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5"/>
  </p:notes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02336-9FD3-487A-B1FB-28956793FDFA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709AA-2BE5-4B38-9F91-77BEBFDC41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a.org/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F95A3-F6C5-4215-AF61-0A2F52E3B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F3CAD7-9490-4A83-AF3B-5067C16B2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460483-FEB0-4495-9FCC-1B2FC16D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B8C077-0768-4C42-A683-06445B03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314D6A-7546-4AF9-9EAA-33E6C72D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5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EDFD11-6B8B-488A-8374-9C9D3CC7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BA031CA-E800-4700-85D4-5191585B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29A2DE-D0AC-486D-9E9A-4EC7C206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E99DEC-64F7-4779-9B3A-FF0DAAFC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F21BD1-510B-4BC9-B6C4-A7CB39D5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2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E317619-5763-475E-AFE2-6AE97ECF2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6C3F444-20AB-4897-A1D9-11EFFA345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62AA740-705B-4625-A6F1-8423CCF4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84E7EF-93DB-4F31-BE39-0B636EB5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053450-03E7-4439-845F-C49A0F61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1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16BBF-158D-40D4-8FEC-6D2C25154E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AutoShape 1032" descr="806400510@21042006-1323">
            <a:extLst>
              <a:ext uri="{FF2B5EF4-FFF2-40B4-BE49-F238E27FC236}">
                <a16:creationId xmlns="" xmlns:a16="http://schemas.microsoft.com/office/drawing/2014/main" id="{56878574-A603-410E-8E20-4FC38FAFF12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2127251" y="2843214"/>
            <a:ext cx="79375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8" name="Text Box 19">
            <a:extLst>
              <a:ext uri="{FF2B5EF4-FFF2-40B4-BE49-F238E27FC236}">
                <a16:creationId xmlns="" xmlns:a16="http://schemas.microsoft.com/office/drawing/2014/main" id="{04E4320A-6F48-4952-BDEB-4A11B53DFD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89200" y="6361114"/>
            <a:ext cx="80264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r>
              <a:rPr lang="en-US" sz="900" i="1" dirty="0">
                <a:solidFill>
                  <a:srgbClr val="FFFFFF"/>
                </a:solidFill>
                <a:latin typeface="+mn-lt"/>
              </a:rPr>
              <a:t>Copyright 2018. ISA All rights reserved. </a:t>
            </a:r>
            <a:r>
              <a:rPr lang="en-US" sz="900" i="1" dirty="0">
                <a:solidFill>
                  <a:srgbClr val="FFFFFF"/>
                </a:solidFill>
                <a:latin typeface="+mn-lt"/>
                <a:hlinkClick r:id="rId2"/>
              </a:rPr>
              <a:t>www.isa.org</a:t>
            </a:r>
            <a:endParaRPr lang="en-US" sz="900" i="1" dirty="0">
              <a:solidFill>
                <a:srgbClr val="FFFFFF"/>
              </a:solidFill>
              <a:latin typeface="+mn-lt"/>
            </a:endParaRPr>
          </a:p>
          <a:p>
            <a:pPr>
              <a:defRPr/>
            </a:pPr>
            <a:r>
              <a:rPr lang="en-US" sz="800" dirty="0">
                <a:solidFill>
                  <a:srgbClr val="FFFFFF"/>
                </a:solidFill>
              </a:rPr>
              <a:t>No part of this work may be reproduced, stored in a retrieval system, or transmitted in any form or by means, electronic, mechanical, photocopying, recording or otherwise, without the prior written permission of the publisher.</a:t>
            </a:r>
            <a:r>
              <a:rPr lang="en-US" sz="800" b="1" i="1" dirty="0">
                <a:solidFill>
                  <a:srgbClr val="FFFFFF"/>
                </a:solidFill>
                <a:latin typeface="+mn-lt"/>
              </a:rPr>
              <a:t> </a:t>
            </a:r>
            <a:endParaRPr lang="en-US" sz="800" i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497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1AEC2-A689-4C79-9236-E56CC5BB78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62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6E137-59FA-4406-AAB4-D876ADB9B4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461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E8E92-9E9D-421D-9E0B-D9606964E2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85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0E62D-2779-46C8-9D33-C2247A3B7B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211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A6A9-3CF9-4930-9954-7D3FF18FB0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61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58B55-9313-4C09-830F-C6A2711C4E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779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286DA-84CB-4580-AB33-C65F800ADE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13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34E764-8866-4B13-AEC9-4DF40AE7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E9ADEE-9CC6-4927-BD55-4A92D7973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54C200-7043-40AF-9C3C-E358E8D2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C11877-0D00-4018-A566-3F033E37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2F65A6-2695-4342-8312-8EFBF355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0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C429F-5BDB-480F-A859-0E723ED2E3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714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4633-15BC-41CF-9E89-5F0D377474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542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50-981A-45C4-9D80-C2849DD2353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939BC-92C3-4881-B6DC-2E71116716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56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C8E17A-BEFA-4AF2-9282-1FD3A3C7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5DCFE3-28CC-4493-BFBE-3D47CDE32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3AFCBF-D710-4A02-921D-C8CECB27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CCE805-76EE-4081-8FB4-EE246BDD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FD3C39-A756-46D1-8CB7-CA16E415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4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B27C4C-0C7C-4EB8-A335-2FECDBAB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DC16DC-8958-4375-9028-7786E79BC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53F2E0-4E3D-4A97-8E51-B482459D0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66E659-3D26-436A-839C-C0C5A553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9FB427-9F48-43DA-B825-154193F3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B5DCA49-0D6A-4087-9689-4DD3B355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1ADE9-DAE2-485C-8CD1-2E0ADCF1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39CA93B-E610-4C72-A105-77B3C132A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6BB2C3E-E6F8-49B9-8A38-899E723C1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2245B2E-CF6D-4F61-9E85-43D671E4D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D16FCE6-2424-46D8-99B0-5633AF8C0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06C240E-6328-4A34-AB6D-B15AFD1E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5B681F4-4588-4885-8FA8-4782D06A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CE161F5-C47F-4D74-9F53-7483C174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7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ED57AC-319F-461E-8D97-F1469DCB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7B82E9-BE28-48BD-AB07-AC9792EF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9979314-8A70-480E-8B3A-C1D5B9DA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EB3AB7-7802-4349-8A8C-42EA1B86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24E41D4-04F9-4FF1-98B1-96951A70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1D2C42B-4478-430E-8D53-3F087F33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B3192A2-6248-44AF-B148-F699A505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2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A916F3-8C1A-4886-807A-B69B869C3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776F74-0F5B-4CC4-B701-B21DFEBD0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06426CD-A457-4A90-9836-DA4FC210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4783AA-B272-4563-85B7-122EC876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B4D1C58-9C4A-4F91-88F4-D58E1853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BE89755-4950-461D-B947-7650ED30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330D2-E909-499D-BF6F-B68CB8E43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6655BA0-1432-46E5-833A-32F35220B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DA0A15-5049-4DAF-8E9E-41931A568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A5EF5C-3433-4EB2-9E9D-DADC0C64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CC2882-E544-49A3-85B3-8D1099FF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5DFBEF-4B12-42CB-B1BF-BAC81EE6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5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isa.org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A4164A4-68DD-4186-9D1B-C136E92F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C6E265-4DB7-4767-8987-A1FDAE456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43D823-8175-4B41-A507-D93641775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36F3DF-0BDF-419D-8645-835C58ABD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991FCD-77B3-4F07-9C4A-4D556AB06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55F4-F26F-4F31-953E-52B521AEFE2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90CD-C837-4104-9D8B-43C793FCA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30">
            <a:extLst>
              <a:ext uri="{FF2B5EF4-FFF2-40B4-BE49-F238E27FC236}">
                <a16:creationId xmlns="" xmlns:a16="http://schemas.microsoft.com/office/drawing/2014/main" id="{A21FF9BF-2D74-4C3E-AF8C-9B498C8A71FC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793751" y="6042025"/>
            <a:ext cx="1036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 dirty="0">
                <a:solidFill>
                  <a:srgbClr val="072B61"/>
                </a:solidFill>
                <a:latin typeface="Arial" charset="0"/>
              </a:rPr>
              <a:t>61</a:t>
            </a:r>
            <a:r>
              <a:rPr lang="en-US" altLang="en-US" sz="1600" b="1" baseline="30000" dirty="0">
                <a:solidFill>
                  <a:srgbClr val="072B61"/>
                </a:solidFill>
                <a:latin typeface="Arial" charset="0"/>
              </a:rPr>
              <a:t>st</a:t>
            </a:r>
            <a:r>
              <a:rPr lang="en-US" altLang="en-US" sz="1600" b="1" dirty="0">
                <a:solidFill>
                  <a:srgbClr val="072B61"/>
                </a:solidFill>
                <a:latin typeface="Arial" charset="0"/>
              </a:rPr>
              <a:t> Annual ISA POWID Symposium, 26-28 June 2018, Knoxville, TN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="" xmlns:a16="http://schemas.microsoft.com/office/drawing/2014/main" id="{BE4473B2-2948-44D7-A3F2-89E43B01E6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30400" y="6324600"/>
            <a:ext cx="80264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defRPr/>
            </a:pPr>
            <a:r>
              <a:rPr lang="en-US" sz="900" i="1" dirty="0">
                <a:latin typeface="+mn-lt"/>
              </a:rPr>
              <a:t>Copyright 2018. ISA All rights reserved. </a:t>
            </a:r>
            <a:r>
              <a:rPr lang="en-US" sz="900" i="1" dirty="0">
                <a:latin typeface="+mn-lt"/>
                <a:hlinkClick r:id="rId13"/>
              </a:rPr>
              <a:t>www.isa.org</a:t>
            </a:r>
            <a:endParaRPr lang="en-US" sz="900" i="1" dirty="0">
              <a:latin typeface="+mn-lt"/>
            </a:endParaRPr>
          </a:p>
          <a:p>
            <a:pPr>
              <a:defRPr/>
            </a:pPr>
            <a:r>
              <a:rPr lang="en-US" sz="800" dirty="0"/>
              <a:t>No part of this work may be reproduced, stored in a retrieval system, or transmitted in any form or by means, electronic, mechanical, photocopying, recording or otherwise, without the prior written permission of the publisher.</a:t>
            </a:r>
            <a:r>
              <a:rPr lang="en-US" sz="800" b="1" i="1" dirty="0">
                <a:latin typeface="+mn-lt"/>
              </a:rPr>
              <a:t> </a:t>
            </a:r>
            <a:endParaRPr lang="en-US" sz="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804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E2766EE-AAE0-46DF-A5B5-46EF2A9F6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226" y="0"/>
            <a:ext cx="12234225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7757E958-7BCD-4098-8505-C02584E20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7101" y="2971800"/>
            <a:ext cx="7048500" cy="137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822AE2D0-3D02-423A-9854-99A206B9D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101" y="4419600"/>
            <a:ext cx="70485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085FB234-AED9-4270-A636-5846DBDF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2495" y="6070862"/>
            <a:ext cx="9467025" cy="546755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ISA-D: "</a:t>
            </a:r>
            <a:r>
              <a:rPr lang="en-IN" sz="2000" dirty="0">
                <a:solidFill>
                  <a:schemeClr val="bg1"/>
                </a:solidFill>
              </a:rPr>
              <a:t>TOMORROW’s OPPORTUNITIES with TODAY’s Automation LEADERS (TOTAL-2021)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1100" i="1" dirty="0" smtClean="0">
                <a:solidFill>
                  <a:schemeClr val="bg1"/>
                </a:solidFill>
              </a:rPr>
              <a:t>Copyright 2021. </a:t>
            </a:r>
            <a:r>
              <a:rPr lang="en-US" sz="1100" i="1" dirty="0">
                <a:solidFill>
                  <a:schemeClr val="bg1"/>
                </a:solidFill>
              </a:rPr>
              <a:t>ISA. All rights reserved. www.isa.org</a:t>
            </a:r>
          </a:p>
        </p:txBody>
      </p:sp>
      <p:pic>
        <p:nvPicPr>
          <p:cNvPr id="2050" name="Picture 2" descr="ISA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46" y="459887"/>
            <a:ext cx="2095499" cy="226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23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F9190BB-E840-4DA7-9F4F-7445D25CC0D8}"/>
              </a:ext>
            </a:extLst>
          </p:cNvPr>
          <p:cNvSpPr txBox="1"/>
          <p:nvPr/>
        </p:nvSpPr>
        <p:spPr>
          <a:xfrm>
            <a:off x="2657987" y="6057781"/>
            <a:ext cx="8374145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b="1" dirty="0"/>
          </a:p>
          <a:p>
            <a:r>
              <a:rPr lang="en-US" sz="1400" b="1" dirty="0">
                <a:solidFill>
                  <a:srgbClr val="002060"/>
                </a:solidFill>
              </a:rPr>
              <a:t>ISA-D: </a:t>
            </a:r>
            <a:r>
              <a:rPr lang="en-IN" sz="1400" b="1" dirty="0" smtClean="0">
                <a:solidFill>
                  <a:srgbClr val="002060"/>
                </a:solidFill>
              </a:rPr>
              <a:t>TOMORROW’s </a:t>
            </a:r>
            <a:r>
              <a:rPr lang="en-IN" sz="1400" b="1" dirty="0">
                <a:solidFill>
                  <a:srgbClr val="002060"/>
                </a:solidFill>
              </a:rPr>
              <a:t>OPPORTUNITIES with TODAY’s Automation LEADERS (TOTAL-2021)</a:t>
            </a:r>
            <a:endParaRPr lang="en-US" sz="1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2A2B9A-1D4D-426D-8093-3A10211C9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9BEA09E-568F-40DF-8127-E9CA1A4B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5E1AEC2-A689-4C79-9236-E56CC5BB7804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" name="Picture 2" descr="ISA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7484" y="242277"/>
            <a:ext cx="12954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36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mmittee Report on Control Ro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</vt:lpstr>
      <vt:lpstr>Office Theme</vt:lpstr>
      <vt:lpstr>Committee Report on Control Room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SARVESH KR SHARMA</cp:lastModifiedBy>
  <cp:revision>7</cp:revision>
  <dcterms:created xsi:type="dcterms:W3CDTF">2018-03-14T18:35:51Z</dcterms:created>
  <dcterms:modified xsi:type="dcterms:W3CDTF">2021-07-15T07:22:09Z</dcterms:modified>
</cp:coreProperties>
</file>