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53" d="100"/>
          <a:sy n="53" d="100"/>
        </p:scale>
        <p:origin x="475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444D6-86AE-4C3F-BAD2-4A54ACF5E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FF6AAC-44E1-4035-901D-9020A8CF1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D8A0E-5BE6-4C6F-8E43-4961CA740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2E967-159A-465C-9405-88FFC1854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5A6EA-CFBC-41BD-8611-9E824DBAB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3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5126F-142A-4D75-A60C-FC4C4F57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99D00-96BC-4B3A-B4AA-B428FFAA6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20D1D-87B6-4FD5-AB91-CD6910104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875D9-45D0-47C3-B85F-7BA9AE98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281FD-90EE-4CA4-BE1C-DA8D8F26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7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F3FD2-86E4-4B3D-B648-4A9497F41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A5DAC9-6667-4A23-B622-C402A37A4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8D81A-2AC9-4371-8377-B7BD0D57A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AC92B-B31F-4591-8B67-288998AC9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116B2-7B3A-492E-806A-05C3E163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2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3B374-41B0-4078-9BC4-133C7FC2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A87BE-B987-4A05-8512-49C5F1CBA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8FFF1-8679-40CD-8A73-52336EB9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57FCB-1CEE-44B8-9C91-971A9643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E5F10-6EB9-4424-8232-5A151F3E4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9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00BDF-B013-406C-B704-840584859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475E3-E7BC-40E7-8A2D-6DEDC6D71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1207C-4BB9-4334-A17C-F19B52557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4B206-84E6-47CE-A410-DB14F141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E64D6-AAC6-4EB1-9CF1-8EDEEFD55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8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B3AB-0898-445B-B4B1-E28AE26D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94D70-07F4-4070-B7D9-4C812E450A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203180-4E2C-4127-833C-EDBE5451D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48E39-3AFF-4277-BA3E-4F8A8308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7E0ED-F917-46EA-9D55-3A690E23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DBBB2-C3DB-4712-992F-874486A9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3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020A-77B8-437E-9E21-7C8E766C9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DA572-5AA6-4856-9ED0-F77D0E3D6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96556-AB21-407C-B385-9C8E06137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F40583-AEF1-462A-91D8-F4BF58A93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57FDA-45AD-47EF-BBFD-98254661E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B5872B-4C3D-480C-B2C6-683626BC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682617-A7BC-46D5-856A-13115ACEE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6CA3B5-0402-4EE3-AEF0-A5448343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3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BA45F-8ACD-42D5-A9E8-0EB204193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B5AFB2-E0E9-484B-A60A-534DED04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4BA97-8A49-426F-AECF-12306D7A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A7ABF-3FB7-4BF3-9698-8A03457C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C9D51F-FFDA-4B02-BEA2-C367B555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EE01A-4C93-4BC3-B785-FB2694C27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49FC5-D005-41DF-9135-0BE5D5A10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1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E74F8-4EEA-4202-9226-32774364B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056AA-4C02-4488-AF63-80C0E4520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DAE3B-1FE2-49DE-A3D8-1C5E0BA5E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DFCB3-4CC0-4094-989B-BAD8EBFC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B6E94-4A65-4F26-A0B2-79896B9F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8D877-B346-4310-A0FA-B3CFFE96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2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F5C2-9CDF-4137-B78A-4C3C6E92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8C02A2-C41E-44CA-B51E-65A7387D5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45869-D976-4F8C-8197-14E545628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A5D273-71FD-4508-84A8-6FB86F0F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2CAAF-AB9B-4585-8028-E21CAFC0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73684-3F73-4E3E-8907-7717132AA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3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61A9A-577C-4E69-A684-9212DB62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DA51D-6BBA-4F0D-9399-1100C3635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FA438-7543-44B4-96FA-F541F0E5A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5FD22-CA15-42C1-82A3-849CE29C984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01E1D-F171-459E-86BD-71D9E8E10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2CA62-2E4E-460A-A7B7-94FA6CC1A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336AF-C6C0-4703-BF27-83FC6CFA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6197-6BBC-4357-B63F-97D74E235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337"/>
            <a:ext cx="9144000" cy="939193"/>
          </a:xfrm>
        </p:spPr>
        <p:txBody>
          <a:bodyPr/>
          <a:lstStyle/>
          <a:p>
            <a:r>
              <a:rPr lang="en-US" dirty="0"/>
              <a:t>First Aid For Amputation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48AF9-DF47-4082-891D-5287935BA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345"/>
            <a:ext cx="9144000" cy="232265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Call 911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Make sure accident scene is safe.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Control the bleeding.  Use tourniquet as necessary.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Treat the victim for shock.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Recover the amputated body part.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65153B-68D7-467F-862B-981545E4BD5D}"/>
              </a:ext>
            </a:extLst>
          </p:cNvPr>
          <p:cNvSpPr txBox="1"/>
          <p:nvPr/>
        </p:nvSpPr>
        <p:spPr>
          <a:xfrm>
            <a:off x="1524000" y="3787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Handling the Amputated Body Part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Do not clean the amputated body part.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Wrap the amputated part with dry sterile gauze or other clean cloth.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Place the amputated body part within a sealable plastic bag or waterproof container.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available, place ice in a separate bag and place the bag with the amputated body part in that bag.  </a:t>
            </a:r>
            <a:r>
              <a:rPr lang="en-US" sz="2000" b="1" dirty="0"/>
              <a:t>DO NOT LET THE BODY PART CONTACT THE ICE DIRECTLY.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Send the amputated body part to the hospital with the victim.</a:t>
            </a:r>
          </a:p>
        </p:txBody>
      </p:sp>
    </p:spTree>
    <p:extLst>
      <p:ext uri="{BB962C8B-B14F-4D97-AF65-F5344CB8AC3E}">
        <p14:creationId xmlns:p14="http://schemas.microsoft.com/office/powerpoint/2010/main" val="99584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First Aid For Amputation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Aid For Amputation</dc:title>
  <dc:creator>Quin Bond</dc:creator>
  <cp:lastModifiedBy>Quin Bond</cp:lastModifiedBy>
  <cp:revision>2</cp:revision>
  <dcterms:created xsi:type="dcterms:W3CDTF">2021-07-28T15:25:54Z</dcterms:created>
  <dcterms:modified xsi:type="dcterms:W3CDTF">2021-07-28T15:32:32Z</dcterms:modified>
</cp:coreProperties>
</file>