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71" r:id="rId4"/>
    <p:sldId id="257" r:id="rId5"/>
    <p:sldId id="259" r:id="rId6"/>
    <p:sldId id="260" r:id="rId7"/>
    <p:sldId id="273" r:id="rId8"/>
    <p:sldId id="266" r:id="rId9"/>
    <p:sldId id="263" r:id="rId10"/>
    <p:sldId id="264" r:id="rId11"/>
    <p:sldId id="265" r:id="rId12"/>
    <p:sldId id="267" r:id="rId13"/>
    <p:sldId id="270" r:id="rId14"/>
    <p:sldId id="272" r:id="rId15"/>
    <p:sldId id="268" r:id="rId16"/>
    <p:sldId id="269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F0BB-83E5-2F4D-96D3-EBF49EE2128F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659F-8C57-2F42-90EF-EB4A03073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502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1A668-4D70-F045-9905-54A597824D4F}" type="datetimeFigureOut">
              <a:rPr lang="en-US" smtClean="0"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31CA6-378D-A046-B98D-A612526F7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3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Pre-Training</a:t>
            </a:r>
            <a:r>
              <a:rPr lang="en-US" baseline="0" dirty="0" smtClean="0"/>
              <a:t>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many templates</a:t>
            </a:r>
            <a:r>
              <a:rPr lang="en-US" baseline="0" dirty="0" smtClean="0"/>
              <a:t> there yet, but is an interesting area to monitor.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Data Mining Tutorials – </a:t>
            </a:r>
            <a:r>
              <a:rPr lang="en-US" sz="2800" dirty="0" err="1" smtClean="0">
                <a:solidFill>
                  <a:srgbClr val="FFFFFF"/>
                </a:solidFill>
              </a:rPr>
              <a:t>pptx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From Attendance Conference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Puts all data</a:t>
            </a:r>
            <a:r>
              <a:rPr lang="en-US" sz="2800" baseline="0" dirty="0" smtClean="0">
                <a:solidFill>
                  <a:srgbClr val="FFFFFF"/>
                </a:solidFill>
              </a:rPr>
              <a:t> mining tutorials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aseline="0" dirty="0" smtClean="0">
                <a:solidFill>
                  <a:srgbClr val="FFFFFF"/>
                </a:solidFill>
              </a:rPr>
              <a:t>Can be found on TNSUG Website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Brilliant Gems From Data Mining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Presentation from </a:t>
            </a:r>
            <a:r>
              <a:rPr lang="en-US" sz="2800" dirty="0" err="1" smtClean="0">
                <a:solidFill>
                  <a:srgbClr val="FFFFFF"/>
                </a:solidFill>
              </a:rPr>
              <a:t>iCon</a:t>
            </a:r>
            <a:r>
              <a:rPr lang="en-US" sz="2800" dirty="0" smtClean="0">
                <a:solidFill>
                  <a:srgbClr val="FFFFFF"/>
                </a:solidFill>
              </a:rPr>
              <a:t> 2015 – with Jennifer </a:t>
            </a:r>
            <a:r>
              <a:rPr lang="en-US" sz="2800" dirty="0" err="1" smtClean="0">
                <a:solidFill>
                  <a:srgbClr val="FFFFFF"/>
                </a:solidFill>
              </a:rPr>
              <a:t>Dossett</a:t>
            </a:r>
            <a:r>
              <a:rPr lang="en-US" sz="2800" dirty="0" smtClean="0">
                <a:solidFill>
                  <a:srgbClr val="FFFFFF"/>
                </a:solidFill>
              </a:rPr>
              <a:t> – plug – presentation tomorrow on using data</a:t>
            </a:r>
            <a:r>
              <a:rPr lang="en-US" sz="2800" baseline="0" dirty="0" smtClean="0">
                <a:solidFill>
                  <a:srgbClr val="FFFFFF"/>
                </a:solidFill>
              </a:rPr>
              <a:t> mining to streamline </a:t>
            </a:r>
            <a:r>
              <a:rPr lang="en-US" sz="2800" baseline="0" smtClean="0">
                <a:solidFill>
                  <a:srgbClr val="FFFFFF"/>
                </a:solidFill>
              </a:rPr>
              <a:t>transportation reporting</a:t>
            </a:r>
            <a:endParaRPr lang="en-US" sz="2800" smtClean="0">
              <a:solidFill>
                <a:srgbClr val="FFFFFF"/>
              </a:solidFill>
            </a:endParaRPr>
          </a:p>
          <a:p>
            <a:pPr marL="457200" lvl="0" indent="-457200">
              <a:buFont typeface="Arial"/>
              <a:buChar char="•"/>
            </a:pPr>
            <a:endParaRPr lang="en-US" sz="2800" baseline="0" dirty="0" smtClean="0">
              <a:solidFill>
                <a:srgbClr val="FFFFFF"/>
              </a:solidFill>
            </a:endParaRPr>
          </a:p>
          <a:p>
            <a:pPr marL="914400" lvl="1" indent="-457200">
              <a:buFont typeface="Arial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Planned this presentation while learning new tricks from the Skyward feature I use most often.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Had me when I saw Data Mining.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Recently needed to compare Lunch Codes and Passwords – quickly</a:t>
            </a:r>
            <a:r>
              <a:rPr lang="en-US" baseline="0" dirty="0" smtClean="0"/>
              <a:t> did a Data Mining Report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Planned </a:t>
            </a:r>
            <a:r>
              <a:rPr lang="en-US" dirty="0" smtClean="0"/>
              <a:t>this presentation while learning new tricks from the Skyward feature I use most often.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Had me when I saw Data Mining.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Full disclosure – since we started</a:t>
            </a:r>
            <a:r>
              <a:rPr lang="en-US" baseline="0" dirty="0" smtClean="0"/>
              <a:t> on Skyward the canned reports are much better 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Documentation – not deep, but often will get you started</a:t>
            </a:r>
            <a:r>
              <a:rPr lang="en-US" baseline="0" dirty="0" smtClean="0"/>
              <a:t> or remind you of something you had not done in a while.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Documentation – not deep, but often will get you started</a:t>
            </a:r>
            <a:r>
              <a:rPr lang="en-US" baseline="0" dirty="0" smtClean="0"/>
              <a:t> or remind you of something you had not done in a while.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1CA6-378D-A046-B98D-A612526F73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6/8/16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TN Skyward User Group Conference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0.wdp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1.wdp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2.wdp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3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5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6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7.wdp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2.wdp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3.wdp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5.wdp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6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7.wdp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8.wdp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9.wdp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600200" y="1822270"/>
            <a:ext cx="6762749" cy="1470025"/>
          </a:xfrm>
        </p:spPr>
        <p:txBody>
          <a:bodyPr/>
          <a:lstStyle/>
          <a:p>
            <a:r>
              <a:rPr lang="en-US" sz="6600" dirty="0" smtClean="0"/>
              <a:t>Data Mining</a:t>
            </a:r>
            <a:endParaRPr lang="en-US" sz="66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600200" y="3296777"/>
            <a:ext cx="6762749" cy="138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Beyond the Basics</a:t>
            </a:r>
            <a:endParaRPr lang="en-US" sz="32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981686" y="4702138"/>
            <a:ext cx="338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</a:rPr>
              <a:t>Lisa Berry</a:t>
            </a:r>
          </a:p>
          <a:p>
            <a:pPr algn="r"/>
            <a:r>
              <a:rPr lang="en-US" sz="2000" dirty="0" smtClean="0">
                <a:solidFill>
                  <a:srgbClr val="FFFFFF"/>
                </a:solidFill>
              </a:rPr>
              <a:t>Alcoa City Schools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2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2" name="Picture 1" descr="Screen Shot 2016-06-07 at 7.42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41" y="1274282"/>
            <a:ext cx="6584452" cy="39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0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2" name="Picture 1" descr="Screen Shot 2016-06-07 at 7.45.5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6" r="2018"/>
          <a:stretch/>
        </p:blipFill>
        <p:spPr>
          <a:xfrm>
            <a:off x="3587228" y="2451100"/>
            <a:ext cx="5114805" cy="1947786"/>
          </a:xfrm>
          <a:prstGeom prst="rect">
            <a:avLst/>
          </a:prstGeom>
        </p:spPr>
      </p:pic>
      <p:pic>
        <p:nvPicPr>
          <p:cNvPr id="3" name="Picture 2" descr="Screen Shot 2016-06-07 at 7.45.5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47"/>
          <a:stretch/>
        </p:blipFill>
        <p:spPr>
          <a:xfrm>
            <a:off x="755206" y="2451100"/>
            <a:ext cx="2299946" cy="1947786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4533349">
            <a:off x="642815" y="1663025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19705614">
            <a:off x="5475243" y="2159360"/>
            <a:ext cx="1218628" cy="58347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2" name="Picture 1" descr="Screen Shot 2016-06-07 at 7.54.2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" y="1202801"/>
            <a:ext cx="8049809" cy="1737193"/>
          </a:xfrm>
          <a:prstGeom prst="rect">
            <a:avLst/>
          </a:prstGeom>
        </p:spPr>
      </p:pic>
      <p:pic>
        <p:nvPicPr>
          <p:cNvPr id="3" name="Picture 2" descr="Screen Shot 2016-06-07 at 7.55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86" y="3192701"/>
            <a:ext cx="5913309" cy="1714262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4643928">
            <a:off x="4491383" y="3879034"/>
            <a:ext cx="720878" cy="9792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499" y="1716109"/>
            <a:ext cx="770653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Other </a:t>
            </a:r>
            <a:r>
              <a:rPr lang="en-US" sz="4400" dirty="0" smtClean="0">
                <a:solidFill>
                  <a:srgbClr val="FFFFFF"/>
                </a:solidFill>
              </a:rPr>
              <a:t>Resources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>
                <a:solidFill>
                  <a:srgbClr val="FFFFFF"/>
                </a:solidFill>
              </a:rPr>
              <a:t>PDC </a:t>
            </a:r>
            <a:endParaRPr lang="en-US" sz="4400" dirty="0">
              <a:solidFill>
                <a:srgbClr val="FFFFFF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4400" dirty="0" smtClean="0">
                <a:solidFill>
                  <a:srgbClr val="FFFFFF"/>
                </a:solidFill>
              </a:rPr>
              <a:t>Other Resources</a:t>
            </a:r>
          </a:p>
          <a:p>
            <a:pPr marL="1028700" lvl="1" indent="-5715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Data Mining Tutorials</a:t>
            </a:r>
          </a:p>
          <a:p>
            <a:pPr marL="1028700" lvl="1" indent="-571500"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Brilliant Gems From Data Mining</a:t>
            </a:r>
          </a:p>
          <a:p>
            <a:pPr marL="1028700" lvl="1" indent="-571500">
              <a:buFont typeface="Arial"/>
              <a:buChar char="•"/>
            </a:pPr>
            <a:endParaRPr lang="en-US" sz="4400" dirty="0" smtClean="0">
              <a:solidFill>
                <a:srgbClr val="FFFFFF"/>
              </a:solidFill>
            </a:endParaRPr>
          </a:p>
          <a:p>
            <a:pPr marL="571500" indent="-571500">
              <a:buFont typeface="Arial"/>
              <a:buChar char="•"/>
            </a:pPr>
            <a:endParaRPr lang="en-US" sz="4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</p:spTree>
    <p:extLst>
      <p:ext uri="{BB962C8B-B14F-4D97-AF65-F5344CB8AC3E}">
        <p14:creationId xmlns:p14="http://schemas.microsoft.com/office/powerpoint/2010/main" val="364769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</p:spTree>
    <p:extLst>
      <p:ext uri="{BB962C8B-B14F-4D97-AF65-F5344CB8AC3E}">
        <p14:creationId xmlns:p14="http://schemas.microsoft.com/office/powerpoint/2010/main" val="285164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</p:spTree>
    <p:extLst>
      <p:ext uri="{BB962C8B-B14F-4D97-AF65-F5344CB8AC3E}">
        <p14:creationId xmlns:p14="http://schemas.microsoft.com/office/powerpoint/2010/main" val="38546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8038" y="3437479"/>
            <a:ext cx="7560515" cy="717581"/>
          </a:xfrm>
        </p:spPr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08034" y="4314738"/>
            <a:ext cx="7559977" cy="93863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Lisa Berry</a:t>
            </a:r>
          </a:p>
          <a:p>
            <a:pPr algn="ctr"/>
            <a:r>
              <a:rPr lang="en-US" sz="2400" dirty="0" smtClean="0"/>
              <a:t>Alcoa City Schools</a:t>
            </a:r>
          </a:p>
          <a:p>
            <a:pPr algn="ctr"/>
            <a:r>
              <a:rPr lang="en-US" sz="2400" dirty="0" err="1" smtClean="0"/>
              <a:t>lberry@alcoaschools.net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4" name="Picture 3" descr="sleeping do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00679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717581"/>
          </a:xfrm>
        </p:spPr>
        <p:txBody>
          <a:bodyPr/>
          <a:lstStyle/>
          <a:p>
            <a:pPr algn="ctr"/>
            <a:r>
              <a:rPr lang="en-US" dirty="0" smtClean="0"/>
              <a:t>Old Dog, New Tricks?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08034" y="4655883"/>
            <a:ext cx="7559977" cy="767022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2" name="Picture 1" descr="dog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86" y="128241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2" name="Picture 1" descr="Shar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5" y="1505834"/>
            <a:ext cx="2705100" cy="300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1529" y="2468389"/>
            <a:ext cx="3243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Let’s Share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3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Resources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Just enough, Just in time, just for me</a:t>
            </a:r>
            <a:endParaRPr lang="en-US" sz="2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</p:spTree>
    <p:extLst>
      <p:ext uri="{BB962C8B-B14F-4D97-AF65-F5344CB8AC3E}">
        <p14:creationId xmlns:p14="http://schemas.microsoft.com/office/powerpoint/2010/main" val="306634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3" name="Picture 2" descr="Screen Shot 2016-06-07 at 7.20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6" y="1139262"/>
            <a:ext cx="7277440" cy="267290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494083" y="1801914"/>
            <a:ext cx="699521" cy="15273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3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2" name="Picture 1" descr="Screen Shot 2016-06-07 at 7.21.20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7" r="6393" b="5176"/>
          <a:stretch/>
        </p:blipFill>
        <p:spPr>
          <a:xfrm>
            <a:off x="1590010" y="879409"/>
            <a:ext cx="6030705" cy="4577817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9300251">
            <a:off x="6158076" y="4222893"/>
            <a:ext cx="1424593" cy="6177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6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sp>
        <p:nvSpPr>
          <p:cNvPr id="3" name="Left Arrow 2"/>
          <p:cNvSpPr/>
          <p:nvPr/>
        </p:nvSpPr>
        <p:spPr>
          <a:xfrm rot="19300251">
            <a:off x="6158076" y="4222893"/>
            <a:ext cx="1424593" cy="6177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6-07 at 8.06.09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9"/>
          <a:stretch/>
        </p:blipFill>
        <p:spPr>
          <a:xfrm>
            <a:off x="761643" y="1910180"/>
            <a:ext cx="7620715" cy="303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3" name="Picture 2" descr="Screen Shot 2016-06-07 at 7.33.2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1" r="6568"/>
          <a:stretch/>
        </p:blipFill>
        <p:spPr>
          <a:xfrm>
            <a:off x="4634219" y="1905000"/>
            <a:ext cx="3909146" cy="3034946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5715536" y="3826922"/>
            <a:ext cx="1321611" cy="51483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6-06-07 at 7.33.2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02"/>
          <a:stretch/>
        </p:blipFill>
        <p:spPr>
          <a:xfrm>
            <a:off x="755206" y="1905000"/>
            <a:ext cx="2935005" cy="303494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658631">
            <a:off x="1621978" y="1435432"/>
            <a:ext cx="1012663" cy="4289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9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nsug.jp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5215863"/>
            <a:ext cx="1922343" cy="143800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/>
              <a:t>TN Skyward User Group </a:t>
            </a:r>
            <a:r>
              <a:rPr lang="en-US" sz="1800" dirty="0" smtClean="0"/>
              <a:t>Conference</a:t>
            </a:r>
            <a:r>
              <a:rPr lang="en-US" sz="1600" dirty="0" smtClean="0"/>
              <a:t> 2016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206" y="356189"/>
            <a:ext cx="794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Data Mining – Beyond the Basics</a:t>
            </a:r>
          </a:p>
        </p:txBody>
      </p:sp>
      <p:pic>
        <p:nvPicPr>
          <p:cNvPr id="2" name="Picture 1" descr="Screen Shot 2016-06-07 at 7.41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66" y="1117600"/>
            <a:ext cx="6929069" cy="39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757</TotalTime>
  <Words>459</Words>
  <Application>Microsoft Macintosh PowerPoint</Application>
  <PresentationFormat>On-screen Show (4:3)</PresentationFormat>
  <Paragraphs>90</Paragraphs>
  <Slides>17</Slides>
  <Notes>17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Revolution</vt:lpstr>
      <vt:lpstr>Data Mining</vt:lpstr>
      <vt:lpstr>Old Dog, New Tricks?</vt:lpstr>
      <vt:lpstr>PowerPoint Presentation</vt:lpstr>
      <vt:lpstr>Training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Alcoa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Berry</dc:creator>
  <cp:lastModifiedBy>Lisa Berry</cp:lastModifiedBy>
  <cp:revision>32</cp:revision>
  <dcterms:created xsi:type="dcterms:W3CDTF">2016-06-07T22:44:40Z</dcterms:created>
  <dcterms:modified xsi:type="dcterms:W3CDTF">2016-06-08T17:49:32Z</dcterms:modified>
</cp:coreProperties>
</file>