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13608"/>
            <a:ext cx="13004800" cy="9126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7987" y="5754198"/>
            <a:ext cx="1167523" cy="1194363"/>
          </a:xfrm>
          <a:prstGeom prst="rect">
            <a:avLst/>
          </a:prstGeom>
          <a:ln w="12700">
            <a:miter lim="400000"/>
          </a:ln>
        </p:spPr>
      </p:pic>
      <p:sp>
        <p:nvSpPr>
          <p:cNvPr id="121" name="Shape 121"/>
          <p:cNvSpPr/>
          <p:nvPr/>
        </p:nvSpPr>
        <p:spPr>
          <a:xfrm>
            <a:off x="3831808" y="4235450"/>
            <a:ext cx="5815128" cy="635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r>
              <a:t> - Master of Web Security -</a:t>
            </a:r>
          </a:p>
        </p:txBody>
      </p:sp>
      <p:sp>
        <p:nvSpPr>
          <p:cNvPr id="122" name="Shape 122"/>
          <p:cNvSpPr/>
          <p:nvPr/>
        </p:nvSpPr>
        <p:spPr>
          <a:xfrm>
            <a:off x="4055896" y="8362949"/>
            <a:ext cx="1996747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P.B. Dove Principal</a:t>
            </a:r>
          </a:p>
        </p:txBody>
      </p:sp>
      <p:sp>
        <p:nvSpPr>
          <p:cNvPr id="123" name="Shape 123"/>
          <p:cNvSpPr/>
          <p:nvPr/>
        </p:nvSpPr>
        <p:spPr>
          <a:xfrm>
            <a:off x="7962368" y="8362949"/>
            <a:ext cx="2591204" cy="292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300">
                <a:latin typeface="Andale Mono"/>
                <a:ea typeface="Andale Mono"/>
                <a:cs typeface="Andale Mono"/>
                <a:sym typeface="Andale Mono"/>
              </a:defRPr>
            </a:lvl1pPr>
          </a:lstStyle>
          <a:p>
            <a:pPr/>
            <a:r>
              <a:t>Sludge and Sweetie Bomper</a:t>
            </a:r>
          </a:p>
        </p:txBody>
      </p:sp>
      <p:sp>
        <p:nvSpPr>
          <p:cNvPr id="124" name="Shape 124"/>
          <p:cNvSpPr/>
          <p:nvPr/>
        </p:nvSpPr>
        <p:spPr>
          <a:xfrm rot="21432654">
            <a:off x="4083961" y="7409472"/>
            <a:ext cx="1905789" cy="1199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500">
                <a:latin typeface="Jellyka - Estrya's Handwriting"/>
                <a:ea typeface="Jellyka - Estrya's Handwriting"/>
                <a:cs typeface="Jellyka - Estrya's Handwriting"/>
                <a:sym typeface="Jellyka - Estrya's Handwriting"/>
              </a:defRPr>
            </a:lvl1pPr>
          </a:lstStyle>
          <a:p>
            <a:pPr/>
            <a:r>
              <a:t>P.B.Dovey</a:t>
            </a:r>
          </a:p>
        </p:txBody>
      </p:sp>
      <p:sp>
        <p:nvSpPr>
          <p:cNvPr id="125" name="Shape 125"/>
          <p:cNvSpPr/>
          <p:nvPr/>
        </p:nvSpPr>
        <p:spPr>
          <a:xfrm rot="21078459">
            <a:off x="8129855" y="7789130"/>
            <a:ext cx="79370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Lounge Bait"/>
                <a:ea typeface="Lounge Bait"/>
                <a:cs typeface="Lounge Bait"/>
                <a:sym typeface="Lounge Bait"/>
              </a:defRPr>
            </a:lvl1pPr>
          </a:lstStyle>
          <a:p>
            <a:pPr/>
            <a:r>
              <a:t>Sludge</a:t>
            </a:r>
          </a:p>
        </p:txBody>
      </p:sp>
      <p:sp>
        <p:nvSpPr>
          <p:cNvPr id="126" name="Shape 126"/>
          <p:cNvSpPr/>
          <p:nvPr/>
        </p:nvSpPr>
        <p:spPr>
          <a:xfrm rot="114683">
            <a:off x="8975914" y="7756858"/>
            <a:ext cx="1446581" cy="502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latin typeface="SignPainter"/>
                <a:ea typeface="SignPainter"/>
                <a:cs typeface="SignPainter"/>
                <a:sym typeface="SignPainter"/>
              </a:defRPr>
            </a:lvl1pPr>
          </a:lstStyle>
          <a:p>
            <a:pPr/>
            <a:r>
              <a:t>Sweetie 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