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-90" y="-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1053" y="3230156"/>
            <a:ext cx="4447821" cy="2152661"/>
          </a:xfrm>
        </p:spPr>
        <p:txBody>
          <a:bodyPr>
            <a:noAutofit/>
          </a:bodyPr>
          <a:lstStyle/>
          <a:p>
            <a:pPr algn="ctr"/>
            <a:r>
              <a:rPr lang="en-US" sz="3200" smtClean="0">
                <a:solidFill>
                  <a:srgbClr val="C00000"/>
                </a:solidFill>
                <a:latin typeface="Berlin Sans FB" panose="020E0602020502020306" pitchFamily="34" charset="0"/>
              </a:rPr>
              <a:t>Sept </a:t>
            </a:r>
            <a:r>
              <a:rPr lang="en-US" sz="3200" dirty="0">
                <a:solidFill>
                  <a:srgbClr val="C00000"/>
                </a:solidFill>
                <a:latin typeface="Berlin Sans FB" panose="020E0602020502020306" pitchFamily="34" charset="0"/>
              </a:rPr>
              <a:t>9</a:t>
            </a:r>
            <a:r>
              <a:rPr lang="en-US" sz="3200" baseline="30000" smtClean="0">
                <a:solidFill>
                  <a:srgbClr val="C00000"/>
                </a:solidFill>
                <a:latin typeface="Berlin Sans FB" panose="020E0602020502020306" pitchFamily="34" charset="0"/>
              </a:rPr>
              <a:t>th</a:t>
            </a:r>
            <a:r>
              <a:rPr lang="en-US" sz="3200" smtClean="0">
                <a:solidFill>
                  <a:srgbClr val="C00000"/>
                </a:solidFill>
                <a:latin typeface="Berlin Sans FB" panose="020E0602020502020306" pitchFamily="34" charset="0"/>
              </a:rPr>
              <a:t> </a:t>
            </a:r>
            <a:r>
              <a:rPr lang="en-US" sz="3200" dirty="0" smtClean="0">
                <a:solidFill>
                  <a:srgbClr val="C00000"/>
                </a:solidFill>
                <a:latin typeface="Berlin Sans FB" panose="020E0602020502020306" pitchFamily="34" charset="0"/>
              </a:rPr>
              <a:t>2018</a:t>
            </a:r>
          </a:p>
          <a:p>
            <a:pPr algn="ctr"/>
            <a:endParaRPr lang="en-US" sz="3200" dirty="0" smtClean="0">
              <a:solidFill>
                <a:srgbClr val="C00000"/>
              </a:solidFill>
              <a:latin typeface="Berlin Sans FB" panose="020E0602020502020306" pitchFamily="34" charset="0"/>
            </a:endParaRPr>
          </a:p>
          <a:p>
            <a:pPr algn="ctr"/>
            <a:r>
              <a:rPr lang="en-US" sz="2800" dirty="0" smtClean="0">
                <a:solidFill>
                  <a:srgbClr val="C00000"/>
                </a:solidFill>
                <a:latin typeface="Berlin Sans FB" panose="020E0602020502020306" pitchFamily="34" charset="0"/>
              </a:rPr>
              <a:t>9 am to 2 pm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  <a:latin typeface="Berlin Sans FB" panose="020E0602020502020306" pitchFamily="34" charset="0"/>
              </a:rPr>
              <a:t>570-286-1237 </a:t>
            </a:r>
          </a:p>
        </p:txBody>
      </p:sp>
      <p:sp>
        <p:nvSpPr>
          <p:cNvPr id="5" name="5-Point Star 4"/>
          <p:cNvSpPr/>
          <p:nvPr/>
        </p:nvSpPr>
        <p:spPr>
          <a:xfrm>
            <a:off x="1041946" y="5435826"/>
            <a:ext cx="1569156" cy="1286934"/>
          </a:xfrm>
          <a:prstGeom prst="star5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4447" y="54707"/>
            <a:ext cx="96539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3rd Annual </a:t>
            </a:r>
            <a:r>
              <a:rPr lang="en-US" sz="3200" dirty="0" err="1" smtClean="0"/>
              <a:t>Carz</a:t>
            </a:r>
            <a:r>
              <a:rPr lang="en-US" sz="3200" dirty="0" smtClean="0"/>
              <a:t> for the Starz </a:t>
            </a:r>
          </a:p>
          <a:p>
            <a:pPr algn="ctr"/>
            <a:r>
              <a:rPr lang="en-US" sz="3200" dirty="0" smtClean="0"/>
              <a:t>Car, Bike &amp; Trucks Show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09012" y="1171210"/>
            <a:ext cx="29974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Registration Fee</a:t>
            </a:r>
          </a:p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$12.00</a:t>
            </a:r>
            <a:endParaRPr lang="en-US" dirty="0" smtClean="0"/>
          </a:p>
          <a:p>
            <a:pPr algn="ctr"/>
            <a:r>
              <a:rPr lang="en-US" sz="1400" dirty="0" smtClean="0"/>
              <a:t>Please make check payable to SVGSG, INC.</a:t>
            </a:r>
          </a:p>
          <a:p>
            <a:r>
              <a:rPr lang="en-US" sz="1200" dirty="0" smtClean="0"/>
              <a:t>Name: _____________________________</a:t>
            </a:r>
          </a:p>
          <a:p>
            <a:r>
              <a:rPr lang="en-US" sz="1200" dirty="0" smtClean="0"/>
              <a:t>Address:_______________________________________________________________</a:t>
            </a:r>
          </a:p>
          <a:p>
            <a:r>
              <a:rPr lang="en-US" sz="1200" dirty="0" smtClean="0"/>
              <a:t>Phone #: ___________________________</a:t>
            </a:r>
          </a:p>
          <a:p>
            <a:r>
              <a:rPr lang="en-US" sz="1200" dirty="0" smtClean="0"/>
              <a:t>Make: _____________________________</a:t>
            </a:r>
          </a:p>
          <a:p>
            <a:r>
              <a:rPr lang="en-US" sz="1200" dirty="0" smtClean="0"/>
              <a:t>Model: _____________________________</a:t>
            </a:r>
          </a:p>
          <a:p>
            <a:r>
              <a:rPr lang="en-US" sz="1200" dirty="0" smtClean="0"/>
              <a:t>Year:______________________________</a:t>
            </a:r>
          </a:p>
          <a:p>
            <a:r>
              <a:rPr lang="en-US" sz="1200" dirty="0" smtClean="0"/>
              <a:t>Color: _____________________________</a:t>
            </a:r>
          </a:p>
          <a:p>
            <a:r>
              <a:rPr lang="en-US" sz="1200" dirty="0" smtClean="0"/>
              <a:t>Class:______________________________</a:t>
            </a:r>
          </a:p>
          <a:p>
            <a:r>
              <a:rPr lang="en-US" sz="1200" dirty="0" smtClean="0"/>
              <a:t>Owner: ____________________________</a:t>
            </a:r>
          </a:p>
          <a:p>
            <a:r>
              <a:rPr lang="en-US" sz="1200" dirty="0" smtClean="0"/>
              <a:t>Modified ___Yes  _____ No</a:t>
            </a:r>
          </a:p>
          <a:p>
            <a:r>
              <a:rPr lang="en-US" sz="1200" dirty="0" smtClean="0"/>
              <a:t>Car ____ Truck ____ Cycle____</a:t>
            </a:r>
          </a:p>
          <a:p>
            <a:endParaRPr lang="en-US" sz="1200" dirty="0" smtClean="0"/>
          </a:p>
          <a:p>
            <a:r>
              <a:rPr lang="en-US" sz="1400" dirty="0" smtClean="0"/>
              <a:t>Mail to Cars for Starz</a:t>
            </a:r>
          </a:p>
          <a:p>
            <a:r>
              <a:rPr lang="en-US" sz="1400" dirty="0" smtClean="0"/>
              <a:t>9657 St Route 147, Sunbury, PA 17801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843311" y="3846240"/>
            <a:ext cx="2201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Berlin Sans FB" panose="020E0602020502020306" pitchFamily="34" charset="0"/>
              </a:rPr>
              <a:t>Questions?? Call Angie at (570)274-1653 or the gym at 570-286-1237</a:t>
            </a:r>
          </a:p>
          <a:p>
            <a:pPr algn="ctr"/>
            <a:r>
              <a:rPr lang="en-US" sz="1200" dirty="0" smtClean="0">
                <a:latin typeface="Berlin Sans FB" panose="020E0602020502020306" pitchFamily="34" charset="0"/>
              </a:rPr>
              <a:t>www.thestarz.biz</a:t>
            </a:r>
            <a:endParaRPr lang="en-US" sz="1200" dirty="0">
              <a:latin typeface="Berlin Sans FB" panose="020E0602020502020306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94595" y="2074539"/>
            <a:ext cx="251742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Berlin Sans FB Demi" panose="020E0802020502020306" pitchFamily="34" charset="0"/>
              </a:rPr>
              <a:t>Awards as follows:</a:t>
            </a:r>
          </a:p>
          <a:p>
            <a:pPr algn="ctr"/>
            <a:r>
              <a:rPr lang="en-US" sz="1600" dirty="0" smtClean="0">
                <a:latin typeface="Berlin Sans FB Demi" panose="020E0802020502020306" pitchFamily="34" charset="0"/>
              </a:rPr>
              <a:t>Best in show: car, Truck, Antiques, Classic and Cycle</a:t>
            </a:r>
          </a:p>
          <a:p>
            <a:pPr algn="ctr"/>
            <a:r>
              <a:rPr lang="en-US" sz="1600" dirty="0" smtClean="0">
                <a:latin typeface="Berlin Sans FB Demi" panose="020E0802020502020306" pitchFamily="34" charset="0"/>
              </a:rPr>
              <a:t>Cars: Best Interior, Best Paint, Best Engine, Best Wheels</a:t>
            </a:r>
          </a:p>
          <a:p>
            <a:pPr algn="ctr"/>
            <a:r>
              <a:rPr lang="en-US" sz="1600" dirty="0" smtClean="0">
                <a:latin typeface="Berlin Sans FB Demi" panose="020E0802020502020306" pitchFamily="34" charset="0"/>
              </a:rPr>
              <a:t>Trucks: Best Custom and Best 4x4</a:t>
            </a:r>
          </a:p>
          <a:p>
            <a:pPr algn="ctr"/>
            <a:r>
              <a:rPr lang="en-US" sz="1600" dirty="0" smtClean="0">
                <a:latin typeface="Berlin Sans FB Demi" panose="020E0802020502020306" pitchFamily="34" charset="0"/>
              </a:rPr>
              <a:t>Cycles: Best Custom and Best Cruiser</a:t>
            </a:r>
            <a:endParaRPr lang="en-US" sz="1600" dirty="0">
              <a:latin typeface="Berlin Sans FB Demi" panose="020E0802020502020306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536415" y="710192"/>
            <a:ext cx="18015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Schedule:</a:t>
            </a:r>
          </a:p>
          <a:p>
            <a:pPr algn="ctr"/>
            <a:r>
              <a:rPr lang="en-US" dirty="0" smtClean="0"/>
              <a:t>9am to 12pm 1:00 pm Judging Begins</a:t>
            </a:r>
          </a:p>
        </p:txBody>
      </p:sp>
      <p:sp>
        <p:nvSpPr>
          <p:cNvPr id="12" name="5-Point Star 11"/>
          <p:cNvSpPr/>
          <p:nvPr/>
        </p:nvSpPr>
        <p:spPr>
          <a:xfrm>
            <a:off x="187247" y="181127"/>
            <a:ext cx="914400" cy="914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038393" y="3769267"/>
            <a:ext cx="25731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Berlin Sans FB" panose="020E0602020502020306" pitchFamily="34" charset="0"/>
              </a:rPr>
              <a:t>Shikellamy</a:t>
            </a:r>
            <a:r>
              <a:rPr lang="en-US" sz="2400" dirty="0" smtClean="0">
                <a:latin typeface="Berlin Sans FB" panose="020E0602020502020306" pitchFamily="34" charset="0"/>
              </a:rPr>
              <a:t> Marina</a:t>
            </a:r>
          </a:p>
          <a:p>
            <a:pPr algn="ctr"/>
            <a:r>
              <a:rPr lang="en-US" sz="2400" dirty="0" smtClean="0">
                <a:latin typeface="Berlin Sans FB" panose="020E0602020502020306" pitchFamily="34" charset="0"/>
              </a:rPr>
              <a:t>Parking Lot</a:t>
            </a:r>
            <a:endParaRPr lang="en-US" sz="2400" dirty="0">
              <a:latin typeface="Berlin Sans FB" panose="020E0602020502020306" pitchFamily="34" charset="0"/>
            </a:endParaRPr>
          </a:p>
        </p:txBody>
      </p:sp>
      <p:sp>
        <p:nvSpPr>
          <p:cNvPr id="16" name="5-Point Star 15"/>
          <p:cNvSpPr/>
          <p:nvPr/>
        </p:nvSpPr>
        <p:spPr>
          <a:xfrm>
            <a:off x="11050090" y="0"/>
            <a:ext cx="914400" cy="914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16"/>
          <p:cNvSpPr/>
          <p:nvPr/>
        </p:nvSpPr>
        <p:spPr>
          <a:xfrm>
            <a:off x="9480934" y="5572415"/>
            <a:ext cx="1569156" cy="1286934"/>
          </a:xfrm>
          <a:prstGeom prst="star5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655698" y="6054863"/>
            <a:ext cx="53797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smtClean="0">
                <a:solidFill>
                  <a:schemeClr val="accent1"/>
                </a:solidFill>
              </a:rPr>
              <a:t>Concession Stand available</a:t>
            </a:r>
            <a:endParaRPr lang="en-US" sz="3200" b="1" u="sng" dirty="0">
              <a:solidFill>
                <a:schemeClr val="accent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2062771">
            <a:off x="6157182" y="1499276"/>
            <a:ext cx="177484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Sponsored by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221" y="1239667"/>
            <a:ext cx="2062148" cy="166974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584770" y="289531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Gymnastics!!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1380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5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0070C0"/>
      </a:accent1>
      <a:accent2>
        <a:srgbClr val="FF0000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499</TotalTime>
  <Words>160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Misi Lucas</dc:creator>
  <cp:lastModifiedBy>Misi</cp:lastModifiedBy>
  <cp:revision>31</cp:revision>
  <cp:lastPrinted>2015-08-27T15:01:34Z</cp:lastPrinted>
  <dcterms:created xsi:type="dcterms:W3CDTF">2015-08-27T14:29:38Z</dcterms:created>
  <dcterms:modified xsi:type="dcterms:W3CDTF">2018-08-01T15:50:50Z</dcterms:modified>
</cp:coreProperties>
</file>