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9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8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1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2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2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8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0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C4CCF-64A6-468F-A5CE-7D9C402510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4076-869D-40B0-9139-BEC037637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9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dirty="0" smtClean="0">
                <a:latin typeface="28 Days Later" pitchFamily="34" charset="0"/>
              </a:rPr>
              <a:t>Vocabulary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Define the following in your binder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779365"/>
              </p:ext>
            </p:extLst>
          </p:nvPr>
        </p:nvGraphicFramePr>
        <p:xfrm>
          <a:off x="304800" y="1676400"/>
          <a:ext cx="85344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George Washington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Mercenary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Strategy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Rendezvous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Battles of Saratoga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Ally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Marquis de Lafayette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Bayonet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Desert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Privateer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James 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Forten</a:t>
                      </a:r>
                      <a:endParaRPr lang="en-US" sz="2800" b="1" baseline="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John Paul Jones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Lord Cornwallis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Guerrillas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Pacifist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Battle of Yorktown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Treaty of Paris 1783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Republicanism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Elizabeth Freeman</a:t>
                      </a:r>
                    </a:p>
                    <a:p>
                      <a:pPr algn="l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Richard Allen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</a:t>
            </a:r>
            <a:r>
              <a:rPr lang="en-US" dirty="0" smtClean="0"/>
              <a:t> 7 The American </a:t>
            </a:r>
            <a:r>
              <a:rPr lang="en-US" dirty="0" smtClean="0"/>
              <a:t>Revolution p.177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TeJVmVfcuMEqfbSbrgCO9REkbcQDCOFM3sDPTxDf3vTAwRkbmqcNc4LpAG:www.sportslogos.net/images/logos/53/77/full/ajfeh4oqeealq37er15r3673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666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2.gstatic.com/images?q=tbn:ANd9GcTO6F_9WLLwB3RXA0pbMjgVczpwRHrQY67wilAKUkuozyJOjTcrEq3f9Hi6:www.sportslogos.net/images/logos/53/77/full/ly8hthrgdteva4uanjibekqh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7620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pictureshunt.com/pics/t/texas_rangers_logo-96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525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rwflags.com/art/pins/sports/mlb/teamsal/rangol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087" y="76200"/>
            <a:ext cx="1814513" cy="1808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logotypes101.com/files/540/04b87b54455aea10e5bb1569a73ab66d/lrg_Texas_Rangers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9243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seeklogo.com/images/T/Texas_Ranger_T_Flag-logo-657A89A63C-seeklogo.com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733" y="4876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logoserver.com/baseball/TexasRangers7281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486400"/>
            <a:ext cx="18288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binet.lv/go.pl?IMG=51394295O16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534" y="4234021"/>
            <a:ext cx="1932066" cy="254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1" y="19050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Today’s events are tomorrow’s History!</a:t>
            </a:r>
          </a:p>
          <a:p>
            <a:pPr algn="ctr"/>
            <a:endParaRPr lang="en-US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Design and color a Poster supporting the Texas Rangers in the 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2011 MLB World Series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08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pages 166 – 169, The Declaration of Independence</a:t>
            </a:r>
          </a:p>
          <a:p>
            <a:r>
              <a:rPr lang="en-US" dirty="0" smtClean="0"/>
              <a:t>Answer the questions on page 169 Main Ideas and </a:t>
            </a:r>
            <a:r>
              <a:rPr lang="en-US" smtClean="0"/>
              <a:t>Critical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6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87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Vocabulary Define the following in your binder</vt:lpstr>
      <vt:lpstr>PowerPoint Presentation</vt:lpstr>
      <vt:lpstr>Additional Work</vt:lpstr>
    </vt:vector>
  </TitlesOfParts>
  <Company>Royse City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Define the following in your spiral</dc:title>
  <dc:creator>Robert C Brown</dc:creator>
  <cp:lastModifiedBy>Robert Brown</cp:lastModifiedBy>
  <cp:revision>6</cp:revision>
  <dcterms:created xsi:type="dcterms:W3CDTF">2011-10-20T12:59:27Z</dcterms:created>
  <dcterms:modified xsi:type="dcterms:W3CDTF">2011-10-20T18:14:52Z</dcterms:modified>
</cp:coreProperties>
</file>