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wma" ContentType="audio/unknown"/>
  <Default Extension="rels" ContentType="application/vnd.openxmlformats-package.relationships+xml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embeddings/oleObject1.bin" ContentType="application/vnd.openxmlformats-officedocument.oleObject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90" r:id="rId1"/>
  </p:sldMasterIdLst>
  <p:notesMasterIdLst>
    <p:notesMasterId r:id="rId34"/>
  </p:notesMasterIdLst>
  <p:sldIdLst>
    <p:sldId id="257" r:id="rId2"/>
    <p:sldId id="287" r:id="rId3"/>
    <p:sldId id="341" r:id="rId4"/>
    <p:sldId id="342" r:id="rId5"/>
    <p:sldId id="343" r:id="rId6"/>
    <p:sldId id="349" r:id="rId7"/>
    <p:sldId id="344" r:id="rId8"/>
    <p:sldId id="345" r:id="rId9"/>
    <p:sldId id="351" r:id="rId10"/>
    <p:sldId id="352" r:id="rId11"/>
    <p:sldId id="353" r:id="rId12"/>
    <p:sldId id="335" r:id="rId13"/>
    <p:sldId id="261" r:id="rId14"/>
    <p:sldId id="340" r:id="rId15"/>
    <p:sldId id="305" r:id="rId16"/>
    <p:sldId id="327" r:id="rId17"/>
    <p:sldId id="337" r:id="rId18"/>
    <p:sldId id="316" r:id="rId19"/>
    <p:sldId id="318" r:id="rId20"/>
    <p:sldId id="260" r:id="rId21"/>
    <p:sldId id="330" r:id="rId22"/>
    <p:sldId id="270" r:id="rId23"/>
    <p:sldId id="338" r:id="rId24"/>
    <p:sldId id="333" r:id="rId25"/>
    <p:sldId id="329" r:id="rId26"/>
    <p:sldId id="350" r:id="rId27"/>
    <p:sldId id="348" r:id="rId28"/>
    <p:sldId id="334" r:id="rId29"/>
    <p:sldId id="271" r:id="rId30"/>
    <p:sldId id="288" r:id="rId31"/>
    <p:sldId id="312" r:id="rId32"/>
    <p:sldId id="313" r:id="rId3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22" autoAdjust="0"/>
    <p:restoredTop sz="94660"/>
  </p:normalViewPr>
  <p:slideViewPr>
    <p:cSldViewPr snapToGrid="0">
      <p:cViewPr varScale="1">
        <p:scale>
          <a:sx n="87" d="100"/>
          <a:sy n="87" d="100"/>
        </p:scale>
        <p:origin x="-240" y="-1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notesMaster" Target="notesMasters/notesMaster1.xml"/><Relationship Id="rId35" Type="http://schemas.openxmlformats.org/officeDocument/2006/relationships/printerSettings" Target="printerSettings/printerSettings1.bin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viewProps" Target="viewProps.xml"/><Relationship Id="rId38" Type="http://schemas.openxmlformats.org/officeDocument/2006/relationships/theme" Target="theme/theme1.xml"/><Relationship Id="rId39" Type="http://schemas.openxmlformats.org/officeDocument/2006/relationships/tableStyles" Target="tableStyles.xml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6.png"/><Relationship Id="rId2" Type="http://schemas.openxmlformats.org/officeDocument/2006/relationships/image" Target="../media/image47.pn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6.png"/><Relationship Id="rId2" Type="http://schemas.openxmlformats.org/officeDocument/2006/relationships/image" Target="../media/image4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C941333-92BF-4C16-A651-5938003E2974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FE4475B-0EB5-4419-A519-F0A42B6EB7B7}">
      <dgm:prSet phldrT="[Text]"/>
      <dgm:spPr/>
      <dgm:t>
        <a:bodyPr/>
        <a:lstStyle/>
        <a:p>
          <a:r>
            <a:rPr lang="en-US" dirty="0" smtClean="0"/>
            <a:t>Stop – Take a Breath</a:t>
          </a:r>
          <a:endParaRPr lang="en-US" dirty="0"/>
        </a:p>
      </dgm:t>
    </dgm:pt>
    <dgm:pt modelId="{83A0A63A-BB2E-48FC-B139-C3767B3C4AA9}" type="parTrans" cxnId="{C26E53A3-C6E7-4FCF-BB17-3C1AAFA7A68A}">
      <dgm:prSet/>
      <dgm:spPr/>
      <dgm:t>
        <a:bodyPr/>
        <a:lstStyle/>
        <a:p>
          <a:endParaRPr lang="en-US"/>
        </a:p>
      </dgm:t>
    </dgm:pt>
    <dgm:pt modelId="{E637CA79-B690-40A0-8163-377162CCCE90}" type="sibTrans" cxnId="{C26E53A3-C6E7-4FCF-BB17-3C1AAFA7A68A}">
      <dgm:prSet/>
      <dgm:spPr/>
      <dgm:t>
        <a:bodyPr/>
        <a:lstStyle/>
        <a:p>
          <a:endParaRPr lang="en-US"/>
        </a:p>
      </dgm:t>
    </dgm:pt>
    <dgm:pt modelId="{4FA91182-323C-4D1A-A967-2248B39E5296}">
      <dgm:prSet phldrT="[Text]"/>
      <dgm:spPr/>
      <dgm:t>
        <a:bodyPr/>
        <a:lstStyle/>
        <a:p>
          <a:r>
            <a:rPr lang="en-US" dirty="0" smtClean="0"/>
            <a:t>THINK – True, Helpful, Inspire confidence, Necessary, Kind</a:t>
          </a:r>
          <a:endParaRPr lang="en-US" dirty="0"/>
        </a:p>
      </dgm:t>
    </dgm:pt>
    <dgm:pt modelId="{E626C5BA-CE8E-4807-A7E8-844C04826B0D}" type="parTrans" cxnId="{23C9E5DB-B7CE-41F2-84F9-535F76D1CC15}">
      <dgm:prSet/>
      <dgm:spPr/>
      <dgm:t>
        <a:bodyPr/>
        <a:lstStyle/>
        <a:p>
          <a:endParaRPr lang="en-US"/>
        </a:p>
      </dgm:t>
    </dgm:pt>
    <dgm:pt modelId="{5B15680E-AE07-49EE-B985-C898EAFACA85}" type="sibTrans" cxnId="{23C9E5DB-B7CE-41F2-84F9-535F76D1CC15}">
      <dgm:prSet/>
      <dgm:spPr/>
      <dgm:t>
        <a:bodyPr/>
        <a:lstStyle/>
        <a:p>
          <a:endParaRPr lang="en-US"/>
        </a:p>
      </dgm:t>
    </dgm:pt>
    <dgm:pt modelId="{984EE773-E0E7-42FE-9F33-29BB95048901}">
      <dgm:prSet phldrT="[Text]"/>
      <dgm:spPr/>
      <dgm:t>
        <a:bodyPr/>
        <a:lstStyle/>
        <a:p>
          <a:r>
            <a:rPr lang="en-US" dirty="0" smtClean="0"/>
            <a:t>Empathize – Reflect on others</a:t>
          </a:r>
          <a:endParaRPr lang="en-US" dirty="0"/>
        </a:p>
      </dgm:t>
    </dgm:pt>
    <dgm:pt modelId="{3251B4AA-968B-4E8C-857E-9E7B108E2A29}" type="parTrans" cxnId="{C49ED009-C465-412F-ADF9-D824ED547646}">
      <dgm:prSet/>
      <dgm:spPr/>
      <dgm:t>
        <a:bodyPr/>
        <a:lstStyle/>
        <a:p>
          <a:endParaRPr lang="en-US"/>
        </a:p>
      </dgm:t>
    </dgm:pt>
    <dgm:pt modelId="{A3B1C0BA-BE8F-4E7A-B97D-9D12199D3269}" type="sibTrans" cxnId="{C49ED009-C465-412F-ADF9-D824ED547646}">
      <dgm:prSet/>
      <dgm:spPr/>
      <dgm:t>
        <a:bodyPr/>
        <a:lstStyle/>
        <a:p>
          <a:endParaRPr lang="en-US"/>
        </a:p>
      </dgm:t>
    </dgm:pt>
    <dgm:pt modelId="{6609D23A-989A-4163-A5F6-7D13819FE573}">
      <dgm:prSet phldrT="[Text]"/>
      <dgm:spPr/>
      <dgm:t>
        <a:bodyPr/>
        <a:lstStyle/>
        <a:p>
          <a:r>
            <a:rPr lang="en-US" dirty="0" smtClean="0"/>
            <a:t>Post – If you have met the criteria above</a:t>
          </a:r>
          <a:endParaRPr lang="en-US" dirty="0"/>
        </a:p>
      </dgm:t>
    </dgm:pt>
    <dgm:pt modelId="{3140F52A-F12E-4074-9E80-538E1B167E0D}" type="parTrans" cxnId="{54E04A48-4556-4381-A93D-4B5DA43D761E}">
      <dgm:prSet/>
      <dgm:spPr/>
      <dgm:t>
        <a:bodyPr/>
        <a:lstStyle/>
        <a:p>
          <a:endParaRPr lang="en-US"/>
        </a:p>
      </dgm:t>
    </dgm:pt>
    <dgm:pt modelId="{92039C3E-3D63-4146-854D-076E9CF959FA}" type="sibTrans" cxnId="{54E04A48-4556-4381-A93D-4B5DA43D761E}">
      <dgm:prSet/>
      <dgm:spPr/>
      <dgm:t>
        <a:bodyPr/>
        <a:lstStyle/>
        <a:p>
          <a:endParaRPr lang="en-US"/>
        </a:p>
      </dgm:t>
    </dgm:pt>
    <dgm:pt modelId="{FFEB1538-61EA-4596-8807-550F4A78FCA2}" type="pres">
      <dgm:prSet presAssocID="{8C941333-92BF-4C16-A651-5938003E297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3CC7095-2F93-43C4-9016-858006B9A2FF}" type="pres">
      <dgm:prSet presAssocID="{2FE4475B-0EB5-4419-A519-F0A42B6EB7B7}" presName="parentLin" presStyleCnt="0"/>
      <dgm:spPr/>
    </dgm:pt>
    <dgm:pt modelId="{78E14258-25FA-418B-B997-FF3D4DD6CBBE}" type="pres">
      <dgm:prSet presAssocID="{2FE4475B-0EB5-4419-A519-F0A42B6EB7B7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DE47B899-7C0F-4293-9EBC-EAD4E02EADE5}" type="pres">
      <dgm:prSet presAssocID="{2FE4475B-0EB5-4419-A519-F0A42B6EB7B7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43E44C-90F4-4E96-A3A5-15EA270F3443}" type="pres">
      <dgm:prSet presAssocID="{2FE4475B-0EB5-4419-A519-F0A42B6EB7B7}" presName="negativeSpace" presStyleCnt="0"/>
      <dgm:spPr/>
    </dgm:pt>
    <dgm:pt modelId="{EDD008B9-803D-46E1-BB58-A9BAD4D00F79}" type="pres">
      <dgm:prSet presAssocID="{2FE4475B-0EB5-4419-A519-F0A42B6EB7B7}" presName="childText" presStyleLbl="conFgAcc1" presStyleIdx="0" presStyleCnt="4">
        <dgm:presLayoutVars>
          <dgm:bulletEnabled val="1"/>
        </dgm:presLayoutVars>
      </dgm:prSet>
      <dgm:spPr/>
    </dgm:pt>
    <dgm:pt modelId="{B9370EB2-8133-49B1-9A61-7CE7235BB0E3}" type="pres">
      <dgm:prSet presAssocID="{E637CA79-B690-40A0-8163-377162CCCE90}" presName="spaceBetweenRectangles" presStyleCnt="0"/>
      <dgm:spPr/>
    </dgm:pt>
    <dgm:pt modelId="{89BE2883-36D7-4030-A8EF-80A9213F990F}" type="pres">
      <dgm:prSet presAssocID="{4FA91182-323C-4D1A-A967-2248B39E5296}" presName="parentLin" presStyleCnt="0"/>
      <dgm:spPr/>
    </dgm:pt>
    <dgm:pt modelId="{2A9AD718-4483-47C4-851F-B6230ED5FA47}" type="pres">
      <dgm:prSet presAssocID="{4FA91182-323C-4D1A-A967-2248B39E5296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314B2F44-8B38-4CBF-9DAB-B5C8B0784E1C}" type="pres">
      <dgm:prSet presAssocID="{4FA91182-323C-4D1A-A967-2248B39E5296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6B4D1E-CC1A-4FDD-8D48-75DFCE370656}" type="pres">
      <dgm:prSet presAssocID="{4FA91182-323C-4D1A-A967-2248B39E5296}" presName="negativeSpace" presStyleCnt="0"/>
      <dgm:spPr/>
    </dgm:pt>
    <dgm:pt modelId="{532A76AC-A5E3-4C4E-9E98-37C0F83E24A5}" type="pres">
      <dgm:prSet presAssocID="{4FA91182-323C-4D1A-A967-2248B39E5296}" presName="childText" presStyleLbl="conFgAcc1" presStyleIdx="1" presStyleCnt="4">
        <dgm:presLayoutVars>
          <dgm:bulletEnabled val="1"/>
        </dgm:presLayoutVars>
      </dgm:prSet>
      <dgm:spPr/>
    </dgm:pt>
    <dgm:pt modelId="{76583A24-131F-4B34-9E38-87DA7F8D3D87}" type="pres">
      <dgm:prSet presAssocID="{5B15680E-AE07-49EE-B985-C898EAFACA85}" presName="spaceBetweenRectangles" presStyleCnt="0"/>
      <dgm:spPr/>
    </dgm:pt>
    <dgm:pt modelId="{09185974-B33E-4D70-8900-1F7FE4C72706}" type="pres">
      <dgm:prSet presAssocID="{984EE773-E0E7-42FE-9F33-29BB95048901}" presName="parentLin" presStyleCnt="0"/>
      <dgm:spPr/>
    </dgm:pt>
    <dgm:pt modelId="{877C8060-87F1-4CC7-B0D5-9915E9D9FD26}" type="pres">
      <dgm:prSet presAssocID="{984EE773-E0E7-42FE-9F33-29BB95048901}" presName="parentLeftMargin" presStyleLbl="node1" presStyleIdx="1" presStyleCnt="4"/>
      <dgm:spPr/>
      <dgm:t>
        <a:bodyPr/>
        <a:lstStyle/>
        <a:p>
          <a:endParaRPr lang="en-US"/>
        </a:p>
      </dgm:t>
    </dgm:pt>
    <dgm:pt modelId="{59393FAA-5B59-47B8-ADED-98B3832E9433}" type="pres">
      <dgm:prSet presAssocID="{984EE773-E0E7-42FE-9F33-29BB95048901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29AB51-9E71-47C4-9A90-36870305BA8B}" type="pres">
      <dgm:prSet presAssocID="{984EE773-E0E7-42FE-9F33-29BB95048901}" presName="negativeSpace" presStyleCnt="0"/>
      <dgm:spPr/>
    </dgm:pt>
    <dgm:pt modelId="{B449AE79-363A-4E8D-A52D-341A2AA4436C}" type="pres">
      <dgm:prSet presAssocID="{984EE773-E0E7-42FE-9F33-29BB95048901}" presName="childText" presStyleLbl="conFgAcc1" presStyleIdx="2" presStyleCnt="4">
        <dgm:presLayoutVars>
          <dgm:bulletEnabled val="1"/>
        </dgm:presLayoutVars>
      </dgm:prSet>
      <dgm:spPr/>
    </dgm:pt>
    <dgm:pt modelId="{D4AD36C3-C03B-4AE5-86FB-2DC53DB2A8BD}" type="pres">
      <dgm:prSet presAssocID="{A3B1C0BA-BE8F-4E7A-B97D-9D12199D3269}" presName="spaceBetweenRectangles" presStyleCnt="0"/>
      <dgm:spPr/>
    </dgm:pt>
    <dgm:pt modelId="{5511F99B-8453-40E2-968D-C1825985B83A}" type="pres">
      <dgm:prSet presAssocID="{6609D23A-989A-4163-A5F6-7D13819FE573}" presName="parentLin" presStyleCnt="0"/>
      <dgm:spPr/>
    </dgm:pt>
    <dgm:pt modelId="{57BB605E-4BAD-47D8-836B-7B5415EF7D7A}" type="pres">
      <dgm:prSet presAssocID="{6609D23A-989A-4163-A5F6-7D13819FE573}" presName="parentLeftMargin" presStyleLbl="node1" presStyleIdx="2" presStyleCnt="4"/>
      <dgm:spPr/>
      <dgm:t>
        <a:bodyPr/>
        <a:lstStyle/>
        <a:p>
          <a:endParaRPr lang="en-US"/>
        </a:p>
      </dgm:t>
    </dgm:pt>
    <dgm:pt modelId="{9CA26BDD-140E-456F-8EE8-D95B47ADC7FE}" type="pres">
      <dgm:prSet presAssocID="{6609D23A-989A-4163-A5F6-7D13819FE573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93B43B-E0CF-40E5-B393-F5DE01749D01}" type="pres">
      <dgm:prSet presAssocID="{6609D23A-989A-4163-A5F6-7D13819FE573}" presName="negativeSpace" presStyleCnt="0"/>
      <dgm:spPr/>
    </dgm:pt>
    <dgm:pt modelId="{7A9EABB3-0FC8-4F01-8EAD-60257DCB598D}" type="pres">
      <dgm:prSet presAssocID="{6609D23A-989A-4163-A5F6-7D13819FE573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C26E53A3-C6E7-4FCF-BB17-3C1AAFA7A68A}" srcId="{8C941333-92BF-4C16-A651-5938003E2974}" destId="{2FE4475B-0EB5-4419-A519-F0A42B6EB7B7}" srcOrd="0" destOrd="0" parTransId="{83A0A63A-BB2E-48FC-B139-C3767B3C4AA9}" sibTransId="{E637CA79-B690-40A0-8163-377162CCCE90}"/>
    <dgm:cxn modelId="{719062B8-D88A-49E9-B62B-D64BCBD20023}" type="presOf" srcId="{2FE4475B-0EB5-4419-A519-F0A42B6EB7B7}" destId="{78E14258-25FA-418B-B997-FF3D4DD6CBBE}" srcOrd="0" destOrd="0" presId="urn:microsoft.com/office/officeart/2005/8/layout/list1"/>
    <dgm:cxn modelId="{8FD047CC-9FFB-4267-B545-7BD29AD9113F}" type="presOf" srcId="{984EE773-E0E7-42FE-9F33-29BB95048901}" destId="{59393FAA-5B59-47B8-ADED-98B3832E9433}" srcOrd="1" destOrd="0" presId="urn:microsoft.com/office/officeart/2005/8/layout/list1"/>
    <dgm:cxn modelId="{BD212404-990B-4E7D-BC52-FEF19E6D9F92}" type="presOf" srcId="{6609D23A-989A-4163-A5F6-7D13819FE573}" destId="{9CA26BDD-140E-456F-8EE8-D95B47ADC7FE}" srcOrd="1" destOrd="0" presId="urn:microsoft.com/office/officeart/2005/8/layout/list1"/>
    <dgm:cxn modelId="{5C541C53-EAF3-4242-ABA4-20606836090E}" type="presOf" srcId="{2FE4475B-0EB5-4419-A519-F0A42B6EB7B7}" destId="{DE47B899-7C0F-4293-9EBC-EAD4E02EADE5}" srcOrd="1" destOrd="0" presId="urn:microsoft.com/office/officeart/2005/8/layout/list1"/>
    <dgm:cxn modelId="{54E04A48-4556-4381-A93D-4B5DA43D761E}" srcId="{8C941333-92BF-4C16-A651-5938003E2974}" destId="{6609D23A-989A-4163-A5F6-7D13819FE573}" srcOrd="3" destOrd="0" parTransId="{3140F52A-F12E-4074-9E80-538E1B167E0D}" sibTransId="{92039C3E-3D63-4146-854D-076E9CF959FA}"/>
    <dgm:cxn modelId="{2FF53DB9-704B-4BAE-9A25-E89A6429F9EE}" type="presOf" srcId="{984EE773-E0E7-42FE-9F33-29BB95048901}" destId="{877C8060-87F1-4CC7-B0D5-9915E9D9FD26}" srcOrd="0" destOrd="0" presId="urn:microsoft.com/office/officeart/2005/8/layout/list1"/>
    <dgm:cxn modelId="{0D059946-B598-4F22-BA51-4A4C048BFFB7}" type="presOf" srcId="{6609D23A-989A-4163-A5F6-7D13819FE573}" destId="{57BB605E-4BAD-47D8-836B-7B5415EF7D7A}" srcOrd="0" destOrd="0" presId="urn:microsoft.com/office/officeart/2005/8/layout/list1"/>
    <dgm:cxn modelId="{23C9E5DB-B7CE-41F2-84F9-535F76D1CC15}" srcId="{8C941333-92BF-4C16-A651-5938003E2974}" destId="{4FA91182-323C-4D1A-A967-2248B39E5296}" srcOrd="1" destOrd="0" parTransId="{E626C5BA-CE8E-4807-A7E8-844C04826B0D}" sibTransId="{5B15680E-AE07-49EE-B985-C898EAFACA85}"/>
    <dgm:cxn modelId="{C52CF8F8-9695-4548-8227-46FCA89D0F09}" type="presOf" srcId="{8C941333-92BF-4C16-A651-5938003E2974}" destId="{FFEB1538-61EA-4596-8807-550F4A78FCA2}" srcOrd="0" destOrd="0" presId="urn:microsoft.com/office/officeart/2005/8/layout/list1"/>
    <dgm:cxn modelId="{C49ED009-C465-412F-ADF9-D824ED547646}" srcId="{8C941333-92BF-4C16-A651-5938003E2974}" destId="{984EE773-E0E7-42FE-9F33-29BB95048901}" srcOrd="2" destOrd="0" parTransId="{3251B4AA-968B-4E8C-857E-9E7B108E2A29}" sibTransId="{A3B1C0BA-BE8F-4E7A-B97D-9D12199D3269}"/>
    <dgm:cxn modelId="{51DE1CC6-001F-4A0D-9C45-50F89BBB3D61}" type="presOf" srcId="{4FA91182-323C-4D1A-A967-2248B39E5296}" destId="{2A9AD718-4483-47C4-851F-B6230ED5FA47}" srcOrd="0" destOrd="0" presId="urn:microsoft.com/office/officeart/2005/8/layout/list1"/>
    <dgm:cxn modelId="{05464267-A845-4759-A44E-DF6442402763}" type="presOf" srcId="{4FA91182-323C-4D1A-A967-2248B39E5296}" destId="{314B2F44-8B38-4CBF-9DAB-B5C8B0784E1C}" srcOrd="1" destOrd="0" presId="urn:microsoft.com/office/officeart/2005/8/layout/list1"/>
    <dgm:cxn modelId="{136DDC72-0D20-4D23-9EA1-D602236BAEDF}" type="presParOf" srcId="{FFEB1538-61EA-4596-8807-550F4A78FCA2}" destId="{A3CC7095-2F93-43C4-9016-858006B9A2FF}" srcOrd="0" destOrd="0" presId="urn:microsoft.com/office/officeart/2005/8/layout/list1"/>
    <dgm:cxn modelId="{9EE63A23-C109-4D18-9A1C-026255921D77}" type="presParOf" srcId="{A3CC7095-2F93-43C4-9016-858006B9A2FF}" destId="{78E14258-25FA-418B-B997-FF3D4DD6CBBE}" srcOrd="0" destOrd="0" presId="urn:microsoft.com/office/officeart/2005/8/layout/list1"/>
    <dgm:cxn modelId="{C09DA552-2CAE-4D84-9FC3-2485EFD3D131}" type="presParOf" srcId="{A3CC7095-2F93-43C4-9016-858006B9A2FF}" destId="{DE47B899-7C0F-4293-9EBC-EAD4E02EADE5}" srcOrd="1" destOrd="0" presId="urn:microsoft.com/office/officeart/2005/8/layout/list1"/>
    <dgm:cxn modelId="{DB722108-ADAF-4CFE-B000-6C6AAB1EB9E2}" type="presParOf" srcId="{FFEB1538-61EA-4596-8807-550F4A78FCA2}" destId="{3E43E44C-90F4-4E96-A3A5-15EA270F3443}" srcOrd="1" destOrd="0" presId="urn:microsoft.com/office/officeart/2005/8/layout/list1"/>
    <dgm:cxn modelId="{E89886F5-3F51-4486-9222-AFAB06DC188A}" type="presParOf" srcId="{FFEB1538-61EA-4596-8807-550F4A78FCA2}" destId="{EDD008B9-803D-46E1-BB58-A9BAD4D00F79}" srcOrd="2" destOrd="0" presId="urn:microsoft.com/office/officeart/2005/8/layout/list1"/>
    <dgm:cxn modelId="{4A6373F7-33EB-48C9-A57D-9AD6C5527AAA}" type="presParOf" srcId="{FFEB1538-61EA-4596-8807-550F4A78FCA2}" destId="{B9370EB2-8133-49B1-9A61-7CE7235BB0E3}" srcOrd="3" destOrd="0" presId="urn:microsoft.com/office/officeart/2005/8/layout/list1"/>
    <dgm:cxn modelId="{D771049D-4C49-4F76-907E-5DD9EEF96BF6}" type="presParOf" srcId="{FFEB1538-61EA-4596-8807-550F4A78FCA2}" destId="{89BE2883-36D7-4030-A8EF-80A9213F990F}" srcOrd="4" destOrd="0" presId="urn:microsoft.com/office/officeart/2005/8/layout/list1"/>
    <dgm:cxn modelId="{674F32D9-5452-4F97-83BE-12815A900A6F}" type="presParOf" srcId="{89BE2883-36D7-4030-A8EF-80A9213F990F}" destId="{2A9AD718-4483-47C4-851F-B6230ED5FA47}" srcOrd="0" destOrd="0" presId="urn:microsoft.com/office/officeart/2005/8/layout/list1"/>
    <dgm:cxn modelId="{118C6F9B-DE90-49CF-8780-96E055D91297}" type="presParOf" srcId="{89BE2883-36D7-4030-A8EF-80A9213F990F}" destId="{314B2F44-8B38-4CBF-9DAB-B5C8B0784E1C}" srcOrd="1" destOrd="0" presId="urn:microsoft.com/office/officeart/2005/8/layout/list1"/>
    <dgm:cxn modelId="{4894D009-29B6-438D-A402-775397B4DA06}" type="presParOf" srcId="{FFEB1538-61EA-4596-8807-550F4A78FCA2}" destId="{576B4D1E-CC1A-4FDD-8D48-75DFCE370656}" srcOrd="5" destOrd="0" presId="urn:microsoft.com/office/officeart/2005/8/layout/list1"/>
    <dgm:cxn modelId="{C39D3B92-A4CC-4C60-9E9B-25A24DF15403}" type="presParOf" srcId="{FFEB1538-61EA-4596-8807-550F4A78FCA2}" destId="{532A76AC-A5E3-4C4E-9E98-37C0F83E24A5}" srcOrd="6" destOrd="0" presId="urn:microsoft.com/office/officeart/2005/8/layout/list1"/>
    <dgm:cxn modelId="{EC3BB566-EED8-4AA8-B604-B17D2DD95E1C}" type="presParOf" srcId="{FFEB1538-61EA-4596-8807-550F4A78FCA2}" destId="{76583A24-131F-4B34-9E38-87DA7F8D3D87}" srcOrd="7" destOrd="0" presId="urn:microsoft.com/office/officeart/2005/8/layout/list1"/>
    <dgm:cxn modelId="{C0283DE9-5208-486F-9065-EFD160E9A1BD}" type="presParOf" srcId="{FFEB1538-61EA-4596-8807-550F4A78FCA2}" destId="{09185974-B33E-4D70-8900-1F7FE4C72706}" srcOrd="8" destOrd="0" presId="urn:microsoft.com/office/officeart/2005/8/layout/list1"/>
    <dgm:cxn modelId="{4DEEDBA5-8CC7-4336-A60B-413E49ED6BC3}" type="presParOf" srcId="{09185974-B33E-4D70-8900-1F7FE4C72706}" destId="{877C8060-87F1-4CC7-B0D5-9915E9D9FD26}" srcOrd="0" destOrd="0" presId="urn:microsoft.com/office/officeart/2005/8/layout/list1"/>
    <dgm:cxn modelId="{E63D2BF4-38A3-4D66-A790-1D191F941BCB}" type="presParOf" srcId="{09185974-B33E-4D70-8900-1F7FE4C72706}" destId="{59393FAA-5B59-47B8-ADED-98B3832E9433}" srcOrd="1" destOrd="0" presId="urn:microsoft.com/office/officeart/2005/8/layout/list1"/>
    <dgm:cxn modelId="{38BD917E-D12D-4EE9-8788-8C4D9C0CA040}" type="presParOf" srcId="{FFEB1538-61EA-4596-8807-550F4A78FCA2}" destId="{4629AB51-9E71-47C4-9A90-36870305BA8B}" srcOrd="9" destOrd="0" presId="urn:microsoft.com/office/officeart/2005/8/layout/list1"/>
    <dgm:cxn modelId="{5000EAFF-B430-4DDB-A44F-F5C4509028E3}" type="presParOf" srcId="{FFEB1538-61EA-4596-8807-550F4A78FCA2}" destId="{B449AE79-363A-4E8D-A52D-341A2AA4436C}" srcOrd="10" destOrd="0" presId="urn:microsoft.com/office/officeart/2005/8/layout/list1"/>
    <dgm:cxn modelId="{3323ADE8-9B0C-45F3-9DA4-4F1FC8F42A28}" type="presParOf" srcId="{FFEB1538-61EA-4596-8807-550F4A78FCA2}" destId="{D4AD36C3-C03B-4AE5-86FB-2DC53DB2A8BD}" srcOrd="11" destOrd="0" presId="urn:microsoft.com/office/officeart/2005/8/layout/list1"/>
    <dgm:cxn modelId="{4D06160A-0C98-4ACA-996D-9F88B5811328}" type="presParOf" srcId="{FFEB1538-61EA-4596-8807-550F4A78FCA2}" destId="{5511F99B-8453-40E2-968D-C1825985B83A}" srcOrd="12" destOrd="0" presId="urn:microsoft.com/office/officeart/2005/8/layout/list1"/>
    <dgm:cxn modelId="{48F84E78-A6A7-4ABF-B74B-BA6FFA2A81BA}" type="presParOf" srcId="{5511F99B-8453-40E2-968D-C1825985B83A}" destId="{57BB605E-4BAD-47D8-836B-7B5415EF7D7A}" srcOrd="0" destOrd="0" presId="urn:microsoft.com/office/officeart/2005/8/layout/list1"/>
    <dgm:cxn modelId="{FC065479-04D2-4B0B-903E-7B69C992F34B}" type="presParOf" srcId="{5511F99B-8453-40E2-968D-C1825985B83A}" destId="{9CA26BDD-140E-456F-8EE8-D95B47ADC7FE}" srcOrd="1" destOrd="0" presId="urn:microsoft.com/office/officeart/2005/8/layout/list1"/>
    <dgm:cxn modelId="{983646ED-6776-402A-AF8E-31E187FD3218}" type="presParOf" srcId="{FFEB1538-61EA-4596-8807-550F4A78FCA2}" destId="{E293B43B-E0CF-40E5-B393-F5DE01749D01}" srcOrd="13" destOrd="0" presId="urn:microsoft.com/office/officeart/2005/8/layout/list1"/>
    <dgm:cxn modelId="{F5ACD4A3-3BA3-4881-A3AB-B89C070F0118}" type="presParOf" srcId="{FFEB1538-61EA-4596-8807-550F4A78FCA2}" destId="{7A9EABB3-0FC8-4F01-8EAD-60257DCB598D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CB3384C-D9FF-4E54-9055-F86D429BF884}" type="doc">
      <dgm:prSet loTypeId="urn:microsoft.com/office/officeart/2005/8/layout/vList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AA69567-EA75-4859-A5CA-AEF5F68CBA13}">
      <dgm:prSet custT="1"/>
      <dgm:spPr>
        <a:solidFill>
          <a:srgbClr val="6682B5"/>
        </a:solidFill>
      </dgm:spPr>
      <dgm:t>
        <a:bodyPr/>
        <a:lstStyle/>
        <a:p>
          <a:pPr rtl="0"/>
          <a:r>
            <a:rPr lang="en-US" sz="2400" b="1" dirty="0" smtClean="0">
              <a:solidFill>
                <a:schemeClr val="bg1"/>
              </a:solidFill>
            </a:rPr>
            <a:t>Confucius:</a:t>
          </a:r>
          <a:endParaRPr lang="en-US" sz="2400" b="1" dirty="0">
            <a:solidFill>
              <a:schemeClr val="bg1"/>
            </a:solidFill>
          </a:endParaRPr>
        </a:p>
      </dgm:t>
    </dgm:pt>
    <dgm:pt modelId="{3A4484E7-10F3-489C-AD8E-E7DC9E5C56C5}" type="parTrans" cxnId="{DB33E235-3059-4796-A708-5FC1A2876C1B}">
      <dgm:prSet/>
      <dgm:spPr/>
      <dgm:t>
        <a:bodyPr/>
        <a:lstStyle/>
        <a:p>
          <a:endParaRPr lang="en-US"/>
        </a:p>
      </dgm:t>
    </dgm:pt>
    <dgm:pt modelId="{0D6E0242-4F3B-4C87-8E5B-A55568E035DB}" type="sibTrans" cxnId="{DB33E235-3059-4796-A708-5FC1A2876C1B}">
      <dgm:prSet/>
      <dgm:spPr/>
      <dgm:t>
        <a:bodyPr/>
        <a:lstStyle/>
        <a:p>
          <a:endParaRPr lang="en-US"/>
        </a:p>
      </dgm:t>
    </dgm:pt>
    <dgm:pt modelId="{FB20E6D2-4B3A-430E-B80B-90A997E2967C}">
      <dgm:prSet custT="1"/>
      <dgm:spPr>
        <a:solidFill>
          <a:srgbClr val="6682B5"/>
        </a:solidFill>
      </dgm:spPr>
      <dgm:t>
        <a:bodyPr/>
        <a:lstStyle/>
        <a:p>
          <a:pPr rtl="0"/>
          <a:r>
            <a:rPr lang="en-US" sz="2400" b="1" dirty="0" smtClean="0">
              <a:solidFill>
                <a:schemeClr val="bg1"/>
              </a:solidFill>
            </a:rPr>
            <a:t>Aristotle</a:t>
          </a:r>
          <a:r>
            <a:rPr lang="en-US" sz="3000" b="1" dirty="0" smtClean="0">
              <a:solidFill>
                <a:schemeClr val="bg1"/>
              </a:solidFill>
            </a:rPr>
            <a:t>:</a:t>
          </a:r>
          <a:endParaRPr lang="en-US" sz="3000" b="1" dirty="0">
            <a:solidFill>
              <a:schemeClr val="bg1"/>
            </a:solidFill>
          </a:endParaRPr>
        </a:p>
      </dgm:t>
    </dgm:pt>
    <dgm:pt modelId="{97FE6763-05C3-4C43-B445-F5522A7D2D6B}" type="parTrans" cxnId="{2FBC96AE-E82B-4F1F-9354-917E40D64779}">
      <dgm:prSet/>
      <dgm:spPr/>
      <dgm:t>
        <a:bodyPr/>
        <a:lstStyle/>
        <a:p>
          <a:endParaRPr lang="en-US"/>
        </a:p>
      </dgm:t>
    </dgm:pt>
    <dgm:pt modelId="{C05FAF03-9B5C-4CBF-B0CE-899B6FD7A01B}" type="sibTrans" cxnId="{2FBC96AE-E82B-4F1F-9354-917E40D64779}">
      <dgm:prSet/>
      <dgm:spPr/>
      <dgm:t>
        <a:bodyPr/>
        <a:lstStyle/>
        <a:p>
          <a:endParaRPr lang="en-US"/>
        </a:p>
      </dgm:t>
    </dgm:pt>
    <dgm:pt modelId="{F89D8E10-14B2-42D3-8296-19B5FE02978E}">
      <dgm:prSet custT="1"/>
      <dgm:spPr>
        <a:solidFill>
          <a:srgbClr val="6682B5"/>
        </a:solidFill>
      </dgm:spPr>
      <dgm:t>
        <a:bodyPr/>
        <a:lstStyle/>
        <a:p>
          <a:pPr rtl="0"/>
          <a:r>
            <a:rPr lang="en-US" sz="2400" b="1" dirty="0" smtClean="0">
              <a:solidFill>
                <a:schemeClr val="bg1"/>
              </a:solidFill>
            </a:rPr>
            <a:t>Judaism</a:t>
          </a:r>
          <a:r>
            <a:rPr lang="en-US" sz="3000" b="1" dirty="0" smtClean="0">
              <a:solidFill>
                <a:schemeClr val="bg1"/>
              </a:solidFill>
            </a:rPr>
            <a:t>:</a:t>
          </a:r>
          <a:endParaRPr lang="en-US" sz="3000" b="1" dirty="0">
            <a:solidFill>
              <a:schemeClr val="bg1"/>
            </a:solidFill>
          </a:endParaRPr>
        </a:p>
      </dgm:t>
    </dgm:pt>
    <dgm:pt modelId="{FF2150E4-1682-4EC6-B4D3-3AC0CB2D964A}" type="parTrans" cxnId="{0C9552DA-D904-4564-A2C3-718B9B8204C0}">
      <dgm:prSet/>
      <dgm:spPr/>
      <dgm:t>
        <a:bodyPr/>
        <a:lstStyle/>
        <a:p>
          <a:endParaRPr lang="en-US"/>
        </a:p>
      </dgm:t>
    </dgm:pt>
    <dgm:pt modelId="{01F74FC9-C4BE-4A3F-A21B-11F5521F7475}" type="sibTrans" cxnId="{0C9552DA-D904-4564-A2C3-718B9B8204C0}">
      <dgm:prSet/>
      <dgm:spPr/>
      <dgm:t>
        <a:bodyPr/>
        <a:lstStyle/>
        <a:p>
          <a:endParaRPr lang="en-US"/>
        </a:p>
      </dgm:t>
    </dgm:pt>
    <dgm:pt modelId="{5E22E407-0E5D-448A-A951-7E1BE6221A4A}">
      <dgm:prSet custT="1"/>
      <dgm:spPr>
        <a:solidFill>
          <a:srgbClr val="6682B5"/>
        </a:solidFill>
      </dgm:spPr>
      <dgm:t>
        <a:bodyPr/>
        <a:lstStyle/>
        <a:p>
          <a:pPr rtl="0"/>
          <a:r>
            <a:rPr lang="en-US" sz="2400" b="1" dirty="0" smtClean="0">
              <a:solidFill>
                <a:schemeClr val="bg1"/>
              </a:solidFill>
            </a:rPr>
            <a:t>Hinduism</a:t>
          </a:r>
          <a:r>
            <a:rPr lang="en-US" sz="3000" b="1" dirty="0" smtClean="0">
              <a:solidFill>
                <a:schemeClr val="bg1"/>
              </a:solidFill>
            </a:rPr>
            <a:t>:</a:t>
          </a:r>
          <a:endParaRPr lang="en-US" sz="3000" b="1" dirty="0">
            <a:solidFill>
              <a:schemeClr val="bg1"/>
            </a:solidFill>
          </a:endParaRPr>
        </a:p>
      </dgm:t>
    </dgm:pt>
    <dgm:pt modelId="{F6C12B6E-AFDC-4CBC-A34F-32CF7E8F7068}" type="parTrans" cxnId="{9F9E6496-26C9-4589-AD6E-EB1D347BF0FD}">
      <dgm:prSet/>
      <dgm:spPr/>
      <dgm:t>
        <a:bodyPr/>
        <a:lstStyle/>
        <a:p>
          <a:endParaRPr lang="en-US"/>
        </a:p>
      </dgm:t>
    </dgm:pt>
    <dgm:pt modelId="{82480EC5-BEA0-4D57-A556-BC670971EA17}" type="sibTrans" cxnId="{9F9E6496-26C9-4589-AD6E-EB1D347BF0FD}">
      <dgm:prSet/>
      <dgm:spPr/>
      <dgm:t>
        <a:bodyPr/>
        <a:lstStyle/>
        <a:p>
          <a:endParaRPr lang="en-US"/>
        </a:p>
      </dgm:t>
    </dgm:pt>
    <dgm:pt modelId="{E478E4B8-FC38-417B-ACDD-5795C899D3C3}">
      <dgm:prSet custT="1"/>
      <dgm:spPr>
        <a:solidFill>
          <a:srgbClr val="6682B5"/>
        </a:solidFill>
      </dgm:spPr>
      <dgm:t>
        <a:bodyPr/>
        <a:lstStyle/>
        <a:p>
          <a:pPr rtl="0"/>
          <a:r>
            <a:rPr lang="en-US" sz="2400" b="1" dirty="0" smtClean="0">
              <a:solidFill>
                <a:schemeClr val="bg1"/>
              </a:solidFill>
            </a:rPr>
            <a:t>Islam</a:t>
          </a:r>
          <a:r>
            <a:rPr lang="en-US" sz="3000" b="1" dirty="0" smtClean="0">
              <a:solidFill>
                <a:schemeClr val="bg1"/>
              </a:solidFill>
            </a:rPr>
            <a:t>:</a:t>
          </a:r>
          <a:endParaRPr lang="en-US" sz="3000" b="1" dirty="0">
            <a:solidFill>
              <a:schemeClr val="bg1"/>
            </a:solidFill>
          </a:endParaRPr>
        </a:p>
      </dgm:t>
    </dgm:pt>
    <dgm:pt modelId="{612E21A4-E9D3-428E-B9D8-CE4F60852064}" type="parTrans" cxnId="{7F76A628-CA0B-4AB6-83C9-9A92B0225FFE}">
      <dgm:prSet/>
      <dgm:spPr/>
      <dgm:t>
        <a:bodyPr/>
        <a:lstStyle/>
        <a:p>
          <a:endParaRPr lang="en-US"/>
        </a:p>
      </dgm:t>
    </dgm:pt>
    <dgm:pt modelId="{963355EF-EB92-4283-B015-D1E163D9C7D2}" type="sibTrans" cxnId="{7F76A628-CA0B-4AB6-83C9-9A92B0225FFE}">
      <dgm:prSet/>
      <dgm:spPr/>
      <dgm:t>
        <a:bodyPr/>
        <a:lstStyle/>
        <a:p>
          <a:endParaRPr lang="en-US"/>
        </a:p>
      </dgm:t>
    </dgm:pt>
    <dgm:pt modelId="{EEB661FA-85AA-4F7F-94A3-EBFB221FE3A4}">
      <dgm:prSet custT="1"/>
      <dgm:spPr>
        <a:solidFill>
          <a:srgbClr val="6682B5"/>
        </a:solidFill>
      </dgm:spPr>
      <dgm:t>
        <a:bodyPr/>
        <a:lstStyle/>
        <a:p>
          <a:pPr rtl="0"/>
          <a:r>
            <a:rPr lang="en-US" sz="2400" b="1" dirty="0" smtClean="0">
              <a:solidFill>
                <a:schemeClr val="bg1"/>
              </a:solidFill>
            </a:rPr>
            <a:t>Buddhism</a:t>
          </a:r>
          <a:r>
            <a:rPr lang="en-US" sz="3000" b="1" dirty="0" smtClean="0">
              <a:solidFill>
                <a:schemeClr val="bg1"/>
              </a:solidFill>
            </a:rPr>
            <a:t>:</a:t>
          </a:r>
          <a:endParaRPr lang="en-US" sz="3000" b="1" dirty="0">
            <a:solidFill>
              <a:schemeClr val="bg1"/>
            </a:solidFill>
          </a:endParaRPr>
        </a:p>
      </dgm:t>
    </dgm:pt>
    <dgm:pt modelId="{22F28D61-E6A1-403B-ABEF-5F6496A83C7D}" type="parTrans" cxnId="{97111F36-9F24-4169-90ED-8501A3C08BEA}">
      <dgm:prSet/>
      <dgm:spPr/>
      <dgm:t>
        <a:bodyPr/>
        <a:lstStyle/>
        <a:p>
          <a:endParaRPr lang="en-US"/>
        </a:p>
      </dgm:t>
    </dgm:pt>
    <dgm:pt modelId="{0450B5F8-7446-4863-BD43-DE580271D9C9}" type="sibTrans" cxnId="{97111F36-9F24-4169-90ED-8501A3C08BEA}">
      <dgm:prSet/>
      <dgm:spPr/>
      <dgm:t>
        <a:bodyPr/>
        <a:lstStyle/>
        <a:p>
          <a:endParaRPr lang="en-US"/>
        </a:p>
      </dgm:t>
    </dgm:pt>
    <dgm:pt modelId="{1C60BC7D-336E-4645-BD64-E18D21449124}">
      <dgm:prSet custT="1"/>
      <dgm:spPr>
        <a:solidFill>
          <a:srgbClr val="6682B5"/>
        </a:solidFill>
      </dgm:spPr>
      <dgm:t>
        <a:bodyPr/>
        <a:lstStyle/>
        <a:p>
          <a:pPr rtl="0"/>
          <a:r>
            <a:rPr lang="en-US" sz="2400" b="1" dirty="0" smtClean="0">
              <a:solidFill>
                <a:schemeClr val="bg1"/>
              </a:solidFill>
            </a:rPr>
            <a:t>Christianity</a:t>
          </a:r>
          <a:r>
            <a:rPr lang="en-US" sz="3000" b="1" dirty="0" smtClean="0">
              <a:solidFill>
                <a:schemeClr val="bg1"/>
              </a:solidFill>
            </a:rPr>
            <a:t>:</a:t>
          </a:r>
          <a:endParaRPr lang="en-US" sz="3000" b="1" dirty="0">
            <a:solidFill>
              <a:schemeClr val="bg1"/>
            </a:solidFill>
          </a:endParaRPr>
        </a:p>
      </dgm:t>
    </dgm:pt>
    <dgm:pt modelId="{7742645F-6D33-43A8-A515-D19FE153109F}" type="parTrans" cxnId="{C7666E00-173C-487B-A5EE-9C8A98AB5016}">
      <dgm:prSet/>
      <dgm:spPr/>
      <dgm:t>
        <a:bodyPr/>
        <a:lstStyle/>
        <a:p>
          <a:endParaRPr lang="en-US"/>
        </a:p>
      </dgm:t>
    </dgm:pt>
    <dgm:pt modelId="{DB8E5803-6DBE-4F02-A41C-B3BBB2F9F5E8}" type="sibTrans" cxnId="{C7666E00-173C-487B-A5EE-9C8A98AB5016}">
      <dgm:prSet/>
      <dgm:spPr/>
      <dgm:t>
        <a:bodyPr/>
        <a:lstStyle/>
        <a:p>
          <a:endParaRPr lang="en-US"/>
        </a:p>
      </dgm:t>
    </dgm:pt>
    <dgm:pt modelId="{25153F90-A1EE-4962-82C9-713D54AA0F10}">
      <dgm:prSet/>
      <dgm:spPr>
        <a:solidFill>
          <a:srgbClr val="9AD2FF">
            <a:alpha val="90000"/>
          </a:srgbClr>
        </a:solidFill>
      </dgm:spPr>
      <dgm:t>
        <a:bodyPr/>
        <a:lstStyle/>
        <a:p>
          <a:pPr rtl="0"/>
          <a:r>
            <a:rPr lang="en-US" dirty="0" smtClean="0">
              <a:solidFill>
                <a:schemeClr val="accent1">
                  <a:lumMod val="75000"/>
                </a:schemeClr>
              </a:solidFill>
            </a:rPr>
            <a:t>What you do not want done to yourself, do not do unto others.</a:t>
          </a:r>
          <a:endParaRPr lang="en-US" dirty="0">
            <a:solidFill>
              <a:schemeClr val="accent1">
                <a:lumMod val="75000"/>
              </a:schemeClr>
            </a:solidFill>
          </a:endParaRPr>
        </a:p>
      </dgm:t>
    </dgm:pt>
    <dgm:pt modelId="{66E2116B-C210-49F3-84D0-DE110CE2090E}" type="parTrans" cxnId="{BB9EFFBD-6F5D-41A3-8F23-089C29D0B5E6}">
      <dgm:prSet/>
      <dgm:spPr/>
      <dgm:t>
        <a:bodyPr/>
        <a:lstStyle/>
        <a:p>
          <a:endParaRPr lang="en-US"/>
        </a:p>
      </dgm:t>
    </dgm:pt>
    <dgm:pt modelId="{2C56B9D6-557E-4E41-B915-509B2E22F911}" type="sibTrans" cxnId="{BB9EFFBD-6F5D-41A3-8F23-089C29D0B5E6}">
      <dgm:prSet/>
      <dgm:spPr/>
      <dgm:t>
        <a:bodyPr/>
        <a:lstStyle/>
        <a:p>
          <a:endParaRPr lang="en-US"/>
        </a:p>
      </dgm:t>
    </dgm:pt>
    <dgm:pt modelId="{668342BC-84F7-4782-8F4E-67E6C11006D4}">
      <dgm:prSet/>
      <dgm:spPr>
        <a:solidFill>
          <a:srgbClr val="9AD2FF">
            <a:alpha val="90000"/>
          </a:srgbClr>
        </a:solidFill>
      </dgm:spPr>
      <dgm:t>
        <a:bodyPr/>
        <a:lstStyle/>
        <a:p>
          <a:pPr rtl="0"/>
          <a:r>
            <a:rPr lang="en-US" dirty="0" smtClean="0">
              <a:solidFill>
                <a:schemeClr val="accent1">
                  <a:lumMod val="75000"/>
                </a:schemeClr>
              </a:solidFill>
            </a:rPr>
            <a:t>We should behave to others as we wish others to behave to us. </a:t>
          </a:r>
          <a:endParaRPr lang="en-US" dirty="0">
            <a:solidFill>
              <a:schemeClr val="accent1">
                <a:lumMod val="75000"/>
              </a:schemeClr>
            </a:solidFill>
          </a:endParaRPr>
        </a:p>
      </dgm:t>
    </dgm:pt>
    <dgm:pt modelId="{2C907F6A-7B6D-4C8C-AEF6-63CC17DBB687}" type="parTrans" cxnId="{B5BB1E03-EE40-49DE-A3B9-7198BAE74FF9}">
      <dgm:prSet/>
      <dgm:spPr/>
      <dgm:t>
        <a:bodyPr/>
        <a:lstStyle/>
        <a:p>
          <a:endParaRPr lang="en-US"/>
        </a:p>
      </dgm:t>
    </dgm:pt>
    <dgm:pt modelId="{49FD87DC-2BD6-444B-BD8B-5C7D00D6F966}" type="sibTrans" cxnId="{B5BB1E03-EE40-49DE-A3B9-7198BAE74FF9}">
      <dgm:prSet/>
      <dgm:spPr/>
      <dgm:t>
        <a:bodyPr/>
        <a:lstStyle/>
        <a:p>
          <a:endParaRPr lang="en-US"/>
        </a:p>
      </dgm:t>
    </dgm:pt>
    <dgm:pt modelId="{C5DDEBBA-C7BE-45D0-8E7F-12CC1E85AD5D}">
      <dgm:prSet/>
      <dgm:spPr>
        <a:solidFill>
          <a:srgbClr val="9AD2FF">
            <a:alpha val="90000"/>
          </a:srgbClr>
        </a:solidFill>
      </dgm:spPr>
      <dgm:t>
        <a:bodyPr/>
        <a:lstStyle/>
        <a:p>
          <a:pPr rtl="0"/>
          <a:r>
            <a:rPr lang="en-US" dirty="0" smtClean="0">
              <a:solidFill>
                <a:schemeClr val="accent1">
                  <a:lumMod val="75000"/>
                </a:schemeClr>
              </a:solidFill>
            </a:rPr>
            <a:t>What you dislike for yourself, do not do to anyone.</a:t>
          </a:r>
          <a:endParaRPr lang="en-US" dirty="0">
            <a:solidFill>
              <a:schemeClr val="accent1">
                <a:lumMod val="75000"/>
              </a:schemeClr>
            </a:solidFill>
          </a:endParaRPr>
        </a:p>
      </dgm:t>
    </dgm:pt>
    <dgm:pt modelId="{57F44E85-2B19-4394-852E-C7B279D02A7E}" type="parTrans" cxnId="{571C8879-556F-4647-8519-DC25C96B5ED4}">
      <dgm:prSet/>
      <dgm:spPr/>
      <dgm:t>
        <a:bodyPr/>
        <a:lstStyle/>
        <a:p>
          <a:endParaRPr lang="en-US"/>
        </a:p>
      </dgm:t>
    </dgm:pt>
    <dgm:pt modelId="{325AF350-97FE-4C04-911F-1A0C21EB5998}" type="sibTrans" cxnId="{571C8879-556F-4647-8519-DC25C96B5ED4}">
      <dgm:prSet/>
      <dgm:spPr/>
      <dgm:t>
        <a:bodyPr/>
        <a:lstStyle/>
        <a:p>
          <a:endParaRPr lang="en-US"/>
        </a:p>
      </dgm:t>
    </dgm:pt>
    <dgm:pt modelId="{5534CAA3-B4FF-4902-BE5B-51EB7011249D}">
      <dgm:prSet/>
      <dgm:spPr>
        <a:solidFill>
          <a:srgbClr val="9AD2FF">
            <a:alpha val="90000"/>
          </a:srgbClr>
        </a:solidFill>
      </dgm:spPr>
      <dgm:t>
        <a:bodyPr/>
        <a:lstStyle/>
        <a:p>
          <a:pPr rtl="0"/>
          <a:r>
            <a:rPr lang="en-US" dirty="0" smtClean="0">
              <a:solidFill>
                <a:schemeClr val="accent1">
                  <a:lumMod val="75000"/>
                </a:schemeClr>
              </a:solidFill>
            </a:rPr>
            <a:t>Do nothing to thy neighbor which thou wouldst not have him do to thee thereafter.</a:t>
          </a:r>
          <a:endParaRPr lang="en-US" dirty="0">
            <a:solidFill>
              <a:schemeClr val="accent1">
                <a:lumMod val="75000"/>
              </a:schemeClr>
            </a:solidFill>
          </a:endParaRPr>
        </a:p>
      </dgm:t>
    </dgm:pt>
    <dgm:pt modelId="{C22E6A0F-5BB8-4DA0-966A-DF460E1333AE}" type="parTrans" cxnId="{4121867A-601B-4AB4-A807-C0A7F3ECCB65}">
      <dgm:prSet/>
      <dgm:spPr/>
      <dgm:t>
        <a:bodyPr/>
        <a:lstStyle/>
        <a:p>
          <a:endParaRPr lang="en-US"/>
        </a:p>
      </dgm:t>
    </dgm:pt>
    <dgm:pt modelId="{8214E5BE-85D6-4EA5-A70C-23D41DA43CF6}" type="sibTrans" cxnId="{4121867A-601B-4AB4-A807-C0A7F3ECCB65}">
      <dgm:prSet/>
      <dgm:spPr/>
      <dgm:t>
        <a:bodyPr/>
        <a:lstStyle/>
        <a:p>
          <a:endParaRPr lang="en-US"/>
        </a:p>
      </dgm:t>
    </dgm:pt>
    <dgm:pt modelId="{BAF16FFF-A16B-4953-9241-3C729EA174B8}">
      <dgm:prSet/>
      <dgm:spPr>
        <a:solidFill>
          <a:srgbClr val="9AD2FF">
            <a:alpha val="90000"/>
          </a:srgbClr>
        </a:solidFill>
      </dgm:spPr>
      <dgm:t>
        <a:bodyPr/>
        <a:lstStyle/>
        <a:p>
          <a:pPr rtl="0"/>
          <a:r>
            <a:rPr lang="en-US" dirty="0" smtClean="0">
              <a:solidFill>
                <a:schemeClr val="accent1">
                  <a:lumMod val="75000"/>
                </a:schemeClr>
              </a:solidFill>
            </a:rPr>
            <a:t>No one of you is a believer unless he loves for his brother what he loves for himself.</a:t>
          </a:r>
          <a:endParaRPr lang="en-US" dirty="0">
            <a:solidFill>
              <a:schemeClr val="accent1">
                <a:lumMod val="75000"/>
              </a:schemeClr>
            </a:solidFill>
          </a:endParaRPr>
        </a:p>
      </dgm:t>
    </dgm:pt>
    <dgm:pt modelId="{7CD4229F-CF4A-4342-A25E-8C2DC74CA3DB}" type="parTrans" cxnId="{9E328906-11F4-49ED-8E9B-253C55B8F29F}">
      <dgm:prSet/>
      <dgm:spPr/>
      <dgm:t>
        <a:bodyPr/>
        <a:lstStyle/>
        <a:p>
          <a:endParaRPr lang="en-US"/>
        </a:p>
      </dgm:t>
    </dgm:pt>
    <dgm:pt modelId="{9B75EAFE-E3F7-450A-B45D-E877E1AA6775}" type="sibTrans" cxnId="{9E328906-11F4-49ED-8E9B-253C55B8F29F}">
      <dgm:prSet/>
      <dgm:spPr/>
      <dgm:t>
        <a:bodyPr/>
        <a:lstStyle/>
        <a:p>
          <a:endParaRPr lang="en-US"/>
        </a:p>
      </dgm:t>
    </dgm:pt>
    <dgm:pt modelId="{298FF41A-FFC5-412B-83DA-822C137F9AA9}">
      <dgm:prSet/>
      <dgm:spPr>
        <a:solidFill>
          <a:srgbClr val="9AD2FF">
            <a:alpha val="90000"/>
          </a:srgbClr>
        </a:solidFill>
      </dgm:spPr>
      <dgm:t>
        <a:bodyPr/>
        <a:lstStyle/>
        <a:p>
          <a:pPr rtl="0"/>
          <a:r>
            <a:rPr lang="en-US" dirty="0" smtClean="0">
              <a:solidFill>
                <a:schemeClr val="accent1">
                  <a:lumMod val="75000"/>
                </a:schemeClr>
              </a:solidFill>
            </a:rPr>
            <a:t>Hurt not others with that which pains thyself.</a:t>
          </a:r>
          <a:endParaRPr lang="en-US" dirty="0">
            <a:solidFill>
              <a:schemeClr val="accent1">
                <a:lumMod val="75000"/>
              </a:schemeClr>
            </a:solidFill>
          </a:endParaRPr>
        </a:p>
      </dgm:t>
    </dgm:pt>
    <dgm:pt modelId="{A5D8A2F2-3FA2-4DF9-9FB6-83415E3C0F57}" type="parTrans" cxnId="{6D72E0A3-6C9F-4BE6-B847-64B1033D7A7D}">
      <dgm:prSet/>
      <dgm:spPr/>
      <dgm:t>
        <a:bodyPr/>
        <a:lstStyle/>
        <a:p>
          <a:endParaRPr lang="en-US"/>
        </a:p>
      </dgm:t>
    </dgm:pt>
    <dgm:pt modelId="{C3C101BD-CA2F-469A-8490-E82C04AABCEF}" type="sibTrans" cxnId="{6D72E0A3-6C9F-4BE6-B847-64B1033D7A7D}">
      <dgm:prSet/>
      <dgm:spPr/>
      <dgm:t>
        <a:bodyPr/>
        <a:lstStyle/>
        <a:p>
          <a:endParaRPr lang="en-US"/>
        </a:p>
      </dgm:t>
    </dgm:pt>
    <dgm:pt modelId="{E739F3E8-1AD9-49BC-B376-657532DDAFF4}">
      <dgm:prSet/>
      <dgm:spPr>
        <a:solidFill>
          <a:srgbClr val="9AD2FF">
            <a:alpha val="90000"/>
          </a:srgbClr>
        </a:solidFill>
      </dgm:spPr>
      <dgm:t>
        <a:bodyPr/>
        <a:lstStyle/>
        <a:p>
          <a:pPr rtl="0"/>
          <a:r>
            <a:rPr lang="en-US" dirty="0" smtClean="0">
              <a:solidFill>
                <a:schemeClr val="accent1">
                  <a:lumMod val="75000"/>
                </a:schemeClr>
              </a:solidFill>
            </a:rPr>
            <a:t>Do unto others as you would have them do unto you.</a:t>
          </a:r>
          <a:endParaRPr lang="en-US" dirty="0">
            <a:solidFill>
              <a:schemeClr val="accent1">
                <a:lumMod val="75000"/>
              </a:schemeClr>
            </a:solidFill>
          </a:endParaRPr>
        </a:p>
      </dgm:t>
    </dgm:pt>
    <dgm:pt modelId="{A2B3A2F7-9E8D-4090-975F-ADDC91420D90}" type="parTrans" cxnId="{0A41115B-50A0-4934-84DD-ED208FE7136E}">
      <dgm:prSet/>
      <dgm:spPr/>
      <dgm:t>
        <a:bodyPr/>
        <a:lstStyle/>
        <a:p>
          <a:endParaRPr lang="en-US"/>
        </a:p>
      </dgm:t>
    </dgm:pt>
    <dgm:pt modelId="{20D280BD-4FC2-423B-9EE8-CD5B70290795}" type="sibTrans" cxnId="{0A41115B-50A0-4934-84DD-ED208FE7136E}">
      <dgm:prSet/>
      <dgm:spPr/>
      <dgm:t>
        <a:bodyPr/>
        <a:lstStyle/>
        <a:p>
          <a:endParaRPr lang="en-US"/>
        </a:p>
      </dgm:t>
    </dgm:pt>
    <dgm:pt modelId="{3440A6C5-B75A-4C00-B343-07362AA1637B}" type="pres">
      <dgm:prSet presAssocID="{FCB3384C-D9FF-4E54-9055-F86D429BF884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57EDBCA7-454C-4062-9580-C99B107AC24F}" type="pres">
      <dgm:prSet presAssocID="{CAA69567-EA75-4859-A5CA-AEF5F68CBA13}" presName="linNode" presStyleCnt="0"/>
      <dgm:spPr/>
      <dgm:t>
        <a:bodyPr/>
        <a:lstStyle/>
        <a:p>
          <a:endParaRPr lang="en-US"/>
        </a:p>
      </dgm:t>
    </dgm:pt>
    <dgm:pt modelId="{BCE68E97-3617-45A9-9E8E-C84D5B6B755B}" type="pres">
      <dgm:prSet presAssocID="{CAA69567-EA75-4859-A5CA-AEF5F68CBA13}" presName="parentShp" presStyleLbl="node1" presStyleIdx="0" presStyleCnt="7" custScaleX="7289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0EE1D2-7B8E-402E-A2A8-B4039165BE60}" type="pres">
      <dgm:prSet presAssocID="{CAA69567-EA75-4859-A5CA-AEF5F68CBA13}" presName="childShp" presStyleLbl="bgAccFollowNode1" presStyleIdx="0" presStyleCnt="7" custScaleX="108723">
        <dgm:presLayoutVars>
          <dgm:bulletEnabled val="1"/>
        </dgm:presLayoutVars>
      </dgm:prSet>
      <dgm:spPr>
        <a:prstGeom prst="round2SameRect">
          <a:avLst/>
        </a:prstGeom>
      </dgm:spPr>
      <dgm:t>
        <a:bodyPr/>
        <a:lstStyle/>
        <a:p>
          <a:endParaRPr lang="en-US"/>
        </a:p>
      </dgm:t>
    </dgm:pt>
    <dgm:pt modelId="{D811730F-86E1-4AC8-9BD3-0478819A8A6B}" type="pres">
      <dgm:prSet presAssocID="{0D6E0242-4F3B-4C87-8E5B-A55568E035DB}" presName="spacing" presStyleCnt="0"/>
      <dgm:spPr/>
      <dgm:t>
        <a:bodyPr/>
        <a:lstStyle/>
        <a:p>
          <a:endParaRPr lang="en-US"/>
        </a:p>
      </dgm:t>
    </dgm:pt>
    <dgm:pt modelId="{358E93B0-7622-4296-92B6-D4B9BC1A0818}" type="pres">
      <dgm:prSet presAssocID="{FB20E6D2-4B3A-430E-B80B-90A997E2967C}" presName="linNode" presStyleCnt="0"/>
      <dgm:spPr/>
      <dgm:t>
        <a:bodyPr/>
        <a:lstStyle/>
        <a:p>
          <a:endParaRPr lang="en-US"/>
        </a:p>
      </dgm:t>
    </dgm:pt>
    <dgm:pt modelId="{491C0CC5-DAB5-42A5-A9C4-0A974D80BFFF}" type="pres">
      <dgm:prSet presAssocID="{FB20E6D2-4B3A-430E-B80B-90A997E2967C}" presName="parentShp" presStyleLbl="node1" presStyleIdx="1" presStyleCnt="7" custScaleX="7289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4F46C0-B36C-4A02-B802-AF21AE233786}" type="pres">
      <dgm:prSet presAssocID="{FB20E6D2-4B3A-430E-B80B-90A997E2967C}" presName="childShp" presStyleLbl="bgAccFollowNode1" presStyleIdx="1" presStyleCnt="7" custScaleX="108723">
        <dgm:presLayoutVars>
          <dgm:bulletEnabled val="1"/>
        </dgm:presLayoutVars>
      </dgm:prSet>
      <dgm:spPr>
        <a:prstGeom prst="round2SameRect">
          <a:avLst/>
        </a:prstGeom>
      </dgm:spPr>
      <dgm:t>
        <a:bodyPr/>
        <a:lstStyle/>
        <a:p>
          <a:endParaRPr lang="en-US"/>
        </a:p>
      </dgm:t>
    </dgm:pt>
    <dgm:pt modelId="{1A3726FD-5402-4772-97BB-A2103BA4C66A}" type="pres">
      <dgm:prSet presAssocID="{C05FAF03-9B5C-4CBF-B0CE-899B6FD7A01B}" presName="spacing" presStyleCnt="0"/>
      <dgm:spPr/>
      <dgm:t>
        <a:bodyPr/>
        <a:lstStyle/>
        <a:p>
          <a:endParaRPr lang="en-US"/>
        </a:p>
      </dgm:t>
    </dgm:pt>
    <dgm:pt modelId="{5A242A27-A13E-4984-BFD3-0E5E7488E61D}" type="pres">
      <dgm:prSet presAssocID="{F89D8E10-14B2-42D3-8296-19B5FE02978E}" presName="linNode" presStyleCnt="0"/>
      <dgm:spPr/>
      <dgm:t>
        <a:bodyPr/>
        <a:lstStyle/>
        <a:p>
          <a:endParaRPr lang="en-US"/>
        </a:p>
      </dgm:t>
    </dgm:pt>
    <dgm:pt modelId="{8D8DD633-0D30-4990-A494-1C6A12E297C3}" type="pres">
      <dgm:prSet presAssocID="{F89D8E10-14B2-42D3-8296-19B5FE02978E}" presName="parentShp" presStyleLbl="node1" presStyleIdx="2" presStyleCnt="7" custScaleX="7289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F7C429-3F8B-47D2-8545-3D3C5BB4306D}" type="pres">
      <dgm:prSet presAssocID="{F89D8E10-14B2-42D3-8296-19B5FE02978E}" presName="childShp" presStyleLbl="bgAccFollowNode1" presStyleIdx="2" presStyleCnt="7" custScaleX="108723">
        <dgm:presLayoutVars>
          <dgm:bulletEnabled val="1"/>
        </dgm:presLayoutVars>
      </dgm:prSet>
      <dgm:spPr>
        <a:prstGeom prst="round2SameRect">
          <a:avLst/>
        </a:prstGeom>
      </dgm:spPr>
      <dgm:t>
        <a:bodyPr/>
        <a:lstStyle/>
        <a:p>
          <a:endParaRPr lang="en-US"/>
        </a:p>
      </dgm:t>
    </dgm:pt>
    <dgm:pt modelId="{E8D4B199-1FAC-436A-ADD8-73E6FD24D102}" type="pres">
      <dgm:prSet presAssocID="{01F74FC9-C4BE-4A3F-A21B-11F5521F7475}" presName="spacing" presStyleCnt="0"/>
      <dgm:spPr/>
      <dgm:t>
        <a:bodyPr/>
        <a:lstStyle/>
        <a:p>
          <a:endParaRPr lang="en-US"/>
        </a:p>
      </dgm:t>
    </dgm:pt>
    <dgm:pt modelId="{1CE759F9-DB30-4439-B463-2003428D4381}" type="pres">
      <dgm:prSet presAssocID="{5E22E407-0E5D-448A-A951-7E1BE6221A4A}" presName="linNode" presStyleCnt="0"/>
      <dgm:spPr/>
      <dgm:t>
        <a:bodyPr/>
        <a:lstStyle/>
        <a:p>
          <a:endParaRPr lang="en-US"/>
        </a:p>
      </dgm:t>
    </dgm:pt>
    <dgm:pt modelId="{DC8D5BA7-9F87-4724-BCC3-4F366D39E384}" type="pres">
      <dgm:prSet presAssocID="{5E22E407-0E5D-448A-A951-7E1BE6221A4A}" presName="parentShp" presStyleLbl="node1" presStyleIdx="3" presStyleCnt="7" custScaleX="7289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2B17F3-91D1-4131-8270-51CAF5BDAD7A}" type="pres">
      <dgm:prSet presAssocID="{5E22E407-0E5D-448A-A951-7E1BE6221A4A}" presName="childShp" presStyleLbl="bgAccFollowNode1" presStyleIdx="3" presStyleCnt="7" custScaleX="108723">
        <dgm:presLayoutVars>
          <dgm:bulletEnabled val="1"/>
        </dgm:presLayoutVars>
      </dgm:prSet>
      <dgm:spPr>
        <a:prstGeom prst="round2SameRect">
          <a:avLst/>
        </a:prstGeom>
      </dgm:spPr>
      <dgm:t>
        <a:bodyPr/>
        <a:lstStyle/>
        <a:p>
          <a:endParaRPr lang="en-US"/>
        </a:p>
      </dgm:t>
    </dgm:pt>
    <dgm:pt modelId="{B52411AA-BEE2-4111-8506-B6061EAA6658}" type="pres">
      <dgm:prSet presAssocID="{82480EC5-BEA0-4D57-A556-BC670971EA17}" presName="spacing" presStyleCnt="0"/>
      <dgm:spPr/>
      <dgm:t>
        <a:bodyPr/>
        <a:lstStyle/>
        <a:p>
          <a:endParaRPr lang="en-US"/>
        </a:p>
      </dgm:t>
    </dgm:pt>
    <dgm:pt modelId="{83B9790F-94D7-409C-9BE5-1E2AF8939FFA}" type="pres">
      <dgm:prSet presAssocID="{E478E4B8-FC38-417B-ACDD-5795C899D3C3}" presName="linNode" presStyleCnt="0"/>
      <dgm:spPr/>
      <dgm:t>
        <a:bodyPr/>
        <a:lstStyle/>
        <a:p>
          <a:endParaRPr lang="en-US"/>
        </a:p>
      </dgm:t>
    </dgm:pt>
    <dgm:pt modelId="{FFB82D01-3659-433B-8390-88F214F2629C}" type="pres">
      <dgm:prSet presAssocID="{E478E4B8-FC38-417B-ACDD-5795C899D3C3}" presName="parentShp" presStyleLbl="node1" presStyleIdx="4" presStyleCnt="7" custScaleX="7289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E501B0-E1F8-46A1-A36B-B5105C766DE4}" type="pres">
      <dgm:prSet presAssocID="{E478E4B8-FC38-417B-ACDD-5795C899D3C3}" presName="childShp" presStyleLbl="bgAccFollowNode1" presStyleIdx="4" presStyleCnt="7" custScaleX="108723">
        <dgm:presLayoutVars>
          <dgm:bulletEnabled val="1"/>
        </dgm:presLayoutVars>
      </dgm:prSet>
      <dgm:spPr>
        <a:prstGeom prst="round2SameRect">
          <a:avLst/>
        </a:prstGeom>
      </dgm:spPr>
      <dgm:t>
        <a:bodyPr/>
        <a:lstStyle/>
        <a:p>
          <a:endParaRPr lang="en-US"/>
        </a:p>
      </dgm:t>
    </dgm:pt>
    <dgm:pt modelId="{21787312-104C-448D-9813-7CB533ED951A}" type="pres">
      <dgm:prSet presAssocID="{963355EF-EB92-4283-B015-D1E163D9C7D2}" presName="spacing" presStyleCnt="0"/>
      <dgm:spPr/>
      <dgm:t>
        <a:bodyPr/>
        <a:lstStyle/>
        <a:p>
          <a:endParaRPr lang="en-US"/>
        </a:p>
      </dgm:t>
    </dgm:pt>
    <dgm:pt modelId="{B99A5130-A02B-4437-9498-CD48D581F65D}" type="pres">
      <dgm:prSet presAssocID="{EEB661FA-85AA-4F7F-94A3-EBFB221FE3A4}" presName="linNode" presStyleCnt="0"/>
      <dgm:spPr/>
      <dgm:t>
        <a:bodyPr/>
        <a:lstStyle/>
        <a:p>
          <a:endParaRPr lang="en-US"/>
        </a:p>
      </dgm:t>
    </dgm:pt>
    <dgm:pt modelId="{04A36F3A-D318-40BB-9092-939495EE3F9F}" type="pres">
      <dgm:prSet presAssocID="{EEB661FA-85AA-4F7F-94A3-EBFB221FE3A4}" presName="parentShp" presStyleLbl="node1" presStyleIdx="5" presStyleCnt="7" custScaleX="7289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A44D5D-2A2E-45B5-AE31-783C7E0039D9}" type="pres">
      <dgm:prSet presAssocID="{EEB661FA-85AA-4F7F-94A3-EBFB221FE3A4}" presName="childShp" presStyleLbl="bgAccFollowNode1" presStyleIdx="5" presStyleCnt="7" custScaleX="108723">
        <dgm:presLayoutVars>
          <dgm:bulletEnabled val="1"/>
        </dgm:presLayoutVars>
      </dgm:prSet>
      <dgm:spPr>
        <a:prstGeom prst="round2SameRect">
          <a:avLst/>
        </a:prstGeom>
      </dgm:spPr>
      <dgm:t>
        <a:bodyPr/>
        <a:lstStyle/>
        <a:p>
          <a:endParaRPr lang="en-US"/>
        </a:p>
      </dgm:t>
    </dgm:pt>
    <dgm:pt modelId="{D489AB97-231F-4F93-8FAB-35F50A43030A}" type="pres">
      <dgm:prSet presAssocID="{0450B5F8-7446-4863-BD43-DE580271D9C9}" presName="spacing" presStyleCnt="0"/>
      <dgm:spPr/>
      <dgm:t>
        <a:bodyPr/>
        <a:lstStyle/>
        <a:p>
          <a:endParaRPr lang="en-US"/>
        </a:p>
      </dgm:t>
    </dgm:pt>
    <dgm:pt modelId="{8B1CFA5C-D2D9-4538-967D-C8B433E4FDD1}" type="pres">
      <dgm:prSet presAssocID="{1C60BC7D-336E-4645-BD64-E18D21449124}" presName="linNode" presStyleCnt="0"/>
      <dgm:spPr/>
      <dgm:t>
        <a:bodyPr/>
        <a:lstStyle/>
        <a:p>
          <a:endParaRPr lang="en-US"/>
        </a:p>
      </dgm:t>
    </dgm:pt>
    <dgm:pt modelId="{559F7E76-6D58-4461-BB03-76943ECBCEE6}" type="pres">
      <dgm:prSet presAssocID="{1C60BC7D-336E-4645-BD64-E18D21449124}" presName="parentShp" presStyleLbl="node1" presStyleIdx="6" presStyleCnt="7" custScaleX="7289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B492DB-200C-4B75-BE62-25816A9ED46F}" type="pres">
      <dgm:prSet presAssocID="{1C60BC7D-336E-4645-BD64-E18D21449124}" presName="childShp" presStyleLbl="bgAccFollowNode1" presStyleIdx="6" presStyleCnt="7" custScaleX="108723">
        <dgm:presLayoutVars>
          <dgm:bulletEnabled val="1"/>
        </dgm:presLayoutVars>
      </dgm:prSet>
      <dgm:spPr>
        <a:prstGeom prst="round2SameRect">
          <a:avLst/>
        </a:prstGeom>
      </dgm:spPr>
      <dgm:t>
        <a:bodyPr/>
        <a:lstStyle/>
        <a:p>
          <a:endParaRPr lang="en-US"/>
        </a:p>
      </dgm:t>
    </dgm:pt>
  </dgm:ptLst>
  <dgm:cxnLst>
    <dgm:cxn modelId="{2EBA0A32-62B1-4982-9BCE-3A76186A5747}" type="presOf" srcId="{5E22E407-0E5D-448A-A951-7E1BE6221A4A}" destId="{DC8D5BA7-9F87-4724-BCC3-4F366D39E384}" srcOrd="0" destOrd="0" presId="urn:microsoft.com/office/officeart/2005/8/layout/vList6"/>
    <dgm:cxn modelId="{9E328906-11F4-49ED-8E9B-253C55B8F29F}" srcId="{E478E4B8-FC38-417B-ACDD-5795C899D3C3}" destId="{BAF16FFF-A16B-4953-9241-3C729EA174B8}" srcOrd="0" destOrd="0" parTransId="{7CD4229F-CF4A-4342-A25E-8C2DC74CA3DB}" sibTransId="{9B75EAFE-E3F7-450A-B45D-E877E1AA6775}"/>
    <dgm:cxn modelId="{9F9E6496-26C9-4589-AD6E-EB1D347BF0FD}" srcId="{FCB3384C-D9FF-4E54-9055-F86D429BF884}" destId="{5E22E407-0E5D-448A-A951-7E1BE6221A4A}" srcOrd="3" destOrd="0" parTransId="{F6C12B6E-AFDC-4CBC-A34F-32CF7E8F7068}" sibTransId="{82480EC5-BEA0-4D57-A556-BC670971EA17}"/>
    <dgm:cxn modelId="{571C8879-556F-4647-8519-DC25C96B5ED4}" srcId="{F89D8E10-14B2-42D3-8296-19B5FE02978E}" destId="{C5DDEBBA-C7BE-45D0-8E7F-12CC1E85AD5D}" srcOrd="0" destOrd="0" parTransId="{57F44E85-2B19-4394-852E-C7B279D02A7E}" sibTransId="{325AF350-97FE-4C04-911F-1A0C21EB5998}"/>
    <dgm:cxn modelId="{4121867A-601B-4AB4-A807-C0A7F3ECCB65}" srcId="{5E22E407-0E5D-448A-A951-7E1BE6221A4A}" destId="{5534CAA3-B4FF-4902-BE5B-51EB7011249D}" srcOrd="0" destOrd="0" parTransId="{C22E6A0F-5BB8-4DA0-966A-DF460E1333AE}" sibTransId="{8214E5BE-85D6-4EA5-A70C-23D41DA43CF6}"/>
    <dgm:cxn modelId="{09822A51-040D-431E-B081-AE13E41FFCC1}" type="presOf" srcId="{668342BC-84F7-4782-8F4E-67E6C11006D4}" destId="{C14F46C0-B36C-4A02-B802-AF21AE233786}" srcOrd="0" destOrd="0" presId="urn:microsoft.com/office/officeart/2005/8/layout/vList6"/>
    <dgm:cxn modelId="{45FBB086-37F3-472B-A30E-BD40B5ED88B5}" type="presOf" srcId="{25153F90-A1EE-4962-82C9-713D54AA0F10}" destId="{B00EE1D2-7B8E-402E-A2A8-B4039165BE60}" srcOrd="0" destOrd="0" presId="urn:microsoft.com/office/officeart/2005/8/layout/vList6"/>
    <dgm:cxn modelId="{C7666E00-173C-487B-A5EE-9C8A98AB5016}" srcId="{FCB3384C-D9FF-4E54-9055-F86D429BF884}" destId="{1C60BC7D-336E-4645-BD64-E18D21449124}" srcOrd="6" destOrd="0" parTransId="{7742645F-6D33-43A8-A515-D19FE153109F}" sibTransId="{DB8E5803-6DBE-4F02-A41C-B3BBB2F9F5E8}"/>
    <dgm:cxn modelId="{0A41115B-50A0-4934-84DD-ED208FE7136E}" srcId="{1C60BC7D-336E-4645-BD64-E18D21449124}" destId="{E739F3E8-1AD9-49BC-B376-657532DDAFF4}" srcOrd="0" destOrd="0" parTransId="{A2B3A2F7-9E8D-4090-975F-ADDC91420D90}" sibTransId="{20D280BD-4FC2-423B-9EE8-CD5B70290795}"/>
    <dgm:cxn modelId="{BB9EFFBD-6F5D-41A3-8F23-089C29D0B5E6}" srcId="{CAA69567-EA75-4859-A5CA-AEF5F68CBA13}" destId="{25153F90-A1EE-4962-82C9-713D54AA0F10}" srcOrd="0" destOrd="0" parTransId="{66E2116B-C210-49F3-84D0-DE110CE2090E}" sibTransId="{2C56B9D6-557E-4E41-B915-509B2E22F911}"/>
    <dgm:cxn modelId="{4B34E63B-0B93-4ABF-B5A9-F756BC6E7C03}" type="presOf" srcId="{EEB661FA-85AA-4F7F-94A3-EBFB221FE3A4}" destId="{04A36F3A-D318-40BB-9092-939495EE3F9F}" srcOrd="0" destOrd="0" presId="urn:microsoft.com/office/officeart/2005/8/layout/vList6"/>
    <dgm:cxn modelId="{97111F36-9F24-4169-90ED-8501A3C08BEA}" srcId="{FCB3384C-D9FF-4E54-9055-F86D429BF884}" destId="{EEB661FA-85AA-4F7F-94A3-EBFB221FE3A4}" srcOrd="5" destOrd="0" parTransId="{22F28D61-E6A1-403B-ABEF-5F6496A83C7D}" sibTransId="{0450B5F8-7446-4863-BD43-DE580271D9C9}"/>
    <dgm:cxn modelId="{B42915DD-8265-41A4-9269-A9085FEBA691}" type="presOf" srcId="{C5DDEBBA-C7BE-45D0-8E7F-12CC1E85AD5D}" destId="{B7F7C429-3F8B-47D2-8545-3D3C5BB4306D}" srcOrd="0" destOrd="0" presId="urn:microsoft.com/office/officeart/2005/8/layout/vList6"/>
    <dgm:cxn modelId="{B4895297-C8B8-47D2-9A11-FC7331433479}" type="presOf" srcId="{E478E4B8-FC38-417B-ACDD-5795C899D3C3}" destId="{FFB82D01-3659-433B-8390-88F214F2629C}" srcOrd="0" destOrd="0" presId="urn:microsoft.com/office/officeart/2005/8/layout/vList6"/>
    <dgm:cxn modelId="{2FBC96AE-E82B-4F1F-9354-917E40D64779}" srcId="{FCB3384C-D9FF-4E54-9055-F86D429BF884}" destId="{FB20E6D2-4B3A-430E-B80B-90A997E2967C}" srcOrd="1" destOrd="0" parTransId="{97FE6763-05C3-4C43-B445-F5522A7D2D6B}" sibTransId="{C05FAF03-9B5C-4CBF-B0CE-899B6FD7A01B}"/>
    <dgm:cxn modelId="{F24140AF-A435-490A-889A-D3A1DDA34741}" type="presOf" srcId="{FCB3384C-D9FF-4E54-9055-F86D429BF884}" destId="{3440A6C5-B75A-4C00-B343-07362AA1637B}" srcOrd="0" destOrd="0" presId="urn:microsoft.com/office/officeart/2005/8/layout/vList6"/>
    <dgm:cxn modelId="{DB33E235-3059-4796-A708-5FC1A2876C1B}" srcId="{FCB3384C-D9FF-4E54-9055-F86D429BF884}" destId="{CAA69567-EA75-4859-A5CA-AEF5F68CBA13}" srcOrd="0" destOrd="0" parTransId="{3A4484E7-10F3-489C-AD8E-E7DC9E5C56C5}" sibTransId="{0D6E0242-4F3B-4C87-8E5B-A55568E035DB}"/>
    <dgm:cxn modelId="{B2CBB04F-6D40-4AE1-ADB5-C0B995AA4626}" type="presOf" srcId="{CAA69567-EA75-4859-A5CA-AEF5F68CBA13}" destId="{BCE68E97-3617-45A9-9E8E-C84D5B6B755B}" srcOrd="0" destOrd="0" presId="urn:microsoft.com/office/officeart/2005/8/layout/vList6"/>
    <dgm:cxn modelId="{B264806D-03D2-476A-A224-78FB8DF3D16F}" type="presOf" srcId="{1C60BC7D-336E-4645-BD64-E18D21449124}" destId="{559F7E76-6D58-4461-BB03-76943ECBCEE6}" srcOrd="0" destOrd="0" presId="urn:microsoft.com/office/officeart/2005/8/layout/vList6"/>
    <dgm:cxn modelId="{CB85BE54-0CC4-4E69-9845-F942732EE454}" type="presOf" srcId="{5534CAA3-B4FF-4902-BE5B-51EB7011249D}" destId="{3E2B17F3-91D1-4131-8270-51CAF5BDAD7A}" srcOrd="0" destOrd="0" presId="urn:microsoft.com/office/officeart/2005/8/layout/vList6"/>
    <dgm:cxn modelId="{6D72E0A3-6C9F-4BE6-B847-64B1033D7A7D}" srcId="{EEB661FA-85AA-4F7F-94A3-EBFB221FE3A4}" destId="{298FF41A-FFC5-412B-83DA-822C137F9AA9}" srcOrd="0" destOrd="0" parTransId="{A5D8A2F2-3FA2-4DF9-9FB6-83415E3C0F57}" sibTransId="{C3C101BD-CA2F-469A-8490-E82C04AABCEF}"/>
    <dgm:cxn modelId="{7F76A628-CA0B-4AB6-83C9-9A92B0225FFE}" srcId="{FCB3384C-D9FF-4E54-9055-F86D429BF884}" destId="{E478E4B8-FC38-417B-ACDD-5795C899D3C3}" srcOrd="4" destOrd="0" parTransId="{612E21A4-E9D3-428E-B9D8-CE4F60852064}" sibTransId="{963355EF-EB92-4283-B015-D1E163D9C7D2}"/>
    <dgm:cxn modelId="{0C9552DA-D904-4564-A2C3-718B9B8204C0}" srcId="{FCB3384C-D9FF-4E54-9055-F86D429BF884}" destId="{F89D8E10-14B2-42D3-8296-19B5FE02978E}" srcOrd="2" destOrd="0" parTransId="{FF2150E4-1682-4EC6-B4D3-3AC0CB2D964A}" sibTransId="{01F74FC9-C4BE-4A3F-A21B-11F5521F7475}"/>
    <dgm:cxn modelId="{97733EDC-F319-4C08-9C49-2B1FE227F6B8}" type="presOf" srcId="{FB20E6D2-4B3A-430E-B80B-90A997E2967C}" destId="{491C0CC5-DAB5-42A5-A9C4-0A974D80BFFF}" srcOrd="0" destOrd="0" presId="urn:microsoft.com/office/officeart/2005/8/layout/vList6"/>
    <dgm:cxn modelId="{348ED5F2-25CC-4EF5-A5BD-96E453BAED63}" type="presOf" srcId="{298FF41A-FFC5-412B-83DA-822C137F9AA9}" destId="{C7A44D5D-2A2E-45B5-AE31-783C7E0039D9}" srcOrd="0" destOrd="0" presId="urn:microsoft.com/office/officeart/2005/8/layout/vList6"/>
    <dgm:cxn modelId="{899787CA-F7E8-4C32-9E6A-9E8B3369718C}" type="presOf" srcId="{BAF16FFF-A16B-4953-9241-3C729EA174B8}" destId="{33E501B0-E1F8-46A1-A36B-B5105C766DE4}" srcOrd="0" destOrd="0" presId="urn:microsoft.com/office/officeart/2005/8/layout/vList6"/>
    <dgm:cxn modelId="{F7D9042B-6AAF-492B-9645-8EFB566204E2}" type="presOf" srcId="{E739F3E8-1AD9-49BC-B376-657532DDAFF4}" destId="{37B492DB-200C-4B75-BE62-25816A9ED46F}" srcOrd="0" destOrd="0" presId="urn:microsoft.com/office/officeart/2005/8/layout/vList6"/>
    <dgm:cxn modelId="{B5BB1E03-EE40-49DE-A3B9-7198BAE74FF9}" srcId="{FB20E6D2-4B3A-430E-B80B-90A997E2967C}" destId="{668342BC-84F7-4782-8F4E-67E6C11006D4}" srcOrd="0" destOrd="0" parTransId="{2C907F6A-7B6D-4C8C-AEF6-63CC17DBB687}" sibTransId="{49FD87DC-2BD6-444B-BD8B-5C7D00D6F966}"/>
    <dgm:cxn modelId="{568C62F6-09C9-49C2-9550-6C294771FC01}" type="presOf" srcId="{F89D8E10-14B2-42D3-8296-19B5FE02978E}" destId="{8D8DD633-0D30-4990-A494-1C6A12E297C3}" srcOrd="0" destOrd="0" presId="urn:microsoft.com/office/officeart/2005/8/layout/vList6"/>
    <dgm:cxn modelId="{B1B2FF9D-253A-4BF8-95B6-F1E2184B04F4}" type="presParOf" srcId="{3440A6C5-B75A-4C00-B343-07362AA1637B}" destId="{57EDBCA7-454C-4062-9580-C99B107AC24F}" srcOrd="0" destOrd="0" presId="urn:microsoft.com/office/officeart/2005/8/layout/vList6"/>
    <dgm:cxn modelId="{B7F22EE0-958C-4515-9BD5-453C957DDBEF}" type="presParOf" srcId="{57EDBCA7-454C-4062-9580-C99B107AC24F}" destId="{BCE68E97-3617-45A9-9E8E-C84D5B6B755B}" srcOrd="0" destOrd="0" presId="urn:microsoft.com/office/officeart/2005/8/layout/vList6"/>
    <dgm:cxn modelId="{A754CBE2-4361-48E8-87CD-042CA18AAE16}" type="presParOf" srcId="{57EDBCA7-454C-4062-9580-C99B107AC24F}" destId="{B00EE1D2-7B8E-402E-A2A8-B4039165BE60}" srcOrd="1" destOrd="0" presId="urn:microsoft.com/office/officeart/2005/8/layout/vList6"/>
    <dgm:cxn modelId="{1CE5C5DA-7478-4640-8656-DD8A26C33C78}" type="presParOf" srcId="{3440A6C5-B75A-4C00-B343-07362AA1637B}" destId="{D811730F-86E1-4AC8-9BD3-0478819A8A6B}" srcOrd="1" destOrd="0" presId="urn:microsoft.com/office/officeart/2005/8/layout/vList6"/>
    <dgm:cxn modelId="{E99231A4-29AD-4BA0-9D1C-246BBC36B2FB}" type="presParOf" srcId="{3440A6C5-B75A-4C00-B343-07362AA1637B}" destId="{358E93B0-7622-4296-92B6-D4B9BC1A0818}" srcOrd="2" destOrd="0" presId="urn:microsoft.com/office/officeart/2005/8/layout/vList6"/>
    <dgm:cxn modelId="{A5BDB24A-BE3B-49A9-AF85-099650908F19}" type="presParOf" srcId="{358E93B0-7622-4296-92B6-D4B9BC1A0818}" destId="{491C0CC5-DAB5-42A5-A9C4-0A974D80BFFF}" srcOrd="0" destOrd="0" presId="urn:microsoft.com/office/officeart/2005/8/layout/vList6"/>
    <dgm:cxn modelId="{586333BE-3EF8-481D-A73A-DC4B0F7E473F}" type="presParOf" srcId="{358E93B0-7622-4296-92B6-D4B9BC1A0818}" destId="{C14F46C0-B36C-4A02-B802-AF21AE233786}" srcOrd="1" destOrd="0" presId="urn:microsoft.com/office/officeart/2005/8/layout/vList6"/>
    <dgm:cxn modelId="{70623BAF-7AEE-4D94-A7C1-A49DB6AD6B4D}" type="presParOf" srcId="{3440A6C5-B75A-4C00-B343-07362AA1637B}" destId="{1A3726FD-5402-4772-97BB-A2103BA4C66A}" srcOrd="3" destOrd="0" presId="urn:microsoft.com/office/officeart/2005/8/layout/vList6"/>
    <dgm:cxn modelId="{95F99A30-402D-4151-995F-886DE8AB73FE}" type="presParOf" srcId="{3440A6C5-B75A-4C00-B343-07362AA1637B}" destId="{5A242A27-A13E-4984-BFD3-0E5E7488E61D}" srcOrd="4" destOrd="0" presId="urn:microsoft.com/office/officeart/2005/8/layout/vList6"/>
    <dgm:cxn modelId="{3D824822-03D2-43C1-BD3B-8F659F8E94D9}" type="presParOf" srcId="{5A242A27-A13E-4984-BFD3-0E5E7488E61D}" destId="{8D8DD633-0D30-4990-A494-1C6A12E297C3}" srcOrd="0" destOrd="0" presId="urn:microsoft.com/office/officeart/2005/8/layout/vList6"/>
    <dgm:cxn modelId="{D3F57F88-5272-454C-8EAB-9C86444B4BC6}" type="presParOf" srcId="{5A242A27-A13E-4984-BFD3-0E5E7488E61D}" destId="{B7F7C429-3F8B-47D2-8545-3D3C5BB4306D}" srcOrd="1" destOrd="0" presId="urn:microsoft.com/office/officeart/2005/8/layout/vList6"/>
    <dgm:cxn modelId="{385A0082-C080-4BFD-A47D-FF362DCD5DBA}" type="presParOf" srcId="{3440A6C5-B75A-4C00-B343-07362AA1637B}" destId="{E8D4B199-1FAC-436A-ADD8-73E6FD24D102}" srcOrd="5" destOrd="0" presId="urn:microsoft.com/office/officeart/2005/8/layout/vList6"/>
    <dgm:cxn modelId="{013FF636-F369-4D2F-B528-9FD87BF582F7}" type="presParOf" srcId="{3440A6C5-B75A-4C00-B343-07362AA1637B}" destId="{1CE759F9-DB30-4439-B463-2003428D4381}" srcOrd="6" destOrd="0" presId="urn:microsoft.com/office/officeart/2005/8/layout/vList6"/>
    <dgm:cxn modelId="{50589210-CFC7-4FA4-8113-F646A22B4B5F}" type="presParOf" srcId="{1CE759F9-DB30-4439-B463-2003428D4381}" destId="{DC8D5BA7-9F87-4724-BCC3-4F366D39E384}" srcOrd="0" destOrd="0" presId="urn:microsoft.com/office/officeart/2005/8/layout/vList6"/>
    <dgm:cxn modelId="{8997099F-34EC-4A1F-B3D7-A38F1525A16E}" type="presParOf" srcId="{1CE759F9-DB30-4439-B463-2003428D4381}" destId="{3E2B17F3-91D1-4131-8270-51CAF5BDAD7A}" srcOrd="1" destOrd="0" presId="urn:microsoft.com/office/officeart/2005/8/layout/vList6"/>
    <dgm:cxn modelId="{47F33589-8E9C-42F2-B2C3-318412474BD5}" type="presParOf" srcId="{3440A6C5-B75A-4C00-B343-07362AA1637B}" destId="{B52411AA-BEE2-4111-8506-B6061EAA6658}" srcOrd="7" destOrd="0" presId="urn:microsoft.com/office/officeart/2005/8/layout/vList6"/>
    <dgm:cxn modelId="{93ED7D9D-D677-4F70-A3B7-069AC033A982}" type="presParOf" srcId="{3440A6C5-B75A-4C00-B343-07362AA1637B}" destId="{83B9790F-94D7-409C-9BE5-1E2AF8939FFA}" srcOrd="8" destOrd="0" presId="urn:microsoft.com/office/officeart/2005/8/layout/vList6"/>
    <dgm:cxn modelId="{B5611DAC-1806-4B62-B3F5-AEF9442E4276}" type="presParOf" srcId="{83B9790F-94D7-409C-9BE5-1E2AF8939FFA}" destId="{FFB82D01-3659-433B-8390-88F214F2629C}" srcOrd="0" destOrd="0" presId="urn:microsoft.com/office/officeart/2005/8/layout/vList6"/>
    <dgm:cxn modelId="{F53AF5BC-FF21-4CE4-8990-61CE3F70BBCB}" type="presParOf" srcId="{83B9790F-94D7-409C-9BE5-1E2AF8939FFA}" destId="{33E501B0-E1F8-46A1-A36B-B5105C766DE4}" srcOrd="1" destOrd="0" presId="urn:microsoft.com/office/officeart/2005/8/layout/vList6"/>
    <dgm:cxn modelId="{792F66A4-B765-44C4-BD0D-E14FA4B5754F}" type="presParOf" srcId="{3440A6C5-B75A-4C00-B343-07362AA1637B}" destId="{21787312-104C-448D-9813-7CB533ED951A}" srcOrd="9" destOrd="0" presId="urn:microsoft.com/office/officeart/2005/8/layout/vList6"/>
    <dgm:cxn modelId="{9FCEA4A7-864A-43E2-919E-A116F54D4AE4}" type="presParOf" srcId="{3440A6C5-B75A-4C00-B343-07362AA1637B}" destId="{B99A5130-A02B-4437-9498-CD48D581F65D}" srcOrd="10" destOrd="0" presId="urn:microsoft.com/office/officeart/2005/8/layout/vList6"/>
    <dgm:cxn modelId="{A2C56BC0-BFEE-4592-A8E8-64F0AFA57A15}" type="presParOf" srcId="{B99A5130-A02B-4437-9498-CD48D581F65D}" destId="{04A36F3A-D318-40BB-9092-939495EE3F9F}" srcOrd="0" destOrd="0" presId="urn:microsoft.com/office/officeart/2005/8/layout/vList6"/>
    <dgm:cxn modelId="{D91D50B7-7CC2-4297-8BAF-62719EEFFEE4}" type="presParOf" srcId="{B99A5130-A02B-4437-9498-CD48D581F65D}" destId="{C7A44D5D-2A2E-45B5-AE31-783C7E0039D9}" srcOrd="1" destOrd="0" presId="urn:microsoft.com/office/officeart/2005/8/layout/vList6"/>
    <dgm:cxn modelId="{953EDBF8-9D2C-41D5-A772-7E6A631D8B76}" type="presParOf" srcId="{3440A6C5-B75A-4C00-B343-07362AA1637B}" destId="{D489AB97-231F-4F93-8FAB-35F50A43030A}" srcOrd="11" destOrd="0" presId="urn:microsoft.com/office/officeart/2005/8/layout/vList6"/>
    <dgm:cxn modelId="{78172B69-8950-43F3-BD28-89EBD1C9B4AA}" type="presParOf" srcId="{3440A6C5-B75A-4C00-B343-07362AA1637B}" destId="{8B1CFA5C-D2D9-4538-967D-C8B433E4FDD1}" srcOrd="12" destOrd="0" presId="urn:microsoft.com/office/officeart/2005/8/layout/vList6"/>
    <dgm:cxn modelId="{C51DF2BB-0081-46A4-8137-94E20AAB51C8}" type="presParOf" srcId="{8B1CFA5C-D2D9-4538-967D-C8B433E4FDD1}" destId="{559F7E76-6D58-4461-BB03-76943ECBCEE6}" srcOrd="0" destOrd="0" presId="urn:microsoft.com/office/officeart/2005/8/layout/vList6"/>
    <dgm:cxn modelId="{F82DFE65-CE13-43BE-B634-D34258B2AE29}" type="presParOf" srcId="{8B1CFA5C-D2D9-4538-967D-C8B433E4FDD1}" destId="{37B492DB-200C-4B75-BE62-25816A9ED46F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F390FB8-4624-4DB0-8151-BF55B2E25472}" type="doc">
      <dgm:prSet loTypeId="urn:microsoft.com/office/officeart/2005/8/layout/vList4" loCatId="list" qsTypeId="urn:microsoft.com/office/officeart/2005/8/quickstyle/3d3" qsCatId="3D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E8E6C901-6FE9-4334-B7D8-352A7E7A5581}">
      <dgm:prSet custT="1"/>
      <dgm:spPr>
        <a:solidFill>
          <a:srgbClr val="234098"/>
        </a:solidFill>
      </dgm:spPr>
      <dgm:t>
        <a:bodyPr/>
        <a:lstStyle/>
        <a:p>
          <a:pPr rtl="0"/>
          <a:r>
            <a:rPr lang="en-US" sz="2800" b="0" dirty="0" smtClean="0">
              <a:solidFill>
                <a:schemeClr val="bg1"/>
              </a:solidFill>
              <a:effectLst/>
            </a:rPr>
            <a:t>Teach the children so it will not be necessary to teach the adults. </a:t>
          </a:r>
        </a:p>
        <a:p>
          <a:pPr rtl="0"/>
          <a:r>
            <a:rPr lang="en-US" sz="2400" b="0" dirty="0" smtClean="0">
              <a:solidFill>
                <a:schemeClr val="bg1"/>
              </a:solidFill>
              <a:effectLst/>
            </a:rPr>
            <a:t>- Abraham Lincoln</a:t>
          </a:r>
          <a:endParaRPr lang="en-US" sz="2400" b="0" dirty="0">
            <a:solidFill>
              <a:schemeClr val="bg1"/>
            </a:solidFill>
            <a:effectLst/>
          </a:endParaRPr>
        </a:p>
      </dgm:t>
    </dgm:pt>
    <dgm:pt modelId="{BA6D0823-7AFA-401C-9C68-2BD7C917B1C6}" type="parTrans" cxnId="{1FADFE27-2B6B-4477-9AC9-2591E32A1889}">
      <dgm:prSet/>
      <dgm:spPr/>
      <dgm:t>
        <a:bodyPr/>
        <a:lstStyle/>
        <a:p>
          <a:endParaRPr lang="en-US"/>
        </a:p>
      </dgm:t>
    </dgm:pt>
    <dgm:pt modelId="{5A8C7108-D07A-4E48-86BE-D6A703752769}" type="sibTrans" cxnId="{1FADFE27-2B6B-4477-9AC9-2591E32A1889}">
      <dgm:prSet/>
      <dgm:spPr/>
      <dgm:t>
        <a:bodyPr/>
        <a:lstStyle/>
        <a:p>
          <a:endParaRPr lang="en-US"/>
        </a:p>
      </dgm:t>
    </dgm:pt>
    <dgm:pt modelId="{60914BF2-D77D-4BF7-8B0A-1BA6A26336EA}">
      <dgm:prSet custT="1"/>
      <dgm:spPr>
        <a:solidFill>
          <a:srgbClr val="234098"/>
        </a:solidFill>
      </dgm:spPr>
      <dgm:t>
        <a:bodyPr/>
        <a:lstStyle/>
        <a:p>
          <a:pPr rtl="0"/>
          <a:r>
            <a:rPr lang="en-US" sz="2800" u="none" dirty="0" smtClean="0"/>
            <a:t>If you think in terms of a year, plant a seed; if in terms of ten years, plant trees; if in terms of 100 years, teach the people</a:t>
          </a:r>
          <a:br>
            <a:rPr lang="en-US" sz="2800" u="none" dirty="0" smtClean="0"/>
          </a:br>
          <a:r>
            <a:rPr lang="en-US" sz="2800" u="none" dirty="0" smtClean="0"/>
            <a:t>-Confucius </a:t>
          </a:r>
          <a:endParaRPr lang="en-US" sz="2400" b="0" dirty="0">
            <a:solidFill>
              <a:schemeClr val="bg1"/>
            </a:solidFill>
            <a:effectLst/>
          </a:endParaRPr>
        </a:p>
      </dgm:t>
    </dgm:pt>
    <dgm:pt modelId="{A162463E-E507-46CD-A2BC-1D3ACEAD9F0E}" type="parTrans" cxnId="{5BE766AD-3E37-4AA9-B057-BC1F8FE6BADB}">
      <dgm:prSet/>
      <dgm:spPr/>
      <dgm:t>
        <a:bodyPr/>
        <a:lstStyle/>
        <a:p>
          <a:endParaRPr lang="en-US"/>
        </a:p>
      </dgm:t>
    </dgm:pt>
    <dgm:pt modelId="{A29851F6-51A8-4016-9C9D-4B49477146F7}" type="sibTrans" cxnId="{5BE766AD-3E37-4AA9-B057-BC1F8FE6BADB}">
      <dgm:prSet/>
      <dgm:spPr/>
      <dgm:t>
        <a:bodyPr/>
        <a:lstStyle/>
        <a:p>
          <a:endParaRPr lang="en-US"/>
        </a:p>
      </dgm:t>
    </dgm:pt>
    <dgm:pt modelId="{6BB33F9E-B4ED-4D4C-8DEB-FE595B6C3C55}" type="pres">
      <dgm:prSet presAssocID="{0F390FB8-4624-4DB0-8151-BF55B2E25472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CC05622-6E67-40A7-AEA5-3451D2D6C710}" type="pres">
      <dgm:prSet presAssocID="{E8E6C901-6FE9-4334-B7D8-352A7E7A5581}" presName="comp" presStyleCnt="0"/>
      <dgm:spPr/>
      <dgm:t>
        <a:bodyPr/>
        <a:lstStyle/>
        <a:p>
          <a:endParaRPr lang="en-US"/>
        </a:p>
      </dgm:t>
    </dgm:pt>
    <dgm:pt modelId="{30CF1E66-DF6D-4F08-AB77-380EE78B1BC3}" type="pres">
      <dgm:prSet presAssocID="{E8E6C901-6FE9-4334-B7D8-352A7E7A5581}" presName="box" presStyleLbl="node1" presStyleIdx="0" presStyleCnt="2"/>
      <dgm:spPr/>
      <dgm:t>
        <a:bodyPr/>
        <a:lstStyle/>
        <a:p>
          <a:endParaRPr lang="en-US"/>
        </a:p>
      </dgm:t>
    </dgm:pt>
    <dgm:pt modelId="{1016E051-B812-4CED-B4BC-696F65BCB8FD}" type="pres">
      <dgm:prSet presAssocID="{E8E6C901-6FE9-4334-B7D8-352A7E7A5581}" presName="img" presStyleLbl="fgImgPlace1" presStyleIdx="0" presStyleCnt="2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2BC7443A-E029-4285-A7F9-87334C978FF6}" type="pres">
      <dgm:prSet presAssocID="{E8E6C901-6FE9-4334-B7D8-352A7E7A5581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36B93E-E9EB-416F-AA2B-880A9CCE5C0F}" type="pres">
      <dgm:prSet presAssocID="{5A8C7108-D07A-4E48-86BE-D6A703752769}" presName="spacer" presStyleCnt="0"/>
      <dgm:spPr/>
      <dgm:t>
        <a:bodyPr/>
        <a:lstStyle/>
        <a:p>
          <a:endParaRPr lang="en-US"/>
        </a:p>
      </dgm:t>
    </dgm:pt>
    <dgm:pt modelId="{39CDE790-4F84-4454-AD98-4007F890281D}" type="pres">
      <dgm:prSet presAssocID="{60914BF2-D77D-4BF7-8B0A-1BA6A26336EA}" presName="comp" presStyleCnt="0"/>
      <dgm:spPr/>
    </dgm:pt>
    <dgm:pt modelId="{66A8D232-13D4-4FD5-8927-F247C5A67EFA}" type="pres">
      <dgm:prSet presAssocID="{60914BF2-D77D-4BF7-8B0A-1BA6A26336EA}" presName="box" presStyleLbl="node1" presStyleIdx="1" presStyleCnt="2"/>
      <dgm:spPr/>
      <dgm:t>
        <a:bodyPr/>
        <a:lstStyle/>
        <a:p>
          <a:endParaRPr lang="en-US"/>
        </a:p>
      </dgm:t>
    </dgm:pt>
    <dgm:pt modelId="{39DE7695-48FC-41D9-8235-2552068E6376}" type="pres">
      <dgm:prSet presAssocID="{60914BF2-D77D-4BF7-8B0A-1BA6A26336EA}" presName="img" presStyleLbl="fgImgPlace1" presStyleIdx="1" presStyleCnt="2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26E611AC-26C8-4A31-AEA2-8AA65914AFDE}" type="pres">
      <dgm:prSet presAssocID="{60914BF2-D77D-4BF7-8B0A-1BA6A26336EA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FADFE27-2B6B-4477-9AC9-2591E32A1889}" srcId="{0F390FB8-4624-4DB0-8151-BF55B2E25472}" destId="{E8E6C901-6FE9-4334-B7D8-352A7E7A5581}" srcOrd="0" destOrd="0" parTransId="{BA6D0823-7AFA-401C-9C68-2BD7C917B1C6}" sibTransId="{5A8C7108-D07A-4E48-86BE-D6A703752769}"/>
    <dgm:cxn modelId="{AC9F4B2B-FB90-4465-A26F-B2305A14A487}" type="presOf" srcId="{E8E6C901-6FE9-4334-B7D8-352A7E7A5581}" destId="{2BC7443A-E029-4285-A7F9-87334C978FF6}" srcOrd="1" destOrd="0" presId="urn:microsoft.com/office/officeart/2005/8/layout/vList4"/>
    <dgm:cxn modelId="{5BE766AD-3E37-4AA9-B057-BC1F8FE6BADB}" srcId="{0F390FB8-4624-4DB0-8151-BF55B2E25472}" destId="{60914BF2-D77D-4BF7-8B0A-1BA6A26336EA}" srcOrd="1" destOrd="0" parTransId="{A162463E-E507-46CD-A2BC-1D3ACEAD9F0E}" sibTransId="{A29851F6-51A8-4016-9C9D-4B49477146F7}"/>
    <dgm:cxn modelId="{4CB857BE-5496-491F-B82E-D619CF7689A8}" type="presOf" srcId="{0F390FB8-4624-4DB0-8151-BF55B2E25472}" destId="{6BB33F9E-B4ED-4D4C-8DEB-FE595B6C3C55}" srcOrd="0" destOrd="0" presId="urn:microsoft.com/office/officeart/2005/8/layout/vList4"/>
    <dgm:cxn modelId="{1B21CB68-BE5C-44BD-80CD-90D4AA4CDB4B}" type="presOf" srcId="{60914BF2-D77D-4BF7-8B0A-1BA6A26336EA}" destId="{66A8D232-13D4-4FD5-8927-F247C5A67EFA}" srcOrd="0" destOrd="0" presId="urn:microsoft.com/office/officeart/2005/8/layout/vList4"/>
    <dgm:cxn modelId="{94906DF7-E7C4-4F98-A226-CE79B378E47B}" type="presOf" srcId="{E8E6C901-6FE9-4334-B7D8-352A7E7A5581}" destId="{30CF1E66-DF6D-4F08-AB77-380EE78B1BC3}" srcOrd="0" destOrd="0" presId="urn:microsoft.com/office/officeart/2005/8/layout/vList4"/>
    <dgm:cxn modelId="{8FD028C9-503F-4724-8E6C-C9A71E048BB7}" type="presOf" srcId="{60914BF2-D77D-4BF7-8B0A-1BA6A26336EA}" destId="{26E611AC-26C8-4A31-AEA2-8AA65914AFDE}" srcOrd="1" destOrd="0" presId="urn:microsoft.com/office/officeart/2005/8/layout/vList4"/>
    <dgm:cxn modelId="{FEC50849-411E-4ADD-A7F4-7A054A0A8D54}" type="presParOf" srcId="{6BB33F9E-B4ED-4D4C-8DEB-FE595B6C3C55}" destId="{6CC05622-6E67-40A7-AEA5-3451D2D6C710}" srcOrd="0" destOrd="0" presId="urn:microsoft.com/office/officeart/2005/8/layout/vList4"/>
    <dgm:cxn modelId="{4E1665AA-7E26-4C83-8701-F4A24892F5ED}" type="presParOf" srcId="{6CC05622-6E67-40A7-AEA5-3451D2D6C710}" destId="{30CF1E66-DF6D-4F08-AB77-380EE78B1BC3}" srcOrd="0" destOrd="0" presId="urn:microsoft.com/office/officeart/2005/8/layout/vList4"/>
    <dgm:cxn modelId="{2C7B5C43-58C9-4269-BA7D-89ACB8975EED}" type="presParOf" srcId="{6CC05622-6E67-40A7-AEA5-3451D2D6C710}" destId="{1016E051-B812-4CED-B4BC-696F65BCB8FD}" srcOrd="1" destOrd="0" presId="urn:microsoft.com/office/officeart/2005/8/layout/vList4"/>
    <dgm:cxn modelId="{215FCE29-E86C-4B7E-9D8C-58CBC570C232}" type="presParOf" srcId="{6CC05622-6E67-40A7-AEA5-3451D2D6C710}" destId="{2BC7443A-E029-4285-A7F9-87334C978FF6}" srcOrd="2" destOrd="0" presId="urn:microsoft.com/office/officeart/2005/8/layout/vList4"/>
    <dgm:cxn modelId="{9E419001-2025-41FD-9FD0-479B448565EE}" type="presParOf" srcId="{6BB33F9E-B4ED-4D4C-8DEB-FE595B6C3C55}" destId="{BA36B93E-E9EB-416F-AA2B-880A9CCE5C0F}" srcOrd="1" destOrd="0" presId="urn:microsoft.com/office/officeart/2005/8/layout/vList4"/>
    <dgm:cxn modelId="{A3A1B00D-AC36-42AC-A528-067D96DB0E99}" type="presParOf" srcId="{6BB33F9E-B4ED-4D4C-8DEB-FE595B6C3C55}" destId="{39CDE790-4F84-4454-AD98-4007F890281D}" srcOrd="2" destOrd="0" presId="urn:microsoft.com/office/officeart/2005/8/layout/vList4"/>
    <dgm:cxn modelId="{55B5C29C-8A32-40D9-ACD9-08EACE76BBC0}" type="presParOf" srcId="{39CDE790-4F84-4454-AD98-4007F890281D}" destId="{66A8D232-13D4-4FD5-8927-F247C5A67EFA}" srcOrd="0" destOrd="0" presId="urn:microsoft.com/office/officeart/2005/8/layout/vList4"/>
    <dgm:cxn modelId="{232B9667-EB94-4BE2-82AB-B5278C019B09}" type="presParOf" srcId="{39CDE790-4F84-4454-AD98-4007F890281D}" destId="{39DE7695-48FC-41D9-8235-2552068E6376}" srcOrd="1" destOrd="0" presId="urn:microsoft.com/office/officeart/2005/8/layout/vList4"/>
    <dgm:cxn modelId="{F0258F73-613F-4B24-A6CD-6A330F7E7EB2}" type="presParOf" srcId="{39CDE790-4F84-4454-AD98-4007F890281D}" destId="{26E611AC-26C8-4A31-AEA2-8AA65914AFDE}" srcOrd="2" destOrd="0" presId="urn:microsoft.com/office/officeart/2005/8/layout/vList4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D008B9-803D-46E1-BB58-A9BAD4D00F79}">
      <dsp:nvSpPr>
        <dsp:cNvPr id="0" name=""/>
        <dsp:cNvSpPr/>
      </dsp:nvSpPr>
      <dsp:spPr>
        <a:xfrm>
          <a:off x="0" y="305295"/>
          <a:ext cx="9753600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47B899-7C0F-4293-9EBC-EAD4E02EADE5}">
      <dsp:nvSpPr>
        <dsp:cNvPr id="0" name=""/>
        <dsp:cNvSpPr/>
      </dsp:nvSpPr>
      <dsp:spPr>
        <a:xfrm>
          <a:off x="487680" y="24855"/>
          <a:ext cx="6827520" cy="56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8064" tIns="0" rIns="258064" bIns="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Stop – Take a Breath</a:t>
          </a:r>
          <a:endParaRPr lang="en-US" sz="1900" kern="1200" dirty="0"/>
        </a:p>
      </dsp:txBody>
      <dsp:txXfrm>
        <a:off x="515060" y="52235"/>
        <a:ext cx="6772760" cy="506120"/>
      </dsp:txXfrm>
    </dsp:sp>
    <dsp:sp modelId="{532A76AC-A5E3-4C4E-9E98-37C0F83E24A5}">
      <dsp:nvSpPr>
        <dsp:cNvPr id="0" name=""/>
        <dsp:cNvSpPr/>
      </dsp:nvSpPr>
      <dsp:spPr>
        <a:xfrm>
          <a:off x="0" y="1167136"/>
          <a:ext cx="9753600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4B2F44-8B38-4CBF-9DAB-B5C8B0784E1C}">
      <dsp:nvSpPr>
        <dsp:cNvPr id="0" name=""/>
        <dsp:cNvSpPr/>
      </dsp:nvSpPr>
      <dsp:spPr>
        <a:xfrm>
          <a:off x="487680" y="886696"/>
          <a:ext cx="6827520" cy="56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8064" tIns="0" rIns="258064" bIns="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THINK – True, Helpful, Inspire confidence, Necessary, Kind</a:t>
          </a:r>
          <a:endParaRPr lang="en-US" sz="1900" kern="1200" dirty="0"/>
        </a:p>
      </dsp:txBody>
      <dsp:txXfrm>
        <a:off x="515060" y="914076"/>
        <a:ext cx="6772760" cy="506120"/>
      </dsp:txXfrm>
    </dsp:sp>
    <dsp:sp modelId="{B449AE79-363A-4E8D-A52D-341A2AA4436C}">
      <dsp:nvSpPr>
        <dsp:cNvPr id="0" name=""/>
        <dsp:cNvSpPr/>
      </dsp:nvSpPr>
      <dsp:spPr>
        <a:xfrm>
          <a:off x="0" y="2028976"/>
          <a:ext cx="9753600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393FAA-5B59-47B8-ADED-98B3832E9433}">
      <dsp:nvSpPr>
        <dsp:cNvPr id="0" name=""/>
        <dsp:cNvSpPr/>
      </dsp:nvSpPr>
      <dsp:spPr>
        <a:xfrm>
          <a:off x="487680" y="1748536"/>
          <a:ext cx="6827520" cy="56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8064" tIns="0" rIns="258064" bIns="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Empathize – Reflect on others</a:t>
          </a:r>
          <a:endParaRPr lang="en-US" sz="1900" kern="1200" dirty="0"/>
        </a:p>
      </dsp:txBody>
      <dsp:txXfrm>
        <a:off x="515060" y="1775916"/>
        <a:ext cx="6772760" cy="506120"/>
      </dsp:txXfrm>
    </dsp:sp>
    <dsp:sp modelId="{7A9EABB3-0FC8-4F01-8EAD-60257DCB598D}">
      <dsp:nvSpPr>
        <dsp:cNvPr id="0" name=""/>
        <dsp:cNvSpPr/>
      </dsp:nvSpPr>
      <dsp:spPr>
        <a:xfrm>
          <a:off x="0" y="2890816"/>
          <a:ext cx="9753600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A26BDD-140E-456F-8EE8-D95B47ADC7FE}">
      <dsp:nvSpPr>
        <dsp:cNvPr id="0" name=""/>
        <dsp:cNvSpPr/>
      </dsp:nvSpPr>
      <dsp:spPr>
        <a:xfrm>
          <a:off x="487680" y="2610376"/>
          <a:ext cx="6827520" cy="56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8064" tIns="0" rIns="258064" bIns="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Post – If you have met the criteria above</a:t>
          </a:r>
          <a:endParaRPr lang="en-US" sz="1900" kern="1200" dirty="0"/>
        </a:p>
      </dsp:txBody>
      <dsp:txXfrm>
        <a:off x="515060" y="2637756"/>
        <a:ext cx="6772760" cy="5061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0EE1D2-7B8E-402E-A2A8-B4039165BE60}">
      <dsp:nvSpPr>
        <dsp:cNvPr id="0" name=""/>
        <dsp:cNvSpPr/>
      </dsp:nvSpPr>
      <dsp:spPr>
        <a:xfrm>
          <a:off x="2606030" y="4554"/>
          <a:ext cx="5318772" cy="680591"/>
        </a:xfrm>
        <a:prstGeom prst="round2SameRect">
          <a:avLst/>
        </a:prstGeom>
        <a:solidFill>
          <a:srgbClr val="9AD2FF">
            <a:alpha val="90000"/>
          </a:srgb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13335" rIns="13335" bIns="13335" numCol="1" spcCol="1270" anchor="t" anchorCtr="0">
          <a:noAutofit/>
        </a:bodyPr>
        <a:lstStyle/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>
              <a:solidFill>
                <a:schemeClr val="accent1">
                  <a:lumMod val="75000"/>
                </a:schemeClr>
              </a:solidFill>
            </a:rPr>
            <a:t>What you do not want done to yourself, do not do unto others.</a:t>
          </a:r>
          <a:endParaRPr lang="en-US" sz="2100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2639254" y="37778"/>
        <a:ext cx="5252324" cy="647367"/>
      </dsp:txXfrm>
    </dsp:sp>
    <dsp:sp modelId="{BCE68E97-3617-45A9-9E8E-C84D5B6B755B}">
      <dsp:nvSpPr>
        <dsp:cNvPr id="0" name=""/>
        <dsp:cNvSpPr/>
      </dsp:nvSpPr>
      <dsp:spPr>
        <a:xfrm>
          <a:off x="228596" y="4554"/>
          <a:ext cx="2377433" cy="680591"/>
        </a:xfrm>
        <a:prstGeom prst="roundRect">
          <a:avLst/>
        </a:prstGeom>
        <a:solidFill>
          <a:srgbClr val="6682B5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bg1"/>
              </a:solidFill>
            </a:rPr>
            <a:t>Confucius:</a:t>
          </a:r>
          <a:endParaRPr lang="en-US" sz="2400" b="1" kern="1200" dirty="0">
            <a:solidFill>
              <a:schemeClr val="bg1"/>
            </a:solidFill>
          </a:endParaRPr>
        </a:p>
      </dsp:txBody>
      <dsp:txXfrm>
        <a:off x="261820" y="37778"/>
        <a:ext cx="2310985" cy="614143"/>
      </dsp:txXfrm>
    </dsp:sp>
    <dsp:sp modelId="{C14F46C0-B36C-4A02-B802-AF21AE233786}">
      <dsp:nvSpPr>
        <dsp:cNvPr id="0" name=""/>
        <dsp:cNvSpPr/>
      </dsp:nvSpPr>
      <dsp:spPr>
        <a:xfrm>
          <a:off x="2606030" y="753204"/>
          <a:ext cx="5318772" cy="680591"/>
        </a:xfrm>
        <a:prstGeom prst="round2SameRect">
          <a:avLst/>
        </a:prstGeom>
        <a:solidFill>
          <a:srgbClr val="9AD2FF">
            <a:alpha val="90000"/>
          </a:srgb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13335" rIns="13335" bIns="13335" numCol="1" spcCol="1270" anchor="t" anchorCtr="0">
          <a:noAutofit/>
        </a:bodyPr>
        <a:lstStyle/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>
              <a:solidFill>
                <a:schemeClr val="accent1">
                  <a:lumMod val="75000"/>
                </a:schemeClr>
              </a:solidFill>
            </a:rPr>
            <a:t>We should behave to others as we wish others to behave to us. </a:t>
          </a:r>
          <a:endParaRPr lang="en-US" sz="2100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2639254" y="786428"/>
        <a:ext cx="5252324" cy="647367"/>
      </dsp:txXfrm>
    </dsp:sp>
    <dsp:sp modelId="{491C0CC5-DAB5-42A5-A9C4-0A974D80BFFF}">
      <dsp:nvSpPr>
        <dsp:cNvPr id="0" name=""/>
        <dsp:cNvSpPr/>
      </dsp:nvSpPr>
      <dsp:spPr>
        <a:xfrm>
          <a:off x="228596" y="753204"/>
          <a:ext cx="2377433" cy="680591"/>
        </a:xfrm>
        <a:prstGeom prst="roundRect">
          <a:avLst/>
        </a:prstGeom>
        <a:solidFill>
          <a:srgbClr val="6682B5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bg1"/>
              </a:solidFill>
            </a:rPr>
            <a:t>Aristotle</a:t>
          </a:r>
          <a:r>
            <a:rPr lang="en-US" sz="3000" b="1" kern="1200" dirty="0" smtClean="0">
              <a:solidFill>
                <a:schemeClr val="bg1"/>
              </a:solidFill>
            </a:rPr>
            <a:t>:</a:t>
          </a:r>
          <a:endParaRPr lang="en-US" sz="3000" b="1" kern="1200" dirty="0">
            <a:solidFill>
              <a:schemeClr val="bg1"/>
            </a:solidFill>
          </a:endParaRPr>
        </a:p>
      </dsp:txBody>
      <dsp:txXfrm>
        <a:off x="261820" y="786428"/>
        <a:ext cx="2310985" cy="614143"/>
      </dsp:txXfrm>
    </dsp:sp>
    <dsp:sp modelId="{B7F7C429-3F8B-47D2-8545-3D3C5BB4306D}">
      <dsp:nvSpPr>
        <dsp:cNvPr id="0" name=""/>
        <dsp:cNvSpPr/>
      </dsp:nvSpPr>
      <dsp:spPr>
        <a:xfrm>
          <a:off x="2606030" y="1501854"/>
          <a:ext cx="5318772" cy="680591"/>
        </a:xfrm>
        <a:prstGeom prst="round2SameRect">
          <a:avLst/>
        </a:prstGeom>
        <a:solidFill>
          <a:srgbClr val="9AD2FF">
            <a:alpha val="90000"/>
          </a:srgb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13335" rIns="13335" bIns="13335" numCol="1" spcCol="1270" anchor="t" anchorCtr="0">
          <a:noAutofit/>
        </a:bodyPr>
        <a:lstStyle/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>
              <a:solidFill>
                <a:schemeClr val="accent1">
                  <a:lumMod val="75000"/>
                </a:schemeClr>
              </a:solidFill>
            </a:rPr>
            <a:t>What you dislike for yourself, do not do to anyone.</a:t>
          </a:r>
          <a:endParaRPr lang="en-US" sz="2100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2639254" y="1535078"/>
        <a:ext cx="5252324" cy="647367"/>
      </dsp:txXfrm>
    </dsp:sp>
    <dsp:sp modelId="{8D8DD633-0D30-4990-A494-1C6A12E297C3}">
      <dsp:nvSpPr>
        <dsp:cNvPr id="0" name=""/>
        <dsp:cNvSpPr/>
      </dsp:nvSpPr>
      <dsp:spPr>
        <a:xfrm>
          <a:off x="228596" y="1501854"/>
          <a:ext cx="2377433" cy="680591"/>
        </a:xfrm>
        <a:prstGeom prst="roundRect">
          <a:avLst/>
        </a:prstGeom>
        <a:solidFill>
          <a:srgbClr val="6682B5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bg1"/>
              </a:solidFill>
            </a:rPr>
            <a:t>Judaism</a:t>
          </a:r>
          <a:r>
            <a:rPr lang="en-US" sz="3000" b="1" kern="1200" dirty="0" smtClean="0">
              <a:solidFill>
                <a:schemeClr val="bg1"/>
              </a:solidFill>
            </a:rPr>
            <a:t>:</a:t>
          </a:r>
          <a:endParaRPr lang="en-US" sz="3000" b="1" kern="1200" dirty="0">
            <a:solidFill>
              <a:schemeClr val="bg1"/>
            </a:solidFill>
          </a:endParaRPr>
        </a:p>
      </dsp:txBody>
      <dsp:txXfrm>
        <a:off x="261820" y="1535078"/>
        <a:ext cx="2310985" cy="614143"/>
      </dsp:txXfrm>
    </dsp:sp>
    <dsp:sp modelId="{3E2B17F3-91D1-4131-8270-51CAF5BDAD7A}">
      <dsp:nvSpPr>
        <dsp:cNvPr id="0" name=""/>
        <dsp:cNvSpPr/>
      </dsp:nvSpPr>
      <dsp:spPr>
        <a:xfrm>
          <a:off x="2606030" y="2250504"/>
          <a:ext cx="5318772" cy="680591"/>
        </a:xfrm>
        <a:prstGeom prst="round2SameRect">
          <a:avLst/>
        </a:prstGeom>
        <a:solidFill>
          <a:srgbClr val="9AD2FF">
            <a:alpha val="90000"/>
          </a:srgb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13335" rIns="13335" bIns="13335" numCol="1" spcCol="1270" anchor="t" anchorCtr="0">
          <a:noAutofit/>
        </a:bodyPr>
        <a:lstStyle/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>
              <a:solidFill>
                <a:schemeClr val="accent1">
                  <a:lumMod val="75000"/>
                </a:schemeClr>
              </a:solidFill>
            </a:rPr>
            <a:t>Do nothing to thy neighbor which thou wouldst not have him do to thee thereafter.</a:t>
          </a:r>
          <a:endParaRPr lang="en-US" sz="2100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2639254" y="2283728"/>
        <a:ext cx="5252324" cy="647367"/>
      </dsp:txXfrm>
    </dsp:sp>
    <dsp:sp modelId="{DC8D5BA7-9F87-4724-BCC3-4F366D39E384}">
      <dsp:nvSpPr>
        <dsp:cNvPr id="0" name=""/>
        <dsp:cNvSpPr/>
      </dsp:nvSpPr>
      <dsp:spPr>
        <a:xfrm>
          <a:off x="228596" y="2250504"/>
          <a:ext cx="2377433" cy="680591"/>
        </a:xfrm>
        <a:prstGeom prst="roundRect">
          <a:avLst/>
        </a:prstGeom>
        <a:solidFill>
          <a:srgbClr val="6682B5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bg1"/>
              </a:solidFill>
            </a:rPr>
            <a:t>Hinduism</a:t>
          </a:r>
          <a:r>
            <a:rPr lang="en-US" sz="3000" b="1" kern="1200" dirty="0" smtClean="0">
              <a:solidFill>
                <a:schemeClr val="bg1"/>
              </a:solidFill>
            </a:rPr>
            <a:t>:</a:t>
          </a:r>
          <a:endParaRPr lang="en-US" sz="3000" b="1" kern="1200" dirty="0">
            <a:solidFill>
              <a:schemeClr val="bg1"/>
            </a:solidFill>
          </a:endParaRPr>
        </a:p>
      </dsp:txBody>
      <dsp:txXfrm>
        <a:off x="261820" y="2283728"/>
        <a:ext cx="2310985" cy="614143"/>
      </dsp:txXfrm>
    </dsp:sp>
    <dsp:sp modelId="{33E501B0-E1F8-46A1-A36B-B5105C766DE4}">
      <dsp:nvSpPr>
        <dsp:cNvPr id="0" name=""/>
        <dsp:cNvSpPr/>
      </dsp:nvSpPr>
      <dsp:spPr>
        <a:xfrm>
          <a:off x="2606030" y="2999154"/>
          <a:ext cx="5318772" cy="680591"/>
        </a:xfrm>
        <a:prstGeom prst="round2SameRect">
          <a:avLst/>
        </a:prstGeom>
        <a:solidFill>
          <a:srgbClr val="9AD2FF">
            <a:alpha val="90000"/>
          </a:srgb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13335" rIns="13335" bIns="13335" numCol="1" spcCol="1270" anchor="t" anchorCtr="0">
          <a:noAutofit/>
        </a:bodyPr>
        <a:lstStyle/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>
              <a:solidFill>
                <a:schemeClr val="accent1">
                  <a:lumMod val="75000"/>
                </a:schemeClr>
              </a:solidFill>
            </a:rPr>
            <a:t>No one of you is a believer unless he loves for his brother what he loves for himself.</a:t>
          </a:r>
          <a:endParaRPr lang="en-US" sz="2100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2639254" y="3032378"/>
        <a:ext cx="5252324" cy="647367"/>
      </dsp:txXfrm>
    </dsp:sp>
    <dsp:sp modelId="{FFB82D01-3659-433B-8390-88F214F2629C}">
      <dsp:nvSpPr>
        <dsp:cNvPr id="0" name=""/>
        <dsp:cNvSpPr/>
      </dsp:nvSpPr>
      <dsp:spPr>
        <a:xfrm>
          <a:off x="228596" y="2999154"/>
          <a:ext cx="2377433" cy="680591"/>
        </a:xfrm>
        <a:prstGeom prst="roundRect">
          <a:avLst/>
        </a:prstGeom>
        <a:solidFill>
          <a:srgbClr val="6682B5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bg1"/>
              </a:solidFill>
            </a:rPr>
            <a:t>Islam</a:t>
          </a:r>
          <a:r>
            <a:rPr lang="en-US" sz="3000" b="1" kern="1200" dirty="0" smtClean="0">
              <a:solidFill>
                <a:schemeClr val="bg1"/>
              </a:solidFill>
            </a:rPr>
            <a:t>:</a:t>
          </a:r>
          <a:endParaRPr lang="en-US" sz="3000" b="1" kern="1200" dirty="0">
            <a:solidFill>
              <a:schemeClr val="bg1"/>
            </a:solidFill>
          </a:endParaRPr>
        </a:p>
      </dsp:txBody>
      <dsp:txXfrm>
        <a:off x="261820" y="3032378"/>
        <a:ext cx="2310985" cy="614143"/>
      </dsp:txXfrm>
    </dsp:sp>
    <dsp:sp modelId="{C7A44D5D-2A2E-45B5-AE31-783C7E0039D9}">
      <dsp:nvSpPr>
        <dsp:cNvPr id="0" name=""/>
        <dsp:cNvSpPr/>
      </dsp:nvSpPr>
      <dsp:spPr>
        <a:xfrm>
          <a:off x="2606030" y="3747804"/>
          <a:ext cx="5318772" cy="680591"/>
        </a:xfrm>
        <a:prstGeom prst="round2SameRect">
          <a:avLst/>
        </a:prstGeom>
        <a:solidFill>
          <a:srgbClr val="9AD2FF">
            <a:alpha val="90000"/>
          </a:srgb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13335" rIns="13335" bIns="13335" numCol="1" spcCol="1270" anchor="t" anchorCtr="0">
          <a:noAutofit/>
        </a:bodyPr>
        <a:lstStyle/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>
              <a:solidFill>
                <a:schemeClr val="accent1">
                  <a:lumMod val="75000"/>
                </a:schemeClr>
              </a:solidFill>
            </a:rPr>
            <a:t>Hurt not others with that which pains thyself.</a:t>
          </a:r>
          <a:endParaRPr lang="en-US" sz="2100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2639254" y="3781028"/>
        <a:ext cx="5252324" cy="647367"/>
      </dsp:txXfrm>
    </dsp:sp>
    <dsp:sp modelId="{04A36F3A-D318-40BB-9092-939495EE3F9F}">
      <dsp:nvSpPr>
        <dsp:cNvPr id="0" name=""/>
        <dsp:cNvSpPr/>
      </dsp:nvSpPr>
      <dsp:spPr>
        <a:xfrm>
          <a:off x="228596" y="3747804"/>
          <a:ext cx="2377433" cy="680591"/>
        </a:xfrm>
        <a:prstGeom prst="roundRect">
          <a:avLst/>
        </a:prstGeom>
        <a:solidFill>
          <a:srgbClr val="6682B5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bg1"/>
              </a:solidFill>
            </a:rPr>
            <a:t>Buddhism</a:t>
          </a:r>
          <a:r>
            <a:rPr lang="en-US" sz="3000" b="1" kern="1200" dirty="0" smtClean="0">
              <a:solidFill>
                <a:schemeClr val="bg1"/>
              </a:solidFill>
            </a:rPr>
            <a:t>:</a:t>
          </a:r>
          <a:endParaRPr lang="en-US" sz="3000" b="1" kern="1200" dirty="0">
            <a:solidFill>
              <a:schemeClr val="bg1"/>
            </a:solidFill>
          </a:endParaRPr>
        </a:p>
      </dsp:txBody>
      <dsp:txXfrm>
        <a:off x="261820" y="3781028"/>
        <a:ext cx="2310985" cy="614143"/>
      </dsp:txXfrm>
    </dsp:sp>
    <dsp:sp modelId="{37B492DB-200C-4B75-BE62-25816A9ED46F}">
      <dsp:nvSpPr>
        <dsp:cNvPr id="0" name=""/>
        <dsp:cNvSpPr/>
      </dsp:nvSpPr>
      <dsp:spPr>
        <a:xfrm>
          <a:off x="2606030" y="4496454"/>
          <a:ext cx="5318772" cy="680591"/>
        </a:xfrm>
        <a:prstGeom prst="round2SameRect">
          <a:avLst/>
        </a:prstGeom>
        <a:solidFill>
          <a:srgbClr val="9AD2FF">
            <a:alpha val="90000"/>
          </a:srgb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13335" rIns="13335" bIns="13335" numCol="1" spcCol="1270" anchor="t" anchorCtr="0">
          <a:noAutofit/>
        </a:bodyPr>
        <a:lstStyle/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>
              <a:solidFill>
                <a:schemeClr val="accent1">
                  <a:lumMod val="75000"/>
                </a:schemeClr>
              </a:solidFill>
            </a:rPr>
            <a:t>Do unto others as you would have them do unto you.</a:t>
          </a:r>
          <a:endParaRPr lang="en-US" sz="2100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2639254" y="4529678"/>
        <a:ext cx="5252324" cy="647367"/>
      </dsp:txXfrm>
    </dsp:sp>
    <dsp:sp modelId="{559F7E76-6D58-4461-BB03-76943ECBCEE6}">
      <dsp:nvSpPr>
        <dsp:cNvPr id="0" name=""/>
        <dsp:cNvSpPr/>
      </dsp:nvSpPr>
      <dsp:spPr>
        <a:xfrm>
          <a:off x="228596" y="4496454"/>
          <a:ext cx="2377433" cy="680591"/>
        </a:xfrm>
        <a:prstGeom prst="roundRect">
          <a:avLst/>
        </a:prstGeom>
        <a:solidFill>
          <a:srgbClr val="6682B5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bg1"/>
              </a:solidFill>
            </a:rPr>
            <a:t>Christianity</a:t>
          </a:r>
          <a:r>
            <a:rPr lang="en-US" sz="3000" b="1" kern="1200" dirty="0" smtClean="0">
              <a:solidFill>
                <a:schemeClr val="bg1"/>
              </a:solidFill>
            </a:rPr>
            <a:t>:</a:t>
          </a:r>
          <a:endParaRPr lang="en-US" sz="3000" b="1" kern="1200" dirty="0">
            <a:solidFill>
              <a:schemeClr val="bg1"/>
            </a:solidFill>
          </a:endParaRPr>
        </a:p>
      </dsp:txBody>
      <dsp:txXfrm>
        <a:off x="261820" y="4529678"/>
        <a:ext cx="2310985" cy="61414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CF1E66-DF6D-4F08-AB77-380EE78B1BC3}">
      <dsp:nvSpPr>
        <dsp:cNvPr id="0" name=""/>
        <dsp:cNvSpPr/>
      </dsp:nvSpPr>
      <dsp:spPr>
        <a:xfrm>
          <a:off x="0" y="0"/>
          <a:ext cx="8382000" cy="2671684"/>
        </a:xfrm>
        <a:prstGeom prst="roundRect">
          <a:avLst>
            <a:gd name="adj" fmla="val 10000"/>
          </a:avLst>
        </a:prstGeom>
        <a:solidFill>
          <a:srgbClr val="234098"/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0" kern="1200" dirty="0" smtClean="0">
              <a:solidFill>
                <a:schemeClr val="bg1"/>
              </a:solidFill>
              <a:effectLst/>
            </a:rPr>
            <a:t>Teach the children so it will not be necessary to teach the adults. </a:t>
          </a:r>
        </a:p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kern="1200" dirty="0" smtClean="0">
              <a:solidFill>
                <a:schemeClr val="bg1"/>
              </a:solidFill>
              <a:effectLst/>
            </a:rPr>
            <a:t>- Abraham Lincoln</a:t>
          </a:r>
          <a:endParaRPr lang="en-US" sz="2400" b="0" kern="1200" dirty="0">
            <a:solidFill>
              <a:schemeClr val="bg1"/>
            </a:solidFill>
            <a:effectLst/>
          </a:endParaRPr>
        </a:p>
      </dsp:txBody>
      <dsp:txXfrm>
        <a:off x="1943568" y="0"/>
        <a:ext cx="6438431" cy="2671684"/>
      </dsp:txXfrm>
    </dsp:sp>
    <dsp:sp modelId="{1016E051-B812-4CED-B4BC-696F65BCB8FD}">
      <dsp:nvSpPr>
        <dsp:cNvPr id="0" name=""/>
        <dsp:cNvSpPr/>
      </dsp:nvSpPr>
      <dsp:spPr>
        <a:xfrm>
          <a:off x="267168" y="267168"/>
          <a:ext cx="1676400" cy="2137347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6A8D232-13D4-4FD5-8927-F247C5A67EFA}">
      <dsp:nvSpPr>
        <dsp:cNvPr id="0" name=""/>
        <dsp:cNvSpPr/>
      </dsp:nvSpPr>
      <dsp:spPr>
        <a:xfrm>
          <a:off x="0" y="2938852"/>
          <a:ext cx="8382000" cy="2671684"/>
        </a:xfrm>
        <a:prstGeom prst="roundRect">
          <a:avLst>
            <a:gd name="adj" fmla="val 10000"/>
          </a:avLst>
        </a:prstGeom>
        <a:solidFill>
          <a:srgbClr val="234098"/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u="none" kern="1200" dirty="0" smtClean="0"/>
            <a:t>If you think in terms of a year, plant a seed; if in terms of ten years, plant trees; if in terms of 100 years, teach the people</a:t>
          </a:r>
          <a:br>
            <a:rPr lang="en-US" sz="2800" u="none" kern="1200" dirty="0" smtClean="0"/>
          </a:br>
          <a:r>
            <a:rPr lang="en-US" sz="2800" u="none" kern="1200" dirty="0" smtClean="0"/>
            <a:t>-Confucius </a:t>
          </a:r>
          <a:endParaRPr lang="en-US" sz="2400" b="0" kern="1200" dirty="0">
            <a:solidFill>
              <a:schemeClr val="bg1"/>
            </a:solidFill>
            <a:effectLst/>
          </a:endParaRPr>
        </a:p>
      </dsp:txBody>
      <dsp:txXfrm>
        <a:off x="1943568" y="2938852"/>
        <a:ext cx="6438431" cy="2671684"/>
      </dsp:txXfrm>
    </dsp:sp>
    <dsp:sp modelId="{39DE7695-48FC-41D9-8235-2552068E6376}">
      <dsp:nvSpPr>
        <dsp:cNvPr id="0" name=""/>
        <dsp:cNvSpPr/>
      </dsp:nvSpPr>
      <dsp:spPr>
        <a:xfrm>
          <a:off x="267168" y="3206021"/>
          <a:ext cx="1676400" cy="2137347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5314D8-1E9C-4AD5-A549-27CEF37AF169}" type="datetimeFigureOut">
              <a:rPr lang="en-US" smtClean="0"/>
              <a:t>3/22/16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DD09F4-F449-4EC0-AE59-09A1C2EAD4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2708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4213"/>
            <a:ext cx="6092825" cy="3427412"/>
          </a:xfrm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1" y="4343407"/>
            <a:ext cx="5486400" cy="4113213"/>
          </a:xfrm>
          <a:ln/>
        </p:spPr>
        <p:txBody>
          <a:bodyPr lIns="90461" tIns="45232" rIns="90461" bIns="45232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5250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409112-7DAC-42AC-9B0E-298EEC48D3D1}" type="slidenum">
              <a:rPr lang="en-US" smtClean="0">
                <a:solidFill>
                  <a:prstClr val="black"/>
                </a:solidFill>
              </a:rPr>
              <a:pPr/>
              <a:t>29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84529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3/22/16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61117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3/22/16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90180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3/22/16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85200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59327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219200" y="274638"/>
            <a:ext cx="9753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219200" y="1600201"/>
            <a:ext cx="9753600" cy="4525963"/>
          </a:xfrm>
        </p:spPr>
        <p:txBody>
          <a:bodyPr/>
          <a:lstStyle>
            <a:lvl1pPr algn="l">
              <a:buClr>
                <a:srgbClr val="002060"/>
              </a:buClr>
              <a:buFontTx/>
              <a:buNone/>
              <a:defRPr>
                <a:solidFill>
                  <a:srgbClr val="002060"/>
                </a:solidFill>
              </a:defRPr>
            </a:lvl1pPr>
            <a:lvl2pPr algn="l">
              <a:buClr>
                <a:srgbClr val="002060"/>
              </a:buClr>
              <a:buFontTx/>
              <a:buNone/>
              <a:defRPr>
                <a:solidFill>
                  <a:srgbClr val="002060"/>
                </a:solidFill>
              </a:defRPr>
            </a:lvl2pPr>
            <a:lvl3pPr algn="l">
              <a:buClr>
                <a:srgbClr val="002060"/>
              </a:buClr>
              <a:buFontTx/>
              <a:buNone/>
              <a:defRPr>
                <a:solidFill>
                  <a:srgbClr val="002060"/>
                </a:solidFill>
              </a:defRPr>
            </a:lvl3pPr>
            <a:lvl4pPr algn="l">
              <a:buClr>
                <a:srgbClr val="002060"/>
              </a:buClr>
              <a:buFontTx/>
              <a:buNone/>
              <a:defRPr>
                <a:solidFill>
                  <a:srgbClr val="002060"/>
                </a:solidFill>
              </a:defRPr>
            </a:lvl4pPr>
            <a:lvl5pPr algn="l">
              <a:buClr>
                <a:srgbClr val="002060"/>
              </a:buClr>
              <a:buFontTx/>
              <a:buNone/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1739332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3/22/16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20863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3/22/16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67222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3/22/16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35696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3/22/16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1207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3/22/16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95938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3/22/16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67141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B61BEF0D-F0BB-DE4B-95CE-6DB70DBA9567}" type="datetimeFigureOut">
              <a:rPr lang="en-US" smtClean="0"/>
              <a:pPr/>
              <a:t>3/22/16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4383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3/22/16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7566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3/22/16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726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  <p:sldLayoutId id="2147483802" r:id="rId12"/>
    <p:sldLayoutId id="2147483803" r:id="rId13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4" Type="http://schemas.openxmlformats.org/officeDocument/2006/relationships/image" Target="../media/image15.jpg"/><Relationship Id="rId5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4" Type="http://schemas.openxmlformats.org/officeDocument/2006/relationships/image" Target="../media/image19.jpg"/><Relationship Id="rId5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3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13.xml"/><Relationship Id="rId2" Type="http://schemas.openxmlformats.org/officeDocument/2006/relationships/diagramData" Target="../diagrams/data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5.jpg"/><Relationship Id="rId3" Type="http://schemas.openxmlformats.org/officeDocument/2006/relationships/image" Target="../media/image26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4" Type="http://schemas.openxmlformats.org/officeDocument/2006/relationships/diagramLayout" Target="../diagrams/layout2.xml"/><Relationship Id="rId5" Type="http://schemas.openxmlformats.org/officeDocument/2006/relationships/diagramQuickStyle" Target="../diagrams/quickStyle2.xml"/><Relationship Id="rId6" Type="http://schemas.openxmlformats.org/officeDocument/2006/relationships/diagramColors" Target="../diagrams/colors2.xml"/><Relationship Id="rId7" Type="http://schemas.microsoft.com/office/2007/relationships/diagramDrawing" Target="../diagrams/drawing2.xml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7.jpeg"/><Relationship Id="rId3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5" Type="http://schemas.openxmlformats.org/officeDocument/2006/relationships/image" Target="../media/image32.png"/><Relationship Id="rId6" Type="http://schemas.openxmlformats.org/officeDocument/2006/relationships/image" Target="../media/image33.png"/><Relationship Id="rId7" Type="http://schemas.openxmlformats.org/officeDocument/2006/relationships/image" Target="../media/image34.png"/><Relationship Id="rId8" Type="http://schemas.openxmlformats.org/officeDocument/2006/relationships/image" Target="../media/image35.png"/><Relationship Id="rId9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7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hyperlink" Target="http://www.commonsensemedia.org/educators/curriculum/k-5" TargetMode="External"/><Relationship Id="rId5" Type="http://schemas.openxmlformats.org/officeDocument/2006/relationships/image" Target="../media/image38.png"/><Relationship Id="rId6" Type="http://schemas.openxmlformats.org/officeDocument/2006/relationships/image" Target="../media/image39.png"/><Relationship Id="rId1" Type="http://schemas.microsoft.com/office/2007/relationships/media" Target="../media/media1.wma"/><Relationship Id="rId2" Type="http://schemas.openxmlformats.org/officeDocument/2006/relationships/audio" Target="../media/media1.wma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package" Target="../embeddings/Microsoft_Word_Document1.docx"/><Relationship Id="rId5" Type="http://schemas.openxmlformats.org/officeDocument/2006/relationships/image" Target="../media/image40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3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4.jp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4" Type="http://schemas.openxmlformats.org/officeDocument/2006/relationships/diagramLayout" Target="../diagrams/layout3.xml"/><Relationship Id="rId5" Type="http://schemas.openxmlformats.org/officeDocument/2006/relationships/diagramQuickStyle" Target="../diagrams/quickStyle3.xml"/><Relationship Id="rId6" Type="http://schemas.openxmlformats.org/officeDocument/2006/relationships/diagramColors" Target="../diagrams/colors3.xml"/><Relationship Id="rId7" Type="http://schemas.microsoft.com/office/2007/relationships/diagramDrawing" Target="../diagrams/drawing3.xml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4" Type="http://schemas.openxmlformats.org/officeDocument/2006/relationships/hyperlink" Target="http://www.digitalcitizenship.net/" TargetMode="External"/><Relationship Id="rId5" Type="http://schemas.openxmlformats.org/officeDocument/2006/relationships/image" Target="../media/image39.png"/><Relationship Id="rId1" Type="http://schemas.microsoft.com/office/2007/relationships/media" Target="../media/media2.wma"/><Relationship Id="rId2" Type="http://schemas.openxmlformats.org/officeDocument/2006/relationships/audio" Target="../media/media2.wma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://www.ciconline.org/DigitalCitizenship.%20Retrieved%20on%20June%2010" TargetMode="External"/><Relationship Id="rId3" Type="http://schemas.openxmlformats.org/officeDocument/2006/relationships/hyperlink" Target="http://www.youtube.com/watch?v=sdFipCB1VQo&amp;feature=youtu.be&amp;app=d" TargetMode="Externa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4" Type="http://schemas.openxmlformats.org/officeDocument/2006/relationships/image" Target="../media/image8.jpg"/><Relationship Id="rId5" Type="http://schemas.openxmlformats.org/officeDocument/2006/relationships/image" Target="../media/image9.jpg"/><Relationship Id="rId6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mmonsensemedia.org/blog/screen-time" TargetMode="External"/><Relationship Id="rId4" Type="http://schemas.openxmlformats.org/officeDocument/2006/relationships/hyperlink" Target="http://www.digitaltrends.com/users/lchang/" TargetMode="External"/><Relationship Id="rId5" Type="http://schemas.openxmlformats.org/officeDocument/2006/relationships/hyperlink" Target="http://www.thedailybeast.com/contributors/samantha-allen.html" TargetMode="External"/><Relationship Id="rId6" Type="http://schemas.openxmlformats.org/officeDocument/2006/relationships/hyperlink" Target="http://www.techtimes.com/reporters/ted-ranosa" TargetMode="External"/><Relationship Id="rId1" Type="http://schemas.openxmlformats.org/officeDocument/2006/relationships/slideLayout" Target="../slideLayouts/slideLayout7.xml"/><Relationship Id="rId2" Type="http://schemas.openxmlformats.org/officeDocument/2006/relationships/hyperlink" Target="https://www.commonsensemedia.org/users/michael-robb/bio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://edtechreview.in/research/1881-tips-for-using-technology-in-the-classroom" TargetMode="External"/><Relationship Id="rId3" Type="http://schemas.openxmlformats.org/officeDocument/2006/relationships/hyperlink" Target="http://www.usnews.com/topics/author/ryan-lytle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3"/>
          <p:cNvSpPr>
            <a:spLocks noGrp="1" noChangeArrowheads="1"/>
          </p:cNvSpPr>
          <p:nvPr>
            <p:ph type="title"/>
          </p:nvPr>
        </p:nvSpPr>
        <p:spPr>
          <a:xfrm>
            <a:off x="2450305" y="4038601"/>
            <a:ext cx="7291387" cy="11430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dirty="0" smtClean="0"/>
              <a:t>Digital Citizenship – Fear the Unknown</a:t>
            </a:r>
          </a:p>
        </p:txBody>
      </p:sp>
      <p:sp>
        <p:nvSpPr>
          <p:cNvPr id="11267" name="Rectangle 2"/>
          <p:cNvSpPr>
            <a:spLocks noGrp="1" noChangeArrowheads="1"/>
          </p:cNvSpPr>
          <p:nvPr>
            <p:ph idx="1"/>
          </p:nvPr>
        </p:nvSpPr>
        <p:spPr>
          <a:xfrm>
            <a:off x="1761562" y="5346515"/>
            <a:ext cx="8668871" cy="9445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/>
              <a:t>Dr. Mike </a:t>
            </a:r>
            <a:r>
              <a:rPr lang="en-US" dirty="0" err="1" smtClean="0"/>
              <a:t>Ribble</a:t>
            </a:r>
            <a:r>
              <a:rPr lang="en-US" dirty="0" smtClean="0"/>
              <a:t> - Director of Technology, Manhattan-Ogden Schools and author of the books </a:t>
            </a:r>
            <a:r>
              <a:rPr lang="en-US" i="1" dirty="0" smtClean="0"/>
              <a:t>Digital Citizenship in Schools </a:t>
            </a:r>
            <a:r>
              <a:rPr lang="en-US" dirty="0" smtClean="0"/>
              <a:t>and </a:t>
            </a:r>
            <a:r>
              <a:rPr lang="en-US" i="1" dirty="0" smtClean="0"/>
              <a:t>Raising a Digital Child</a:t>
            </a:r>
          </a:p>
        </p:txBody>
      </p:sp>
      <p:pic>
        <p:nvPicPr>
          <p:cNvPr id="11270" name="Picture 5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9" y="-12513"/>
            <a:ext cx="2921000" cy="377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5114" y="0"/>
            <a:ext cx="2924803" cy="3759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084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410" y="0"/>
            <a:ext cx="10295043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1572" y="0"/>
            <a:ext cx="10246973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5977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9652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490" y="0"/>
            <a:ext cx="1029102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580" y="-127322"/>
            <a:ext cx="10287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436" y="127322"/>
            <a:ext cx="97032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6470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6412" y="774700"/>
            <a:ext cx="2847975" cy="42672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978400" y="1754138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 smtClean="0"/>
              <a:t>Drawn </a:t>
            </a:r>
            <a:r>
              <a:rPr lang="en-US" sz="2400" dirty="0"/>
              <a:t>by the illusion of companionship without the demands of intimacy, we conduct </a:t>
            </a:r>
            <a:r>
              <a:rPr lang="en-US" sz="2400" b="1" dirty="0"/>
              <a:t>“risk free” </a:t>
            </a:r>
            <a:r>
              <a:rPr lang="en-US" sz="2400" dirty="0"/>
              <a:t>affairs on Second Life and confuse the scattershot postings on a Facebook wall with </a:t>
            </a:r>
            <a:r>
              <a:rPr lang="en-US" sz="2400" b="1" dirty="0"/>
              <a:t>authentic communication</a:t>
            </a:r>
            <a:r>
              <a:rPr lang="en-US" sz="2400" dirty="0"/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4978400" y="4441735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/>
              <a:t>Technology promises to let us </a:t>
            </a:r>
            <a:r>
              <a:rPr lang="en-US" sz="2400" b="1" dirty="0"/>
              <a:t>do anything from anywhere with anyone</a:t>
            </a:r>
            <a:r>
              <a:rPr lang="en-US" sz="2400" dirty="0"/>
              <a:t>. But it also drains us as we try to do everything everywhere. </a:t>
            </a:r>
            <a:r>
              <a:rPr lang="en-US" sz="2400" dirty="0" smtClean="0"/>
              <a:t>… In </a:t>
            </a:r>
            <a:r>
              <a:rPr lang="en-US" sz="2400" dirty="0"/>
              <a:t>a surprising twist, </a:t>
            </a:r>
            <a:r>
              <a:rPr lang="en-US" sz="2400" b="1" dirty="0"/>
              <a:t>relentless connection leads to a new solitude</a:t>
            </a:r>
            <a:r>
              <a:rPr lang="en-US" sz="2400" dirty="0"/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978400" y="388295"/>
            <a:ext cx="57582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Quotes from Sherry </a:t>
            </a:r>
            <a:r>
              <a:rPr lang="en-US" sz="2400" b="1" dirty="0" err="1" smtClean="0"/>
              <a:t>Turkle’s</a:t>
            </a:r>
            <a:r>
              <a:rPr lang="en-US" sz="2400" b="1" dirty="0" smtClean="0"/>
              <a:t> Book – </a:t>
            </a:r>
            <a:r>
              <a:rPr lang="en-US" sz="2400" b="1" i="1" dirty="0" smtClean="0"/>
              <a:t>Alone Together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207150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" descr="DissChil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5400" y="609600"/>
            <a:ext cx="16002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extBox 2"/>
          <p:cNvSpPr txBox="1">
            <a:spLocks noChangeArrowheads="1"/>
          </p:cNvSpPr>
          <p:nvPr/>
        </p:nvSpPr>
        <p:spPr bwMode="auto">
          <a:xfrm>
            <a:off x="1676400" y="1371601"/>
            <a:ext cx="69342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 dirty="0"/>
              <a:t>“Frankenstein Syndrome – One creates a machine for a particular and limited purpose.  But once the machine is built, we discover – sometimes to our horror, … that it has ideas of its own.” </a:t>
            </a:r>
          </a:p>
        </p:txBody>
      </p:sp>
      <p:sp>
        <p:nvSpPr>
          <p:cNvPr id="8196" name="TextBox 3"/>
          <p:cNvSpPr txBox="1">
            <a:spLocks noChangeArrowheads="1"/>
          </p:cNvSpPr>
          <p:nvPr/>
        </p:nvSpPr>
        <p:spPr bwMode="auto">
          <a:xfrm>
            <a:off x="2625852" y="3560065"/>
            <a:ext cx="76200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 dirty="0" smtClean="0"/>
              <a:t>Postman on the erosion </a:t>
            </a:r>
            <a:r>
              <a:rPr lang="en-US" sz="2400" dirty="0"/>
              <a:t>between childhood and </a:t>
            </a:r>
            <a:r>
              <a:rPr lang="en-US" sz="2400" dirty="0" smtClean="0"/>
              <a:t>adulthood with the expansion of technology:</a:t>
            </a:r>
            <a:endParaRPr lang="en-US" sz="2400" dirty="0"/>
          </a:p>
          <a:p>
            <a:pPr eaLnBrk="1" hangingPunct="1"/>
            <a:r>
              <a:rPr lang="en-US" sz="2400" dirty="0"/>
              <a:t>First, it requires no instruction to understand its form</a:t>
            </a:r>
          </a:p>
          <a:p>
            <a:pPr eaLnBrk="1" hangingPunct="1"/>
            <a:r>
              <a:rPr lang="en-US" sz="2400" dirty="0"/>
              <a:t>Second, it does not make complex demands on either mind or behavior</a:t>
            </a:r>
          </a:p>
          <a:p>
            <a:pPr eaLnBrk="1" hangingPunct="1"/>
            <a:r>
              <a:rPr lang="en-US" sz="2400" dirty="0"/>
              <a:t>Third, it does not segregate its audience</a:t>
            </a:r>
          </a:p>
        </p:txBody>
      </p:sp>
    </p:spTree>
    <p:extLst>
      <p:ext uri="{BB962C8B-B14F-4D97-AF65-F5344CB8AC3E}">
        <p14:creationId xmlns:p14="http://schemas.microsoft.com/office/powerpoint/2010/main" val="1936832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2200" y="2812550"/>
            <a:ext cx="4927600" cy="296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Rectangle 2"/>
          <p:cNvSpPr>
            <a:spLocks/>
          </p:cNvSpPr>
          <p:nvPr/>
        </p:nvSpPr>
        <p:spPr bwMode="auto">
          <a:xfrm>
            <a:off x="1722719" y="688201"/>
            <a:ext cx="874656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algn="ctr" eaLnBrk="1" hangingPunct="1"/>
            <a:r>
              <a:rPr lang="en-US" altLang="en-US" sz="3600">
                <a:solidFill>
                  <a:schemeClr val="tx1"/>
                </a:solidFill>
                <a:latin typeface="Palatino" charset="0"/>
                <a:ea typeface="Palatino" charset="0"/>
                <a:cs typeface="Palatino" charset="0"/>
                <a:sym typeface="Palatino" charset="0"/>
              </a:rPr>
              <a:t>Facebook Post from My 13 Year-Old Niece</a:t>
            </a:r>
          </a:p>
        </p:txBody>
      </p:sp>
      <p:pic>
        <p:nvPicPr>
          <p:cNvPr id="4" name="Picture 6" descr="http://www.dmrsmediagroup.com/like-us-on-facebook-logo-eps-i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3921" y="1308101"/>
            <a:ext cx="1504719" cy="1504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7531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 the STEP Process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1219200" y="2057401"/>
          <a:ext cx="9753600" cy="3394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279723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6490205273_b7f49349bf_b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0"/>
            <a:ext cx="10241280" cy="982387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3846" y="991379"/>
            <a:ext cx="4495800" cy="599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5732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9" name="Diagram 68"/>
          <p:cNvGraphicFramePr/>
          <p:nvPr>
            <p:extLst/>
          </p:nvPr>
        </p:nvGraphicFramePr>
        <p:xfrm>
          <a:off x="1905000" y="1219200"/>
          <a:ext cx="815340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Universality of the Golden Rule</a:t>
            </a:r>
          </a:p>
        </p:txBody>
      </p:sp>
    </p:spTree>
    <p:extLst>
      <p:ext uri="{BB962C8B-B14F-4D97-AF65-F5344CB8AC3E}">
        <p14:creationId xmlns:p14="http://schemas.microsoft.com/office/powerpoint/2010/main" val="4110387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3" name="Object 2"/>
          <p:cNvSpPr txBox="1"/>
          <p:nvPr/>
        </p:nvSpPr>
        <p:spPr>
          <a:xfrm>
            <a:off x="1798320" y="6652260"/>
            <a:ext cx="8686800" cy="369332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sz="8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Photo by Jan Persiel - Creative Commons Attribution-ShareAlike License  https://www.flickr.com/photos/65497194@N00</a:t>
            </a:r>
            <a:endParaRPr lang="en-US" sz="800" dirty="0"/>
          </a:p>
        </p:txBody>
      </p:sp>
      <p:sp>
        <p:nvSpPr>
          <p:cNvPr id="4" name="Object 3"/>
          <p:cNvSpPr txBox="1"/>
          <p:nvPr/>
        </p:nvSpPr>
        <p:spPr>
          <a:xfrm>
            <a:off x="9113520" y="6652260"/>
            <a:ext cx="2819400" cy="369332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sz="8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Created with Haiku Deck</a:t>
            </a:r>
            <a:endParaRPr lang="en-US" sz="800" dirty="0"/>
          </a:p>
        </p:txBody>
      </p: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15440" y="6652260"/>
            <a:ext cx="200000" cy="200000"/>
          </a:xfrm>
          <a:prstGeom prst="rect">
            <a:avLst/>
          </a:prstGeom>
        </p:spPr>
      </p:pic>
      <p:sp>
        <p:nvSpPr>
          <p:cNvPr id="6" name="Object 5"/>
          <p:cNvSpPr txBox="1"/>
          <p:nvPr/>
        </p:nvSpPr>
        <p:spPr>
          <a:xfrm>
            <a:off x="1524000" y="6652260"/>
            <a:ext cx="9144000" cy="205740"/>
          </a:xfrm>
          <a:prstGeom prst="rect">
            <a:avLst/>
          </a:prstGeom>
          <a:solidFill>
            <a:srgbClr val="000000">
              <a:alpha val="50000"/>
            </a:srgbClr>
          </a:solidFill>
        </p:spPr>
      </p:sp>
    </p:spTree>
    <p:extLst>
      <p:ext uri="{BB962C8B-B14F-4D97-AF65-F5344CB8AC3E}">
        <p14:creationId xmlns:p14="http://schemas.microsoft.com/office/powerpoint/2010/main" val="21963083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ndex 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307" y="0"/>
            <a:ext cx="10570749" cy="6400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66220" y="1143000"/>
            <a:ext cx="6232712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50" dirty="0">
                <a:solidFill>
                  <a:schemeClr val="bg1"/>
                </a:solidFill>
              </a:rPr>
              <a:t>What Social Media Do Students Use?</a:t>
            </a:r>
          </a:p>
        </p:txBody>
      </p:sp>
      <p:pic>
        <p:nvPicPr>
          <p:cNvPr id="7" name="Picture 2" descr="Tumblr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7147" y="2127606"/>
            <a:ext cx="1711253" cy="1426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1" y="2222302"/>
            <a:ext cx="1452289" cy="13985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3765558"/>
            <a:ext cx="1620982" cy="15473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160" y="2222302"/>
            <a:ext cx="1458522" cy="13985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6479" y="3765557"/>
            <a:ext cx="1638512" cy="1513985"/>
          </a:xfrm>
          <a:prstGeom prst="rect">
            <a:avLst/>
          </a:prstGeom>
        </p:spPr>
      </p:pic>
      <p:pic>
        <p:nvPicPr>
          <p:cNvPr id="1026" name="Picture 2" descr="http://www.nsliforyouth.org/site_images/0001/6125/twitter-logo.pn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5570" y="3761825"/>
            <a:ext cx="1673363" cy="1673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dmrsmediagroup.com/like-us-on-facebook-logo-eps-i2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6281" y="2048932"/>
            <a:ext cx="1504719" cy="1504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5503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5475" y="1129700"/>
            <a:ext cx="3708400" cy="218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Rectangle 2"/>
          <p:cNvSpPr>
            <a:spLocks/>
          </p:cNvSpPr>
          <p:nvPr/>
        </p:nvSpPr>
        <p:spPr bwMode="auto">
          <a:xfrm>
            <a:off x="1815475" y="443900"/>
            <a:ext cx="3708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dirty="0">
                <a:solidFill>
                  <a:schemeClr val="tx1"/>
                </a:solidFill>
                <a:latin typeface="Palatino" charset="0"/>
                <a:ea typeface="Palatino" charset="0"/>
                <a:cs typeface="Palatino" charset="0"/>
                <a:sym typeface="Palatino" charset="0"/>
              </a:rPr>
              <a:t>Phones that students have when they are six</a:t>
            </a: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5127" y="3314100"/>
            <a:ext cx="4635803" cy="2901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Rectangle 4"/>
          <p:cNvSpPr>
            <a:spLocks/>
          </p:cNvSpPr>
          <p:nvPr/>
        </p:nvSpPr>
        <p:spPr bwMode="auto">
          <a:xfrm>
            <a:off x="8116823" y="2747172"/>
            <a:ext cx="280846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dirty="0">
                <a:solidFill>
                  <a:schemeClr val="tx1"/>
                </a:solidFill>
                <a:latin typeface="Palatino" charset="0"/>
                <a:ea typeface="Palatino" charset="0"/>
                <a:cs typeface="Palatino" charset="0"/>
                <a:sym typeface="Palatino" charset="0"/>
              </a:rPr>
              <a:t>Phone I had when I was six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35037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-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" descr="LOLOMGCov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685800"/>
            <a:ext cx="2009775" cy="293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Rectangle 2"/>
          <p:cNvSpPr>
            <a:spLocks noChangeArrowheads="1"/>
          </p:cNvSpPr>
          <p:nvPr/>
        </p:nvSpPr>
        <p:spPr bwMode="auto">
          <a:xfrm>
            <a:off x="3657601" y="838200"/>
            <a:ext cx="30575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/>
              <a:t>http://www.lolomgbook.com/</a:t>
            </a:r>
          </a:p>
        </p:txBody>
      </p:sp>
      <p:sp>
        <p:nvSpPr>
          <p:cNvPr id="7172" name="TextBox 3"/>
          <p:cNvSpPr txBox="1">
            <a:spLocks noChangeArrowheads="1"/>
          </p:cNvSpPr>
          <p:nvPr/>
        </p:nvSpPr>
        <p:spPr bwMode="auto">
          <a:xfrm>
            <a:off x="4031673" y="1357342"/>
            <a:ext cx="586740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3200" dirty="0"/>
              <a:t>1</a:t>
            </a:r>
            <a:r>
              <a:rPr lang="en-US" sz="3200" baseline="30000" dirty="0"/>
              <a:t>st</a:t>
            </a:r>
            <a:r>
              <a:rPr lang="en-US" sz="3200" dirty="0"/>
              <a:t> Question – “Why are you online?, What is the reason to have a Twitter or Facebook account?”</a:t>
            </a:r>
          </a:p>
          <a:p>
            <a:pPr eaLnBrk="1" hangingPunct="1"/>
            <a:r>
              <a:rPr lang="en-US" sz="3200" dirty="0"/>
              <a:t>2</a:t>
            </a:r>
            <a:r>
              <a:rPr lang="en-US" sz="3200" baseline="30000" dirty="0"/>
              <a:t>nd</a:t>
            </a:r>
            <a:r>
              <a:rPr lang="en-US" sz="3200" dirty="0"/>
              <a:t> Question – “Is now the right time?”</a:t>
            </a:r>
          </a:p>
          <a:p>
            <a:pPr eaLnBrk="1" hangingPunct="1"/>
            <a:r>
              <a:rPr lang="en-US" sz="3200" dirty="0"/>
              <a:t>3</a:t>
            </a:r>
            <a:r>
              <a:rPr lang="en-US" sz="3200" baseline="30000" dirty="0"/>
              <a:t>rd</a:t>
            </a:r>
            <a:r>
              <a:rPr lang="en-US" sz="3200" dirty="0"/>
              <a:t> Question – “Where is your line between public and private?”  </a:t>
            </a:r>
          </a:p>
        </p:txBody>
      </p:sp>
    </p:spTree>
    <p:extLst>
      <p:ext uri="{BB962C8B-B14F-4D97-AF65-F5344CB8AC3E}">
        <p14:creationId xmlns:p14="http://schemas.microsoft.com/office/powerpoint/2010/main" val="738433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17195" y="373487"/>
            <a:ext cx="55379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When Is The Right Time?</a:t>
            </a:r>
          </a:p>
        </p:txBody>
      </p:sp>
      <p:sp>
        <p:nvSpPr>
          <p:cNvPr id="5" name="Rectangle 4"/>
          <p:cNvSpPr/>
          <p:nvPr/>
        </p:nvSpPr>
        <p:spPr>
          <a:xfrm>
            <a:off x="1524000" y="1340604"/>
            <a:ext cx="9144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US" dirty="0">
                <a:latin typeface="20lkufv"/>
              </a:rPr>
              <a:t>Can my child stay home alone, by themselves, for a few hours?</a:t>
            </a:r>
          </a:p>
          <a:p>
            <a:endParaRPr lang="en-US" dirty="0">
              <a:latin typeface="20lkufv"/>
            </a:endParaRPr>
          </a:p>
          <a:p>
            <a:r>
              <a:rPr lang="en-US" dirty="0">
                <a:latin typeface="20lkufv"/>
              </a:rPr>
              <a:t>2. Can my child confidently speak to a stranger in public? Specifically: can my child civilly divert the interest of, and break verbal contact with, a stranger who speaks to them in public?</a:t>
            </a:r>
          </a:p>
          <a:p>
            <a:endParaRPr lang="en-US" dirty="0">
              <a:latin typeface="20lkufv"/>
            </a:endParaRPr>
          </a:p>
          <a:p>
            <a:r>
              <a:rPr lang="en-US" dirty="0">
                <a:latin typeface="20lkufv"/>
              </a:rPr>
              <a:t>3. Does my child pass the Self Worth Test?</a:t>
            </a:r>
          </a:p>
          <a:p>
            <a:r>
              <a:rPr lang="en-US" dirty="0">
                <a:latin typeface="20lkufv"/>
              </a:rPr>
              <a:t>	Begin by asking the person – in this case your child - to think of and</a:t>
            </a:r>
          </a:p>
          <a:p>
            <a:r>
              <a:rPr lang="en-US" dirty="0">
                <a:latin typeface="20lkufv"/>
              </a:rPr>
              <a:t>	name three things they love to do and do very well.</a:t>
            </a:r>
          </a:p>
          <a:p>
            <a:r>
              <a:rPr lang="en-US" sz="1400" dirty="0">
                <a:latin typeface="20lkufv"/>
              </a:rPr>
              <a:t>From </a:t>
            </a:r>
            <a:r>
              <a:rPr lang="en-US" sz="1400" dirty="0"/>
              <a:t>Peter </a:t>
            </a:r>
            <a:r>
              <a:rPr lang="en-US" sz="1400" dirty="0" err="1"/>
              <a:t>Andrada</a:t>
            </a:r>
            <a:endParaRPr lang="en-US" sz="1400" dirty="0"/>
          </a:p>
        </p:txBody>
      </p:sp>
      <p:sp>
        <p:nvSpPr>
          <p:cNvPr id="6" name="Rectangle 5"/>
          <p:cNvSpPr/>
          <p:nvPr/>
        </p:nvSpPr>
        <p:spPr>
          <a:xfrm>
            <a:off x="1524000" y="657015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http://www.westcodesoft.com/2012/11/27/kids-can-also-be-taught-programming/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9466" y="4082603"/>
            <a:ext cx="6117465" cy="2364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1563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/>
          <p:cNvSpPr>
            <a:spLocks/>
          </p:cNvSpPr>
          <p:nvPr/>
        </p:nvSpPr>
        <p:spPr bwMode="auto">
          <a:xfrm>
            <a:off x="2514600" y="5363648"/>
            <a:ext cx="7264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u="sng" dirty="0">
                <a:solidFill>
                  <a:srgbClr val="0000FF"/>
                </a:solidFill>
                <a:ea typeface="Palatino" charset="0"/>
                <a:cs typeface="Palatino" charset="0"/>
                <a:hlinkClick r:id="rId4"/>
              </a:rPr>
              <a:t>http://www.commonsensemedia.org/educators/curriculum/</a:t>
            </a:r>
            <a:endParaRPr lang="en-US" u="sng" dirty="0">
              <a:solidFill>
                <a:srgbClr val="0000FF"/>
              </a:solidFill>
              <a:ea typeface="Palatino" charset="0"/>
              <a:cs typeface="Palatino" charset="0"/>
            </a:endParaRPr>
          </a:p>
        </p:txBody>
      </p:sp>
      <p:pic>
        <p:nvPicPr>
          <p:cNvPr id="24579" name="Picture 2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0550" y="457200"/>
            <a:ext cx="85725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982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/>
          </p:nvPr>
        </p:nvGraphicFramePr>
        <p:xfrm>
          <a:off x="1670543" y="291548"/>
          <a:ext cx="8904692" cy="61492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3" name="Document" r:id="rId4" imgW="5956042" imgH="4113788" progId="Word.Document.12">
                  <p:embed/>
                </p:oleObj>
              </mc:Choice>
              <mc:Fallback>
                <p:oleObj name="Document" r:id="rId4" imgW="5956042" imgH="411378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70543" y="291548"/>
                        <a:ext cx="8904692" cy="61492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162450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/>
          </p:cNvSpPr>
          <p:nvPr/>
        </p:nvSpPr>
        <p:spPr bwMode="auto">
          <a:xfrm>
            <a:off x="1954213" y="220391"/>
            <a:ext cx="8293100" cy="271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rgbClr val="253750"/>
                </a:solidFill>
                <a:latin typeface="Palatino" charset="0"/>
                <a:ea typeface="ヒラギノ明朝 ProN W3" charset="0"/>
                <a:cs typeface="ヒラギノ明朝 ProN W3" charset="0"/>
                <a:sym typeface="Palatino" charset="0"/>
              </a:defRPr>
            </a:lvl1pPr>
            <a:lvl2pPr marL="742950" indent="-285750" eaLnBrk="0" hangingPunct="0">
              <a:defRPr>
                <a:solidFill>
                  <a:srgbClr val="253750"/>
                </a:solidFill>
                <a:latin typeface="Palatino" charset="0"/>
                <a:ea typeface="ヒラギノ明朝 ProN W3" charset="0"/>
                <a:cs typeface="ヒラギノ明朝 ProN W3" charset="0"/>
                <a:sym typeface="Palatino" charset="0"/>
              </a:defRPr>
            </a:lvl2pPr>
            <a:lvl3pPr marL="1143000" indent="-228600" eaLnBrk="0" hangingPunct="0">
              <a:defRPr>
                <a:solidFill>
                  <a:srgbClr val="253750"/>
                </a:solidFill>
                <a:latin typeface="Palatino" charset="0"/>
                <a:ea typeface="ヒラギノ明朝 ProN W3" charset="0"/>
                <a:cs typeface="ヒラギノ明朝 ProN W3" charset="0"/>
                <a:sym typeface="Palatino" charset="0"/>
              </a:defRPr>
            </a:lvl3pPr>
            <a:lvl4pPr marL="1600200" indent="-228600" eaLnBrk="0" hangingPunct="0">
              <a:defRPr>
                <a:solidFill>
                  <a:srgbClr val="253750"/>
                </a:solidFill>
                <a:latin typeface="Palatino" charset="0"/>
                <a:ea typeface="ヒラギノ明朝 ProN W3" charset="0"/>
                <a:cs typeface="ヒラギノ明朝 ProN W3" charset="0"/>
                <a:sym typeface="Palatino" charset="0"/>
              </a:defRPr>
            </a:lvl4pPr>
            <a:lvl5pPr marL="2057400" indent="-228600" eaLnBrk="0" hangingPunct="0">
              <a:defRPr>
                <a:solidFill>
                  <a:srgbClr val="253750"/>
                </a:solidFill>
                <a:latin typeface="Palatino" charset="0"/>
                <a:ea typeface="ヒラギノ明朝 ProN W3" charset="0"/>
                <a:cs typeface="ヒラギノ明朝 ProN W3" charset="0"/>
                <a:sym typeface="Palatino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253750"/>
                </a:solidFill>
                <a:latin typeface="Palatino" charset="0"/>
                <a:ea typeface="ヒラギノ明朝 ProN W3" charset="0"/>
                <a:cs typeface="ヒラギノ明朝 ProN W3" charset="0"/>
                <a:sym typeface="Palatino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253750"/>
                </a:solidFill>
                <a:latin typeface="Palatino" charset="0"/>
                <a:ea typeface="ヒラギノ明朝 ProN W3" charset="0"/>
                <a:cs typeface="ヒラギノ明朝 ProN W3" charset="0"/>
                <a:sym typeface="Palatino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253750"/>
                </a:solidFill>
                <a:latin typeface="Palatino" charset="0"/>
                <a:ea typeface="ヒラギノ明朝 ProN W3" charset="0"/>
                <a:cs typeface="ヒラギノ明朝 ProN W3" charset="0"/>
                <a:sym typeface="Palatino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253750"/>
                </a:solidFill>
                <a:latin typeface="Palatino" charset="0"/>
                <a:ea typeface="ヒラギノ明朝 ProN W3" charset="0"/>
                <a:cs typeface="ヒラギノ明朝 ProN W3" charset="0"/>
                <a:sym typeface="Palatino" charset="0"/>
              </a:defRPr>
            </a:lvl9pPr>
          </a:lstStyle>
          <a:p>
            <a:pPr algn="ctr" eaLnBrk="1" hangingPunct="1"/>
            <a:r>
              <a:rPr lang="en-US" altLang="en-US" sz="2000" dirty="0">
                <a:solidFill>
                  <a:schemeClr val="tx1"/>
                </a:solidFill>
                <a:ea typeface="Palatino" charset="0"/>
                <a:cs typeface="Palatino" charset="0"/>
              </a:rPr>
              <a:t>When looking at a Digital Citizenship Program it looks like a Driver’s Education course.</a:t>
            </a:r>
          </a:p>
          <a:p>
            <a:pPr algn="ctr" eaLnBrk="1" hangingPunct="1"/>
            <a:endParaRPr lang="en-US" altLang="en-US" sz="2000" dirty="0">
              <a:solidFill>
                <a:schemeClr val="tx1"/>
              </a:solidFill>
              <a:ea typeface="Palatino" charset="0"/>
              <a:cs typeface="Palatino" charset="0"/>
            </a:endParaRPr>
          </a:p>
          <a:p>
            <a:pPr algn="ctr" eaLnBrk="1" hangingPunct="1">
              <a:buClr>
                <a:srgbClr val="000000"/>
              </a:buClr>
              <a:buSzPct val="100000"/>
            </a:pPr>
            <a:r>
              <a:rPr lang="en-US" altLang="en-US" sz="2000" dirty="0">
                <a:solidFill>
                  <a:schemeClr val="tx1"/>
                </a:solidFill>
                <a:ea typeface="Palatino" charset="0"/>
                <a:cs typeface="Palatino" charset="0"/>
              </a:rPr>
              <a:t>There are rules of the road (Acceptable Use Polices, laws, unwritten rules).</a:t>
            </a:r>
          </a:p>
          <a:p>
            <a:pPr algn="ctr" eaLnBrk="1" hangingPunct="1">
              <a:buClr>
                <a:srgbClr val="000000"/>
              </a:buClr>
              <a:buSzPct val="100000"/>
            </a:pPr>
            <a:r>
              <a:rPr lang="en-US" altLang="en-US" sz="2000" dirty="0">
                <a:solidFill>
                  <a:schemeClr val="tx1"/>
                </a:solidFill>
                <a:ea typeface="Palatino" charset="0"/>
                <a:cs typeface="Palatino" charset="0"/>
              </a:rPr>
              <a:t>Users need to understand not just the rules but how the machinery operates</a:t>
            </a:r>
            <a:r>
              <a:rPr lang="en-US" altLang="en-US" sz="2000" dirty="0" smtClean="0">
                <a:solidFill>
                  <a:schemeClr val="tx1"/>
                </a:solidFill>
                <a:ea typeface="Palatino" charset="0"/>
                <a:cs typeface="Palatino" charset="0"/>
              </a:rPr>
              <a:t>.</a:t>
            </a:r>
          </a:p>
          <a:p>
            <a:pPr algn="ctr" eaLnBrk="1" hangingPunct="1">
              <a:buClr>
                <a:srgbClr val="000000"/>
              </a:buClr>
              <a:buSzPct val="100000"/>
            </a:pPr>
            <a:r>
              <a:rPr lang="en-US" altLang="en-US" sz="2000" dirty="0" smtClean="0">
                <a:solidFill>
                  <a:schemeClr val="tx1"/>
                </a:solidFill>
                <a:ea typeface="Palatino" charset="0"/>
                <a:cs typeface="Palatino" charset="0"/>
              </a:rPr>
              <a:t>We have to enforce the rules!</a:t>
            </a:r>
            <a:endParaRPr lang="en-US" altLang="en-US" sz="2000" dirty="0">
              <a:solidFill>
                <a:schemeClr val="tx1"/>
              </a:solidFill>
              <a:ea typeface="Palatino" charset="0"/>
              <a:cs typeface="Palatino" charset="0"/>
            </a:endParaRPr>
          </a:p>
          <a:p>
            <a:pPr algn="l" eaLnBrk="1" hangingPunct="1"/>
            <a:endParaRPr lang="en-US" altLang="en-US" sz="2000" dirty="0">
              <a:solidFill>
                <a:schemeClr val="tx1"/>
              </a:solidFill>
              <a:ea typeface="Palatino" charset="0"/>
              <a:cs typeface="Palatino" charset="0"/>
            </a:endParaRPr>
          </a:p>
        </p:txBody>
      </p:sp>
      <p:sp>
        <p:nvSpPr>
          <p:cNvPr id="14339" name="Rectangle 2"/>
          <p:cNvSpPr>
            <a:spLocks/>
          </p:cNvSpPr>
          <p:nvPr/>
        </p:nvSpPr>
        <p:spPr bwMode="auto">
          <a:xfrm>
            <a:off x="6881813" y="6481763"/>
            <a:ext cx="33655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rgbClr val="253750"/>
                </a:solidFill>
                <a:latin typeface="Palatino" charset="0"/>
                <a:ea typeface="ヒラギノ明朝 ProN W3" charset="0"/>
                <a:cs typeface="ヒラギノ明朝 ProN W3" charset="0"/>
                <a:sym typeface="Palatino" charset="0"/>
              </a:defRPr>
            </a:lvl1pPr>
            <a:lvl2pPr marL="742950" indent="-285750" eaLnBrk="0" hangingPunct="0">
              <a:defRPr>
                <a:solidFill>
                  <a:srgbClr val="253750"/>
                </a:solidFill>
                <a:latin typeface="Palatino" charset="0"/>
                <a:ea typeface="ヒラギノ明朝 ProN W3" charset="0"/>
                <a:cs typeface="ヒラギノ明朝 ProN W3" charset="0"/>
                <a:sym typeface="Palatino" charset="0"/>
              </a:defRPr>
            </a:lvl2pPr>
            <a:lvl3pPr marL="1143000" indent="-228600" eaLnBrk="0" hangingPunct="0">
              <a:defRPr>
                <a:solidFill>
                  <a:srgbClr val="253750"/>
                </a:solidFill>
                <a:latin typeface="Palatino" charset="0"/>
                <a:ea typeface="ヒラギノ明朝 ProN W3" charset="0"/>
                <a:cs typeface="ヒラギノ明朝 ProN W3" charset="0"/>
                <a:sym typeface="Palatino" charset="0"/>
              </a:defRPr>
            </a:lvl3pPr>
            <a:lvl4pPr marL="1600200" indent="-228600" eaLnBrk="0" hangingPunct="0">
              <a:defRPr>
                <a:solidFill>
                  <a:srgbClr val="253750"/>
                </a:solidFill>
                <a:latin typeface="Palatino" charset="0"/>
                <a:ea typeface="ヒラギノ明朝 ProN W3" charset="0"/>
                <a:cs typeface="ヒラギノ明朝 ProN W3" charset="0"/>
                <a:sym typeface="Palatino" charset="0"/>
              </a:defRPr>
            </a:lvl4pPr>
            <a:lvl5pPr marL="2057400" indent="-228600" eaLnBrk="0" hangingPunct="0">
              <a:defRPr>
                <a:solidFill>
                  <a:srgbClr val="253750"/>
                </a:solidFill>
                <a:latin typeface="Palatino" charset="0"/>
                <a:ea typeface="ヒラギノ明朝 ProN W3" charset="0"/>
                <a:cs typeface="ヒラギノ明朝 ProN W3" charset="0"/>
                <a:sym typeface="Palatino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253750"/>
                </a:solidFill>
                <a:latin typeface="Palatino" charset="0"/>
                <a:ea typeface="ヒラギノ明朝 ProN W3" charset="0"/>
                <a:cs typeface="ヒラギノ明朝 ProN W3" charset="0"/>
                <a:sym typeface="Palatino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253750"/>
                </a:solidFill>
                <a:latin typeface="Palatino" charset="0"/>
                <a:ea typeface="ヒラギノ明朝 ProN W3" charset="0"/>
                <a:cs typeface="ヒラギノ明朝 ProN W3" charset="0"/>
                <a:sym typeface="Palatino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253750"/>
                </a:solidFill>
                <a:latin typeface="Palatino" charset="0"/>
                <a:ea typeface="ヒラギノ明朝 ProN W3" charset="0"/>
                <a:cs typeface="ヒラギノ明朝 ProN W3" charset="0"/>
                <a:sym typeface="Palatino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253750"/>
                </a:solidFill>
                <a:latin typeface="Palatino" charset="0"/>
                <a:ea typeface="ヒラギノ明朝 ProN W3" charset="0"/>
                <a:cs typeface="ヒラギノ明朝 ProN W3" charset="0"/>
                <a:sym typeface="Palatino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tx1"/>
                </a:solidFill>
                <a:ea typeface="Palatino" charset="0"/>
                <a:cs typeface="Palatino" charset="0"/>
              </a:rPr>
              <a:t>Image from www.fontplay.com</a:t>
            </a:r>
          </a:p>
        </p:txBody>
      </p:sp>
      <p:pic>
        <p:nvPicPr>
          <p:cNvPr id="14340" name="Picture 3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789238"/>
            <a:ext cx="7158446" cy="351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3005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/>
          <p:cNvSpPr>
            <a:spLocks/>
          </p:cNvSpPr>
          <p:nvPr/>
        </p:nvSpPr>
        <p:spPr bwMode="auto">
          <a:xfrm>
            <a:off x="2294347" y="-196709"/>
            <a:ext cx="7379773" cy="242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rgbClr val="253750"/>
                </a:solidFill>
                <a:latin typeface="Palatino" charset="0"/>
                <a:ea typeface="ヒラギノ明朝 ProN W3" charset="0"/>
                <a:cs typeface="ヒラギノ明朝 ProN W3" charset="0"/>
                <a:sym typeface="Palatino" charset="0"/>
              </a:defRPr>
            </a:lvl1pPr>
            <a:lvl2pPr marL="742950" indent="-285750" eaLnBrk="0" hangingPunct="0">
              <a:defRPr>
                <a:solidFill>
                  <a:srgbClr val="253750"/>
                </a:solidFill>
                <a:latin typeface="Palatino" charset="0"/>
                <a:ea typeface="ヒラギノ明朝 ProN W3" charset="0"/>
                <a:cs typeface="ヒラギノ明朝 ProN W3" charset="0"/>
                <a:sym typeface="Palatino" charset="0"/>
              </a:defRPr>
            </a:lvl2pPr>
            <a:lvl3pPr marL="1143000" indent="-228600" eaLnBrk="0" hangingPunct="0">
              <a:defRPr>
                <a:solidFill>
                  <a:srgbClr val="253750"/>
                </a:solidFill>
                <a:latin typeface="Palatino" charset="0"/>
                <a:ea typeface="ヒラギノ明朝 ProN W3" charset="0"/>
                <a:cs typeface="ヒラギノ明朝 ProN W3" charset="0"/>
                <a:sym typeface="Palatino" charset="0"/>
              </a:defRPr>
            </a:lvl3pPr>
            <a:lvl4pPr marL="1600200" indent="-228600" eaLnBrk="0" hangingPunct="0">
              <a:defRPr>
                <a:solidFill>
                  <a:srgbClr val="253750"/>
                </a:solidFill>
                <a:latin typeface="Palatino" charset="0"/>
                <a:ea typeface="ヒラギノ明朝 ProN W3" charset="0"/>
                <a:cs typeface="ヒラギノ明朝 ProN W3" charset="0"/>
                <a:sym typeface="Palatino" charset="0"/>
              </a:defRPr>
            </a:lvl4pPr>
            <a:lvl5pPr marL="2057400" indent="-228600" eaLnBrk="0" hangingPunct="0">
              <a:defRPr>
                <a:solidFill>
                  <a:srgbClr val="253750"/>
                </a:solidFill>
                <a:latin typeface="Palatino" charset="0"/>
                <a:ea typeface="ヒラギノ明朝 ProN W3" charset="0"/>
                <a:cs typeface="ヒラギノ明朝 ProN W3" charset="0"/>
                <a:sym typeface="Palatino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253750"/>
                </a:solidFill>
                <a:latin typeface="Palatino" charset="0"/>
                <a:ea typeface="ヒラギノ明朝 ProN W3" charset="0"/>
                <a:cs typeface="ヒラギノ明朝 ProN W3" charset="0"/>
                <a:sym typeface="Palatino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253750"/>
                </a:solidFill>
                <a:latin typeface="Palatino" charset="0"/>
                <a:ea typeface="ヒラギノ明朝 ProN W3" charset="0"/>
                <a:cs typeface="ヒラギノ明朝 ProN W3" charset="0"/>
                <a:sym typeface="Palatino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253750"/>
                </a:solidFill>
                <a:latin typeface="Palatino" charset="0"/>
                <a:ea typeface="ヒラギノ明朝 ProN W3" charset="0"/>
                <a:cs typeface="ヒラギノ明朝 ProN W3" charset="0"/>
                <a:sym typeface="Palatino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253750"/>
                </a:solidFill>
                <a:latin typeface="Palatino" charset="0"/>
                <a:ea typeface="ヒラギノ明朝 ProN W3" charset="0"/>
                <a:cs typeface="ヒラギノ明朝 ProN W3" charset="0"/>
                <a:sym typeface="Palatino" charset="0"/>
              </a:defRPr>
            </a:lvl9pPr>
          </a:lstStyle>
          <a:p>
            <a:pPr algn="ctr" eaLnBrk="1" hangingPunct="1"/>
            <a:r>
              <a:rPr lang="en-US" altLang="en-US" sz="2800" dirty="0">
                <a:solidFill>
                  <a:schemeClr val="tx1"/>
                </a:solidFill>
                <a:ea typeface="Palatino" charset="0"/>
                <a:cs typeface="Palatino" charset="0"/>
              </a:rPr>
              <a:t>Parents must be involved.  Are you including them in the discussion? How can they be partners in this process?</a:t>
            </a:r>
          </a:p>
        </p:txBody>
      </p:sp>
      <p:sp>
        <p:nvSpPr>
          <p:cNvPr id="28675" name="Rectangle 2"/>
          <p:cNvSpPr>
            <a:spLocks/>
          </p:cNvSpPr>
          <p:nvPr/>
        </p:nvSpPr>
        <p:spPr bwMode="auto">
          <a:xfrm>
            <a:off x="1524000" y="6475413"/>
            <a:ext cx="9144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rgbClr val="253750"/>
                </a:solidFill>
                <a:latin typeface="Palatino" charset="0"/>
                <a:ea typeface="ヒラギノ明朝 ProN W3" charset="0"/>
                <a:cs typeface="ヒラギノ明朝 ProN W3" charset="0"/>
                <a:sym typeface="Palatino" charset="0"/>
              </a:defRPr>
            </a:lvl1pPr>
            <a:lvl2pPr marL="742950" indent="-285750" eaLnBrk="0" hangingPunct="0">
              <a:defRPr>
                <a:solidFill>
                  <a:srgbClr val="253750"/>
                </a:solidFill>
                <a:latin typeface="Palatino" charset="0"/>
                <a:ea typeface="ヒラギノ明朝 ProN W3" charset="0"/>
                <a:cs typeface="ヒラギノ明朝 ProN W3" charset="0"/>
                <a:sym typeface="Palatino" charset="0"/>
              </a:defRPr>
            </a:lvl2pPr>
            <a:lvl3pPr marL="1143000" indent="-228600" eaLnBrk="0" hangingPunct="0">
              <a:defRPr>
                <a:solidFill>
                  <a:srgbClr val="253750"/>
                </a:solidFill>
                <a:latin typeface="Palatino" charset="0"/>
                <a:ea typeface="ヒラギノ明朝 ProN W3" charset="0"/>
                <a:cs typeface="ヒラギノ明朝 ProN W3" charset="0"/>
                <a:sym typeface="Palatino" charset="0"/>
              </a:defRPr>
            </a:lvl3pPr>
            <a:lvl4pPr marL="1600200" indent="-228600" eaLnBrk="0" hangingPunct="0">
              <a:defRPr>
                <a:solidFill>
                  <a:srgbClr val="253750"/>
                </a:solidFill>
                <a:latin typeface="Palatino" charset="0"/>
                <a:ea typeface="ヒラギノ明朝 ProN W3" charset="0"/>
                <a:cs typeface="ヒラギノ明朝 ProN W3" charset="0"/>
                <a:sym typeface="Palatino" charset="0"/>
              </a:defRPr>
            </a:lvl4pPr>
            <a:lvl5pPr marL="2057400" indent="-228600" eaLnBrk="0" hangingPunct="0">
              <a:defRPr>
                <a:solidFill>
                  <a:srgbClr val="253750"/>
                </a:solidFill>
                <a:latin typeface="Palatino" charset="0"/>
                <a:ea typeface="ヒラギノ明朝 ProN W3" charset="0"/>
                <a:cs typeface="ヒラギノ明朝 ProN W3" charset="0"/>
                <a:sym typeface="Palatino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253750"/>
                </a:solidFill>
                <a:latin typeface="Palatino" charset="0"/>
                <a:ea typeface="ヒラギノ明朝 ProN W3" charset="0"/>
                <a:cs typeface="ヒラギノ明朝 ProN W3" charset="0"/>
                <a:sym typeface="Palatino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253750"/>
                </a:solidFill>
                <a:latin typeface="Palatino" charset="0"/>
                <a:ea typeface="ヒラギノ明朝 ProN W3" charset="0"/>
                <a:cs typeface="ヒラギノ明朝 ProN W3" charset="0"/>
                <a:sym typeface="Palatino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253750"/>
                </a:solidFill>
                <a:latin typeface="Palatino" charset="0"/>
                <a:ea typeface="ヒラギノ明朝 ProN W3" charset="0"/>
                <a:cs typeface="ヒラギノ明朝 ProN W3" charset="0"/>
                <a:sym typeface="Palatino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253750"/>
                </a:solidFill>
                <a:latin typeface="Palatino" charset="0"/>
                <a:ea typeface="ヒラギノ明朝 ProN W3" charset="0"/>
                <a:cs typeface="ヒラギノ明朝 ProN W3" charset="0"/>
                <a:sym typeface="Palatino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chemeClr val="tx1"/>
                </a:solidFill>
                <a:ea typeface="Palatino" charset="0"/>
                <a:cs typeface="Palatino" charset="0"/>
              </a:rPr>
              <a:t>Image from http://www.ikeepsafe.org/wpcontent/uploads/2011/01/BAPResearchImage.png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5816" y="2228991"/>
            <a:ext cx="4996833" cy="3651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953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1439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089" y="0"/>
            <a:ext cx="9596333" cy="637256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98089" y="0"/>
            <a:ext cx="7942217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What is your Wish for </a:t>
            </a:r>
            <a:r>
              <a:rPr lang="en-US" sz="4000" dirty="0"/>
              <a:t>Y</a:t>
            </a:r>
            <a:r>
              <a:rPr lang="en-US" sz="4000" dirty="0" smtClean="0"/>
              <a:t>our Students?</a:t>
            </a:r>
            <a:endParaRPr lang="en-US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3056708" y="4885510"/>
            <a:ext cx="7837714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My Hope is that they will be </a:t>
            </a:r>
            <a:r>
              <a:rPr lang="en-US" sz="4000" b="1" dirty="0" smtClean="0"/>
              <a:t>Safe, Savvy and Social </a:t>
            </a:r>
            <a:r>
              <a:rPr lang="en-US" sz="3600" dirty="0" smtClean="0"/>
              <a:t>when using these tools.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7938708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miker\Desktop\My Stuff\12379136821657968560papapishu_Elephant_svg_h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6457" y="556108"/>
            <a:ext cx="6634163" cy="5116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6571" y="404949"/>
            <a:ext cx="271707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How Do You Eat an Elephant?</a:t>
            </a:r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9679577" y="3775166"/>
            <a:ext cx="231212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One Bite At a Time!!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1739052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/>
          </p:nvPr>
        </p:nvGraphicFramePr>
        <p:xfrm>
          <a:off x="1981200" y="304799"/>
          <a:ext cx="8382000" cy="56119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18771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9525" y="0"/>
            <a:ext cx="8404908" cy="6765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0833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116" y="467318"/>
            <a:ext cx="8915399" cy="2262781"/>
          </a:xfrm>
        </p:spPr>
        <p:txBody>
          <a:bodyPr/>
          <a:lstStyle/>
          <a:p>
            <a:pPr algn="ctr"/>
            <a:r>
              <a:rPr lang="en-US" dirty="0" smtClean="0"/>
              <a:t>Thank You for the Opportunity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116" y="4475652"/>
            <a:ext cx="8915399" cy="1515845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/>
              <a:t>If you have questions directly for me please use either my website – </a:t>
            </a:r>
            <a:r>
              <a:rPr lang="en-US" sz="2800" dirty="0" smtClean="0">
                <a:hlinkClick r:id="rId4"/>
              </a:rPr>
              <a:t>www.digitalcitizenship.net</a:t>
            </a:r>
            <a:r>
              <a:rPr lang="en-US" sz="2800" dirty="0" smtClean="0"/>
              <a:t> (Contact Us) or Twitter @</a:t>
            </a:r>
            <a:r>
              <a:rPr lang="en-US" sz="2800" dirty="0" err="1" smtClean="0"/>
              <a:t>digcitizen</a:t>
            </a:r>
            <a:endParaRPr lang="en-US" sz="2800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046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20800" y="872"/>
            <a:ext cx="10871200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Abernethy, M. (February 3, 2014) Teen to face jury in </a:t>
            </a:r>
            <a:r>
              <a:rPr lang="en-US" dirty="0" err="1"/>
              <a:t>facebook</a:t>
            </a:r>
            <a:r>
              <a:rPr lang="en-US" dirty="0"/>
              <a:t> cyberbullying case.  </a:t>
            </a:r>
            <a:endParaRPr lang="en-US" dirty="0" smtClean="0"/>
          </a:p>
          <a:p>
            <a:r>
              <a:rPr lang="en-US" dirty="0"/>
              <a:t>	</a:t>
            </a:r>
            <a:r>
              <a:rPr lang="en-US" dirty="0" smtClean="0"/>
              <a:t>From </a:t>
            </a:r>
            <a:r>
              <a:rPr lang="en-US" dirty="0"/>
              <a:t>Times-News.</a:t>
            </a:r>
          </a:p>
          <a:p>
            <a:r>
              <a:rPr lang="en-US" dirty="0"/>
              <a:t>A Platform for Good (2014) Now is the perfect time to clean-up your </a:t>
            </a:r>
            <a:r>
              <a:rPr lang="en-US" dirty="0" smtClean="0"/>
              <a:t>digital</a:t>
            </a:r>
          </a:p>
          <a:p>
            <a:r>
              <a:rPr lang="en-US" dirty="0"/>
              <a:t>	</a:t>
            </a:r>
            <a:r>
              <a:rPr lang="en-US" dirty="0" smtClean="0"/>
              <a:t>footprint</a:t>
            </a:r>
            <a:r>
              <a:rPr lang="en-US" dirty="0"/>
              <a:t>. From </a:t>
            </a:r>
          </a:p>
          <a:p>
            <a:r>
              <a:rPr lang="en-US" dirty="0"/>
              <a:t>	http://www.aplatformforgood.org/pages/clean-up-your-digital-footprint. </a:t>
            </a:r>
            <a:endParaRPr lang="en-US" dirty="0" smtClean="0"/>
          </a:p>
          <a:p>
            <a:r>
              <a:rPr lang="en-US" dirty="0"/>
              <a:t>	</a:t>
            </a:r>
            <a:r>
              <a:rPr lang="en-US" dirty="0" smtClean="0"/>
              <a:t>Retrieved </a:t>
            </a:r>
            <a:r>
              <a:rPr lang="en-US" dirty="0"/>
              <a:t>on April </a:t>
            </a:r>
            <a:r>
              <a:rPr lang="en-US" dirty="0" smtClean="0"/>
              <a:t>15, 2014</a:t>
            </a:r>
            <a:r>
              <a:rPr lang="en-US" dirty="0"/>
              <a:t>.</a:t>
            </a:r>
          </a:p>
          <a:p>
            <a:r>
              <a:rPr lang="en-US" dirty="0"/>
              <a:t>Cable Impacts-formerly Cable in the Classroom (2014) Digital citizenship definition</a:t>
            </a:r>
            <a:r>
              <a:rPr lang="en-US" dirty="0" smtClean="0"/>
              <a:t>.</a:t>
            </a:r>
          </a:p>
          <a:p>
            <a:r>
              <a:rPr lang="en-US" dirty="0"/>
              <a:t>	</a:t>
            </a:r>
            <a:r>
              <a:rPr lang="en-US" dirty="0" smtClean="0"/>
              <a:t>From </a:t>
            </a:r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://www.ciconline.org/DigitalCitizenship. Retrieved on June 10</a:t>
            </a:r>
            <a:r>
              <a:rPr lang="en-US" dirty="0" smtClean="0"/>
              <a:t>,</a:t>
            </a:r>
          </a:p>
          <a:p>
            <a:r>
              <a:rPr lang="en-US" dirty="0"/>
              <a:t>	</a:t>
            </a:r>
            <a:r>
              <a:rPr lang="en-US" dirty="0" smtClean="0"/>
              <a:t>2013</a:t>
            </a:r>
            <a:r>
              <a:rPr lang="en-US" dirty="0"/>
              <a:t>.</a:t>
            </a:r>
          </a:p>
          <a:p>
            <a:r>
              <a:rPr lang="en-US" dirty="0"/>
              <a:t>Common Sense Media (2013) Digital citizenship curriculum videos.  </a:t>
            </a:r>
            <a:r>
              <a:rPr lang="en-US" dirty="0" smtClean="0"/>
              <a:t>From</a:t>
            </a:r>
          </a:p>
          <a:p>
            <a:r>
              <a:rPr lang="en-US" dirty="0" smtClean="0"/>
              <a:t>	http</a:t>
            </a:r>
            <a:r>
              <a:rPr lang="en-US" dirty="0"/>
              <a:t>://www.commonsensemedia.org/videos   Retrieved on multiple dates.</a:t>
            </a:r>
          </a:p>
          <a:p>
            <a:r>
              <a:rPr lang="en-US" dirty="0"/>
              <a:t>Curran, M. (May 2014) </a:t>
            </a:r>
            <a:r>
              <a:rPr lang="en-US" dirty="0" err="1"/>
              <a:t>iconstitution</a:t>
            </a:r>
            <a:r>
              <a:rPr lang="en-US" dirty="0"/>
              <a:t> Retrieved from 	</a:t>
            </a:r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www.youtube.com/watch?v=sdFipCB1VQo&amp;feature=youtu.be&amp;app=d</a:t>
            </a:r>
            <a:endParaRPr lang="en-US" dirty="0" smtClean="0"/>
          </a:p>
          <a:p>
            <a:r>
              <a:rPr lang="en-US" dirty="0"/>
              <a:t>	</a:t>
            </a:r>
            <a:r>
              <a:rPr lang="en-US" dirty="0" err="1" smtClean="0"/>
              <a:t>esktop</a:t>
            </a:r>
            <a:r>
              <a:rPr lang="en-US" dirty="0" smtClean="0"/>
              <a:t> </a:t>
            </a:r>
            <a:r>
              <a:rPr lang="en-US" dirty="0"/>
              <a:t>on May </a:t>
            </a:r>
            <a:r>
              <a:rPr lang="en-US" dirty="0" smtClean="0"/>
              <a:t>30, 2014</a:t>
            </a:r>
            <a:endParaRPr lang="en-US" dirty="0"/>
          </a:p>
          <a:p>
            <a:r>
              <a:rPr lang="en-US" dirty="0"/>
              <a:t>Duggan, M. &amp; Smith, A. (2013) Social media update 2013.  From  </a:t>
            </a:r>
          </a:p>
          <a:p>
            <a:r>
              <a:rPr lang="en-US" dirty="0"/>
              <a:t>	http://www.pewinternet.org/2013/12/30/social-media-update-2013/. </a:t>
            </a:r>
            <a:endParaRPr lang="en-US" dirty="0" smtClean="0"/>
          </a:p>
          <a:p>
            <a:r>
              <a:rPr lang="en-US" dirty="0" smtClean="0"/>
              <a:t>	Retrieved </a:t>
            </a:r>
            <a:r>
              <a:rPr lang="en-US" dirty="0"/>
              <a:t>on January </a:t>
            </a:r>
            <a:r>
              <a:rPr lang="en-US" dirty="0" smtClean="0"/>
              <a:t>10, 2014</a:t>
            </a:r>
            <a:r>
              <a:rPr lang="en-US" dirty="0"/>
              <a:t>.</a:t>
            </a:r>
          </a:p>
          <a:p>
            <a:r>
              <a:rPr lang="en-US" dirty="0"/>
              <a:t>Ellis, R. (March 2, 2014) Teen charged with cyberbullying after posting ned photo </a:t>
            </a:r>
            <a:r>
              <a:rPr lang="en-US" dirty="0" smtClean="0"/>
              <a:t>of</a:t>
            </a:r>
          </a:p>
          <a:p>
            <a:r>
              <a:rPr lang="en-US" dirty="0"/>
              <a:t>	</a:t>
            </a:r>
            <a:r>
              <a:rPr lang="en-US" dirty="0" smtClean="0"/>
              <a:t>15-year-old </a:t>
            </a:r>
            <a:r>
              <a:rPr lang="en-US" dirty="0"/>
              <a:t>girl </a:t>
            </a:r>
            <a:r>
              <a:rPr lang="en-US" dirty="0" smtClean="0"/>
              <a:t>from CNN.com </a:t>
            </a:r>
            <a:r>
              <a:rPr lang="en-US" dirty="0"/>
              <a:t>Retrieved on March 30, 2014</a:t>
            </a:r>
          </a:p>
          <a:p>
            <a:r>
              <a:rPr lang="en-US" dirty="0" err="1"/>
              <a:t>Haesler</a:t>
            </a:r>
            <a:r>
              <a:rPr lang="en-US" dirty="0"/>
              <a:t>, D. (2012) Driving down social media way.  </a:t>
            </a:r>
            <a:r>
              <a:rPr lang="en-US" dirty="0" smtClean="0"/>
              <a:t>From 	http</a:t>
            </a:r>
            <a:r>
              <a:rPr lang="en-US" dirty="0"/>
              <a:t>://</a:t>
            </a:r>
            <a:r>
              <a:rPr lang="en-US" dirty="0" smtClean="0"/>
              <a:t>danhaesler.com/2012/10/02/driving-down-social-media-way</a:t>
            </a:r>
            <a:r>
              <a:rPr lang="en-US" dirty="0"/>
              <a:t>/. </a:t>
            </a:r>
            <a:endParaRPr lang="en-US" dirty="0" smtClean="0"/>
          </a:p>
          <a:p>
            <a:r>
              <a:rPr lang="en-US" dirty="0"/>
              <a:t>	</a:t>
            </a:r>
            <a:r>
              <a:rPr lang="en-US" dirty="0" smtClean="0"/>
              <a:t>Retrieved </a:t>
            </a:r>
            <a:r>
              <a:rPr lang="en-US" dirty="0"/>
              <a:t>on October 20, 2013.</a:t>
            </a:r>
          </a:p>
          <a:p>
            <a:r>
              <a:rPr lang="en-US" dirty="0" err="1"/>
              <a:t>Ivester</a:t>
            </a:r>
            <a:r>
              <a:rPr lang="en-US" dirty="0"/>
              <a:t>, M. (2012) </a:t>
            </a:r>
            <a:r>
              <a:rPr lang="en-US" dirty="0" err="1"/>
              <a:t>lol</a:t>
            </a:r>
            <a:r>
              <a:rPr lang="en-US" dirty="0"/>
              <a:t>..omg. </a:t>
            </a:r>
            <a:r>
              <a:rPr lang="en-US" dirty="0" err="1" smtClean="0"/>
              <a:t>CreateSpace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25543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0800" y="0"/>
            <a:ext cx="10871200" cy="7848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Gautam</a:t>
            </a:r>
            <a:r>
              <a:rPr lang="en-US" dirty="0"/>
              <a:t>, H. (October 2013) Social media explained as if it was donut.  From </a:t>
            </a:r>
          </a:p>
          <a:p>
            <a:r>
              <a:rPr lang="en-US" dirty="0"/>
              <a:t>	http://www.bloggodown.com/wp-content/uploads/2013/10/social-media</a:t>
            </a:r>
          </a:p>
          <a:p>
            <a:r>
              <a:rPr lang="en-US" dirty="0"/>
              <a:t>	-explained-using-donuts.jpg. Retrieved on October 15, 2013</a:t>
            </a:r>
            <a:r>
              <a:rPr lang="en-US" dirty="0" smtClean="0"/>
              <a:t>.</a:t>
            </a:r>
          </a:p>
          <a:p>
            <a:r>
              <a:rPr lang="en-US" dirty="0" err="1"/>
              <a:t>Kleiner</a:t>
            </a:r>
            <a:r>
              <a:rPr lang="en-US" dirty="0"/>
              <a:t>, Perkins, </a:t>
            </a:r>
            <a:r>
              <a:rPr lang="en-US" dirty="0" err="1"/>
              <a:t>Caufield</a:t>
            </a:r>
            <a:r>
              <a:rPr lang="en-US" dirty="0"/>
              <a:t> &amp; Byers (May 2014) Screen minutes across countries </a:t>
            </a:r>
            <a:endParaRPr lang="en-US" dirty="0" smtClean="0"/>
          </a:p>
          <a:p>
            <a:r>
              <a:rPr lang="en-US" dirty="0"/>
              <a:t>	</a:t>
            </a:r>
            <a:r>
              <a:rPr lang="en-US" dirty="0" smtClean="0"/>
              <a:t>Retrieved </a:t>
            </a:r>
            <a:r>
              <a:rPr lang="en-US" dirty="0"/>
              <a:t>from </a:t>
            </a:r>
            <a:r>
              <a:rPr lang="en-US" dirty="0" smtClean="0"/>
              <a:t>http</a:t>
            </a:r>
            <a:r>
              <a:rPr lang="en-US" dirty="0"/>
              <a:t>://www.kpcb.com/internet-trends on May 30, 2014</a:t>
            </a:r>
          </a:p>
          <a:p>
            <a:r>
              <a:rPr lang="en-US" dirty="0"/>
              <a:t>Lodge, J. (November 11, 2013) Driven to distraction: bringing your own device to </a:t>
            </a:r>
            <a:endParaRPr lang="en-US" dirty="0" smtClean="0"/>
          </a:p>
          <a:p>
            <a:r>
              <a:rPr lang="en-US" dirty="0"/>
              <a:t>	</a:t>
            </a:r>
            <a:r>
              <a:rPr lang="en-US" dirty="0" smtClean="0"/>
              <a:t>school </a:t>
            </a:r>
            <a:r>
              <a:rPr lang="en-US" dirty="0"/>
              <a:t>could </a:t>
            </a:r>
            <a:r>
              <a:rPr lang="en-US" dirty="0" smtClean="0"/>
              <a:t>hinder learning</a:t>
            </a:r>
            <a:r>
              <a:rPr lang="en-US" dirty="0"/>
              <a:t>. From The Conversation.  Retrieved </a:t>
            </a:r>
            <a:r>
              <a:rPr lang="en-US" dirty="0" smtClean="0"/>
              <a:t>on</a:t>
            </a:r>
          </a:p>
          <a:p>
            <a:r>
              <a:rPr lang="en-US" dirty="0"/>
              <a:t>	</a:t>
            </a:r>
            <a:r>
              <a:rPr lang="en-US" dirty="0" smtClean="0"/>
              <a:t>November </a:t>
            </a:r>
            <a:r>
              <a:rPr lang="en-US" dirty="0"/>
              <a:t>15, 2013.</a:t>
            </a:r>
          </a:p>
          <a:p>
            <a:r>
              <a:rPr lang="en-US" dirty="0" err="1"/>
              <a:t>Ohler</a:t>
            </a:r>
            <a:r>
              <a:rPr lang="en-US" dirty="0"/>
              <a:t>, J. (May 2014) jasonohler.com Retrieved from http://www.jasonOhler.com </a:t>
            </a:r>
            <a:r>
              <a:rPr lang="en-US" dirty="0" smtClean="0"/>
              <a:t>on</a:t>
            </a:r>
          </a:p>
          <a:p>
            <a:r>
              <a:rPr lang="en-US" dirty="0"/>
              <a:t>	</a:t>
            </a:r>
            <a:r>
              <a:rPr lang="en-US" dirty="0" smtClean="0"/>
              <a:t>June </a:t>
            </a:r>
            <a:r>
              <a:rPr lang="en-US" dirty="0"/>
              <a:t>4, 2014</a:t>
            </a:r>
          </a:p>
          <a:p>
            <a:r>
              <a:rPr lang="en-US" dirty="0"/>
              <a:t>Singer, N. (November 9, 2013) They loved your </a:t>
            </a:r>
            <a:r>
              <a:rPr lang="en-US" dirty="0" err="1"/>
              <a:t>g.p.a</a:t>
            </a:r>
            <a:r>
              <a:rPr lang="en-US" dirty="0"/>
              <a:t>. then they saw your tweets. </a:t>
            </a:r>
            <a:endParaRPr lang="en-US" dirty="0" smtClean="0"/>
          </a:p>
          <a:p>
            <a:r>
              <a:rPr lang="en-US" dirty="0"/>
              <a:t>	</a:t>
            </a:r>
            <a:r>
              <a:rPr lang="en-US" dirty="0" smtClean="0"/>
              <a:t>From </a:t>
            </a:r>
            <a:r>
              <a:rPr lang="en-US" dirty="0"/>
              <a:t>New York </a:t>
            </a:r>
            <a:r>
              <a:rPr lang="en-US" dirty="0" smtClean="0"/>
              <a:t>Times. Retrieved </a:t>
            </a:r>
            <a:r>
              <a:rPr lang="en-US" dirty="0"/>
              <a:t>on November 10, 2013.</a:t>
            </a:r>
          </a:p>
          <a:p>
            <a:r>
              <a:rPr lang="en-US" dirty="0"/>
              <a:t>Sole, E. (November 2013) Women’s </a:t>
            </a:r>
            <a:r>
              <a:rPr lang="en-US" dirty="0" err="1"/>
              <a:t>boston</a:t>
            </a:r>
            <a:r>
              <a:rPr lang="en-US" dirty="0"/>
              <a:t> marathon bombing costume: What it </a:t>
            </a:r>
            <a:r>
              <a:rPr lang="en-US" dirty="0" smtClean="0"/>
              <a:t>says</a:t>
            </a:r>
          </a:p>
          <a:p>
            <a:r>
              <a:rPr lang="en-US" dirty="0"/>
              <a:t>	</a:t>
            </a:r>
            <a:r>
              <a:rPr lang="en-US" dirty="0" smtClean="0"/>
              <a:t>about </a:t>
            </a:r>
            <a:r>
              <a:rPr lang="en-US" dirty="0"/>
              <a:t>everyone </a:t>
            </a:r>
            <a:r>
              <a:rPr lang="en-US" dirty="0" smtClean="0"/>
              <a:t>From </a:t>
            </a:r>
            <a:r>
              <a:rPr lang="en-US" dirty="0"/>
              <a:t>Shine.  Retrieved on November 20, 2013.</a:t>
            </a:r>
          </a:p>
          <a:p>
            <a:r>
              <a:rPr lang="en-US" dirty="0"/>
              <a:t>Sole, E. (March 2014) Daughter’s </a:t>
            </a:r>
            <a:r>
              <a:rPr lang="en-US" dirty="0" err="1"/>
              <a:t>facebook</a:t>
            </a:r>
            <a:r>
              <a:rPr lang="en-US" dirty="0"/>
              <a:t> brag costs her family $80,000.  From Shine. </a:t>
            </a:r>
            <a:endParaRPr lang="en-US" dirty="0" smtClean="0"/>
          </a:p>
          <a:p>
            <a:r>
              <a:rPr lang="en-US" dirty="0"/>
              <a:t>	</a:t>
            </a:r>
            <a:r>
              <a:rPr lang="en-US" dirty="0" smtClean="0"/>
              <a:t>Retrieved </a:t>
            </a:r>
            <a:r>
              <a:rPr lang="en-US" dirty="0"/>
              <a:t>on </a:t>
            </a:r>
            <a:r>
              <a:rPr lang="en-US" dirty="0" smtClean="0"/>
              <a:t>April </a:t>
            </a:r>
            <a:r>
              <a:rPr lang="en-US" dirty="0"/>
              <a:t>1, 2014.</a:t>
            </a:r>
          </a:p>
          <a:p>
            <a:r>
              <a:rPr lang="en-US" dirty="0"/>
              <a:t>Tucker, R. (November 1, 2013) Selfies with a splash of serious safety issues.  </a:t>
            </a:r>
            <a:r>
              <a:rPr lang="en-US" dirty="0" smtClean="0"/>
              <a:t>Retrieved</a:t>
            </a:r>
          </a:p>
          <a:p>
            <a:r>
              <a:rPr lang="en-US" dirty="0"/>
              <a:t>	</a:t>
            </a:r>
            <a:r>
              <a:rPr lang="en-US" dirty="0" smtClean="0"/>
              <a:t>on </a:t>
            </a:r>
            <a:r>
              <a:rPr lang="en-US" dirty="0"/>
              <a:t>November 2, </a:t>
            </a:r>
            <a:r>
              <a:rPr lang="en-US" dirty="0" smtClean="0"/>
              <a:t>2013.</a:t>
            </a:r>
          </a:p>
          <a:p>
            <a:r>
              <a:rPr lang="en-US" dirty="0"/>
              <a:t>User Experiences Works (October 2011) A magazine is an </a:t>
            </a:r>
            <a:r>
              <a:rPr lang="en-US" dirty="0" err="1"/>
              <a:t>ipad</a:t>
            </a:r>
            <a:r>
              <a:rPr lang="en-US" dirty="0"/>
              <a:t> that does not work </a:t>
            </a:r>
            <a:endParaRPr lang="en-US" dirty="0" smtClean="0"/>
          </a:p>
          <a:p>
            <a:r>
              <a:rPr lang="en-US" dirty="0"/>
              <a:t>	</a:t>
            </a:r>
            <a:r>
              <a:rPr lang="en-US" dirty="0" smtClean="0"/>
              <a:t>Retrieved from http</a:t>
            </a:r>
            <a:r>
              <a:rPr lang="en-US" dirty="0"/>
              <a:t>://www.youtube.com/watch?v=aXV-yaFmQNk </a:t>
            </a:r>
            <a:r>
              <a:rPr lang="en-US" dirty="0" smtClean="0"/>
              <a:t>on</a:t>
            </a:r>
          </a:p>
          <a:p>
            <a:r>
              <a:rPr lang="en-US" dirty="0"/>
              <a:t>	</a:t>
            </a:r>
            <a:r>
              <a:rPr lang="en-US" dirty="0" smtClean="0"/>
              <a:t> </a:t>
            </a:r>
            <a:r>
              <a:rPr lang="en-US" dirty="0"/>
              <a:t>September 10, 2013</a:t>
            </a:r>
          </a:p>
          <a:p>
            <a:r>
              <a:rPr lang="en-US" dirty="0"/>
              <a:t>Wallace, K. (October 16, 2013) Parents beware of bullying on sites you’ve never </a:t>
            </a:r>
            <a:r>
              <a:rPr lang="en-US" dirty="0" smtClean="0"/>
              <a:t>seen</a:t>
            </a:r>
          </a:p>
          <a:p>
            <a:r>
              <a:rPr lang="en-US" dirty="0"/>
              <a:t>	</a:t>
            </a:r>
            <a:r>
              <a:rPr lang="en-US" dirty="0" smtClean="0"/>
              <a:t>from CNN.com Retrieved </a:t>
            </a:r>
            <a:r>
              <a:rPr lang="en-US" dirty="0"/>
              <a:t>on October 18, 2013.</a:t>
            </a:r>
          </a:p>
          <a:p>
            <a:r>
              <a:rPr lang="en-US" dirty="0" err="1"/>
              <a:t>WeAreTeachers</a:t>
            </a:r>
            <a:r>
              <a:rPr lang="en-US" dirty="0"/>
              <a:t> (2013) 10 smart ways to help kids be kind on social media.  From </a:t>
            </a:r>
          </a:p>
          <a:p>
            <a:r>
              <a:rPr lang="en-US" dirty="0"/>
              <a:t>	http://www.weareteachers.com/homepage.  Retrieved on October 21, 2013.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12780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4272" y="0"/>
            <a:ext cx="9144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4778" y="821803"/>
            <a:ext cx="7242987" cy="48324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2670" y="943337"/>
            <a:ext cx="6665335" cy="45893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9550" y="1059083"/>
            <a:ext cx="6253442" cy="435786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3014" y="821803"/>
            <a:ext cx="7314751" cy="4780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9328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3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64236"/>
            <a:ext cx="6096000" cy="138050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Parents, If Your Kids Have Any of These 10 Dangerous Apps, It’s Time to Hit “Delete”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Sex educator Megan Maas has the scoop on 10 apps that can be very dangerous for your kids, and what you need to know about them.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96000" y="3996800"/>
            <a:ext cx="6096000" cy="197336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Tweens, Teens, and Screens: What Our New Research Uncovers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By taking a "census" of kids' media use, Common Sense's new study quantifies screen use, identifies unique types of users, and uncovers patterns that could spark improvements in content, access, and learning. 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1200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Michael Robb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Director of Research | Dad of two 11/2/2015 </a:t>
            </a:r>
            <a:r>
              <a:rPr lang="en-US" sz="1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Categories: </a:t>
            </a:r>
            <a:r>
              <a:rPr lang="en-US" sz="1200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Screen Time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Director of Research | Dad of two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3996800"/>
            <a:ext cx="6096000" cy="157806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Don't leave your kid alone with your iPad — 7-year-old spends over $5K playing Jurassic World 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1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By </a:t>
            </a:r>
            <a:r>
              <a:rPr lang="en-US" sz="1200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Lulu Chang</a:t>
            </a:r>
            <a:r>
              <a:rPr lang="en-US" sz="1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— January 1, 2016 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224016" y="464236"/>
            <a:ext cx="6096000" cy="157812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Bef>
                <a:spcPts val="1200"/>
              </a:spcBef>
            </a:pPr>
            <a:r>
              <a:rPr lang="en-US" sz="2400" b="1" kern="1800" dirty="0">
                <a:solidFill>
                  <a:srgbClr val="2E74B5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Constant Social Media Presence May Jeopardize Teens' Mental Health</a:t>
            </a:r>
            <a:endParaRPr lang="en-US" sz="1600" b="1" kern="0" dirty="0">
              <a:solidFill>
                <a:srgbClr val="2E74B5"/>
              </a:solidFill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Adolescents could be more vulnerable than adults, expert says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By </a:t>
            </a:r>
            <a:r>
              <a:rPr lang="en-US" sz="1200" b="1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Alan </a:t>
            </a:r>
            <a:r>
              <a:rPr lang="en-US" sz="1200" b="1" u="sng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Mozes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HealthDay</a:t>
            </a:r>
            <a:r>
              <a:rPr lang="en-US" sz="1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Reporter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96000" y="2110335"/>
            <a:ext cx="6096000" cy="14831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</a:pPr>
            <a:endParaRPr lang="en-US" sz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200" b="1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Samantha Allen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1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11.09.15 5:10 PM ET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Colorado’s Sexting Nightmare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Colorado teenagers might face child pornography charges for sending each other nude photos.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8016" y="2110335"/>
            <a:ext cx="6096000" cy="157806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Online Pressures Make Kids Deeply Unhappy: Effects Of Social Media On Children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By </a:t>
            </a:r>
            <a:r>
              <a:rPr lang="en-US" sz="1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Ted </a:t>
            </a:r>
            <a:r>
              <a:rPr lang="en-US" sz="1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Ranosa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Tech Times | January 9, 9:47 AM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73742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752" y="536303"/>
            <a:ext cx="10795000" cy="5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9406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8552688" cy="641451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91056" y="1499616"/>
            <a:ext cx="84856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/>
              <a:t>What Do You Hope for Your Children/ Students?</a:t>
            </a:r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37476130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6992" y="617838"/>
            <a:ext cx="6096000" cy="11828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kern="1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Teaching with Tech: How Can Teachers Embrace Technology Tools</a:t>
            </a:r>
            <a:r>
              <a:rPr lang="en-US" sz="2400" b="1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200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Research 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Editorial Team 21 March 2015 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40748" y="2984898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b="1" dirty="0"/>
              <a:t>Technology as a Tool to Support Instruction </a:t>
            </a:r>
            <a:br>
              <a:rPr lang="en-US" sz="2400" b="1" dirty="0"/>
            </a:br>
            <a:r>
              <a:rPr lang="en-US" sz="2400" b="1" dirty="0"/>
              <a:t>By Lynne </a:t>
            </a:r>
            <a:r>
              <a:rPr lang="en-US" sz="2400" b="1" dirty="0" err="1" smtClean="0"/>
              <a:t>Schrum</a:t>
            </a:r>
            <a:endParaRPr lang="en-US" sz="2400" b="1" dirty="0">
              <a:effectLst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766560" y="825876"/>
            <a:ext cx="52120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STEM School Breaks the Norm with Flipped Classroom Model </a:t>
            </a:r>
            <a:endParaRPr lang="en-US" sz="2400" b="1" dirty="0">
              <a:effectLst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316992" y="2310309"/>
            <a:ext cx="5571744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Collaborative Learning: Why Transforming Classrooms Into Collaboration Rooms Can Make A Big Difference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To make learning truly futuristic in India and prepare a future ready workforce, we need to give students a collaborative learning environment.</a:t>
            </a:r>
          </a:p>
        </p:txBody>
      </p:sp>
      <p:sp>
        <p:nvSpPr>
          <p:cNvPr id="8" name="Rectangle 7"/>
          <p:cNvSpPr/>
          <p:nvPr/>
        </p:nvSpPr>
        <p:spPr>
          <a:xfrm>
            <a:off x="6177084" y="4699538"/>
            <a:ext cx="60149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7 Benefits </a:t>
            </a:r>
            <a:r>
              <a:rPr lang="en-US" b="1" dirty="0" err="1"/>
              <a:t>Οf</a:t>
            </a:r>
            <a:r>
              <a:rPr lang="en-US" b="1" dirty="0"/>
              <a:t> Technology Integration </a:t>
            </a:r>
            <a:r>
              <a:rPr lang="en-US" b="1" dirty="0" err="1"/>
              <a:t>Ιn</a:t>
            </a:r>
            <a:r>
              <a:rPr lang="en-US" b="1" dirty="0"/>
              <a:t> </a:t>
            </a:r>
            <a:r>
              <a:rPr lang="en-US" b="1" dirty="0" err="1"/>
              <a:t>Τhe</a:t>
            </a:r>
            <a:r>
              <a:rPr lang="en-US" b="1" dirty="0"/>
              <a:t> Education Sphere</a:t>
            </a:r>
          </a:p>
        </p:txBody>
      </p:sp>
      <p:sp>
        <p:nvSpPr>
          <p:cNvPr id="9" name="Rectangle 8"/>
          <p:cNvSpPr/>
          <p:nvPr/>
        </p:nvSpPr>
        <p:spPr>
          <a:xfrm>
            <a:off x="316992" y="4358909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Study: Emerging Technology Has Positive Impact in Classroom</a:t>
            </a:r>
          </a:p>
          <a:p>
            <a:r>
              <a:rPr lang="en-US" b="1" dirty="0"/>
              <a:t>A recent study highlights educators' feelings of goodwill toward technological innovation.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By </a:t>
            </a:r>
            <a:r>
              <a:rPr lang="en-US" dirty="0">
                <a:hlinkClick r:id="rId3"/>
              </a:rPr>
              <a:t>Ryan Lytle</a:t>
            </a:r>
            <a:r>
              <a:rPr lang="en-US" dirty="0"/>
              <a:t> July 14, 2011, at 9:00 a.m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5882640" y="204429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15+ Ways of Teaching Every Student to Code (Even Without a Computer)</a:t>
            </a:r>
          </a:p>
        </p:txBody>
      </p:sp>
    </p:spTree>
    <p:extLst>
      <p:ext uri="{BB962C8B-B14F-4D97-AF65-F5344CB8AC3E}">
        <p14:creationId xmlns:p14="http://schemas.microsoft.com/office/powerpoint/2010/main" val="30825953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23888" y="1300581"/>
            <a:ext cx="77700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What is Digital Citizenship?</a:t>
            </a:r>
            <a:endParaRPr lang="en-US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482532" y="3731265"/>
            <a:ext cx="74261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Why Not Just Citizenship?</a:t>
            </a:r>
            <a:endParaRPr lang="en-US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587486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8.4|4.7"/>
</p:tagLst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514949"/>
      </a:dk2>
      <a:lt2>
        <a:srgbClr val="E1E1DB"/>
      </a:lt2>
      <a:accent1>
        <a:srgbClr val="9DBFBE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00FF"/>
      </a:hlink>
      <a:folHlink>
        <a:srgbClr val="800080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Retrospect" id="{5F128B03-DCCA-4EEB-AB3B-CF2899314A46}" vid="{243AF7DC-D15B-41C0-AE81-23980D1B9FC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1136</TotalTime>
  <Words>1196</Words>
  <Application>Microsoft Macintosh PowerPoint</Application>
  <PresentationFormat>Custom</PresentationFormat>
  <Paragraphs>147</Paragraphs>
  <Slides>32</Slides>
  <Notes>2</Notes>
  <HiddenSlides>0</HiddenSlides>
  <MMClips>2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4" baseType="lpstr">
      <vt:lpstr>Retrospect</vt:lpstr>
      <vt:lpstr>Document</vt:lpstr>
      <vt:lpstr>Digital Citizenship – Fear the Unknown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Use the STEP Process</vt:lpstr>
      <vt:lpstr>PowerPoint Presentation</vt:lpstr>
      <vt:lpstr>Universality of the Golden Rule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 for the Opportunity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Digital Citizenship-MOOC Nine Elements</dc:title>
  <dc:creator>MIKE RIBBLE</dc:creator>
  <cp:lastModifiedBy>Mike Ribble</cp:lastModifiedBy>
  <cp:revision>49</cp:revision>
  <dcterms:created xsi:type="dcterms:W3CDTF">2014-01-04T16:57:43Z</dcterms:created>
  <dcterms:modified xsi:type="dcterms:W3CDTF">2016-03-22T21:25:15Z</dcterms:modified>
</cp:coreProperties>
</file>