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1" r:id="rId2"/>
    <p:sldId id="276" r:id="rId3"/>
    <p:sldId id="28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21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D3AFC-A3B9-454A-9EE9-2DF42C7B24AE}" type="datetimeFigureOut">
              <a:rPr lang="en-US" smtClean="0"/>
              <a:t>2/16/18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00692-3408-764E-957D-9C8DC9A38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96A6-8703-D14C-8C51-DB8EDC3C3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9CA79-9F27-3248-99A6-68022C8A5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83194-2BDD-FD4A-B4BC-A5389A3F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62D83-35B5-464D-97E3-DF93C85B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D1A6-5911-214C-92CC-7A432C76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5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5371-413F-9F41-82E1-4C41CFD8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FDC48-0992-514A-8738-6A30E467B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E0A6-4F9E-C648-B7EC-F080FD80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B1A13-1245-2840-A9B4-A81D5A33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5A171-546A-6D4E-AB81-8FC2E33D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3E7FF-6D66-2C41-847D-31B673BDB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4A6CA-AE97-7241-B1D6-F259B191F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8A3CE-C9C1-1C47-A8FA-85E46225B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541F-E5D5-C54A-865E-0BC7BB658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D436-2539-624E-B367-DA2E0420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5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E352E-035A-2C4A-B5AE-24B0C130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E4E03-119B-1044-9737-6B8B9B3B4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1C04A-C1EE-C145-A0E3-A3CCF34C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C3FDE-972E-D04D-817B-299D5647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12BD3-CB62-3A4A-B27C-266A0566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9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EB767-5AD9-1E45-B21E-7BA1B8CC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47036-402B-384C-832A-26C0F9207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7B3C9-57C9-EB42-A8C1-AA115D6FC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7D0E9-0FFC-C340-80B0-623830D5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50F2E-A5B2-924B-8354-1B916143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0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D6232-973B-6141-A68B-2718A107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FE07B-97E3-0947-87AC-CB2E8240A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84764-77C0-E74B-8ED5-20BA54166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2963F-A3A8-4544-8DB5-A90A6356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944F7-5F74-E64C-9B2F-9827337C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B262F-849F-9D43-8852-A9E0C5A9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0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86BC8-BAC2-E94A-AEBA-6D7D0972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4530D-B4EF-F24F-AD35-31555C22D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2ACEE-0A1C-FF49-9BE8-78C7DDB8C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930E8D-A469-564D-BBEE-E2ACDA50D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04842-89AF-7B48-BEB4-0B77D0EF1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ED2EA-11D7-B74E-97E0-B1F8F3BFC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54DEA-FEAD-104B-98BC-4F4CAC99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F1130-5D3E-6547-AAFF-01B439DF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2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036AA-B384-D448-A94F-6D00062DB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CC976E-6F7B-2341-9D21-160C6A65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43C8C-ED13-7744-B332-728B3690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14FAA-B584-4245-A43C-FA8F3468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0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BDA82-22B1-5540-8F21-A6CBCA87A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8453D-58B1-2B41-9744-420F28A2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00724-0379-FB43-9FC7-734DA0CD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0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39AFC-A631-DB4E-B763-B076DBCC6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61F0B-A6E6-174A-A665-460ECB477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DE1A5-0B21-5549-9E26-178986174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1B1B0-C07E-2E44-A1BC-5F5E7B039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16EE0-6B68-7E4F-9C56-1EF84F7D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BFE04-3F3C-854E-8854-EDCC5ED5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1474-EEAE-D048-9796-98F5F631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6497ED-78A7-C84C-A374-C4DC5D389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93D4B-B4C4-9247-91D2-C237F270D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9E171-82A9-AC4C-9051-73321E51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151FF-F8C5-924A-A27D-C11DA6E48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DFC28-EBFD-DC42-BD3E-06743BA7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686AB4-7E36-CF44-8638-FA36DC3C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0D7F8-63D3-A64F-BA61-313E8FADD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DDBAC-F291-6948-9B81-5DB9D5FB7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AE1C9-51B7-264C-894E-42EEAAA63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01EB0-BC52-1743-AA45-DC6C15D54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0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writing an exam essay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1E01028-5E4E-CA4F-BD8D-9D0BB648C3C0}"/>
              </a:ext>
            </a:extLst>
          </p:cNvPr>
          <p:cNvSpPr txBox="1"/>
          <p:nvPr/>
        </p:nvSpPr>
        <p:spPr>
          <a:xfrm>
            <a:off x="838200" y="1359694"/>
            <a:ext cx="105156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Remember what we are looking for: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see that you can </a:t>
            </a:r>
            <a:r>
              <a:rPr lang="en-US" sz="2800" i="1" dirty="0"/>
              <a:t>answer the questions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see that you can </a:t>
            </a:r>
            <a:r>
              <a:rPr lang="en-US" sz="2800" i="1" dirty="0"/>
              <a:t>name and describe the relevant concepts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see that you can </a:t>
            </a:r>
            <a:r>
              <a:rPr lang="en-US" sz="2800" i="1" dirty="0"/>
              <a:t>provide and understand the arguments for these concepts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1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writing an exam essay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F9F891E-1C61-4649-A1A4-F84CC53682A0}"/>
              </a:ext>
            </a:extLst>
          </p:cNvPr>
          <p:cNvSpPr txBox="1"/>
          <p:nvPr/>
        </p:nvSpPr>
        <p:spPr>
          <a:xfrm>
            <a:off x="838200" y="1333096"/>
            <a:ext cx="1051559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Before you start writing: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Read the question carefully, multiple times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Outline your answer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AD1788-0324-824E-9335-C1FC3F8A6DAA}"/>
              </a:ext>
            </a:extLst>
          </p:cNvPr>
          <p:cNvSpPr txBox="1"/>
          <p:nvPr/>
        </p:nvSpPr>
        <p:spPr>
          <a:xfrm>
            <a:off x="838199" y="3056645"/>
            <a:ext cx="1051559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When you start writing: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Begin essay with 1 or 2 sentences that directly answer the question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Can even restate the question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Do </a:t>
            </a:r>
            <a:r>
              <a:rPr lang="en-US" sz="2800" i="1" dirty="0"/>
              <a:t>not</a:t>
            </a:r>
            <a:r>
              <a:rPr lang="en-US" sz="2800" dirty="0"/>
              <a:t> worry about an introduction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Begin each paragraph with a topic sentence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This can follow your outline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Limit each ¶ to a single idea or point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1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writing an exam essay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1156772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1E01028-5E4E-CA4F-BD8D-9D0BB648C3C0}"/>
              </a:ext>
            </a:extLst>
          </p:cNvPr>
          <p:cNvSpPr txBox="1"/>
          <p:nvPr/>
        </p:nvSpPr>
        <p:spPr>
          <a:xfrm>
            <a:off x="838199" y="1374729"/>
            <a:ext cx="10515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Generally: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When providing the different arguments (reasons), make sure each one is clear and distinct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Use examples when appropriate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Write legibly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Spell out ideas and arguments completely (do not assume)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Do not pad (avoid repetition and unnecessary words)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Write legibly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Use large Blue Book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Proofread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Write legibly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169</Words>
  <Application>Microsoft Macintosh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writing an exam essay</vt:lpstr>
      <vt:lpstr>writing an exam essay</vt:lpstr>
      <vt:lpstr>writing an exam essay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Re: Christine Korsgaard</dc:title>
  <dc:creator>Poplar, David - (poplar)</dc:creator>
  <cp:lastModifiedBy>Poplar, David - (poplar)</cp:lastModifiedBy>
  <cp:revision>38</cp:revision>
  <dcterms:created xsi:type="dcterms:W3CDTF">2018-02-12T06:47:14Z</dcterms:created>
  <dcterms:modified xsi:type="dcterms:W3CDTF">2018-02-16T15:47:30Z</dcterms:modified>
</cp:coreProperties>
</file>