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3" r:id="rId3"/>
    <p:sldId id="266" r:id="rId4"/>
    <p:sldId id="294" r:id="rId5"/>
    <p:sldId id="258" r:id="rId6"/>
    <p:sldId id="257" r:id="rId7"/>
    <p:sldId id="260" r:id="rId8"/>
    <p:sldId id="261" r:id="rId9"/>
    <p:sldId id="289" r:id="rId10"/>
    <p:sldId id="305" r:id="rId11"/>
    <p:sldId id="303" r:id="rId12"/>
    <p:sldId id="304" r:id="rId13"/>
    <p:sldId id="262" r:id="rId14"/>
    <p:sldId id="284" r:id="rId15"/>
    <p:sldId id="270" r:id="rId16"/>
    <p:sldId id="269" r:id="rId17"/>
    <p:sldId id="264" r:id="rId18"/>
    <p:sldId id="263" r:id="rId19"/>
    <p:sldId id="265" r:id="rId20"/>
    <p:sldId id="271" r:id="rId21"/>
    <p:sldId id="285" r:id="rId22"/>
    <p:sldId id="267" r:id="rId23"/>
    <p:sldId id="272" r:id="rId24"/>
    <p:sldId id="268" r:id="rId25"/>
    <p:sldId id="273" r:id="rId26"/>
    <p:sldId id="274" r:id="rId27"/>
    <p:sldId id="276" r:id="rId28"/>
    <p:sldId id="275" r:id="rId29"/>
    <p:sldId id="280" r:id="rId30"/>
    <p:sldId id="277" r:id="rId31"/>
    <p:sldId id="278" r:id="rId32"/>
    <p:sldId id="279" r:id="rId33"/>
    <p:sldId id="281" r:id="rId34"/>
    <p:sldId id="297" r:id="rId35"/>
    <p:sldId id="298" r:id="rId36"/>
    <p:sldId id="301" r:id="rId37"/>
    <p:sldId id="300" r:id="rId38"/>
    <p:sldId id="299" r:id="rId39"/>
    <p:sldId id="302" r:id="rId40"/>
    <p:sldId id="306" r:id="rId41"/>
    <p:sldId id="290" r:id="rId42"/>
    <p:sldId id="282" r:id="rId43"/>
    <p:sldId id="287" r:id="rId44"/>
    <p:sldId id="286" r:id="rId45"/>
    <p:sldId id="293" r:id="rId46"/>
    <p:sldId id="288"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87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12B944-97F4-444E-B295-C86EEDA02151}" type="doc">
      <dgm:prSet loTypeId="urn:microsoft.com/office/officeart/2005/8/layout/hProcess9" loCatId="process" qsTypeId="urn:microsoft.com/office/officeart/2005/8/quickstyle/simple1" qsCatId="simple" csTypeId="urn:microsoft.com/office/officeart/2005/8/colors/accent1_2" csCatId="accent1" phldr="1"/>
      <dgm:spPr/>
    </dgm:pt>
    <dgm:pt modelId="{513B285A-6208-429C-9365-E16773EB8F05}">
      <dgm:prSet phldrT="[Text]"/>
      <dgm:spPr/>
      <dgm:t>
        <a:bodyPr/>
        <a:lstStyle/>
        <a:p>
          <a:r>
            <a:rPr lang="en-US" dirty="0" smtClean="0">
              <a:solidFill>
                <a:schemeClr val="bg1"/>
              </a:solidFill>
            </a:rPr>
            <a:t>Legal Philosophies</a:t>
          </a:r>
          <a:endParaRPr lang="en-US" dirty="0">
            <a:solidFill>
              <a:schemeClr val="bg1"/>
            </a:solidFill>
          </a:endParaRPr>
        </a:p>
      </dgm:t>
    </dgm:pt>
    <dgm:pt modelId="{972D30E2-525E-49E3-83FD-7BB41CD41E2E}" type="parTrans" cxnId="{ED8B7DCA-3938-439F-A1A5-7049F4077AC0}">
      <dgm:prSet/>
      <dgm:spPr/>
    </dgm:pt>
    <dgm:pt modelId="{B2209BF4-93F1-4478-A5B6-339CA1AE0851}" type="sibTrans" cxnId="{ED8B7DCA-3938-439F-A1A5-7049F4077AC0}">
      <dgm:prSet/>
      <dgm:spPr/>
    </dgm:pt>
    <dgm:pt modelId="{F22512E3-967B-4ECF-BB96-8D765DDDFE73}">
      <dgm:prSet phldrT="[Text]"/>
      <dgm:spPr/>
      <dgm:t>
        <a:bodyPr/>
        <a:lstStyle/>
        <a:p>
          <a:r>
            <a:rPr lang="en-US" dirty="0" smtClean="0"/>
            <a:t>Legal Ethics</a:t>
          </a:r>
          <a:endParaRPr lang="en-US" dirty="0"/>
        </a:p>
      </dgm:t>
    </dgm:pt>
    <dgm:pt modelId="{EDAD8B50-91C3-44C6-8A5A-82745AE80EA5}" type="parTrans" cxnId="{79F98A7A-31D7-4F56-8133-57CF8B2CA91A}">
      <dgm:prSet/>
      <dgm:spPr/>
    </dgm:pt>
    <dgm:pt modelId="{C46D88F4-96C9-488C-8EF2-7250732C81E7}" type="sibTrans" cxnId="{79F98A7A-31D7-4F56-8133-57CF8B2CA91A}">
      <dgm:prSet/>
      <dgm:spPr/>
    </dgm:pt>
    <dgm:pt modelId="{74522BA2-8CA2-496B-97DC-89FF5D6CDCDC}">
      <dgm:prSet phldrT="[Text]"/>
      <dgm:spPr/>
      <dgm:t>
        <a:bodyPr/>
        <a:lstStyle/>
        <a:p>
          <a:r>
            <a:rPr lang="en-US" dirty="0" smtClean="0"/>
            <a:t>Business Law</a:t>
          </a:r>
          <a:endParaRPr lang="en-US" dirty="0"/>
        </a:p>
      </dgm:t>
    </dgm:pt>
    <dgm:pt modelId="{F1D4C8EC-4CD7-4C69-9A31-52265D4A06E8}" type="parTrans" cxnId="{324619D6-6CFC-485C-B43D-E83437770176}">
      <dgm:prSet/>
      <dgm:spPr/>
    </dgm:pt>
    <dgm:pt modelId="{55935CA4-C4FA-4BDA-BAB5-15FDE89160EC}" type="sibTrans" cxnId="{324619D6-6CFC-485C-B43D-E83437770176}">
      <dgm:prSet/>
      <dgm:spPr/>
    </dgm:pt>
    <dgm:pt modelId="{BB28EE88-4E30-467A-AB60-AC450F8651A6}" type="pres">
      <dgm:prSet presAssocID="{3412B944-97F4-444E-B295-C86EEDA02151}" presName="CompostProcess" presStyleCnt="0">
        <dgm:presLayoutVars>
          <dgm:dir/>
          <dgm:resizeHandles val="exact"/>
        </dgm:presLayoutVars>
      </dgm:prSet>
      <dgm:spPr/>
    </dgm:pt>
    <dgm:pt modelId="{8B5B3C4A-CADB-4E38-98DD-8B214E6365E0}" type="pres">
      <dgm:prSet presAssocID="{3412B944-97F4-444E-B295-C86EEDA02151}" presName="arrow" presStyleLbl="bgShp" presStyleIdx="0" presStyleCnt="1"/>
      <dgm:spPr/>
    </dgm:pt>
    <dgm:pt modelId="{510E0C3D-7351-4C85-87CD-D1DB85BC06A2}" type="pres">
      <dgm:prSet presAssocID="{3412B944-97F4-444E-B295-C86EEDA02151}" presName="linearProcess" presStyleCnt="0"/>
      <dgm:spPr/>
    </dgm:pt>
    <dgm:pt modelId="{3BF583BC-5193-4053-B5BE-0741990F3668}" type="pres">
      <dgm:prSet presAssocID="{513B285A-6208-429C-9365-E16773EB8F05}" presName="textNode" presStyleLbl="node1" presStyleIdx="0" presStyleCnt="3">
        <dgm:presLayoutVars>
          <dgm:bulletEnabled val="1"/>
        </dgm:presLayoutVars>
      </dgm:prSet>
      <dgm:spPr/>
      <dgm:t>
        <a:bodyPr/>
        <a:lstStyle/>
        <a:p>
          <a:endParaRPr lang="en-US"/>
        </a:p>
      </dgm:t>
    </dgm:pt>
    <dgm:pt modelId="{42D65744-0DB0-4F26-A217-1FFCE84BB106}" type="pres">
      <dgm:prSet presAssocID="{B2209BF4-93F1-4478-A5B6-339CA1AE0851}" presName="sibTrans" presStyleCnt="0"/>
      <dgm:spPr/>
    </dgm:pt>
    <dgm:pt modelId="{FA3AEA13-7FA8-4BEC-9F37-A07E971CF338}" type="pres">
      <dgm:prSet presAssocID="{F22512E3-967B-4ECF-BB96-8D765DDDFE73}" presName="textNode" presStyleLbl="node1" presStyleIdx="1" presStyleCnt="3">
        <dgm:presLayoutVars>
          <dgm:bulletEnabled val="1"/>
        </dgm:presLayoutVars>
      </dgm:prSet>
      <dgm:spPr/>
      <dgm:t>
        <a:bodyPr/>
        <a:lstStyle/>
        <a:p>
          <a:endParaRPr lang="en-US"/>
        </a:p>
      </dgm:t>
    </dgm:pt>
    <dgm:pt modelId="{1A06F3D4-4998-4A40-A110-FFB961821D30}" type="pres">
      <dgm:prSet presAssocID="{C46D88F4-96C9-488C-8EF2-7250732C81E7}" presName="sibTrans" presStyleCnt="0"/>
      <dgm:spPr/>
    </dgm:pt>
    <dgm:pt modelId="{67A1EF58-0865-4163-9ADF-8E8D30694578}" type="pres">
      <dgm:prSet presAssocID="{74522BA2-8CA2-496B-97DC-89FF5D6CDCDC}" presName="textNode" presStyleLbl="node1" presStyleIdx="2" presStyleCnt="3">
        <dgm:presLayoutVars>
          <dgm:bulletEnabled val="1"/>
        </dgm:presLayoutVars>
      </dgm:prSet>
      <dgm:spPr/>
      <dgm:t>
        <a:bodyPr/>
        <a:lstStyle/>
        <a:p>
          <a:endParaRPr lang="en-US"/>
        </a:p>
      </dgm:t>
    </dgm:pt>
  </dgm:ptLst>
  <dgm:cxnLst>
    <dgm:cxn modelId="{BD837CCF-C342-442B-90A8-F3A4B72D7158}" type="presOf" srcId="{513B285A-6208-429C-9365-E16773EB8F05}" destId="{3BF583BC-5193-4053-B5BE-0741990F3668}" srcOrd="0" destOrd="0" presId="urn:microsoft.com/office/officeart/2005/8/layout/hProcess9"/>
    <dgm:cxn modelId="{6808B8F7-BAF2-4BD1-941B-A3E5406A6F52}" type="presOf" srcId="{3412B944-97F4-444E-B295-C86EEDA02151}" destId="{BB28EE88-4E30-467A-AB60-AC450F8651A6}" srcOrd="0" destOrd="0" presId="urn:microsoft.com/office/officeart/2005/8/layout/hProcess9"/>
    <dgm:cxn modelId="{79F98A7A-31D7-4F56-8133-57CF8B2CA91A}" srcId="{3412B944-97F4-444E-B295-C86EEDA02151}" destId="{F22512E3-967B-4ECF-BB96-8D765DDDFE73}" srcOrd="1" destOrd="0" parTransId="{EDAD8B50-91C3-44C6-8A5A-82745AE80EA5}" sibTransId="{C46D88F4-96C9-488C-8EF2-7250732C81E7}"/>
    <dgm:cxn modelId="{04761D02-9CFE-4F55-A35D-55DD9463279F}" type="presOf" srcId="{F22512E3-967B-4ECF-BB96-8D765DDDFE73}" destId="{FA3AEA13-7FA8-4BEC-9F37-A07E971CF338}" srcOrd="0" destOrd="0" presId="urn:microsoft.com/office/officeart/2005/8/layout/hProcess9"/>
    <dgm:cxn modelId="{ED8B7DCA-3938-439F-A1A5-7049F4077AC0}" srcId="{3412B944-97F4-444E-B295-C86EEDA02151}" destId="{513B285A-6208-429C-9365-E16773EB8F05}" srcOrd="0" destOrd="0" parTransId="{972D30E2-525E-49E3-83FD-7BB41CD41E2E}" sibTransId="{B2209BF4-93F1-4478-A5B6-339CA1AE0851}"/>
    <dgm:cxn modelId="{F48E9AC2-4F34-478C-9AB0-7B9EC3543215}" type="presOf" srcId="{74522BA2-8CA2-496B-97DC-89FF5D6CDCDC}" destId="{67A1EF58-0865-4163-9ADF-8E8D30694578}" srcOrd="0" destOrd="0" presId="urn:microsoft.com/office/officeart/2005/8/layout/hProcess9"/>
    <dgm:cxn modelId="{324619D6-6CFC-485C-B43D-E83437770176}" srcId="{3412B944-97F4-444E-B295-C86EEDA02151}" destId="{74522BA2-8CA2-496B-97DC-89FF5D6CDCDC}" srcOrd="2" destOrd="0" parTransId="{F1D4C8EC-4CD7-4C69-9A31-52265D4A06E8}" sibTransId="{55935CA4-C4FA-4BDA-BAB5-15FDE89160EC}"/>
    <dgm:cxn modelId="{2CFF9510-2A6B-43BF-8C85-936F1C3C14EC}" type="presParOf" srcId="{BB28EE88-4E30-467A-AB60-AC450F8651A6}" destId="{8B5B3C4A-CADB-4E38-98DD-8B214E6365E0}" srcOrd="0" destOrd="0" presId="urn:microsoft.com/office/officeart/2005/8/layout/hProcess9"/>
    <dgm:cxn modelId="{3D0B0C82-F272-4BD5-8A85-8ED520F96479}" type="presParOf" srcId="{BB28EE88-4E30-467A-AB60-AC450F8651A6}" destId="{510E0C3D-7351-4C85-87CD-D1DB85BC06A2}" srcOrd="1" destOrd="0" presId="urn:microsoft.com/office/officeart/2005/8/layout/hProcess9"/>
    <dgm:cxn modelId="{D6DAF2FD-611F-447D-91A5-8209CDAB6C3E}" type="presParOf" srcId="{510E0C3D-7351-4C85-87CD-D1DB85BC06A2}" destId="{3BF583BC-5193-4053-B5BE-0741990F3668}" srcOrd="0" destOrd="0" presId="urn:microsoft.com/office/officeart/2005/8/layout/hProcess9"/>
    <dgm:cxn modelId="{A100FDEB-6E73-4828-BCB7-5196EBE97543}" type="presParOf" srcId="{510E0C3D-7351-4C85-87CD-D1DB85BC06A2}" destId="{42D65744-0DB0-4F26-A217-1FFCE84BB106}" srcOrd="1" destOrd="0" presId="urn:microsoft.com/office/officeart/2005/8/layout/hProcess9"/>
    <dgm:cxn modelId="{C1C491CE-D1A9-4F9C-BE35-907D11CA03EA}" type="presParOf" srcId="{510E0C3D-7351-4C85-87CD-D1DB85BC06A2}" destId="{FA3AEA13-7FA8-4BEC-9F37-A07E971CF338}" srcOrd="2" destOrd="0" presId="urn:microsoft.com/office/officeart/2005/8/layout/hProcess9"/>
    <dgm:cxn modelId="{AC014721-D95D-4B85-95BF-32D81DE0737E}" type="presParOf" srcId="{510E0C3D-7351-4C85-87CD-D1DB85BC06A2}" destId="{1A06F3D4-4998-4A40-A110-FFB961821D30}" srcOrd="3" destOrd="0" presId="urn:microsoft.com/office/officeart/2005/8/layout/hProcess9"/>
    <dgm:cxn modelId="{10454490-04E8-4294-A0AB-6903CCB582E7}" type="presParOf" srcId="{510E0C3D-7351-4C85-87CD-D1DB85BC06A2}" destId="{67A1EF58-0865-4163-9ADF-8E8D30694578}"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C5C7B6A-5383-4E2E-89E7-875AE1EB890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FC7C6D5-E519-47AD-A72F-83799E582C44}">
      <dgm:prSet phldrT="[Text]"/>
      <dgm:spPr/>
      <dgm:t>
        <a:bodyPr/>
        <a:lstStyle/>
        <a:p>
          <a:r>
            <a:rPr lang="en-US" dirty="0" smtClean="0"/>
            <a:t>Law and Economics</a:t>
          </a:r>
          <a:endParaRPr lang="en-US" dirty="0"/>
        </a:p>
      </dgm:t>
    </dgm:pt>
    <dgm:pt modelId="{DB01EF8C-2B2E-4882-A548-59C3C6E7AD82}" type="parTrans" cxnId="{FB8B19AF-531C-43BA-B539-69019396EF58}">
      <dgm:prSet/>
      <dgm:spPr/>
      <dgm:t>
        <a:bodyPr/>
        <a:lstStyle/>
        <a:p>
          <a:endParaRPr lang="en-US"/>
        </a:p>
      </dgm:t>
    </dgm:pt>
    <dgm:pt modelId="{81BA06BE-913A-4447-9C94-4D5A1BB942E0}" type="sibTrans" cxnId="{FB8B19AF-531C-43BA-B539-69019396EF58}">
      <dgm:prSet/>
      <dgm:spPr/>
      <dgm:t>
        <a:bodyPr/>
        <a:lstStyle/>
        <a:p>
          <a:endParaRPr lang="en-US"/>
        </a:p>
      </dgm:t>
    </dgm:pt>
    <dgm:pt modelId="{9176C22E-090B-4C16-A6BD-1940FE9DAB7E}">
      <dgm:prSet phldrT="[Text]"/>
      <dgm:spPr/>
      <dgm:t>
        <a:bodyPr/>
        <a:lstStyle/>
        <a:p>
          <a:r>
            <a:rPr lang="en-US" dirty="0" smtClean="0"/>
            <a:t>Positive Law and Economics</a:t>
          </a:r>
          <a:endParaRPr lang="en-US" dirty="0"/>
        </a:p>
      </dgm:t>
    </dgm:pt>
    <dgm:pt modelId="{562C409C-6278-4081-A088-891751E93F11}" type="parTrans" cxnId="{2EFB69D6-A82B-4A95-AA20-65CC93B3F557}">
      <dgm:prSet/>
      <dgm:spPr/>
      <dgm:t>
        <a:bodyPr/>
        <a:lstStyle/>
        <a:p>
          <a:endParaRPr lang="en-US"/>
        </a:p>
      </dgm:t>
    </dgm:pt>
    <dgm:pt modelId="{23EFDDE4-1143-477C-9F92-9ECFFC97AAB2}" type="sibTrans" cxnId="{2EFB69D6-A82B-4A95-AA20-65CC93B3F557}">
      <dgm:prSet/>
      <dgm:spPr/>
      <dgm:t>
        <a:bodyPr/>
        <a:lstStyle/>
        <a:p>
          <a:endParaRPr lang="en-US"/>
        </a:p>
      </dgm:t>
    </dgm:pt>
    <dgm:pt modelId="{7FECD3EE-F372-413F-9077-B4FE667E8B91}">
      <dgm:prSet phldrT="[Text]"/>
      <dgm:spPr/>
      <dgm:t>
        <a:bodyPr/>
        <a:lstStyle/>
        <a:p>
          <a:r>
            <a:rPr lang="en-US" dirty="0" smtClean="0"/>
            <a:t>Normative law and Economics</a:t>
          </a:r>
          <a:endParaRPr lang="en-US" dirty="0"/>
        </a:p>
      </dgm:t>
    </dgm:pt>
    <dgm:pt modelId="{EF582D4B-623F-421C-B982-6CE0357F0645}" type="parTrans" cxnId="{6C7FA773-6B6E-4BA2-A9B8-64577D8A694E}">
      <dgm:prSet/>
      <dgm:spPr/>
      <dgm:t>
        <a:bodyPr/>
        <a:lstStyle/>
        <a:p>
          <a:endParaRPr lang="en-US"/>
        </a:p>
      </dgm:t>
    </dgm:pt>
    <dgm:pt modelId="{3F5165A4-25B4-42A4-BB37-6106CA5DF567}" type="sibTrans" cxnId="{6C7FA773-6B6E-4BA2-A9B8-64577D8A694E}">
      <dgm:prSet/>
      <dgm:spPr/>
      <dgm:t>
        <a:bodyPr/>
        <a:lstStyle/>
        <a:p>
          <a:endParaRPr lang="en-US"/>
        </a:p>
      </dgm:t>
    </dgm:pt>
    <dgm:pt modelId="{9552D5B8-5B08-4D1C-9F94-04EF8DAC9449}" type="pres">
      <dgm:prSet presAssocID="{EC5C7B6A-5383-4E2E-89E7-875AE1EB8902}" presName="hierChild1" presStyleCnt="0">
        <dgm:presLayoutVars>
          <dgm:orgChart val="1"/>
          <dgm:chPref val="1"/>
          <dgm:dir/>
          <dgm:animOne val="branch"/>
          <dgm:animLvl val="lvl"/>
          <dgm:resizeHandles/>
        </dgm:presLayoutVars>
      </dgm:prSet>
      <dgm:spPr/>
      <dgm:t>
        <a:bodyPr/>
        <a:lstStyle/>
        <a:p>
          <a:endParaRPr lang="en-US"/>
        </a:p>
      </dgm:t>
    </dgm:pt>
    <dgm:pt modelId="{66F95E92-D795-4CDF-A4A7-246C185C9099}" type="pres">
      <dgm:prSet presAssocID="{FFC7C6D5-E519-47AD-A72F-83799E582C44}" presName="hierRoot1" presStyleCnt="0">
        <dgm:presLayoutVars>
          <dgm:hierBranch val="init"/>
        </dgm:presLayoutVars>
      </dgm:prSet>
      <dgm:spPr/>
    </dgm:pt>
    <dgm:pt modelId="{092E1C6D-DF49-476C-9994-A1EEB07E4C0D}" type="pres">
      <dgm:prSet presAssocID="{FFC7C6D5-E519-47AD-A72F-83799E582C44}" presName="rootComposite1" presStyleCnt="0"/>
      <dgm:spPr/>
    </dgm:pt>
    <dgm:pt modelId="{870E5661-0AC2-4773-A9A3-E5306781D9BB}" type="pres">
      <dgm:prSet presAssocID="{FFC7C6D5-E519-47AD-A72F-83799E582C44}" presName="rootText1" presStyleLbl="node0" presStyleIdx="0" presStyleCnt="1">
        <dgm:presLayoutVars>
          <dgm:chPref val="3"/>
        </dgm:presLayoutVars>
      </dgm:prSet>
      <dgm:spPr/>
      <dgm:t>
        <a:bodyPr/>
        <a:lstStyle/>
        <a:p>
          <a:endParaRPr lang="en-US"/>
        </a:p>
      </dgm:t>
    </dgm:pt>
    <dgm:pt modelId="{7B9E698F-C5C6-4DB4-BFD7-79B693D960D2}" type="pres">
      <dgm:prSet presAssocID="{FFC7C6D5-E519-47AD-A72F-83799E582C44}" presName="rootConnector1" presStyleLbl="node1" presStyleIdx="0" presStyleCnt="0"/>
      <dgm:spPr/>
      <dgm:t>
        <a:bodyPr/>
        <a:lstStyle/>
        <a:p>
          <a:endParaRPr lang="en-US"/>
        </a:p>
      </dgm:t>
    </dgm:pt>
    <dgm:pt modelId="{1066E85C-B607-468D-9045-B65AC12C86D4}" type="pres">
      <dgm:prSet presAssocID="{FFC7C6D5-E519-47AD-A72F-83799E582C44}" presName="hierChild2" presStyleCnt="0"/>
      <dgm:spPr/>
    </dgm:pt>
    <dgm:pt modelId="{35269738-C0B1-4104-8356-DF94EDA02AD3}" type="pres">
      <dgm:prSet presAssocID="{562C409C-6278-4081-A088-891751E93F11}" presName="Name37" presStyleLbl="parChTrans1D2" presStyleIdx="0" presStyleCnt="2"/>
      <dgm:spPr/>
      <dgm:t>
        <a:bodyPr/>
        <a:lstStyle/>
        <a:p>
          <a:endParaRPr lang="en-US"/>
        </a:p>
      </dgm:t>
    </dgm:pt>
    <dgm:pt modelId="{F33AB010-666E-4659-8803-AFE23E20C1A6}" type="pres">
      <dgm:prSet presAssocID="{9176C22E-090B-4C16-A6BD-1940FE9DAB7E}" presName="hierRoot2" presStyleCnt="0">
        <dgm:presLayoutVars>
          <dgm:hierBranch val="init"/>
        </dgm:presLayoutVars>
      </dgm:prSet>
      <dgm:spPr/>
    </dgm:pt>
    <dgm:pt modelId="{573057A8-829D-4E12-92D1-983D044E8B2E}" type="pres">
      <dgm:prSet presAssocID="{9176C22E-090B-4C16-A6BD-1940FE9DAB7E}" presName="rootComposite" presStyleCnt="0"/>
      <dgm:spPr/>
    </dgm:pt>
    <dgm:pt modelId="{A9D4C78D-0B1E-407F-A798-04DF1635E975}" type="pres">
      <dgm:prSet presAssocID="{9176C22E-090B-4C16-A6BD-1940FE9DAB7E}" presName="rootText" presStyleLbl="node2" presStyleIdx="0" presStyleCnt="2">
        <dgm:presLayoutVars>
          <dgm:chPref val="3"/>
        </dgm:presLayoutVars>
      </dgm:prSet>
      <dgm:spPr/>
      <dgm:t>
        <a:bodyPr/>
        <a:lstStyle/>
        <a:p>
          <a:endParaRPr lang="en-US"/>
        </a:p>
      </dgm:t>
    </dgm:pt>
    <dgm:pt modelId="{7EDC7CD5-5214-4287-9B96-934FF195FB85}" type="pres">
      <dgm:prSet presAssocID="{9176C22E-090B-4C16-A6BD-1940FE9DAB7E}" presName="rootConnector" presStyleLbl="node2" presStyleIdx="0" presStyleCnt="2"/>
      <dgm:spPr/>
      <dgm:t>
        <a:bodyPr/>
        <a:lstStyle/>
        <a:p>
          <a:endParaRPr lang="en-US"/>
        </a:p>
      </dgm:t>
    </dgm:pt>
    <dgm:pt modelId="{F96D9E8D-BEAA-4CC8-8C9A-CE87B7D617D2}" type="pres">
      <dgm:prSet presAssocID="{9176C22E-090B-4C16-A6BD-1940FE9DAB7E}" presName="hierChild4" presStyleCnt="0"/>
      <dgm:spPr/>
    </dgm:pt>
    <dgm:pt modelId="{0E3F3730-D9C4-40D7-A1DE-4117BE745F36}" type="pres">
      <dgm:prSet presAssocID="{9176C22E-090B-4C16-A6BD-1940FE9DAB7E}" presName="hierChild5" presStyleCnt="0"/>
      <dgm:spPr/>
    </dgm:pt>
    <dgm:pt modelId="{32C0B05C-AB16-485A-8D4C-A5CA5920B4D6}" type="pres">
      <dgm:prSet presAssocID="{EF582D4B-623F-421C-B982-6CE0357F0645}" presName="Name37" presStyleLbl="parChTrans1D2" presStyleIdx="1" presStyleCnt="2"/>
      <dgm:spPr/>
      <dgm:t>
        <a:bodyPr/>
        <a:lstStyle/>
        <a:p>
          <a:endParaRPr lang="en-US"/>
        </a:p>
      </dgm:t>
    </dgm:pt>
    <dgm:pt modelId="{E1CA9F04-8F1A-4A83-8B03-9F389AA7ADC6}" type="pres">
      <dgm:prSet presAssocID="{7FECD3EE-F372-413F-9077-B4FE667E8B91}" presName="hierRoot2" presStyleCnt="0">
        <dgm:presLayoutVars>
          <dgm:hierBranch val="init"/>
        </dgm:presLayoutVars>
      </dgm:prSet>
      <dgm:spPr/>
    </dgm:pt>
    <dgm:pt modelId="{72736B3C-27EC-4BE7-90FD-0701FC254F06}" type="pres">
      <dgm:prSet presAssocID="{7FECD3EE-F372-413F-9077-B4FE667E8B91}" presName="rootComposite" presStyleCnt="0"/>
      <dgm:spPr/>
    </dgm:pt>
    <dgm:pt modelId="{A6AAFB21-02C7-437F-94F1-3BF8A498E91C}" type="pres">
      <dgm:prSet presAssocID="{7FECD3EE-F372-413F-9077-B4FE667E8B91}" presName="rootText" presStyleLbl="node2" presStyleIdx="1" presStyleCnt="2">
        <dgm:presLayoutVars>
          <dgm:chPref val="3"/>
        </dgm:presLayoutVars>
      </dgm:prSet>
      <dgm:spPr/>
      <dgm:t>
        <a:bodyPr/>
        <a:lstStyle/>
        <a:p>
          <a:endParaRPr lang="en-US"/>
        </a:p>
      </dgm:t>
    </dgm:pt>
    <dgm:pt modelId="{96E0CA70-1442-4213-AE87-7E1021262627}" type="pres">
      <dgm:prSet presAssocID="{7FECD3EE-F372-413F-9077-B4FE667E8B91}" presName="rootConnector" presStyleLbl="node2" presStyleIdx="1" presStyleCnt="2"/>
      <dgm:spPr/>
      <dgm:t>
        <a:bodyPr/>
        <a:lstStyle/>
        <a:p>
          <a:endParaRPr lang="en-US"/>
        </a:p>
      </dgm:t>
    </dgm:pt>
    <dgm:pt modelId="{2BE28973-FA64-4D9D-B887-9C0BABEFA281}" type="pres">
      <dgm:prSet presAssocID="{7FECD3EE-F372-413F-9077-B4FE667E8B91}" presName="hierChild4" presStyleCnt="0"/>
      <dgm:spPr/>
    </dgm:pt>
    <dgm:pt modelId="{E637BA07-19C0-4474-881B-D660A17A7999}" type="pres">
      <dgm:prSet presAssocID="{7FECD3EE-F372-413F-9077-B4FE667E8B91}" presName="hierChild5" presStyleCnt="0"/>
      <dgm:spPr/>
    </dgm:pt>
    <dgm:pt modelId="{BEDCFB49-D322-43C8-9FA2-C638D7FD708B}" type="pres">
      <dgm:prSet presAssocID="{FFC7C6D5-E519-47AD-A72F-83799E582C44}" presName="hierChild3" presStyleCnt="0"/>
      <dgm:spPr/>
    </dgm:pt>
  </dgm:ptLst>
  <dgm:cxnLst>
    <dgm:cxn modelId="{EB210783-A463-4819-824A-86412AD7A5D5}" type="presOf" srcId="{EF582D4B-623F-421C-B982-6CE0357F0645}" destId="{32C0B05C-AB16-485A-8D4C-A5CA5920B4D6}" srcOrd="0" destOrd="0" presId="urn:microsoft.com/office/officeart/2005/8/layout/orgChart1"/>
    <dgm:cxn modelId="{FB8B19AF-531C-43BA-B539-69019396EF58}" srcId="{EC5C7B6A-5383-4E2E-89E7-875AE1EB8902}" destId="{FFC7C6D5-E519-47AD-A72F-83799E582C44}" srcOrd="0" destOrd="0" parTransId="{DB01EF8C-2B2E-4882-A548-59C3C6E7AD82}" sibTransId="{81BA06BE-913A-4447-9C94-4D5A1BB942E0}"/>
    <dgm:cxn modelId="{3B9291B9-7559-4BAE-B1BE-97E1DB65EEA8}" type="presOf" srcId="{FFC7C6D5-E519-47AD-A72F-83799E582C44}" destId="{870E5661-0AC2-4773-A9A3-E5306781D9BB}" srcOrd="0" destOrd="0" presId="urn:microsoft.com/office/officeart/2005/8/layout/orgChart1"/>
    <dgm:cxn modelId="{BC7C5442-EC47-4E96-B899-504DED5A5943}" type="presOf" srcId="{7FECD3EE-F372-413F-9077-B4FE667E8B91}" destId="{A6AAFB21-02C7-437F-94F1-3BF8A498E91C}" srcOrd="0" destOrd="0" presId="urn:microsoft.com/office/officeart/2005/8/layout/orgChart1"/>
    <dgm:cxn modelId="{4BC77C14-8F7B-43A4-AD49-D996992899A4}" type="presOf" srcId="{7FECD3EE-F372-413F-9077-B4FE667E8B91}" destId="{96E0CA70-1442-4213-AE87-7E1021262627}" srcOrd="1" destOrd="0" presId="urn:microsoft.com/office/officeart/2005/8/layout/orgChart1"/>
    <dgm:cxn modelId="{206BCA1F-1AD9-4EB6-AB90-29BE7FC14E5C}" type="presOf" srcId="{562C409C-6278-4081-A088-891751E93F11}" destId="{35269738-C0B1-4104-8356-DF94EDA02AD3}" srcOrd="0" destOrd="0" presId="urn:microsoft.com/office/officeart/2005/8/layout/orgChart1"/>
    <dgm:cxn modelId="{68CB7A1D-54FA-42E0-8280-4EBA3C0166FE}" type="presOf" srcId="{9176C22E-090B-4C16-A6BD-1940FE9DAB7E}" destId="{A9D4C78D-0B1E-407F-A798-04DF1635E975}" srcOrd="0" destOrd="0" presId="urn:microsoft.com/office/officeart/2005/8/layout/orgChart1"/>
    <dgm:cxn modelId="{9EB74181-65E5-4C99-891B-4555144EF97E}" type="presOf" srcId="{EC5C7B6A-5383-4E2E-89E7-875AE1EB8902}" destId="{9552D5B8-5B08-4D1C-9F94-04EF8DAC9449}" srcOrd="0" destOrd="0" presId="urn:microsoft.com/office/officeart/2005/8/layout/orgChart1"/>
    <dgm:cxn modelId="{6C7FA773-6B6E-4BA2-A9B8-64577D8A694E}" srcId="{FFC7C6D5-E519-47AD-A72F-83799E582C44}" destId="{7FECD3EE-F372-413F-9077-B4FE667E8B91}" srcOrd="1" destOrd="0" parTransId="{EF582D4B-623F-421C-B982-6CE0357F0645}" sibTransId="{3F5165A4-25B4-42A4-BB37-6106CA5DF567}"/>
    <dgm:cxn modelId="{594930F7-7EB9-4633-87B7-5FE16B9CC142}" type="presOf" srcId="{FFC7C6D5-E519-47AD-A72F-83799E582C44}" destId="{7B9E698F-C5C6-4DB4-BFD7-79B693D960D2}" srcOrd="1" destOrd="0" presId="urn:microsoft.com/office/officeart/2005/8/layout/orgChart1"/>
    <dgm:cxn modelId="{2EFB69D6-A82B-4A95-AA20-65CC93B3F557}" srcId="{FFC7C6D5-E519-47AD-A72F-83799E582C44}" destId="{9176C22E-090B-4C16-A6BD-1940FE9DAB7E}" srcOrd="0" destOrd="0" parTransId="{562C409C-6278-4081-A088-891751E93F11}" sibTransId="{23EFDDE4-1143-477C-9F92-9ECFFC97AAB2}"/>
    <dgm:cxn modelId="{672D81D1-984D-4E99-A503-A1CBD16A8D3A}" type="presOf" srcId="{9176C22E-090B-4C16-A6BD-1940FE9DAB7E}" destId="{7EDC7CD5-5214-4287-9B96-934FF195FB85}" srcOrd="1" destOrd="0" presId="urn:microsoft.com/office/officeart/2005/8/layout/orgChart1"/>
    <dgm:cxn modelId="{8A9B3758-8942-42C8-BED7-EB4BC85ADEEE}" type="presParOf" srcId="{9552D5B8-5B08-4D1C-9F94-04EF8DAC9449}" destId="{66F95E92-D795-4CDF-A4A7-246C185C9099}" srcOrd="0" destOrd="0" presId="urn:microsoft.com/office/officeart/2005/8/layout/orgChart1"/>
    <dgm:cxn modelId="{25154B32-49FC-45E0-9626-B72113BB838F}" type="presParOf" srcId="{66F95E92-D795-4CDF-A4A7-246C185C9099}" destId="{092E1C6D-DF49-476C-9994-A1EEB07E4C0D}" srcOrd="0" destOrd="0" presId="urn:microsoft.com/office/officeart/2005/8/layout/orgChart1"/>
    <dgm:cxn modelId="{B0EA01B6-06CD-4452-BC90-A74E4C962DA2}" type="presParOf" srcId="{092E1C6D-DF49-476C-9994-A1EEB07E4C0D}" destId="{870E5661-0AC2-4773-A9A3-E5306781D9BB}" srcOrd="0" destOrd="0" presId="urn:microsoft.com/office/officeart/2005/8/layout/orgChart1"/>
    <dgm:cxn modelId="{2EDD107F-218F-48E7-BC2A-FB9E3F6A65CF}" type="presParOf" srcId="{092E1C6D-DF49-476C-9994-A1EEB07E4C0D}" destId="{7B9E698F-C5C6-4DB4-BFD7-79B693D960D2}" srcOrd="1" destOrd="0" presId="urn:microsoft.com/office/officeart/2005/8/layout/orgChart1"/>
    <dgm:cxn modelId="{82D17909-7E49-483B-AA87-D13A33E0988A}" type="presParOf" srcId="{66F95E92-D795-4CDF-A4A7-246C185C9099}" destId="{1066E85C-B607-468D-9045-B65AC12C86D4}" srcOrd="1" destOrd="0" presId="urn:microsoft.com/office/officeart/2005/8/layout/orgChart1"/>
    <dgm:cxn modelId="{C51158AC-9C67-4045-9BCB-0B34F4B92939}" type="presParOf" srcId="{1066E85C-B607-468D-9045-B65AC12C86D4}" destId="{35269738-C0B1-4104-8356-DF94EDA02AD3}" srcOrd="0" destOrd="0" presId="urn:microsoft.com/office/officeart/2005/8/layout/orgChart1"/>
    <dgm:cxn modelId="{2B11082B-0ED1-46CB-B7B9-F57A6366A3E5}" type="presParOf" srcId="{1066E85C-B607-468D-9045-B65AC12C86D4}" destId="{F33AB010-666E-4659-8803-AFE23E20C1A6}" srcOrd="1" destOrd="0" presId="urn:microsoft.com/office/officeart/2005/8/layout/orgChart1"/>
    <dgm:cxn modelId="{8E42F9F6-4F14-4497-A19E-E366157E8EAD}" type="presParOf" srcId="{F33AB010-666E-4659-8803-AFE23E20C1A6}" destId="{573057A8-829D-4E12-92D1-983D044E8B2E}" srcOrd="0" destOrd="0" presId="urn:microsoft.com/office/officeart/2005/8/layout/orgChart1"/>
    <dgm:cxn modelId="{8375B3B8-662D-4A50-9F9C-7C44FC35F796}" type="presParOf" srcId="{573057A8-829D-4E12-92D1-983D044E8B2E}" destId="{A9D4C78D-0B1E-407F-A798-04DF1635E975}" srcOrd="0" destOrd="0" presId="urn:microsoft.com/office/officeart/2005/8/layout/orgChart1"/>
    <dgm:cxn modelId="{AAA967F4-625E-4827-885B-85BA762B74FB}" type="presParOf" srcId="{573057A8-829D-4E12-92D1-983D044E8B2E}" destId="{7EDC7CD5-5214-4287-9B96-934FF195FB85}" srcOrd="1" destOrd="0" presId="urn:microsoft.com/office/officeart/2005/8/layout/orgChart1"/>
    <dgm:cxn modelId="{B0A1DF29-4020-43B2-BBCB-EFF9A0C6E8B8}" type="presParOf" srcId="{F33AB010-666E-4659-8803-AFE23E20C1A6}" destId="{F96D9E8D-BEAA-4CC8-8C9A-CE87B7D617D2}" srcOrd="1" destOrd="0" presId="urn:microsoft.com/office/officeart/2005/8/layout/orgChart1"/>
    <dgm:cxn modelId="{97FB6050-E1B7-4BBE-9BF1-219F9A3CD0A8}" type="presParOf" srcId="{F33AB010-666E-4659-8803-AFE23E20C1A6}" destId="{0E3F3730-D9C4-40D7-A1DE-4117BE745F36}" srcOrd="2" destOrd="0" presId="urn:microsoft.com/office/officeart/2005/8/layout/orgChart1"/>
    <dgm:cxn modelId="{58337190-BAFA-45A4-BB14-FFE5D9D45052}" type="presParOf" srcId="{1066E85C-B607-468D-9045-B65AC12C86D4}" destId="{32C0B05C-AB16-485A-8D4C-A5CA5920B4D6}" srcOrd="2" destOrd="0" presId="urn:microsoft.com/office/officeart/2005/8/layout/orgChart1"/>
    <dgm:cxn modelId="{D980893C-3741-4C01-8CC2-8B05EED5E115}" type="presParOf" srcId="{1066E85C-B607-468D-9045-B65AC12C86D4}" destId="{E1CA9F04-8F1A-4A83-8B03-9F389AA7ADC6}" srcOrd="3" destOrd="0" presId="urn:microsoft.com/office/officeart/2005/8/layout/orgChart1"/>
    <dgm:cxn modelId="{8EE5F82B-2BC3-4ECF-8A3E-D541DB72B03E}" type="presParOf" srcId="{E1CA9F04-8F1A-4A83-8B03-9F389AA7ADC6}" destId="{72736B3C-27EC-4BE7-90FD-0701FC254F06}" srcOrd="0" destOrd="0" presId="urn:microsoft.com/office/officeart/2005/8/layout/orgChart1"/>
    <dgm:cxn modelId="{C2958D36-0F42-49EC-BC63-4F0BFC433BF1}" type="presParOf" srcId="{72736B3C-27EC-4BE7-90FD-0701FC254F06}" destId="{A6AAFB21-02C7-437F-94F1-3BF8A498E91C}" srcOrd="0" destOrd="0" presId="urn:microsoft.com/office/officeart/2005/8/layout/orgChart1"/>
    <dgm:cxn modelId="{567A4A7B-C7D1-49B1-83EB-75095FC93D23}" type="presParOf" srcId="{72736B3C-27EC-4BE7-90FD-0701FC254F06}" destId="{96E0CA70-1442-4213-AE87-7E1021262627}" srcOrd="1" destOrd="0" presId="urn:microsoft.com/office/officeart/2005/8/layout/orgChart1"/>
    <dgm:cxn modelId="{1D4505EC-CFC9-4D0D-B7B8-07793E1FC494}" type="presParOf" srcId="{E1CA9F04-8F1A-4A83-8B03-9F389AA7ADC6}" destId="{2BE28973-FA64-4D9D-B887-9C0BABEFA281}" srcOrd="1" destOrd="0" presId="urn:microsoft.com/office/officeart/2005/8/layout/orgChart1"/>
    <dgm:cxn modelId="{170DCC68-B6AF-4097-8B03-CBD81AFA285A}" type="presParOf" srcId="{E1CA9F04-8F1A-4A83-8B03-9F389AA7ADC6}" destId="{E637BA07-19C0-4474-881B-D660A17A7999}" srcOrd="2" destOrd="0" presId="urn:microsoft.com/office/officeart/2005/8/layout/orgChart1"/>
    <dgm:cxn modelId="{F64BD54E-1234-445D-B440-0B0A403DA006}" type="presParOf" srcId="{66F95E92-D795-4CDF-A4A7-246C185C9099}" destId="{BEDCFB49-D322-43C8-9FA2-C638D7FD708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412B944-97F4-444E-B295-C86EEDA02151}" type="doc">
      <dgm:prSet loTypeId="urn:microsoft.com/office/officeart/2005/8/layout/hProcess9" loCatId="process" qsTypeId="urn:microsoft.com/office/officeart/2005/8/quickstyle/simple1" qsCatId="simple" csTypeId="urn:microsoft.com/office/officeart/2005/8/colors/accent1_2" csCatId="accent1" phldr="1"/>
      <dgm:spPr/>
    </dgm:pt>
    <dgm:pt modelId="{513B285A-6208-429C-9365-E16773EB8F05}">
      <dgm:prSet phldrT="[Text]"/>
      <dgm:spPr/>
      <dgm:t>
        <a:bodyPr/>
        <a:lstStyle/>
        <a:p>
          <a:r>
            <a:rPr lang="en-US" dirty="0" smtClean="0"/>
            <a:t>Legal Philosophies</a:t>
          </a:r>
          <a:endParaRPr lang="en-US" dirty="0"/>
        </a:p>
      </dgm:t>
    </dgm:pt>
    <dgm:pt modelId="{972D30E2-525E-49E3-83FD-7BB41CD41E2E}" type="parTrans" cxnId="{ED8B7DCA-3938-439F-A1A5-7049F4077AC0}">
      <dgm:prSet/>
      <dgm:spPr/>
    </dgm:pt>
    <dgm:pt modelId="{B2209BF4-93F1-4478-A5B6-339CA1AE0851}" type="sibTrans" cxnId="{ED8B7DCA-3938-439F-A1A5-7049F4077AC0}">
      <dgm:prSet/>
      <dgm:spPr/>
    </dgm:pt>
    <dgm:pt modelId="{F22512E3-967B-4ECF-BB96-8D765DDDFE73}">
      <dgm:prSet phldrT="[Text]"/>
      <dgm:spPr/>
      <dgm:t>
        <a:bodyPr/>
        <a:lstStyle/>
        <a:p>
          <a:r>
            <a:rPr lang="en-US" dirty="0" smtClean="0">
              <a:solidFill>
                <a:schemeClr val="bg1"/>
              </a:solidFill>
            </a:rPr>
            <a:t>Legal Ethics</a:t>
          </a:r>
          <a:endParaRPr lang="en-US" dirty="0">
            <a:solidFill>
              <a:schemeClr val="bg1"/>
            </a:solidFill>
          </a:endParaRPr>
        </a:p>
      </dgm:t>
    </dgm:pt>
    <dgm:pt modelId="{EDAD8B50-91C3-44C6-8A5A-82745AE80EA5}" type="parTrans" cxnId="{79F98A7A-31D7-4F56-8133-57CF8B2CA91A}">
      <dgm:prSet/>
      <dgm:spPr/>
    </dgm:pt>
    <dgm:pt modelId="{C46D88F4-96C9-488C-8EF2-7250732C81E7}" type="sibTrans" cxnId="{79F98A7A-31D7-4F56-8133-57CF8B2CA91A}">
      <dgm:prSet/>
      <dgm:spPr/>
    </dgm:pt>
    <dgm:pt modelId="{74522BA2-8CA2-496B-97DC-89FF5D6CDCDC}">
      <dgm:prSet phldrT="[Text]"/>
      <dgm:spPr/>
      <dgm:t>
        <a:bodyPr/>
        <a:lstStyle/>
        <a:p>
          <a:r>
            <a:rPr lang="en-US" dirty="0" smtClean="0"/>
            <a:t>Business Law</a:t>
          </a:r>
          <a:endParaRPr lang="en-US" dirty="0"/>
        </a:p>
      </dgm:t>
    </dgm:pt>
    <dgm:pt modelId="{F1D4C8EC-4CD7-4C69-9A31-52265D4A06E8}" type="parTrans" cxnId="{324619D6-6CFC-485C-B43D-E83437770176}">
      <dgm:prSet/>
      <dgm:spPr/>
    </dgm:pt>
    <dgm:pt modelId="{55935CA4-C4FA-4BDA-BAB5-15FDE89160EC}" type="sibTrans" cxnId="{324619D6-6CFC-485C-B43D-E83437770176}">
      <dgm:prSet/>
      <dgm:spPr/>
    </dgm:pt>
    <dgm:pt modelId="{BB28EE88-4E30-467A-AB60-AC450F8651A6}" type="pres">
      <dgm:prSet presAssocID="{3412B944-97F4-444E-B295-C86EEDA02151}" presName="CompostProcess" presStyleCnt="0">
        <dgm:presLayoutVars>
          <dgm:dir/>
          <dgm:resizeHandles val="exact"/>
        </dgm:presLayoutVars>
      </dgm:prSet>
      <dgm:spPr/>
    </dgm:pt>
    <dgm:pt modelId="{8B5B3C4A-CADB-4E38-98DD-8B214E6365E0}" type="pres">
      <dgm:prSet presAssocID="{3412B944-97F4-444E-B295-C86EEDA02151}" presName="arrow" presStyleLbl="bgShp" presStyleIdx="0" presStyleCnt="1"/>
      <dgm:spPr/>
    </dgm:pt>
    <dgm:pt modelId="{510E0C3D-7351-4C85-87CD-D1DB85BC06A2}" type="pres">
      <dgm:prSet presAssocID="{3412B944-97F4-444E-B295-C86EEDA02151}" presName="linearProcess" presStyleCnt="0"/>
      <dgm:spPr/>
    </dgm:pt>
    <dgm:pt modelId="{3BF583BC-5193-4053-B5BE-0741990F3668}" type="pres">
      <dgm:prSet presAssocID="{513B285A-6208-429C-9365-E16773EB8F05}" presName="textNode" presStyleLbl="node1" presStyleIdx="0" presStyleCnt="3">
        <dgm:presLayoutVars>
          <dgm:bulletEnabled val="1"/>
        </dgm:presLayoutVars>
      </dgm:prSet>
      <dgm:spPr/>
      <dgm:t>
        <a:bodyPr/>
        <a:lstStyle/>
        <a:p>
          <a:endParaRPr lang="en-US"/>
        </a:p>
      </dgm:t>
    </dgm:pt>
    <dgm:pt modelId="{42D65744-0DB0-4F26-A217-1FFCE84BB106}" type="pres">
      <dgm:prSet presAssocID="{B2209BF4-93F1-4478-A5B6-339CA1AE0851}" presName="sibTrans" presStyleCnt="0"/>
      <dgm:spPr/>
    </dgm:pt>
    <dgm:pt modelId="{FA3AEA13-7FA8-4BEC-9F37-A07E971CF338}" type="pres">
      <dgm:prSet presAssocID="{F22512E3-967B-4ECF-BB96-8D765DDDFE73}" presName="textNode" presStyleLbl="node1" presStyleIdx="1" presStyleCnt="3">
        <dgm:presLayoutVars>
          <dgm:bulletEnabled val="1"/>
        </dgm:presLayoutVars>
      </dgm:prSet>
      <dgm:spPr/>
      <dgm:t>
        <a:bodyPr/>
        <a:lstStyle/>
        <a:p>
          <a:endParaRPr lang="en-US"/>
        </a:p>
      </dgm:t>
    </dgm:pt>
    <dgm:pt modelId="{1A06F3D4-4998-4A40-A110-FFB961821D30}" type="pres">
      <dgm:prSet presAssocID="{C46D88F4-96C9-488C-8EF2-7250732C81E7}" presName="sibTrans" presStyleCnt="0"/>
      <dgm:spPr/>
    </dgm:pt>
    <dgm:pt modelId="{67A1EF58-0865-4163-9ADF-8E8D30694578}" type="pres">
      <dgm:prSet presAssocID="{74522BA2-8CA2-496B-97DC-89FF5D6CDCDC}" presName="textNode" presStyleLbl="node1" presStyleIdx="2" presStyleCnt="3">
        <dgm:presLayoutVars>
          <dgm:bulletEnabled val="1"/>
        </dgm:presLayoutVars>
      </dgm:prSet>
      <dgm:spPr/>
      <dgm:t>
        <a:bodyPr/>
        <a:lstStyle/>
        <a:p>
          <a:endParaRPr lang="en-US"/>
        </a:p>
      </dgm:t>
    </dgm:pt>
  </dgm:ptLst>
  <dgm:cxnLst>
    <dgm:cxn modelId="{F52DC2FD-CEC3-4479-8C5E-AEC2FABB30D3}" type="presOf" srcId="{513B285A-6208-429C-9365-E16773EB8F05}" destId="{3BF583BC-5193-4053-B5BE-0741990F3668}" srcOrd="0" destOrd="0" presId="urn:microsoft.com/office/officeart/2005/8/layout/hProcess9"/>
    <dgm:cxn modelId="{076A5DAB-28F5-4D1A-9992-5BF843C213D8}" type="presOf" srcId="{F22512E3-967B-4ECF-BB96-8D765DDDFE73}" destId="{FA3AEA13-7FA8-4BEC-9F37-A07E971CF338}" srcOrd="0" destOrd="0" presId="urn:microsoft.com/office/officeart/2005/8/layout/hProcess9"/>
    <dgm:cxn modelId="{30861BED-9981-4308-9A5B-99564FC9B16B}" type="presOf" srcId="{74522BA2-8CA2-496B-97DC-89FF5D6CDCDC}" destId="{67A1EF58-0865-4163-9ADF-8E8D30694578}" srcOrd="0" destOrd="0" presId="urn:microsoft.com/office/officeart/2005/8/layout/hProcess9"/>
    <dgm:cxn modelId="{79F98A7A-31D7-4F56-8133-57CF8B2CA91A}" srcId="{3412B944-97F4-444E-B295-C86EEDA02151}" destId="{F22512E3-967B-4ECF-BB96-8D765DDDFE73}" srcOrd="1" destOrd="0" parTransId="{EDAD8B50-91C3-44C6-8A5A-82745AE80EA5}" sibTransId="{C46D88F4-96C9-488C-8EF2-7250732C81E7}"/>
    <dgm:cxn modelId="{8F0965DF-21B9-48D6-964A-99661390774F}" type="presOf" srcId="{3412B944-97F4-444E-B295-C86EEDA02151}" destId="{BB28EE88-4E30-467A-AB60-AC450F8651A6}" srcOrd="0" destOrd="0" presId="urn:microsoft.com/office/officeart/2005/8/layout/hProcess9"/>
    <dgm:cxn modelId="{ED8B7DCA-3938-439F-A1A5-7049F4077AC0}" srcId="{3412B944-97F4-444E-B295-C86EEDA02151}" destId="{513B285A-6208-429C-9365-E16773EB8F05}" srcOrd="0" destOrd="0" parTransId="{972D30E2-525E-49E3-83FD-7BB41CD41E2E}" sibTransId="{B2209BF4-93F1-4478-A5B6-339CA1AE0851}"/>
    <dgm:cxn modelId="{324619D6-6CFC-485C-B43D-E83437770176}" srcId="{3412B944-97F4-444E-B295-C86EEDA02151}" destId="{74522BA2-8CA2-496B-97DC-89FF5D6CDCDC}" srcOrd="2" destOrd="0" parTransId="{F1D4C8EC-4CD7-4C69-9A31-52265D4A06E8}" sibTransId="{55935CA4-C4FA-4BDA-BAB5-15FDE89160EC}"/>
    <dgm:cxn modelId="{17F9B02A-B6B5-4759-A29E-D92D1A2EF46C}" type="presParOf" srcId="{BB28EE88-4E30-467A-AB60-AC450F8651A6}" destId="{8B5B3C4A-CADB-4E38-98DD-8B214E6365E0}" srcOrd="0" destOrd="0" presId="urn:microsoft.com/office/officeart/2005/8/layout/hProcess9"/>
    <dgm:cxn modelId="{77C9F550-0F47-44A7-B66F-0512F455D8DA}" type="presParOf" srcId="{BB28EE88-4E30-467A-AB60-AC450F8651A6}" destId="{510E0C3D-7351-4C85-87CD-D1DB85BC06A2}" srcOrd="1" destOrd="0" presId="urn:microsoft.com/office/officeart/2005/8/layout/hProcess9"/>
    <dgm:cxn modelId="{DA10A3AF-9F91-4AF0-939E-D6EFC4D0876F}" type="presParOf" srcId="{510E0C3D-7351-4C85-87CD-D1DB85BC06A2}" destId="{3BF583BC-5193-4053-B5BE-0741990F3668}" srcOrd="0" destOrd="0" presId="urn:microsoft.com/office/officeart/2005/8/layout/hProcess9"/>
    <dgm:cxn modelId="{613D63AD-8AA7-498D-B2D3-21BC5E6808B9}" type="presParOf" srcId="{510E0C3D-7351-4C85-87CD-D1DB85BC06A2}" destId="{42D65744-0DB0-4F26-A217-1FFCE84BB106}" srcOrd="1" destOrd="0" presId="urn:microsoft.com/office/officeart/2005/8/layout/hProcess9"/>
    <dgm:cxn modelId="{E6BB5221-3872-46A0-8DDF-D81B79C4BF36}" type="presParOf" srcId="{510E0C3D-7351-4C85-87CD-D1DB85BC06A2}" destId="{FA3AEA13-7FA8-4BEC-9F37-A07E971CF338}" srcOrd="2" destOrd="0" presId="urn:microsoft.com/office/officeart/2005/8/layout/hProcess9"/>
    <dgm:cxn modelId="{C255BAF2-3366-42B1-B9DE-1DB07F774703}" type="presParOf" srcId="{510E0C3D-7351-4C85-87CD-D1DB85BC06A2}" destId="{1A06F3D4-4998-4A40-A110-FFB961821D30}" srcOrd="3" destOrd="0" presId="urn:microsoft.com/office/officeart/2005/8/layout/hProcess9"/>
    <dgm:cxn modelId="{9BEA633C-771D-4205-8299-A93812820CFE}" type="presParOf" srcId="{510E0C3D-7351-4C85-87CD-D1DB85BC06A2}" destId="{67A1EF58-0865-4163-9ADF-8E8D30694578}"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412B944-97F4-444E-B295-C86EEDA02151}" type="doc">
      <dgm:prSet loTypeId="urn:microsoft.com/office/officeart/2005/8/layout/hProcess9" loCatId="process" qsTypeId="urn:microsoft.com/office/officeart/2005/8/quickstyle/simple1" qsCatId="simple" csTypeId="urn:microsoft.com/office/officeart/2005/8/colors/accent1_2" csCatId="accent1" phldr="1"/>
      <dgm:spPr/>
    </dgm:pt>
    <dgm:pt modelId="{513B285A-6208-429C-9365-E16773EB8F05}">
      <dgm:prSet phldrT="[Text]"/>
      <dgm:spPr/>
      <dgm:t>
        <a:bodyPr/>
        <a:lstStyle/>
        <a:p>
          <a:r>
            <a:rPr lang="en-US" dirty="0" smtClean="0"/>
            <a:t>Legal Philosophies</a:t>
          </a:r>
          <a:endParaRPr lang="en-US" dirty="0"/>
        </a:p>
      </dgm:t>
    </dgm:pt>
    <dgm:pt modelId="{972D30E2-525E-49E3-83FD-7BB41CD41E2E}" type="parTrans" cxnId="{ED8B7DCA-3938-439F-A1A5-7049F4077AC0}">
      <dgm:prSet/>
      <dgm:spPr/>
    </dgm:pt>
    <dgm:pt modelId="{B2209BF4-93F1-4478-A5B6-339CA1AE0851}" type="sibTrans" cxnId="{ED8B7DCA-3938-439F-A1A5-7049F4077AC0}">
      <dgm:prSet/>
      <dgm:spPr/>
    </dgm:pt>
    <dgm:pt modelId="{F22512E3-967B-4ECF-BB96-8D765DDDFE73}">
      <dgm:prSet phldrT="[Text]"/>
      <dgm:spPr/>
      <dgm:t>
        <a:bodyPr/>
        <a:lstStyle/>
        <a:p>
          <a:r>
            <a:rPr lang="en-US" dirty="0" smtClean="0"/>
            <a:t>Legal Ethics</a:t>
          </a:r>
          <a:endParaRPr lang="en-US" dirty="0"/>
        </a:p>
      </dgm:t>
    </dgm:pt>
    <dgm:pt modelId="{EDAD8B50-91C3-44C6-8A5A-82745AE80EA5}" type="parTrans" cxnId="{79F98A7A-31D7-4F56-8133-57CF8B2CA91A}">
      <dgm:prSet/>
      <dgm:spPr/>
    </dgm:pt>
    <dgm:pt modelId="{C46D88F4-96C9-488C-8EF2-7250732C81E7}" type="sibTrans" cxnId="{79F98A7A-31D7-4F56-8133-57CF8B2CA91A}">
      <dgm:prSet/>
      <dgm:spPr/>
    </dgm:pt>
    <dgm:pt modelId="{74522BA2-8CA2-496B-97DC-89FF5D6CDCDC}">
      <dgm:prSet phldrT="[Text]"/>
      <dgm:spPr/>
      <dgm:t>
        <a:bodyPr/>
        <a:lstStyle/>
        <a:p>
          <a:r>
            <a:rPr lang="en-US" dirty="0" smtClean="0">
              <a:solidFill>
                <a:schemeClr val="bg1"/>
              </a:solidFill>
            </a:rPr>
            <a:t>Business Law</a:t>
          </a:r>
          <a:endParaRPr lang="en-US" dirty="0">
            <a:solidFill>
              <a:schemeClr val="bg1"/>
            </a:solidFill>
          </a:endParaRPr>
        </a:p>
      </dgm:t>
    </dgm:pt>
    <dgm:pt modelId="{F1D4C8EC-4CD7-4C69-9A31-52265D4A06E8}" type="parTrans" cxnId="{324619D6-6CFC-485C-B43D-E83437770176}">
      <dgm:prSet/>
      <dgm:spPr/>
    </dgm:pt>
    <dgm:pt modelId="{55935CA4-C4FA-4BDA-BAB5-15FDE89160EC}" type="sibTrans" cxnId="{324619D6-6CFC-485C-B43D-E83437770176}">
      <dgm:prSet/>
      <dgm:spPr/>
    </dgm:pt>
    <dgm:pt modelId="{BB28EE88-4E30-467A-AB60-AC450F8651A6}" type="pres">
      <dgm:prSet presAssocID="{3412B944-97F4-444E-B295-C86EEDA02151}" presName="CompostProcess" presStyleCnt="0">
        <dgm:presLayoutVars>
          <dgm:dir/>
          <dgm:resizeHandles val="exact"/>
        </dgm:presLayoutVars>
      </dgm:prSet>
      <dgm:spPr/>
    </dgm:pt>
    <dgm:pt modelId="{8B5B3C4A-CADB-4E38-98DD-8B214E6365E0}" type="pres">
      <dgm:prSet presAssocID="{3412B944-97F4-444E-B295-C86EEDA02151}" presName="arrow" presStyleLbl="bgShp" presStyleIdx="0" presStyleCnt="1"/>
      <dgm:spPr/>
    </dgm:pt>
    <dgm:pt modelId="{510E0C3D-7351-4C85-87CD-D1DB85BC06A2}" type="pres">
      <dgm:prSet presAssocID="{3412B944-97F4-444E-B295-C86EEDA02151}" presName="linearProcess" presStyleCnt="0"/>
      <dgm:spPr/>
    </dgm:pt>
    <dgm:pt modelId="{3BF583BC-5193-4053-B5BE-0741990F3668}" type="pres">
      <dgm:prSet presAssocID="{513B285A-6208-429C-9365-E16773EB8F05}" presName="textNode" presStyleLbl="node1" presStyleIdx="0" presStyleCnt="3">
        <dgm:presLayoutVars>
          <dgm:bulletEnabled val="1"/>
        </dgm:presLayoutVars>
      </dgm:prSet>
      <dgm:spPr/>
      <dgm:t>
        <a:bodyPr/>
        <a:lstStyle/>
        <a:p>
          <a:endParaRPr lang="en-US"/>
        </a:p>
      </dgm:t>
    </dgm:pt>
    <dgm:pt modelId="{42D65744-0DB0-4F26-A217-1FFCE84BB106}" type="pres">
      <dgm:prSet presAssocID="{B2209BF4-93F1-4478-A5B6-339CA1AE0851}" presName="sibTrans" presStyleCnt="0"/>
      <dgm:spPr/>
    </dgm:pt>
    <dgm:pt modelId="{FA3AEA13-7FA8-4BEC-9F37-A07E971CF338}" type="pres">
      <dgm:prSet presAssocID="{F22512E3-967B-4ECF-BB96-8D765DDDFE73}" presName="textNode" presStyleLbl="node1" presStyleIdx="1" presStyleCnt="3">
        <dgm:presLayoutVars>
          <dgm:bulletEnabled val="1"/>
        </dgm:presLayoutVars>
      </dgm:prSet>
      <dgm:spPr/>
      <dgm:t>
        <a:bodyPr/>
        <a:lstStyle/>
        <a:p>
          <a:endParaRPr lang="en-US"/>
        </a:p>
      </dgm:t>
    </dgm:pt>
    <dgm:pt modelId="{1A06F3D4-4998-4A40-A110-FFB961821D30}" type="pres">
      <dgm:prSet presAssocID="{C46D88F4-96C9-488C-8EF2-7250732C81E7}" presName="sibTrans" presStyleCnt="0"/>
      <dgm:spPr/>
    </dgm:pt>
    <dgm:pt modelId="{67A1EF58-0865-4163-9ADF-8E8D30694578}" type="pres">
      <dgm:prSet presAssocID="{74522BA2-8CA2-496B-97DC-89FF5D6CDCDC}" presName="textNode" presStyleLbl="node1" presStyleIdx="2" presStyleCnt="3">
        <dgm:presLayoutVars>
          <dgm:bulletEnabled val="1"/>
        </dgm:presLayoutVars>
      </dgm:prSet>
      <dgm:spPr/>
      <dgm:t>
        <a:bodyPr/>
        <a:lstStyle/>
        <a:p>
          <a:endParaRPr lang="en-US"/>
        </a:p>
      </dgm:t>
    </dgm:pt>
  </dgm:ptLst>
  <dgm:cxnLst>
    <dgm:cxn modelId="{432B4E47-766C-4D9C-9BFC-834157D24FE8}" type="presOf" srcId="{74522BA2-8CA2-496B-97DC-89FF5D6CDCDC}" destId="{67A1EF58-0865-4163-9ADF-8E8D30694578}" srcOrd="0" destOrd="0" presId="urn:microsoft.com/office/officeart/2005/8/layout/hProcess9"/>
    <dgm:cxn modelId="{79F98A7A-31D7-4F56-8133-57CF8B2CA91A}" srcId="{3412B944-97F4-444E-B295-C86EEDA02151}" destId="{F22512E3-967B-4ECF-BB96-8D765DDDFE73}" srcOrd="1" destOrd="0" parTransId="{EDAD8B50-91C3-44C6-8A5A-82745AE80EA5}" sibTransId="{C46D88F4-96C9-488C-8EF2-7250732C81E7}"/>
    <dgm:cxn modelId="{6319A98C-B985-4E6F-B1C4-CD75C959F559}" type="presOf" srcId="{513B285A-6208-429C-9365-E16773EB8F05}" destId="{3BF583BC-5193-4053-B5BE-0741990F3668}" srcOrd="0" destOrd="0" presId="urn:microsoft.com/office/officeart/2005/8/layout/hProcess9"/>
    <dgm:cxn modelId="{ED8B7DCA-3938-439F-A1A5-7049F4077AC0}" srcId="{3412B944-97F4-444E-B295-C86EEDA02151}" destId="{513B285A-6208-429C-9365-E16773EB8F05}" srcOrd="0" destOrd="0" parTransId="{972D30E2-525E-49E3-83FD-7BB41CD41E2E}" sibTransId="{B2209BF4-93F1-4478-A5B6-339CA1AE0851}"/>
    <dgm:cxn modelId="{70DE3769-FE48-475B-B95B-16BF5EBBEB52}" type="presOf" srcId="{F22512E3-967B-4ECF-BB96-8D765DDDFE73}" destId="{FA3AEA13-7FA8-4BEC-9F37-A07E971CF338}" srcOrd="0" destOrd="0" presId="urn:microsoft.com/office/officeart/2005/8/layout/hProcess9"/>
    <dgm:cxn modelId="{324619D6-6CFC-485C-B43D-E83437770176}" srcId="{3412B944-97F4-444E-B295-C86EEDA02151}" destId="{74522BA2-8CA2-496B-97DC-89FF5D6CDCDC}" srcOrd="2" destOrd="0" parTransId="{F1D4C8EC-4CD7-4C69-9A31-52265D4A06E8}" sibTransId="{55935CA4-C4FA-4BDA-BAB5-15FDE89160EC}"/>
    <dgm:cxn modelId="{11D302DE-D8CD-4242-9501-16112BCDF232}" type="presOf" srcId="{3412B944-97F4-444E-B295-C86EEDA02151}" destId="{BB28EE88-4E30-467A-AB60-AC450F8651A6}" srcOrd="0" destOrd="0" presId="urn:microsoft.com/office/officeart/2005/8/layout/hProcess9"/>
    <dgm:cxn modelId="{6D973645-AFFA-4014-8877-6E358D86FC0A}" type="presParOf" srcId="{BB28EE88-4E30-467A-AB60-AC450F8651A6}" destId="{8B5B3C4A-CADB-4E38-98DD-8B214E6365E0}" srcOrd="0" destOrd="0" presId="urn:microsoft.com/office/officeart/2005/8/layout/hProcess9"/>
    <dgm:cxn modelId="{801FF835-6308-4733-B2FA-0D9CD61E15FC}" type="presParOf" srcId="{BB28EE88-4E30-467A-AB60-AC450F8651A6}" destId="{510E0C3D-7351-4C85-87CD-D1DB85BC06A2}" srcOrd="1" destOrd="0" presId="urn:microsoft.com/office/officeart/2005/8/layout/hProcess9"/>
    <dgm:cxn modelId="{06E0E5E1-5F10-4815-9CF0-2CA0FFF456BA}" type="presParOf" srcId="{510E0C3D-7351-4C85-87CD-D1DB85BC06A2}" destId="{3BF583BC-5193-4053-B5BE-0741990F3668}" srcOrd="0" destOrd="0" presId="urn:microsoft.com/office/officeart/2005/8/layout/hProcess9"/>
    <dgm:cxn modelId="{CFBD1C15-A27D-4B9D-BB1B-84A679C9EAA3}" type="presParOf" srcId="{510E0C3D-7351-4C85-87CD-D1DB85BC06A2}" destId="{42D65744-0DB0-4F26-A217-1FFCE84BB106}" srcOrd="1" destOrd="0" presId="urn:microsoft.com/office/officeart/2005/8/layout/hProcess9"/>
    <dgm:cxn modelId="{E055FD4F-7EC4-41A7-98DB-02F01C8D3DB1}" type="presParOf" srcId="{510E0C3D-7351-4C85-87CD-D1DB85BC06A2}" destId="{FA3AEA13-7FA8-4BEC-9F37-A07E971CF338}" srcOrd="2" destOrd="0" presId="urn:microsoft.com/office/officeart/2005/8/layout/hProcess9"/>
    <dgm:cxn modelId="{FACE0913-DFBA-45FC-83FC-8A23ADF84803}" type="presParOf" srcId="{510E0C3D-7351-4C85-87CD-D1DB85BC06A2}" destId="{1A06F3D4-4998-4A40-A110-FFB961821D30}" srcOrd="3" destOrd="0" presId="urn:microsoft.com/office/officeart/2005/8/layout/hProcess9"/>
    <dgm:cxn modelId="{40AC0A82-4CAD-4800-A1F4-1A3388AA91D0}" type="presParOf" srcId="{510E0C3D-7351-4C85-87CD-D1DB85BC06A2}" destId="{67A1EF58-0865-4163-9ADF-8E8D30694578}"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729AFE-A7E7-41DD-9B54-A7C0DB8D4FE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211E31A-0CC4-4C0E-9A37-69BADD5146AE}">
      <dgm:prSet phldrT="[Text]" custT="1"/>
      <dgm:spPr/>
      <dgm:t>
        <a:bodyPr/>
        <a:lstStyle/>
        <a:p>
          <a:r>
            <a:rPr lang="en-US" sz="2100" dirty="0" smtClean="0"/>
            <a:t>Legal</a:t>
          </a:r>
        </a:p>
        <a:p>
          <a:r>
            <a:rPr lang="en-US" sz="2100" dirty="0" smtClean="0"/>
            <a:t>Theories</a:t>
          </a:r>
        </a:p>
        <a:p>
          <a:endParaRPr lang="en-US" sz="2800" dirty="0"/>
        </a:p>
      </dgm:t>
    </dgm:pt>
    <dgm:pt modelId="{69AD3D95-2F26-424D-81CE-E9D87A426FB3}" type="parTrans" cxnId="{29A08C63-4970-4667-856B-B2FFB6EB4E3F}">
      <dgm:prSet/>
      <dgm:spPr/>
      <dgm:t>
        <a:bodyPr/>
        <a:lstStyle/>
        <a:p>
          <a:endParaRPr lang="en-US"/>
        </a:p>
      </dgm:t>
    </dgm:pt>
    <dgm:pt modelId="{13B345E8-9461-41EF-96DE-3AFB374C4117}" type="sibTrans" cxnId="{29A08C63-4970-4667-856B-B2FFB6EB4E3F}">
      <dgm:prSet/>
      <dgm:spPr/>
      <dgm:t>
        <a:bodyPr/>
        <a:lstStyle/>
        <a:p>
          <a:endParaRPr lang="en-US"/>
        </a:p>
      </dgm:t>
    </dgm:pt>
    <dgm:pt modelId="{2D6A8E2A-27D6-4064-8AD9-D7177C63AB5F}">
      <dgm:prSet phldrT="[Text]"/>
      <dgm:spPr/>
      <dgm:t>
        <a:bodyPr/>
        <a:lstStyle/>
        <a:p>
          <a:r>
            <a:rPr lang="en-US" dirty="0" smtClean="0"/>
            <a:t>Natural</a:t>
          </a:r>
        </a:p>
        <a:p>
          <a:r>
            <a:rPr lang="en-US" dirty="0" smtClean="0"/>
            <a:t>Law</a:t>
          </a:r>
          <a:endParaRPr lang="en-US" dirty="0"/>
        </a:p>
      </dgm:t>
    </dgm:pt>
    <dgm:pt modelId="{1D67116D-AC7F-42E0-95EE-D29C1D18F950}" type="parTrans" cxnId="{F600232D-D4CF-4BAB-BD1F-FCDE38E07D4A}">
      <dgm:prSet/>
      <dgm:spPr/>
      <dgm:t>
        <a:bodyPr/>
        <a:lstStyle/>
        <a:p>
          <a:endParaRPr lang="en-US"/>
        </a:p>
      </dgm:t>
    </dgm:pt>
    <dgm:pt modelId="{80EA9915-7128-4E34-BE35-591C8248A9E7}" type="sibTrans" cxnId="{F600232D-D4CF-4BAB-BD1F-FCDE38E07D4A}">
      <dgm:prSet/>
      <dgm:spPr/>
      <dgm:t>
        <a:bodyPr/>
        <a:lstStyle/>
        <a:p>
          <a:endParaRPr lang="en-US"/>
        </a:p>
      </dgm:t>
    </dgm:pt>
    <dgm:pt modelId="{CDD5621D-748A-41D8-B329-137F3EE2710A}">
      <dgm:prSet phldrT="[Text]"/>
      <dgm:spPr/>
      <dgm:t>
        <a:bodyPr/>
        <a:lstStyle/>
        <a:p>
          <a:r>
            <a:rPr lang="en-US" dirty="0" smtClean="0"/>
            <a:t>Legal</a:t>
          </a:r>
        </a:p>
        <a:p>
          <a:r>
            <a:rPr lang="en-US" dirty="0" smtClean="0"/>
            <a:t>Realism</a:t>
          </a:r>
          <a:endParaRPr lang="en-US" dirty="0"/>
        </a:p>
      </dgm:t>
    </dgm:pt>
    <dgm:pt modelId="{B4E8C686-816D-4C44-BB71-592CF05B7CD7}" type="parTrans" cxnId="{C04D383D-CFAA-4FCA-A837-24F0CE6B37CE}">
      <dgm:prSet/>
      <dgm:spPr/>
      <dgm:t>
        <a:bodyPr/>
        <a:lstStyle/>
        <a:p>
          <a:endParaRPr lang="en-US"/>
        </a:p>
      </dgm:t>
    </dgm:pt>
    <dgm:pt modelId="{89C75D2C-0602-4E0C-9D48-DF2267F04C74}" type="sibTrans" cxnId="{C04D383D-CFAA-4FCA-A837-24F0CE6B37CE}">
      <dgm:prSet/>
      <dgm:spPr/>
      <dgm:t>
        <a:bodyPr/>
        <a:lstStyle/>
        <a:p>
          <a:endParaRPr lang="en-US"/>
        </a:p>
      </dgm:t>
    </dgm:pt>
    <dgm:pt modelId="{8EA11045-EE2D-46DD-AA17-8757AB0077A8}">
      <dgm:prSet phldrT="[Text]"/>
      <dgm:spPr/>
      <dgm:t>
        <a:bodyPr/>
        <a:lstStyle/>
        <a:p>
          <a:r>
            <a:rPr lang="en-US" dirty="0" smtClean="0"/>
            <a:t>Law and Economics</a:t>
          </a:r>
          <a:endParaRPr lang="en-US" dirty="0"/>
        </a:p>
      </dgm:t>
    </dgm:pt>
    <dgm:pt modelId="{88847A36-6212-48AF-8AB9-24CBD1E284A0}" type="parTrans" cxnId="{0CC9C522-8FAA-4EE6-84C4-FA40AB23B16C}">
      <dgm:prSet/>
      <dgm:spPr/>
      <dgm:t>
        <a:bodyPr/>
        <a:lstStyle/>
        <a:p>
          <a:endParaRPr lang="en-US"/>
        </a:p>
      </dgm:t>
    </dgm:pt>
    <dgm:pt modelId="{467F92E9-D1E7-4DC8-91A5-89B0015744F0}" type="sibTrans" cxnId="{0CC9C522-8FAA-4EE6-84C4-FA40AB23B16C}">
      <dgm:prSet/>
      <dgm:spPr/>
      <dgm:t>
        <a:bodyPr/>
        <a:lstStyle/>
        <a:p>
          <a:endParaRPr lang="en-US"/>
        </a:p>
      </dgm:t>
    </dgm:pt>
    <dgm:pt modelId="{B086A96F-94F4-4E61-A8A2-29D2FCF3EA82}">
      <dgm:prSet/>
      <dgm:spPr/>
      <dgm:t>
        <a:bodyPr/>
        <a:lstStyle/>
        <a:p>
          <a:r>
            <a:rPr lang="en-US" dirty="0" smtClean="0"/>
            <a:t>Legal</a:t>
          </a:r>
        </a:p>
        <a:p>
          <a:r>
            <a:rPr lang="en-US" dirty="0" smtClean="0"/>
            <a:t>Positivism</a:t>
          </a:r>
          <a:endParaRPr lang="en-US" dirty="0"/>
        </a:p>
      </dgm:t>
    </dgm:pt>
    <dgm:pt modelId="{64854C5F-C945-4C05-99D9-A7B19B9E5D67}" type="parTrans" cxnId="{171C3583-6412-47D1-925D-3453E6CECCD2}">
      <dgm:prSet/>
      <dgm:spPr/>
    </dgm:pt>
    <dgm:pt modelId="{C06AC730-1E8B-4FDD-A287-515EB832349C}" type="sibTrans" cxnId="{171C3583-6412-47D1-925D-3453E6CECCD2}">
      <dgm:prSet/>
      <dgm:spPr/>
    </dgm:pt>
    <dgm:pt modelId="{474C2F9D-FB2D-4786-BDEC-7ED0FC7EE9B1}" type="pres">
      <dgm:prSet presAssocID="{ED729AFE-A7E7-41DD-9B54-A7C0DB8D4FE7}" presName="hierChild1" presStyleCnt="0">
        <dgm:presLayoutVars>
          <dgm:orgChart val="1"/>
          <dgm:chPref val="1"/>
          <dgm:dir/>
          <dgm:animOne val="branch"/>
          <dgm:animLvl val="lvl"/>
          <dgm:resizeHandles/>
        </dgm:presLayoutVars>
      </dgm:prSet>
      <dgm:spPr/>
      <dgm:t>
        <a:bodyPr/>
        <a:lstStyle/>
        <a:p>
          <a:endParaRPr lang="en-US"/>
        </a:p>
      </dgm:t>
    </dgm:pt>
    <dgm:pt modelId="{2EB97050-CBED-4FBE-B32A-128D0AFEAAE9}" type="pres">
      <dgm:prSet presAssocID="{3211E31A-0CC4-4C0E-9A37-69BADD5146AE}" presName="hierRoot1" presStyleCnt="0">
        <dgm:presLayoutVars>
          <dgm:hierBranch val="init"/>
        </dgm:presLayoutVars>
      </dgm:prSet>
      <dgm:spPr/>
    </dgm:pt>
    <dgm:pt modelId="{23BCDDE7-3900-4BE3-A9CE-E73B894BB32C}" type="pres">
      <dgm:prSet presAssocID="{3211E31A-0CC4-4C0E-9A37-69BADD5146AE}" presName="rootComposite1" presStyleCnt="0"/>
      <dgm:spPr/>
    </dgm:pt>
    <dgm:pt modelId="{19E95FFC-424F-490D-A71B-E9296678B07A}" type="pres">
      <dgm:prSet presAssocID="{3211E31A-0CC4-4C0E-9A37-69BADD5146AE}" presName="rootText1" presStyleLbl="node0" presStyleIdx="0" presStyleCnt="1">
        <dgm:presLayoutVars>
          <dgm:chPref val="3"/>
        </dgm:presLayoutVars>
      </dgm:prSet>
      <dgm:spPr/>
      <dgm:t>
        <a:bodyPr/>
        <a:lstStyle/>
        <a:p>
          <a:endParaRPr lang="en-US"/>
        </a:p>
      </dgm:t>
    </dgm:pt>
    <dgm:pt modelId="{421A2DE8-3BE8-4E51-A364-EC00993D70E2}" type="pres">
      <dgm:prSet presAssocID="{3211E31A-0CC4-4C0E-9A37-69BADD5146AE}" presName="rootConnector1" presStyleLbl="node1" presStyleIdx="0" presStyleCnt="0"/>
      <dgm:spPr/>
      <dgm:t>
        <a:bodyPr/>
        <a:lstStyle/>
        <a:p>
          <a:endParaRPr lang="en-US"/>
        </a:p>
      </dgm:t>
    </dgm:pt>
    <dgm:pt modelId="{CEDE0FAD-5B2D-4A9E-BD9D-D601DFBF417D}" type="pres">
      <dgm:prSet presAssocID="{3211E31A-0CC4-4C0E-9A37-69BADD5146AE}" presName="hierChild2" presStyleCnt="0"/>
      <dgm:spPr/>
    </dgm:pt>
    <dgm:pt modelId="{4A4620FD-8CC3-4B7B-8415-D3C22464C597}" type="pres">
      <dgm:prSet presAssocID="{1D67116D-AC7F-42E0-95EE-D29C1D18F950}" presName="Name37" presStyleLbl="parChTrans1D2" presStyleIdx="0" presStyleCnt="4"/>
      <dgm:spPr/>
      <dgm:t>
        <a:bodyPr/>
        <a:lstStyle/>
        <a:p>
          <a:endParaRPr lang="en-US"/>
        </a:p>
      </dgm:t>
    </dgm:pt>
    <dgm:pt modelId="{5A1B8F02-5F3A-43B8-8C2F-C0309A9159C0}" type="pres">
      <dgm:prSet presAssocID="{2D6A8E2A-27D6-4064-8AD9-D7177C63AB5F}" presName="hierRoot2" presStyleCnt="0">
        <dgm:presLayoutVars>
          <dgm:hierBranch val="init"/>
        </dgm:presLayoutVars>
      </dgm:prSet>
      <dgm:spPr/>
    </dgm:pt>
    <dgm:pt modelId="{8DCB9F49-4C16-42D0-903C-A967B88C206A}" type="pres">
      <dgm:prSet presAssocID="{2D6A8E2A-27D6-4064-8AD9-D7177C63AB5F}" presName="rootComposite" presStyleCnt="0"/>
      <dgm:spPr/>
    </dgm:pt>
    <dgm:pt modelId="{3DA808C5-094F-47E0-B4A4-62EC8E234A43}" type="pres">
      <dgm:prSet presAssocID="{2D6A8E2A-27D6-4064-8AD9-D7177C63AB5F}" presName="rootText" presStyleLbl="node2" presStyleIdx="0" presStyleCnt="4">
        <dgm:presLayoutVars>
          <dgm:chPref val="3"/>
        </dgm:presLayoutVars>
      </dgm:prSet>
      <dgm:spPr/>
      <dgm:t>
        <a:bodyPr/>
        <a:lstStyle/>
        <a:p>
          <a:endParaRPr lang="en-US"/>
        </a:p>
      </dgm:t>
    </dgm:pt>
    <dgm:pt modelId="{615ED763-C31E-4767-82AC-5E3729FCB2DE}" type="pres">
      <dgm:prSet presAssocID="{2D6A8E2A-27D6-4064-8AD9-D7177C63AB5F}" presName="rootConnector" presStyleLbl="node2" presStyleIdx="0" presStyleCnt="4"/>
      <dgm:spPr/>
      <dgm:t>
        <a:bodyPr/>
        <a:lstStyle/>
        <a:p>
          <a:endParaRPr lang="en-US"/>
        </a:p>
      </dgm:t>
    </dgm:pt>
    <dgm:pt modelId="{267AF71E-9594-4658-9B46-BAA508ADFB13}" type="pres">
      <dgm:prSet presAssocID="{2D6A8E2A-27D6-4064-8AD9-D7177C63AB5F}" presName="hierChild4" presStyleCnt="0"/>
      <dgm:spPr/>
    </dgm:pt>
    <dgm:pt modelId="{01D8141D-00F4-4459-A203-8AE8C34F4370}" type="pres">
      <dgm:prSet presAssocID="{2D6A8E2A-27D6-4064-8AD9-D7177C63AB5F}" presName="hierChild5" presStyleCnt="0"/>
      <dgm:spPr/>
    </dgm:pt>
    <dgm:pt modelId="{CD3652D6-72B9-44D0-BD50-B2E33CC15B83}" type="pres">
      <dgm:prSet presAssocID="{64854C5F-C945-4C05-99D9-A7B19B9E5D67}" presName="Name37" presStyleLbl="parChTrans1D2" presStyleIdx="1" presStyleCnt="4"/>
      <dgm:spPr/>
    </dgm:pt>
    <dgm:pt modelId="{78A79655-5E3F-4BDA-ACFF-E9B54297A0E9}" type="pres">
      <dgm:prSet presAssocID="{B086A96F-94F4-4E61-A8A2-29D2FCF3EA82}" presName="hierRoot2" presStyleCnt="0">
        <dgm:presLayoutVars>
          <dgm:hierBranch val="init"/>
        </dgm:presLayoutVars>
      </dgm:prSet>
      <dgm:spPr/>
    </dgm:pt>
    <dgm:pt modelId="{C33DF062-8B51-4B56-8B4F-56B53F57511E}" type="pres">
      <dgm:prSet presAssocID="{B086A96F-94F4-4E61-A8A2-29D2FCF3EA82}" presName="rootComposite" presStyleCnt="0"/>
      <dgm:spPr/>
    </dgm:pt>
    <dgm:pt modelId="{6AAE2EBF-602F-4998-8117-0D07F368BEE7}" type="pres">
      <dgm:prSet presAssocID="{B086A96F-94F4-4E61-A8A2-29D2FCF3EA82}" presName="rootText" presStyleLbl="node2" presStyleIdx="1" presStyleCnt="4">
        <dgm:presLayoutVars>
          <dgm:chPref val="3"/>
        </dgm:presLayoutVars>
      </dgm:prSet>
      <dgm:spPr/>
      <dgm:t>
        <a:bodyPr/>
        <a:lstStyle/>
        <a:p>
          <a:endParaRPr lang="en-US"/>
        </a:p>
      </dgm:t>
    </dgm:pt>
    <dgm:pt modelId="{31564DB2-3D83-414E-BF9D-8CC48D9308FF}" type="pres">
      <dgm:prSet presAssocID="{B086A96F-94F4-4E61-A8A2-29D2FCF3EA82}" presName="rootConnector" presStyleLbl="node2" presStyleIdx="1" presStyleCnt="4"/>
      <dgm:spPr/>
      <dgm:t>
        <a:bodyPr/>
        <a:lstStyle/>
        <a:p>
          <a:endParaRPr lang="en-US"/>
        </a:p>
      </dgm:t>
    </dgm:pt>
    <dgm:pt modelId="{A5C7D1A3-51ED-420F-BBEC-4EF3F4C5FB21}" type="pres">
      <dgm:prSet presAssocID="{B086A96F-94F4-4E61-A8A2-29D2FCF3EA82}" presName="hierChild4" presStyleCnt="0"/>
      <dgm:spPr/>
    </dgm:pt>
    <dgm:pt modelId="{34FAA7CA-08AC-4934-92FC-411A1B863042}" type="pres">
      <dgm:prSet presAssocID="{B086A96F-94F4-4E61-A8A2-29D2FCF3EA82}" presName="hierChild5" presStyleCnt="0"/>
      <dgm:spPr/>
    </dgm:pt>
    <dgm:pt modelId="{442D2AF5-5A4F-4A1A-8440-F52A1BC1D82B}" type="pres">
      <dgm:prSet presAssocID="{B4E8C686-816D-4C44-BB71-592CF05B7CD7}" presName="Name37" presStyleLbl="parChTrans1D2" presStyleIdx="2" presStyleCnt="4"/>
      <dgm:spPr/>
      <dgm:t>
        <a:bodyPr/>
        <a:lstStyle/>
        <a:p>
          <a:endParaRPr lang="en-US"/>
        </a:p>
      </dgm:t>
    </dgm:pt>
    <dgm:pt modelId="{F102A10B-6907-491A-85EC-75ADD443359D}" type="pres">
      <dgm:prSet presAssocID="{CDD5621D-748A-41D8-B329-137F3EE2710A}" presName="hierRoot2" presStyleCnt="0">
        <dgm:presLayoutVars>
          <dgm:hierBranch val="init"/>
        </dgm:presLayoutVars>
      </dgm:prSet>
      <dgm:spPr/>
    </dgm:pt>
    <dgm:pt modelId="{87EFEDB4-D371-4515-B81F-D6AE3AE0C77E}" type="pres">
      <dgm:prSet presAssocID="{CDD5621D-748A-41D8-B329-137F3EE2710A}" presName="rootComposite" presStyleCnt="0"/>
      <dgm:spPr/>
    </dgm:pt>
    <dgm:pt modelId="{439DF6C6-9F0E-40AB-A292-5CE42B11941B}" type="pres">
      <dgm:prSet presAssocID="{CDD5621D-748A-41D8-B329-137F3EE2710A}" presName="rootText" presStyleLbl="node2" presStyleIdx="2" presStyleCnt="4">
        <dgm:presLayoutVars>
          <dgm:chPref val="3"/>
        </dgm:presLayoutVars>
      </dgm:prSet>
      <dgm:spPr/>
      <dgm:t>
        <a:bodyPr/>
        <a:lstStyle/>
        <a:p>
          <a:endParaRPr lang="en-US"/>
        </a:p>
      </dgm:t>
    </dgm:pt>
    <dgm:pt modelId="{5FFE7906-DEDB-43B3-827E-BB81BBD54881}" type="pres">
      <dgm:prSet presAssocID="{CDD5621D-748A-41D8-B329-137F3EE2710A}" presName="rootConnector" presStyleLbl="node2" presStyleIdx="2" presStyleCnt="4"/>
      <dgm:spPr/>
      <dgm:t>
        <a:bodyPr/>
        <a:lstStyle/>
        <a:p>
          <a:endParaRPr lang="en-US"/>
        </a:p>
      </dgm:t>
    </dgm:pt>
    <dgm:pt modelId="{882686AF-AE59-440B-9994-21D65C6D0B12}" type="pres">
      <dgm:prSet presAssocID="{CDD5621D-748A-41D8-B329-137F3EE2710A}" presName="hierChild4" presStyleCnt="0"/>
      <dgm:spPr/>
    </dgm:pt>
    <dgm:pt modelId="{B3B784CA-1C90-43A3-8414-14790BB50C1D}" type="pres">
      <dgm:prSet presAssocID="{CDD5621D-748A-41D8-B329-137F3EE2710A}" presName="hierChild5" presStyleCnt="0"/>
      <dgm:spPr/>
    </dgm:pt>
    <dgm:pt modelId="{24B1BF6E-B469-4812-9BD8-E9DC96955CC6}" type="pres">
      <dgm:prSet presAssocID="{88847A36-6212-48AF-8AB9-24CBD1E284A0}" presName="Name37" presStyleLbl="parChTrans1D2" presStyleIdx="3" presStyleCnt="4"/>
      <dgm:spPr/>
      <dgm:t>
        <a:bodyPr/>
        <a:lstStyle/>
        <a:p>
          <a:endParaRPr lang="en-US"/>
        </a:p>
      </dgm:t>
    </dgm:pt>
    <dgm:pt modelId="{56906785-0DAD-45BA-A7F4-2D41155E398A}" type="pres">
      <dgm:prSet presAssocID="{8EA11045-EE2D-46DD-AA17-8757AB0077A8}" presName="hierRoot2" presStyleCnt="0">
        <dgm:presLayoutVars>
          <dgm:hierBranch val="init"/>
        </dgm:presLayoutVars>
      </dgm:prSet>
      <dgm:spPr/>
    </dgm:pt>
    <dgm:pt modelId="{F6D42C69-334D-434F-9FAF-088F8F388AEB}" type="pres">
      <dgm:prSet presAssocID="{8EA11045-EE2D-46DD-AA17-8757AB0077A8}" presName="rootComposite" presStyleCnt="0"/>
      <dgm:spPr/>
    </dgm:pt>
    <dgm:pt modelId="{D43F4C0C-7940-4246-B052-D7E66BDF235D}" type="pres">
      <dgm:prSet presAssocID="{8EA11045-EE2D-46DD-AA17-8757AB0077A8}" presName="rootText" presStyleLbl="node2" presStyleIdx="3" presStyleCnt="4">
        <dgm:presLayoutVars>
          <dgm:chPref val="3"/>
        </dgm:presLayoutVars>
      </dgm:prSet>
      <dgm:spPr/>
      <dgm:t>
        <a:bodyPr/>
        <a:lstStyle/>
        <a:p>
          <a:endParaRPr lang="en-US"/>
        </a:p>
      </dgm:t>
    </dgm:pt>
    <dgm:pt modelId="{A30A1E19-D3FD-44AB-9F4A-2E1CFCA4F945}" type="pres">
      <dgm:prSet presAssocID="{8EA11045-EE2D-46DD-AA17-8757AB0077A8}" presName="rootConnector" presStyleLbl="node2" presStyleIdx="3" presStyleCnt="4"/>
      <dgm:spPr/>
      <dgm:t>
        <a:bodyPr/>
        <a:lstStyle/>
        <a:p>
          <a:endParaRPr lang="en-US"/>
        </a:p>
      </dgm:t>
    </dgm:pt>
    <dgm:pt modelId="{976DFD01-4765-4D3D-BFE2-65E581498F7E}" type="pres">
      <dgm:prSet presAssocID="{8EA11045-EE2D-46DD-AA17-8757AB0077A8}" presName="hierChild4" presStyleCnt="0"/>
      <dgm:spPr/>
    </dgm:pt>
    <dgm:pt modelId="{3AF80FA8-3F43-4C25-B0FC-2E0F866D7670}" type="pres">
      <dgm:prSet presAssocID="{8EA11045-EE2D-46DD-AA17-8757AB0077A8}" presName="hierChild5" presStyleCnt="0"/>
      <dgm:spPr/>
    </dgm:pt>
    <dgm:pt modelId="{F00ADD63-2643-4C49-8F0D-459AA990FADA}" type="pres">
      <dgm:prSet presAssocID="{3211E31A-0CC4-4C0E-9A37-69BADD5146AE}" presName="hierChild3" presStyleCnt="0"/>
      <dgm:spPr/>
    </dgm:pt>
  </dgm:ptLst>
  <dgm:cxnLst>
    <dgm:cxn modelId="{18B7C751-875D-419A-9A14-778663C2943B}" type="presOf" srcId="{1D67116D-AC7F-42E0-95EE-D29C1D18F950}" destId="{4A4620FD-8CC3-4B7B-8415-D3C22464C597}" srcOrd="0" destOrd="0" presId="urn:microsoft.com/office/officeart/2005/8/layout/orgChart1"/>
    <dgm:cxn modelId="{E271A0C2-E1F9-45B9-A1C3-B7E65C34D775}" type="presOf" srcId="{3211E31A-0CC4-4C0E-9A37-69BADD5146AE}" destId="{421A2DE8-3BE8-4E51-A364-EC00993D70E2}" srcOrd="1" destOrd="0" presId="urn:microsoft.com/office/officeart/2005/8/layout/orgChart1"/>
    <dgm:cxn modelId="{0CC9C522-8FAA-4EE6-84C4-FA40AB23B16C}" srcId="{3211E31A-0CC4-4C0E-9A37-69BADD5146AE}" destId="{8EA11045-EE2D-46DD-AA17-8757AB0077A8}" srcOrd="3" destOrd="0" parTransId="{88847A36-6212-48AF-8AB9-24CBD1E284A0}" sibTransId="{467F92E9-D1E7-4DC8-91A5-89B0015744F0}"/>
    <dgm:cxn modelId="{FDA847EB-0A01-4B02-978D-09F29F8CBE94}" type="presOf" srcId="{2D6A8E2A-27D6-4064-8AD9-D7177C63AB5F}" destId="{615ED763-C31E-4767-82AC-5E3729FCB2DE}" srcOrd="1" destOrd="0" presId="urn:microsoft.com/office/officeart/2005/8/layout/orgChart1"/>
    <dgm:cxn modelId="{CF6CF16D-9728-4141-B31B-A08022CC7414}" type="presOf" srcId="{8EA11045-EE2D-46DD-AA17-8757AB0077A8}" destId="{D43F4C0C-7940-4246-B052-D7E66BDF235D}" srcOrd="0" destOrd="0" presId="urn:microsoft.com/office/officeart/2005/8/layout/orgChart1"/>
    <dgm:cxn modelId="{6A90D191-B664-4A14-B16E-C029772E2601}" type="presOf" srcId="{88847A36-6212-48AF-8AB9-24CBD1E284A0}" destId="{24B1BF6E-B469-4812-9BD8-E9DC96955CC6}" srcOrd="0" destOrd="0" presId="urn:microsoft.com/office/officeart/2005/8/layout/orgChart1"/>
    <dgm:cxn modelId="{79EA6D6E-7017-4583-9D27-CCBB0097D249}" type="presOf" srcId="{B4E8C686-816D-4C44-BB71-592CF05B7CD7}" destId="{442D2AF5-5A4F-4A1A-8440-F52A1BC1D82B}" srcOrd="0" destOrd="0" presId="urn:microsoft.com/office/officeart/2005/8/layout/orgChart1"/>
    <dgm:cxn modelId="{5BF913D3-09C2-4404-995D-73AB98EE2FC3}" type="presOf" srcId="{64854C5F-C945-4C05-99D9-A7B19B9E5D67}" destId="{CD3652D6-72B9-44D0-BD50-B2E33CC15B83}" srcOrd="0" destOrd="0" presId="urn:microsoft.com/office/officeart/2005/8/layout/orgChart1"/>
    <dgm:cxn modelId="{FEFD09C1-9741-4447-AD7A-5208F41B3D61}" type="presOf" srcId="{B086A96F-94F4-4E61-A8A2-29D2FCF3EA82}" destId="{31564DB2-3D83-414E-BF9D-8CC48D9308FF}" srcOrd="1" destOrd="0" presId="urn:microsoft.com/office/officeart/2005/8/layout/orgChart1"/>
    <dgm:cxn modelId="{AB6ED3A2-8818-4148-8763-83CBB946C0F6}" type="presOf" srcId="{B086A96F-94F4-4E61-A8A2-29D2FCF3EA82}" destId="{6AAE2EBF-602F-4998-8117-0D07F368BEE7}" srcOrd="0" destOrd="0" presId="urn:microsoft.com/office/officeart/2005/8/layout/orgChart1"/>
    <dgm:cxn modelId="{28DFE602-8C2D-4A08-A2EF-7181357BC63E}" type="presOf" srcId="{CDD5621D-748A-41D8-B329-137F3EE2710A}" destId="{439DF6C6-9F0E-40AB-A292-5CE42B11941B}" srcOrd="0" destOrd="0" presId="urn:microsoft.com/office/officeart/2005/8/layout/orgChart1"/>
    <dgm:cxn modelId="{29A08C63-4970-4667-856B-B2FFB6EB4E3F}" srcId="{ED729AFE-A7E7-41DD-9B54-A7C0DB8D4FE7}" destId="{3211E31A-0CC4-4C0E-9A37-69BADD5146AE}" srcOrd="0" destOrd="0" parTransId="{69AD3D95-2F26-424D-81CE-E9D87A426FB3}" sibTransId="{13B345E8-9461-41EF-96DE-3AFB374C4117}"/>
    <dgm:cxn modelId="{B2BD6731-3E72-4125-AD85-6B2DDAA2D48B}" type="presOf" srcId="{2D6A8E2A-27D6-4064-8AD9-D7177C63AB5F}" destId="{3DA808C5-094F-47E0-B4A4-62EC8E234A43}" srcOrd="0" destOrd="0" presId="urn:microsoft.com/office/officeart/2005/8/layout/orgChart1"/>
    <dgm:cxn modelId="{4D503F03-49FC-484B-A145-AA20DA0F8EA5}" type="presOf" srcId="{3211E31A-0CC4-4C0E-9A37-69BADD5146AE}" destId="{19E95FFC-424F-490D-A71B-E9296678B07A}" srcOrd="0" destOrd="0" presId="urn:microsoft.com/office/officeart/2005/8/layout/orgChart1"/>
    <dgm:cxn modelId="{C9DA992F-566D-4679-8728-836E207DFC99}" type="presOf" srcId="{ED729AFE-A7E7-41DD-9B54-A7C0DB8D4FE7}" destId="{474C2F9D-FB2D-4786-BDEC-7ED0FC7EE9B1}" srcOrd="0" destOrd="0" presId="urn:microsoft.com/office/officeart/2005/8/layout/orgChart1"/>
    <dgm:cxn modelId="{F600232D-D4CF-4BAB-BD1F-FCDE38E07D4A}" srcId="{3211E31A-0CC4-4C0E-9A37-69BADD5146AE}" destId="{2D6A8E2A-27D6-4064-8AD9-D7177C63AB5F}" srcOrd="0" destOrd="0" parTransId="{1D67116D-AC7F-42E0-95EE-D29C1D18F950}" sibTransId="{80EA9915-7128-4E34-BE35-591C8248A9E7}"/>
    <dgm:cxn modelId="{B75724C9-D9D0-46F5-BC7E-6C1821F8E111}" type="presOf" srcId="{8EA11045-EE2D-46DD-AA17-8757AB0077A8}" destId="{A30A1E19-D3FD-44AB-9F4A-2E1CFCA4F945}" srcOrd="1" destOrd="0" presId="urn:microsoft.com/office/officeart/2005/8/layout/orgChart1"/>
    <dgm:cxn modelId="{90933ACA-8EC0-4D0B-9EFD-C757D01DE3A5}" type="presOf" srcId="{CDD5621D-748A-41D8-B329-137F3EE2710A}" destId="{5FFE7906-DEDB-43B3-827E-BB81BBD54881}" srcOrd="1" destOrd="0" presId="urn:microsoft.com/office/officeart/2005/8/layout/orgChart1"/>
    <dgm:cxn modelId="{C04D383D-CFAA-4FCA-A837-24F0CE6B37CE}" srcId="{3211E31A-0CC4-4C0E-9A37-69BADD5146AE}" destId="{CDD5621D-748A-41D8-B329-137F3EE2710A}" srcOrd="2" destOrd="0" parTransId="{B4E8C686-816D-4C44-BB71-592CF05B7CD7}" sibTransId="{89C75D2C-0602-4E0C-9D48-DF2267F04C74}"/>
    <dgm:cxn modelId="{171C3583-6412-47D1-925D-3453E6CECCD2}" srcId="{3211E31A-0CC4-4C0E-9A37-69BADD5146AE}" destId="{B086A96F-94F4-4E61-A8A2-29D2FCF3EA82}" srcOrd="1" destOrd="0" parTransId="{64854C5F-C945-4C05-99D9-A7B19B9E5D67}" sibTransId="{C06AC730-1E8B-4FDD-A287-515EB832349C}"/>
    <dgm:cxn modelId="{46B47396-FA24-4A03-9313-B90CC9125D80}" type="presParOf" srcId="{474C2F9D-FB2D-4786-BDEC-7ED0FC7EE9B1}" destId="{2EB97050-CBED-4FBE-B32A-128D0AFEAAE9}" srcOrd="0" destOrd="0" presId="urn:microsoft.com/office/officeart/2005/8/layout/orgChart1"/>
    <dgm:cxn modelId="{F2507241-3095-407A-B8BA-B33F0B52018D}" type="presParOf" srcId="{2EB97050-CBED-4FBE-B32A-128D0AFEAAE9}" destId="{23BCDDE7-3900-4BE3-A9CE-E73B894BB32C}" srcOrd="0" destOrd="0" presId="urn:microsoft.com/office/officeart/2005/8/layout/orgChart1"/>
    <dgm:cxn modelId="{CFA11754-B8FE-4413-9034-E9034EE11917}" type="presParOf" srcId="{23BCDDE7-3900-4BE3-A9CE-E73B894BB32C}" destId="{19E95FFC-424F-490D-A71B-E9296678B07A}" srcOrd="0" destOrd="0" presId="urn:microsoft.com/office/officeart/2005/8/layout/orgChart1"/>
    <dgm:cxn modelId="{F666134E-E4BC-4568-BCFD-5DBC52407EE5}" type="presParOf" srcId="{23BCDDE7-3900-4BE3-A9CE-E73B894BB32C}" destId="{421A2DE8-3BE8-4E51-A364-EC00993D70E2}" srcOrd="1" destOrd="0" presId="urn:microsoft.com/office/officeart/2005/8/layout/orgChart1"/>
    <dgm:cxn modelId="{943BA1C6-11DF-410E-938C-7F850E7EDA92}" type="presParOf" srcId="{2EB97050-CBED-4FBE-B32A-128D0AFEAAE9}" destId="{CEDE0FAD-5B2D-4A9E-BD9D-D601DFBF417D}" srcOrd="1" destOrd="0" presId="urn:microsoft.com/office/officeart/2005/8/layout/orgChart1"/>
    <dgm:cxn modelId="{C6759BDB-BF07-42B8-BF60-BF0AEAD2AB68}" type="presParOf" srcId="{CEDE0FAD-5B2D-4A9E-BD9D-D601DFBF417D}" destId="{4A4620FD-8CC3-4B7B-8415-D3C22464C597}" srcOrd="0" destOrd="0" presId="urn:microsoft.com/office/officeart/2005/8/layout/orgChart1"/>
    <dgm:cxn modelId="{9E71DDB1-F5FE-4AB7-B3A6-C9C3A0C6EDA5}" type="presParOf" srcId="{CEDE0FAD-5B2D-4A9E-BD9D-D601DFBF417D}" destId="{5A1B8F02-5F3A-43B8-8C2F-C0309A9159C0}" srcOrd="1" destOrd="0" presId="urn:microsoft.com/office/officeart/2005/8/layout/orgChart1"/>
    <dgm:cxn modelId="{E65E89A9-5828-43DB-BE98-9FB72E73EA8F}" type="presParOf" srcId="{5A1B8F02-5F3A-43B8-8C2F-C0309A9159C0}" destId="{8DCB9F49-4C16-42D0-903C-A967B88C206A}" srcOrd="0" destOrd="0" presId="urn:microsoft.com/office/officeart/2005/8/layout/orgChart1"/>
    <dgm:cxn modelId="{B5E8B80A-DD47-4CE8-9D0A-DEAD6FD00EE4}" type="presParOf" srcId="{8DCB9F49-4C16-42D0-903C-A967B88C206A}" destId="{3DA808C5-094F-47E0-B4A4-62EC8E234A43}" srcOrd="0" destOrd="0" presId="urn:microsoft.com/office/officeart/2005/8/layout/orgChart1"/>
    <dgm:cxn modelId="{644F13F7-A2FB-4743-9DB1-8BFAD87B950E}" type="presParOf" srcId="{8DCB9F49-4C16-42D0-903C-A967B88C206A}" destId="{615ED763-C31E-4767-82AC-5E3729FCB2DE}" srcOrd="1" destOrd="0" presId="urn:microsoft.com/office/officeart/2005/8/layout/orgChart1"/>
    <dgm:cxn modelId="{A9000570-FD45-4972-9A34-A30671AB60BC}" type="presParOf" srcId="{5A1B8F02-5F3A-43B8-8C2F-C0309A9159C0}" destId="{267AF71E-9594-4658-9B46-BAA508ADFB13}" srcOrd="1" destOrd="0" presId="urn:microsoft.com/office/officeart/2005/8/layout/orgChart1"/>
    <dgm:cxn modelId="{4870216C-9F3A-4E44-AA87-0A9A2220142B}" type="presParOf" srcId="{5A1B8F02-5F3A-43B8-8C2F-C0309A9159C0}" destId="{01D8141D-00F4-4459-A203-8AE8C34F4370}" srcOrd="2" destOrd="0" presId="urn:microsoft.com/office/officeart/2005/8/layout/orgChart1"/>
    <dgm:cxn modelId="{A8DC008F-9595-4482-A106-4FD58AE2ABD0}" type="presParOf" srcId="{CEDE0FAD-5B2D-4A9E-BD9D-D601DFBF417D}" destId="{CD3652D6-72B9-44D0-BD50-B2E33CC15B83}" srcOrd="2" destOrd="0" presId="urn:microsoft.com/office/officeart/2005/8/layout/orgChart1"/>
    <dgm:cxn modelId="{2B1AF5E3-2ED0-46DD-A012-DAB882F8F8F2}" type="presParOf" srcId="{CEDE0FAD-5B2D-4A9E-BD9D-D601DFBF417D}" destId="{78A79655-5E3F-4BDA-ACFF-E9B54297A0E9}" srcOrd="3" destOrd="0" presId="urn:microsoft.com/office/officeart/2005/8/layout/orgChart1"/>
    <dgm:cxn modelId="{0A375788-F12C-4C94-83C6-8F1FADB06453}" type="presParOf" srcId="{78A79655-5E3F-4BDA-ACFF-E9B54297A0E9}" destId="{C33DF062-8B51-4B56-8B4F-56B53F57511E}" srcOrd="0" destOrd="0" presId="urn:microsoft.com/office/officeart/2005/8/layout/orgChart1"/>
    <dgm:cxn modelId="{EDB31FC3-1DE7-4019-B71B-71184752440B}" type="presParOf" srcId="{C33DF062-8B51-4B56-8B4F-56B53F57511E}" destId="{6AAE2EBF-602F-4998-8117-0D07F368BEE7}" srcOrd="0" destOrd="0" presId="urn:microsoft.com/office/officeart/2005/8/layout/orgChart1"/>
    <dgm:cxn modelId="{8E95AE0A-D7F6-4D0C-B57A-A53B793D51C7}" type="presParOf" srcId="{C33DF062-8B51-4B56-8B4F-56B53F57511E}" destId="{31564DB2-3D83-414E-BF9D-8CC48D9308FF}" srcOrd="1" destOrd="0" presId="urn:microsoft.com/office/officeart/2005/8/layout/orgChart1"/>
    <dgm:cxn modelId="{EECABF21-618F-47E3-A6B5-D8187724B30E}" type="presParOf" srcId="{78A79655-5E3F-4BDA-ACFF-E9B54297A0E9}" destId="{A5C7D1A3-51ED-420F-BBEC-4EF3F4C5FB21}" srcOrd="1" destOrd="0" presId="urn:microsoft.com/office/officeart/2005/8/layout/orgChart1"/>
    <dgm:cxn modelId="{1F1FE4E8-EC86-4F6C-97F7-2490F2912A7E}" type="presParOf" srcId="{78A79655-5E3F-4BDA-ACFF-E9B54297A0E9}" destId="{34FAA7CA-08AC-4934-92FC-411A1B863042}" srcOrd="2" destOrd="0" presId="urn:microsoft.com/office/officeart/2005/8/layout/orgChart1"/>
    <dgm:cxn modelId="{350DADDC-5F00-4003-B027-7728B4A9BEE3}" type="presParOf" srcId="{CEDE0FAD-5B2D-4A9E-BD9D-D601DFBF417D}" destId="{442D2AF5-5A4F-4A1A-8440-F52A1BC1D82B}" srcOrd="4" destOrd="0" presId="urn:microsoft.com/office/officeart/2005/8/layout/orgChart1"/>
    <dgm:cxn modelId="{00FD707C-E455-4488-B338-CE78081CE634}" type="presParOf" srcId="{CEDE0FAD-5B2D-4A9E-BD9D-D601DFBF417D}" destId="{F102A10B-6907-491A-85EC-75ADD443359D}" srcOrd="5" destOrd="0" presId="urn:microsoft.com/office/officeart/2005/8/layout/orgChart1"/>
    <dgm:cxn modelId="{660584FB-4957-4BE5-AAFD-D92426B5FD72}" type="presParOf" srcId="{F102A10B-6907-491A-85EC-75ADD443359D}" destId="{87EFEDB4-D371-4515-B81F-D6AE3AE0C77E}" srcOrd="0" destOrd="0" presId="urn:microsoft.com/office/officeart/2005/8/layout/orgChart1"/>
    <dgm:cxn modelId="{5933B59E-BAAF-45A9-8F38-6B626EC10BA8}" type="presParOf" srcId="{87EFEDB4-D371-4515-B81F-D6AE3AE0C77E}" destId="{439DF6C6-9F0E-40AB-A292-5CE42B11941B}" srcOrd="0" destOrd="0" presId="urn:microsoft.com/office/officeart/2005/8/layout/orgChart1"/>
    <dgm:cxn modelId="{20F4095A-2BF8-49D8-92ED-DBBE98C5235E}" type="presParOf" srcId="{87EFEDB4-D371-4515-B81F-D6AE3AE0C77E}" destId="{5FFE7906-DEDB-43B3-827E-BB81BBD54881}" srcOrd="1" destOrd="0" presId="urn:microsoft.com/office/officeart/2005/8/layout/orgChart1"/>
    <dgm:cxn modelId="{CC7C4767-30A2-4926-B109-DEEE5D13D8E5}" type="presParOf" srcId="{F102A10B-6907-491A-85EC-75ADD443359D}" destId="{882686AF-AE59-440B-9994-21D65C6D0B12}" srcOrd="1" destOrd="0" presId="urn:microsoft.com/office/officeart/2005/8/layout/orgChart1"/>
    <dgm:cxn modelId="{EBC06F93-E40C-4291-9B7A-D977E9A53021}" type="presParOf" srcId="{F102A10B-6907-491A-85EC-75ADD443359D}" destId="{B3B784CA-1C90-43A3-8414-14790BB50C1D}" srcOrd="2" destOrd="0" presId="urn:microsoft.com/office/officeart/2005/8/layout/orgChart1"/>
    <dgm:cxn modelId="{C0DED52A-E5E9-45DC-98F1-BAF92F43DEB0}" type="presParOf" srcId="{CEDE0FAD-5B2D-4A9E-BD9D-D601DFBF417D}" destId="{24B1BF6E-B469-4812-9BD8-E9DC96955CC6}" srcOrd="6" destOrd="0" presId="urn:microsoft.com/office/officeart/2005/8/layout/orgChart1"/>
    <dgm:cxn modelId="{2A7B77B8-5745-48BF-8D1A-29BB448B9FE6}" type="presParOf" srcId="{CEDE0FAD-5B2D-4A9E-BD9D-D601DFBF417D}" destId="{56906785-0DAD-45BA-A7F4-2D41155E398A}" srcOrd="7" destOrd="0" presId="urn:microsoft.com/office/officeart/2005/8/layout/orgChart1"/>
    <dgm:cxn modelId="{FF7C9B18-2ECF-4B16-A106-2F670C4983BC}" type="presParOf" srcId="{56906785-0DAD-45BA-A7F4-2D41155E398A}" destId="{F6D42C69-334D-434F-9FAF-088F8F388AEB}" srcOrd="0" destOrd="0" presId="urn:microsoft.com/office/officeart/2005/8/layout/orgChart1"/>
    <dgm:cxn modelId="{14434304-F541-4632-A762-849B8507311C}" type="presParOf" srcId="{F6D42C69-334D-434F-9FAF-088F8F388AEB}" destId="{D43F4C0C-7940-4246-B052-D7E66BDF235D}" srcOrd="0" destOrd="0" presId="urn:microsoft.com/office/officeart/2005/8/layout/orgChart1"/>
    <dgm:cxn modelId="{4D827C55-FB68-4F12-9B17-534721DE4D02}" type="presParOf" srcId="{F6D42C69-334D-434F-9FAF-088F8F388AEB}" destId="{A30A1E19-D3FD-44AB-9F4A-2E1CFCA4F945}" srcOrd="1" destOrd="0" presId="urn:microsoft.com/office/officeart/2005/8/layout/orgChart1"/>
    <dgm:cxn modelId="{7019E4F0-238C-4049-A982-64BD7F68C2AF}" type="presParOf" srcId="{56906785-0DAD-45BA-A7F4-2D41155E398A}" destId="{976DFD01-4765-4D3D-BFE2-65E581498F7E}" srcOrd="1" destOrd="0" presId="urn:microsoft.com/office/officeart/2005/8/layout/orgChart1"/>
    <dgm:cxn modelId="{A36840B9-B95F-409A-9704-C6AB0352B8FA}" type="presParOf" srcId="{56906785-0DAD-45BA-A7F4-2D41155E398A}" destId="{3AF80FA8-3F43-4C25-B0FC-2E0F866D7670}" srcOrd="2" destOrd="0" presId="urn:microsoft.com/office/officeart/2005/8/layout/orgChart1"/>
    <dgm:cxn modelId="{03ADEB12-6D15-4047-86B1-2877D17FEC3F}" type="presParOf" srcId="{2EB97050-CBED-4FBE-B32A-128D0AFEAAE9}" destId="{F00ADD63-2643-4C49-8F0D-459AA990FAD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AE2854-0F08-4C2C-92C3-54FABAA3E46F}" type="doc">
      <dgm:prSet loTypeId="urn:microsoft.com/office/officeart/2005/8/layout/chevron1" loCatId="process" qsTypeId="urn:microsoft.com/office/officeart/2005/8/quickstyle/simple1" qsCatId="simple" csTypeId="urn:microsoft.com/office/officeart/2005/8/colors/accent1_2" csCatId="accent1" phldr="1"/>
      <dgm:spPr/>
    </dgm:pt>
    <dgm:pt modelId="{08D45F84-D6C8-4C05-B39D-BD36DE45C2AC}">
      <dgm:prSet phldrT="[Text]"/>
      <dgm:spPr/>
      <dgm:t>
        <a:bodyPr/>
        <a:lstStyle/>
        <a:p>
          <a:r>
            <a:rPr lang="en-US" b="1" dirty="0" smtClean="0"/>
            <a:t>METAPHYSICS</a:t>
          </a:r>
          <a:endParaRPr lang="en-US" b="1" dirty="0"/>
        </a:p>
      </dgm:t>
    </dgm:pt>
    <dgm:pt modelId="{70497BEE-4BA7-4EC4-AD61-995B83D10FDE}" type="parTrans" cxnId="{9750C2DB-A34A-4056-A5CA-1B5263A9B166}">
      <dgm:prSet/>
      <dgm:spPr/>
      <dgm:t>
        <a:bodyPr/>
        <a:lstStyle/>
        <a:p>
          <a:endParaRPr lang="en-US"/>
        </a:p>
      </dgm:t>
    </dgm:pt>
    <dgm:pt modelId="{AC439E94-0566-4A36-A9E4-4D754EA1F883}" type="sibTrans" cxnId="{9750C2DB-A34A-4056-A5CA-1B5263A9B166}">
      <dgm:prSet/>
      <dgm:spPr/>
      <dgm:t>
        <a:bodyPr/>
        <a:lstStyle/>
        <a:p>
          <a:endParaRPr lang="en-US"/>
        </a:p>
      </dgm:t>
    </dgm:pt>
    <dgm:pt modelId="{0EF4B83E-238E-41D1-B6A4-4AEE523126C3}">
      <dgm:prSet phldrT="[Text]"/>
      <dgm:spPr/>
      <dgm:t>
        <a:bodyPr/>
        <a:lstStyle/>
        <a:p>
          <a:r>
            <a:rPr lang="en-US" b="1" dirty="0" smtClean="0"/>
            <a:t>ACTION</a:t>
          </a:r>
        </a:p>
        <a:p>
          <a:r>
            <a:rPr lang="en-US" b="1" dirty="0" smtClean="0"/>
            <a:t>THEORY</a:t>
          </a:r>
          <a:endParaRPr lang="en-US" b="1" dirty="0"/>
        </a:p>
      </dgm:t>
    </dgm:pt>
    <dgm:pt modelId="{2BCAED5C-8239-4E55-9369-58F5B26986D5}" type="parTrans" cxnId="{8F0A951F-E457-4B88-B8B2-217CB1865931}">
      <dgm:prSet/>
      <dgm:spPr/>
      <dgm:t>
        <a:bodyPr/>
        <a:lstStyle/>
        <a:p>
          <a:endParaRPr lang="en-US"/>
        </a:p>
      </dgm:t>
    </dgm:pt>
    <dgm:pt modelId="{DEEFC3E0-3826-4CF0-A56C-C7179F4E81ED}" type="sibTrans" cxnId="{8F0A951F-E457-4B88-B8B2-217CB1865931}">
      <dgm:prSet/>
      <dgm:spPr/>
      <dgm:t>
        <a:bodyPr/>
        <a:lstStyle/>
        <a:p>
          <a:endParaRPr lang="en-US"/>
        </a:p>
      </dgm:t>
    </dgm:pt>
    <dgm:pt modelId="{0F0B9FDA-45FB-4FAB-A3CA-FE881056ABBC}">
      <dgm:prSet phldrT="[Text]"/>
      <dgm:spPr/>
      <dgm:t>
        <a:bodyPr/>
        <a:lstStyle/>
        <a:p>
          <a:r>
            <a:rPr lang="en-US" b="1" dirty="0" smtClean="0"/>
            <a:t>MORAL PHILOSOPHY</a:t>
          </a:r>
          <a:endParaRPr lang="en-US" b="1" dirty="0"/>
        </a:p>
      </dgm:t>
    </dgm:pt>
    <dgm:pt modelId="{0B8654B0-7559-43F7-9FF8-2C623163F761}" type="parTrans" cxnId="{4B0C63DB-CC48-4624-854C-D297336CA04C}">
      <dgm:prSet/>
      <dgm:spPr/>
      <dgm:t>
        <a:bodyPr/>
        <a:lstStyle/>
        <a:p>
          <a:endParaRPr lang="en-US"/>
        </a:p>
      </dgm:t>
    </dgm:pt>
    <dgm:pt modelId="{855400FF-E7E6-4B73-ABF9-25DA1E0BB50E}" type="sibTrans" cxnId="{4B0C63DB-CC48-4624-854C-D297336CA04C}">
      <dgm:prSet/>
      <dgm:spPr/>
      <dgm:t>
        <a:bodyPr/>
        <a:lstStyle/>
        <a:p>
          <a:endParaRPr lang="en-US"/>
        </a:p>
      </dgm:t>
    </dgm:pt>
    <dgm:pt modelId="{4EC3CBDE-A589-4696-A975-76678D69FFF7}" type="pres">
      <dgm:prSet presAssocID="{98AE2854-0F08-4C2C-92C3-54FABAA3E46F}" presName="Name0" presStyleCnt="0">
        <dgm:presLayoutVars>
          <dgm:dir/>
          <dgm:animLvl val="lvl"/>
          <dgm:resizeHandles val="exact"/>
        </dgm:presLayoutVars>
      </dgm:prSet>
      <dgm:spPr/>
    </dgm:pt>
    <dgm:pt modelId="{4528B2DB-EC0F-4E72-ABD1-B5A513DB0B68}" type="pres">
      <dgm:prSet presAssocID="{08D45F84-D6C8-4C05-B39D-BD36DE45C2AC}" presName="parTxOnly" presStyleLbl="node1" presStyleIdx="0" presStyleCnt="3">
        <dgm:presLayoutVars>
          <dgm:chMax val="0"/>
          <dgm:chPref val="0"/>
          <dgm:bulletEnabled val="1"/>
        </dgm:presLayoutVars>
      </dgm:prSet>
      <dgm:spPr/>
      <dgm:t>
        <a:bodyPr/>
        <a:lstStyle/>
        <a:p>
          <a:endParaRPr lang="en-US"/>
        </a:p>
      </dgm:t>
    </dgm:pt>
    <dgm:pt modelId="{8DD40591-2682-468F-93C3-568CD24965B6}" type="pres">
      <dgm:prSet presAssocID="{AC439E94-0566-4A36-A9E4-4D754EA1F883}" presName="parTxOnlySpace" presStyleCnt="0"/>
      <dgm:spPr/>
    </dgm:pt>
    <dgm:pt modelId="{F72A62D3-8BC9-4FC0-8F23-5886485D17BB}" type="pres">
      <dgm:prSet presAssocID="{0EF4B83E-238E-41D1-B6A4-4AEE523126C3}" presName="parTxOnly" presStyleLbl="node1" presStyleIdx="1" presStyleCnt="3">
        <dgm:presLayoutVars>
          <dgm:chMax val="0"/>
          <dgm:chPref val="0"/>
          <dgm:bulletEnabled val="1"/>
        </dgm:presLayoutVars>
      </dgm:prSet>
      <dgm:spPr/>
      <dgm:t>
        <a:bodyPr/>
        <a:lstStyle/>
        <a:p>
          <a:endParaRPr lang="en-US"/>
        </a:p>
      </dgm:t>
    </dgm:pt>
    <dgm:pt modelId="{02640C5E-AFFF-4938-BECA-73FB15BC1869}" type="pres">
      <dgm:prSet presAssocID="{DEEFC3E0-3826-4CF0-A56C-C7179F4E81ED}" presName="parTxOnlySpace" presStyleCnt="0"/>
      <dgm:spPr/>
    </dgm:pt>
    <dgm:pt modelId="{9FF18784-329E-4F85-B9C2-EA58A0157AEB}" type="pres">
      <dgm:prSet presAssocID="{0F0B9FDA-45FB-4FAB-A3CA-FE881056ABBC}" presName="parTxOnly" presStyleLbl="node1" presStyleIdx="2" presStyleCnt="3">
        <dgm:presLayoutVars>
          <dgm:chMax val="0"/>
          <dgm:chPref val="0"/>
          <dgm:bulletEnabled val="1"/>
        </dgm:presLayoutVars>
      </dgm:prSet>
      <dgm:spPr/>
      <dgm:t>
        <a:bodyPr/>
        <a:lstStyle/>
        <a:p>
          <a:endParaRPr lang="en-US"/>
        </a:p>
      </dgm:t>
    </dgm:pt>
  </dgm:ptLst>
  <dgm:cxnLst>
    <dgm:cxn modelId="{2CBFE8B2-E8C2-4F93-9D53-6EA0CA3CBC2E}" type="presOf" srcId="{08D45F84-D6C8-4C05-B39D-BD36DE45C2AC}" destId="{4528B2DB-EC0F-4E72-ABD1-B5A513DB0B68}" srcOrd="0" destOrd="0" presId="urn:microsoft.com/office/officeart/2005/8/layout/chevron1"/>
    <dgm:cxn modelId="{9750C2DB-A34A-4056-A5CA-1B5263A9B166}" srcId="{98AE2854-0F08-4C2C-92C3-54FABAA3E46F}" destId="{08D45F84-D6C8-4C05-B39D-BD36DE45C2AC}" srcOrd="0" destOrd="0" parTransId="{70497BEE-4BA7-4EC4-AD61-995B83D10FDE}" sibTransId="{AC439E94-0566-4A36-A9E4-4D754EA1F883}"/>
    <dgm:cxn modelId="{8B4911D6-8FCE-41C2-BDFE-00AADCBAF96A}" type="presOf" srcId="{0EF4B83E-238E-41D1-B6A4-4AEE523126C3}" destId="{F72A62D3-8BC9-4FC0-8F23-5886485D17BB}" srcOrd="0" destOrd="0" presId="urn:microsoft.com/office/officeart/2005/8/layout/chevron1"/>
    <dgm:cxn modelId="{B7E90EE0-A4E4-408C-BBFD-5332E77B5684}" type="presOf" srcId="{0F0B9FDA-45FB-4FAB-A3CA-FE881056ABBC}" destId="{9FF18784-329E-4F85-B9C2-EA58A0157AEB}" srcOrd="0" destOrd="0" presId="urn:microsoft.com/office/officeart/2005/8/layout/chevron1"/>
    <dgm:cxn modelId="{4B0C63DB-CC48-4624-854C-D297336CA04C}" srcId="{98AE2854-0F08-4C2C-92C3-54FABAA3E46F}" destId="{0F0B9FDA-45FB-4FAB-A3CA-FE881056ABBC}" srcOrd="2" destOrd="0" parTransId="{0B8654B0-7559-43F7-9FF8-2C623163F761}" sibTransId="{855400FF-E7E6-4B73-ABF9-25DA1E0BB50E}"/>
    <dgm:cxn modelId="{2EA359FC-F478-46FC-98D4-6D6A0B065A95}" type="presOf" srcId="{98AE2854-0F08-4C2C-92C3-54FABAA3E46F}" destId="{4EC3CBDE-A589-4696-A975-76678D69FFF7}" srcOrd="0" destOrd="0" presId="urn:microsoft.com/office/officeart/2005/8/layout/chevron1"/>
    <dgm:cxn modelId="{8F0A951F-E457-4B88-B8B2-217CB1865931}" srcId="{98AE2854-0F08-4C2C-92C3-54FABAA3E46F}" destId="{0EF4B83E-238E-41D1-B6A4-4AEE523126C3}" srcOrd="1" destOrd="0" parTransId="{2BCAED5C-8239-4E55-9369-58F5B26986D5}" sibTransId="{DEEFC3E0-3826-4CF0-A56C-C7179F4E81ED}"/>
    <dgm:cxn modelId="{03D95734-9F87-4936-B5DE-75171CA2631F}" type="presParOf" srcId="{4EC3CBDE-A589-4696-A975-76678D69FFF7}" destId="{4528B2DB-EC0F-4E72-ABD1-B5A513DB0B68}" srcOrd="0" destOrd="0" presId="urn:microsoft.com/office/officeart/2005/8/layout/chevron1"/>
    <dgm:cxn modelId="{3182BEFF-B799-4214-9C9D-2FBE79C4C044}" type="presParOf" srcId="{4EC3CBDE-A589-4696-A975-76678D69FFF7}" destId="{8DD40591-2682-468F-93C3-568CD24965B6}" srcOrd="1" destOrd="0" presId="urn:microsoft.com/office/officeart/2005/8/layout/chevron1"/>
    <dgm:cxn modelId="{63A25273-3ABB-4B3C-AEDC-5EECA7F2E532}" type="presParOf" srcId="{4EC3CBDE-A589-4696-A975-76678D69FFF7}" destId="{F72A62D3-8BC9-4FC0-8F23-5886485D17BB}" srcOrd="2" destOrd="0" presId="urn:microsoft.com/office/officeart/2005/8/layout/chevron1"/>
    <dgm:cxn modelId="{3E00F9E6-8919-4A49-AB0C-8A4E2BA694B0}" type="presParOf" srcId="{4EC3CBDE-A589-4696-A975-76678D69FFF7}" destId="{02640C5E-AFFF-4938-BECA-73FB15BC1869}" srcOrd="3" destOrd="0" presId="urn:microsoft.com/office/officeart/2005/8/layout/chevron1"/>
    <dgm:cxn modelId="{3218FC0A-1A34-4F9D-A84D-D72DB93C332B}" type="presParOf" srcId="{4EC3CBDE-A589-4696-A975-76678D69FFF7}" destId="{9FF18784-329E-4F85-B9C2-EA58A0157AEB}"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EB021F-9547-462E-AD3F-DF8A6515F53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D5308B4-E26D-4B09-A618-A652FED486D2}">
      <dgm:prSet phldrT="[Text]" custT="1"/>
      <dgm:spPr/>
      <dgm:t>
        <a:bodyPr/>
        <a:lstStyle/>
        <a:p>
          <a:r>
            <a:rPr lang="en-US" sz="2400" dirty="0" smtClean="0"/>
            <a:t>MORAL PHILOSOPHY</a:t>
          </a:r>
          <a:endParaRPr lang="en-US" sz="2400" dirty="0"/>
        </a:p>
      </dgm:t>
    </dgm:pt>
    <dgm:pt modelId="{AA26E741-95E9-4AFC-B3FB-1897244C20FE}" type="parTrans" cxnId="{E65FACA9-3C7C-4DF9-AC1C-913E0D962F8E}">
      <dgm:prSet/>
      <dgm:spPr/>
      <dgm:t>
        <a:bodyPr/>
        <a:lstStyle/>
        <a:p>
          <a:endParaRPr lang="en-US"/>
        </a:p>
      </dgm:t>
    </dgm:pt>
    <dgm:pt modelId="{DA9739CE-D7EA-4DB0-B8A3-76F5726F2C8F}" type="sibTrans" cxnId="{E65FACA9-3C7C-4DF9-AC1C-913E0D962F8E}">
      <dgm:prSet/>
      <dgm:spPr/>
      <dgm:t>
        <a:bodyPr/>
        <a:lstStyle/>
        <a:p>
          <a:endParaRPr lang="en-US"/>
        </a:p>
      </dgm:t>
    </dgm:pt>
    <dgm:pt modelId="{6DE37870-44CD-450F-B133-6A4FFA13F43D}">
      <dgm:prSet phldrT="[Text]"/>
      <dgm:spPr/>
      <dgm:t>
        <a:bodyPr/>
        <a:lstStyle/>
        <a:p>
          <a:r>
            <a:rPr lang="en-US" dirty="0" smtClean="0"/>
            <a:t>POLITICS</a:t>
          </a:r>
          <a:endParaRPr lang="en-US" dirty="0"/>
        </a:p>
      </dgm:t>
    </dgm:pt>
    <dgm:pt modelId="{E2C45F2D-5F1E-4DA0-A791-94E91CF099A2}" type="parTrans" cxnId="{0371487F-9696-4059-B0F3-9A791E3DC5BE}">
      <dgm:prSet/>
      <dgm:spPr/>
      <dgm:t>
        <a:bodyPr/>
        <a:lstStyle/>
        <a:p>
          <a:endParaRPr lang="en-US"/>
        </a:p>
      </dgm:t>
    </dgm:pt>
    <dgm:pt modelId="{CB74CD25-790D-4BA2-B913-62643E23A75D}" type="sibTrans" cxnId="{0371487F-9696-4059-B0F3-9A791E3DC5BE}">
      <dgm:prSet/>
      <dgm:spPr/>
      <dgm:t>
        <a:bodyPr/>
        <a:lstStyle/>
        <a:p>
          <a:endParaRPr lang="en-US"/>
        </a:p>
      </dgm:t>
    </dgm:pt>
    <dgm:pt modelId="{275132A3-7F6E-4897-829D-F3800BE9BDF9}">
      <dgm:prSet phldrT="[Text]"/>
      <dgm:spPr/>
      <dgm:t>
        <a:bodyPr/>
        <a:lstStyle/>
        <a:p>
          <a:r>
            <a:rPr lang="en-US" dirty="0" smtClean="0"/>
            <a:t>ECONOMICS</a:t>
          </a:r>
          <a:endParaRPr lang="en-US" dirty="0"/>
        </a:p>
      </dgm:t>
    </dgm:pt>
    <dgm:pt modelId="{498927FC-295D-492A-8056-FCB6CFCFC39F}" type="parTrans" cxnId="{D68B28BD-83FC-48E3-B2C2-B364190778D6}">
      <dgm:prSet/>
      <dgm:spPr/>
      <dgm:t>
        <a:bodyPr/>
        <a:lstStyle/>
        <a:p>
          <a:endParaRPr lang="en-US"/>
        </a:p>
      </dgm:t>
    </dgm:pt>
    <dgm:pt modelId="{4B9A9643-423F-4426-A18C-952DDDF9DFA4}" type="sibTrans" cxnId="{D68B28BD-83FC-48E3-B2C2-B364190778D6}">
      <dgm:prSet/>
      <dgm:spPr/>
      <dgm:t>
        <a:bodyPr/>
        <a:lstStyle/>
        <a:p>
          <a:endParaRPr lang="en-US"/>
        </a:p>
      </dgm:t>
    </dgm:pt>
    <dgm:pt modelId="{536DB1EE-11FB-48E4-96D4-3D938D386D0B}">
      <dgm:prSet phldrT="[Text]"/>
      <dgm:spPr/>
      <dgm:t>
        <a:bodyPr/>
        <a:lstStyle/>
        <a:p>
          <a:r>
            <a:rPr lang="en-US" dirty="0" smtClean="0"/>
            <a:t>LAW</a:t>
          </a:r>
          <a:endParaRPr lang="en-US" dirty="0"/>
        </a:p>
      </dgm:t>
    </dgm:pt>
    <dgm:pt modelId="{F602BD0D-9057-45E0-9961-E855AA86F02B}" type="parTrans" cxnId="{1F609E93-5A4A-4D96-A5CE-0AC2CE300EC3}">
      <dgm:prSet/>
      <dgm:spPr/>
      <dgm:t>
        <a:bodyPr/>
        <a:lstStyle/>
        <a:p>
          <a:endParaRPr lang="en-US"/>
        </a:p>
      </dgm:t>
    </dgm:pt>
    <dgm:pt modelId="{E9F52B1F-6E6B-4525-9465-FC3C0B5FAC0B}" type="sibTrans" cxnId="{1F609E93-5A4A-4D96-A5CE-0AC2CE300EC3}">
      <dgm:prSet/>
      <dgm:spPr/>
      <dgm:t>
        <a:bodyPr/>
        <a:lstStyle/>
        <a:p>
          <a:endParaRPr lang="en-US"/>
        </a:p>
      </dgm:t>
    </dgm:pt>
    <dgm:pt modelId="{2DD7D8AF-B9BC-4757-94D9-0AD51B425717}" type="pres">
      <dgm:prSet presAssocID="{FDEB021F-9547-462E-AD3F-DF8A6515F53F}" presName="hierChild1" presStyleCnt="0">
        <dgm:presLayoutVars>
          <dgm:orgChart val="1"/>
          <dgm:chPref val="1"/>
          <dgm:dir/>
          <dgm:animOne val="branch"/>
          <dgm:animLvl val="lvl"/>
          <dgm:resizeHandles/>
        </dgm:presLayoutVars>
      </dgm:prSet>
      <dgm:spPr/>
      <dgm:t>
        <a:bodyPr/>
        <a:lstStyle/>
        <a:p>
          <a:endParaRPr lang="en-US"/>
        </a:p>
      </dgm:t>
    </dgm:pt>
    <dgm:pt modelId="{2E3107AA-D914-46C2-9703-D0D0D463442D}" type="pres">
      <dgm:prSet presAssocID="{3D5308B4-E26D-4B09-A618-A652FED486D2}" presName="hierRoot1" presStyleCnt="0">
        <dgm:presLayoutVars>
          <dgm:hierBranch val="init"/>
        </dgm:presLayoutVars>
      </dgm:prSet>
      <dgm:spPr/>
    </dgm:pt>
    <dgm:pt modelId="{3195B920-E02A-45F3-9074-1B7818A74C98}" type="pres">
      <dgm:prSet presAssocID="{3D5308B4-E26D-4B09-A618-A652FED486D2}" presName="rootComposite1" presStyleCnt="0"/>
      <dgm:spPr/>
    </dgm:pt>
    <dgm:pt modelId="{541FA2B2-BF73-47B6-951D-EBF24C9F4690}" type="pres">
      <dgm:prSet presAssocID="{3D5308B4-E26D-4B09-A618-A652FED486D2}" presName="rootText1" presStyleLbl="node0" presStyleIdx="0" presStyleCnt="1">
        <dgm:presLayoutVars>
          <dgm:chPref val="3"/>
        </dgm:presLayoutVars>
      </dgm:prSet>
      <dgm:spPr/>
      <dgm:t>
        <a:bodyPr/>
        <a:lstStyle/>
        <a:p>
          <a:endParaRPr lang="en-US"/>
        </a:p>
      </dgm:t>
    </dgm:pt>
    <dgm:pt modelId="{1EFDAF68-81B4-4AC0-93E5-870182C849AD}" type="pres">
      <dgm:prSet presAssocID="{3D5308B4-E26D-4B09-A618-A652FED486D2}" presName="rootConnector1" presStyleLbl="node1" presStyleIdx="0" presStyleCnt="0"/>
      <dgm:spPr/>
      <dgm:t>
        <a:bodyPr/>
        <a:lstStyle/>
        <a:p>
          <a:endParaRPr lang="en-US"/>
        </a:p>
      </dgm:t>
    </dgm:pt>
    <dgm:pt modelId="{FF2A9C35-C096-40F4-962B-4EF2F6719DE9}" type="pres">
      <dgm:prSet presAssocID="{3D5308B4-E26D-4B09-A618-A652FED486D2}" presName="hierChild2" presStyleCnt="0"/>
      <dgm:spPr/>
    </dgm:pt>
    <dgm:pt modelId="{711792E3-3097-43E8-8EF4-CC2CC960FD22}" type="pres">
      <dgm:prSet presAssocID="{E2C45F2D-5F1E-4DA0-A791-94E91CF099A2}" presName="Name37" presStyleLbl="parChTrans1D2" presStyleIdx="0" presStyleCnt="3"/>
      <dgm:spPr/>
      <dgm:t>
        <a:bodyPr/>
        <a:lstStyle/>
        <a:p>
          <a:endParaRPr lang="en-US"/>
        </a:p>
      </dgm:t>
    </dgm:pt>
    <dgm:pt modelId="{79C170CF-132D-4FC2-806C-2DE427DE2787}" type="pres">
      <dgm:prSet presAssocID="{6DE37870-44CD-450F-B133-6A4FFA13F43D}" presName="hierRoot2" presStyleCnt="0">
        <dgm:presLayoutVars>
          <dgm:hierBranch val="init"/>
        </dgm:presLayoutVars>
      </dgm:prSet>
      <dgm:spPr/>
    </dgm:pt>
    <dgm:pt modelId="{A532F4BC-D79A-4514-A89D-F891389DD8AC}" type="pres">
      <dgm:prSet presAssocID="{6DE37870-44CD-450F-B133-6A4FFA13F43D}" presName="rootComposite" presStyleCnt="0"/>
      <dgm:spPr/>
    </dgm:pt>
    <dgm:pt modelId="{FEEFC6AD-6D4C-42DD-8CF4-235EA58BDD04}" type="pres">
      <dgm:prSet presAssocID="{6DE37870-44CD-450F-B133-6A4FFA13F43D}" presName="rootText" presStyleLbl="node2" presStyleIdx="0" presStyleCnt="3">
        <dgm:presLayoutVars>
          <dgm:chPref val="3"/>
        </dgm:presLayoutVars>
      </dgm:prSet>
      <dgm:spPr/>
      <dgm:t>
        <a:bodyPr/>
        <a:lstStyle/>
        <a:p>
          <a:endParaRPr lang="en-US"/>
        </a:p>
      </dgm:t>
    </dgm:pt>
    <dgm:pt modelId="{AB5D0E6A-88D3-4F5E-8056-9B5E5AB13DC4}" type="pres">
      <dgm:prSet presAssocID="{6DE37870-44CD-450F-B133-6A4FFA13F43D}" presName="rootConnector" presStyleLbl="node2" presStyleIdx="0" presStyleCnt="3"/>
      <dgm:spPr/>
      <dgm:t>
        <a:bodyPr/>
        <a:lstStyle/>
        <a:p>
          <a:endParaRPr lang="en-US"/>
        </a:p>
      </dgm:t>
    </dgm:pt>
    <dgm:pt modelId="{BF3C0FDD-9F5C-4196-8EF5-B9E01C9E56F1}" type="pres">
      <dgm:prSet presAssocID="{6DE37870-44CD-450F-B133-6A4FFA13F43D}" presName="hierChild4" presStyleCnt="0"/>
      <dgm:spPr/>
    </dgm:pt>
    <dgm:pt modelId="{68440411-F0C3-4241-9563-FCD8E9D3A5AA}" type="pres">
      <dgm:prSet presAssocID="{6DE37870-44CD-450F-B133-6A4FFA13F43D}" presName="hierChild5" presStyleCnt="0"/>
      <dgm:spPr/>
    </dgm:pt>
    <dgm:pt modelId="{7287F62F-7715-44D5-957C-89959CD9CA77}" type="pres">
      <dgm:prSet presAssocID="{498927FC-295D-492A-8056-FCB6CFCFC39F}" presName="Name37" presStyleLbl="parChTrans1D2" presStyleIdx="1" presStyleCnt="3"/>
      <dgm:spPr/>
      <dgm:t>
        <a:bodyPr/>
        <a:lstStyle/>
        <a:p>
          <a:endParaRPr lang="en-US"/>
        </a:p>
      </dgm:t>
    </dgm:pt>
    <dgm:pt modelId="{06A229B2-90E0-451A-81CA-E27D35459B00}" type="pres">
      <dgm:prSet presAssocID="{275132A3-7F6E-4897-829D-F3800BE9BDF9}" presName="hierRoot2" presStyleCnt="0">
        <dgm:presLayoutVars>
          <dgm:hierBranch val="init"/>
        </dgm:presLayoutVars>
      </dgm:prSet>
      <dgm:spPr/>
    </dgm:pt>
    <dgm:pt modelId="{B8B86220-91D5-468F-A9FE-DCABB44E24FA}" type="pres">
      <dgm:prSet presAssocID="{275132A3-7F6E-4897-829D-F3800BE9BDF9}" presName="rootComposite" presStyleCnt="0"/>
      <dgm:spPr/>
    </dgm:pt>
    <dgm:pt modelId="{D40F015C-9725-48B8-9071-321CAC748A1A}" type="pres">
      <dgm:prSet presAssocID="{275132A3-7F6E-4897-829D-F3800BE9BDF9}" presName="rootText" presStyleLbl="node2" presStyleIdx="1" presStyleCnt="3">
        <dgm:presLayoutVars>
          <dgm:chPref val="3"/>
        </dgm:presLayoutVars>
      </dgm:prSet>
      <dgm:spPr/>
      <dgm:t>
        <a:bodyPr/>
        <a:lstStyle/>
        <a:p>
          <a:endParaRPr lang="en-US"/>
        </a:p>
      </dgm:t>
    </dgm:pt>
    <dgm:pt modelId="{2046E95F-F510-4C31-BB95-6DA9DF29D5D0}" type="pres">
      <dgm:prSet presAssocID="{275132A3-7F6E-4897-829D-F3800BE9BDF9}" presName="rootConnector" presStyleLbl="node2" presStyleIdx="1" presStyleCnt="3"/>
      <dgm:spPr/>
      <dgm:t>
        <a:bodyPr/>
        <a:lstStyle/>
        <a:p>
          <a:endParaRPr lang="en-US"/>
        </a:p>
      </dgm:t>
    </dgm:pt>
    <dgm:pt modelId="{20BA8DC9-E4B8-45E1-AF38-CF0C2F10E8B6}" type="pres">
      <dgm:prSet presAssocID="{275132A3-7F6E-4897-829D-F3800BE9BDF9}" presName="hierChild4" presStyleCnt="0"/>
      <dgm:spPr/>
    </dgm:pt>
    <dgm:pt modelId="{4C29CF4E-7968-4463-85AA-375117821B34}" type="pres">
      <dgm:prSet presAssocID="{275132A3-7F6E-4897-829D-F3800BE9BDF9}" presName="hierChild5" presStyleCnt="0"/>
      <dgm:spPr/>
    </dgm:pt>
    <dgm:pt modelId="{A686C2BF-3BA3-4B34-9866-D32899A38F86}" type="pres">
      <dgm:prSet presAssocID="{F602BD0D-9057-45E0-9961-E855AA86F02B}" presName="Name37" presStyleLbl="parChTrans1D2" presStyleIdx="2" presStyleCnt="3"/>
      <dgm:spPr/>
      <dgm:t>
        <a:bodyPr/>
        <a:lstStyle/>
        <a:p>
          <a:endParaRPr lang="en-US"/>
        </a:p>
      </dgm:t>
    </dgm:pt>
    <dgm:pt modelId="{18DEC181-773E-4084-A3AE-650E9142E37E}" type="pres">
      <dgm:prSet presAssocID="{536DB1EE-11FB-48E4-96D4-3D938D386D0B}" presName="hierRoot2" presStyleCnt="0">
        <dgm:presLayoutVars>
          <dgm:hierBranch val="init"/>
        </dgm:presLayoutVars>
      </dgm:prSet>
      <dgm:spPr/>
    </dgm:pt>
    <dgm:pt modelId="{7031C528-DEA5-432D-8390-87FAE98B1E00}" type="pres">
      <dgm:prSet presAssocID="{536DB1EE-11FB-48E4-96D4-3D938D386D0B}" presName="rootComposite" presStyleCnt="0"/>
      <dgm:spPr/>
    </dgm:pt>
    <dgm:pt modelId="{5FCA112A-B6B9-491A-9DAB-FF61441901D9}" type="pres">
      <dgm:prSet presAssocID="{536DB1EE-11FB-48E4-96D4-3D938D386D0B}" presName="rootText" presStyleLbl="node2" presStyleIdx="2" presStyleCnt="3">
        <dgm:presLayoutVars>
          <dgm:chPref val="3"/>
        </dgm:presLayoutVars>
      </dgm:prSet>
      <dgm:spPr/>
      <dgm:t>
        <a:bodyPr/>
        <a:lstStyle/>
        <a:p>
          <a:endParaRPr lang="en-US"/>
        </a:p>
      </dgm:t>
    </dgm:pt>
    <dgm:pt modelId="{A90EC55A-61EC-4057-88E2-140A8BC43EDF}" type="pres">
      <dgm:prSet presAssocID="{536DB1EE-11FB-48E4-96D4-3D938D386D0B}" presName="rootConnector" presStyleLbl="node2" presStyleIdx="2" presStyleCnt="3"/>
      <dgm:spPr/>
      <dgm:t>
        <a:bodyPr/>
        <a:lstStyle/>
        <a:p>
          <a:endParaRPr lang="en-US"/>
        </a:p>
      </dgm:t>
    </dgm:pt>
    <dgm:pt modelId="{BA8F143F-E402-4DB3-B7AC-C44760267913}" type="pres">
      <dgm:prSet presAssocID="{536DB1EE-11FB-48E4-96D4-3D938D386D0B}" presName="hierChild4" presStyleCnt="0"/>
      <dgm:spPr/>
    </dgm:pt>
    <dgm:pt modelId="{4955D09B-7424-4529-AF71-2A8B155E60C4}" type="pres">
      <dgm:prSet presAssocID="{536DB1EE-11FB-48E4-96D4-3D938D386D0B}" presName="hierChild5" presStyleCnt="0"/>
      <dgm:spPr/>
    </dgm:pt>
    <dgm:pt modelId="{353AD46C-3A57-416B-9AE8-694972E19129}" type="pres">
      <dgm:prSet presAssocID="{3D5308B4-E26D-4B09-A618-A652FED486D2}" presName="hierChild3" presStyleCnt="0"/>
      <dgm:spPr/>
    </dgm:pt>
  </dgm:ptLst>
  <dgm:cxnLst>
    <dgm:cxn modelId="{1F609E93-5A4A-4D96-A5CE-0AC2CE300EC3}" srcId="{3D5308B4-E26D-4B09-A618-A652FED486D2}" destId="{536DB1EE-11FB-48E4-96D4-3D938D386D0B}" srcOrd="2" destOrd="0" parTransId="{F602BD0D-9057-45E0-9961-E855AA86F02B}" sibTransId="{E9F52B1F-6E6B-4525-9465-FC3C0B5FAC0B}"/>
    <dgm:cxn modelId="{31DE44A8-19FB-4518-BD53-F7BF19D8777C}" type="presOf" srcId="{536DB1EE-11FB-48E4-96D4-3D938D386D0B}" destId="{5FCA112A-B6B9-491A-9DAB-FF61441901D9}" srcOrd="0" destOrd="0" presId="urn:microsoft.com/office/officeart/2005/8/layout/orgChart1"/>
    <dgm:cxn modelId="{307AE191-4BA1-4F07-8AE2-6ECE239878E0}" type="presOf" srcId="{6DE37870-44CD-450F-B133-6A4FFA13F43D}" destId="{FEEFC6AD-6D4C-42DD-8CF4-235EA58BDD04}" srcOrd="0" destOrd="0" presId="urn:microsoft.com/office/officeart/2005/8/layout/orgChart1"/>
    <dgm:cxn modelId="{573B50A3-45A1-45E2-8986-3789E3C761D9}" type="presOf" srcId="{FDEB021F-9547-462E-AD3F-DF8A6515F53F}" destId="{2DD7D8AF-B9BC-4757-94D9-0AD51B425717}" srcOrd="0" destOrd="0" presId="urn:microsoft.com/office/officeart/2005/8/layout/orgChart1"/>
    <dgm:cxn modelId="{ED3EED4F-8B5E-4B5A-AB46-2225B7E33488}" type="presOf" srcId="{6DE37870-44CD-450F-B133-6A4FFA13F43D}" destId="{AB5D0E6A-88D3-4F5E-8056-9B5E5AB13DC4}" srcOrd="1" destOrd="0" presId="urn:microsoft.com/office/officeart/2005/8/layout/orgChart1"/>
    <dgm:cxn modelId="{9AD79EED-AD8E-44AB-8C6A-AA4587F1F543}" type="presOf" srcId="{E2C45F2D-5F1E-4DA0-A791-94E91CF099A2}" destId="{711792E3-3097-43E8-8EF4-CC2CC960FD22}" srcOrd="0" destOrd="0" presId="urn:microsoft.com/office/officeart/2005/8/layout/orgChart1"/>
    <dgm:cxn modelId="{4381730F-685E-410D-BABF-FEE61953A371}" type="presOf" srcId="{536DB1EE-11FB-48E4-96D4-3D938D386D0B}" destId="{A90EC55A-61EC-4057-88E2-140A8BC43EDF}" srcOrd="1" destOrd="0" presId="urn:microsoft.com/office/officeart/2005/8/layout/orgChart1"/>
    <dgm:cxn modelId="{0371487F-9696-4059-B0F3-9A791E3DC5BE}" srcId="{3D5308B4-E26D-4B09-A618-A652FED486D2}" destId="{6DE37870-44CD-450F-B133-6A4FFA13F43D}" srcOrd="0" destOrd="0" parTransId="{E2C45F2D-5F1E-4DA0-A791-94E91CF099A2}" sibTransId="{CB74CD25-790D-4BA2-B913-62643E23A75D}"/>
    <dgm:cxn modelId="{A8F6A4EF-DFA9-4EB7-82DB-544EFEF7DAB6}" type="presOf" srcId="{3D5308B4-E26D-4B09-A618-A652FED486D2}" destId="{1EFDAF68-81B4-4AC0-93E5-870182C849AD}" srcOrd="1" destOrd="0" presId="urn:microsoft.com/office/officeart/2005/8/layout/orgChart1"/>
    <dgm:cxn modelId="{D68B28BD-83FC-48E3-B2C2-B364190778D6}" srcId="{3D5308B4-E26D-4B09-A618-A652FED486D2}" destId="{275132A3-7F6E-4897-829D-F3800BE9BDF9}" srcOrd="1" destOrd="0" parTransId="{498927FC-295D-492A-8056-FCB6CFCFC39F}" sibTransId="{4B9A9643-423F-4426-A18C-952DDDF9DFA4}"/>
    <dgm:cxn modelId="{263EE6D0-DFA3-49EF-9D7F-D5E067150C3E}" type="presOf" srcId="{275132A3-7F6E-4897-829D-F3800BE9BDF9}" destId="{2046E95F-F510-4C31-BB95-6DA9DF29D5D0}" srcOrd="1" destOrd="0" presId="urn:microsoft.com/office/officeart/2005/8/layout/orgChart1"/>
    <dgm:cxn modelId="{9F1126C6-6F23-4FB7-9971-60258BCA8852}" type="presOf" srcId="{3D5308B4-E26D-4B09-A618-A652FED486D2}" destId="{541FA2B2-BF73-47B6-951D-EBF24C9F4690}" srcOrd="0" destOrd="0" presId="urn:microsoft.com/office/officeart/2005/8/layout/orgChart1"/>
    <dgm:cxn modelId="{F9D6BE5A-0793-42F7-8B86-4EDC6B9DE403}" type="presOf" srcId="{F602BD0D-9057-45E0-9961-E855AA86F02B}" destId="{A686C2BF-3BA3-4B34-9866-D32899A38F86}" srcOrd="0" destOrd="0" presId="urn:microsoft.com/office/officeart/2005/8/layout/orgChart1"/>
    <dgm:cxn modelId="{C077C5F7-3DD1-4252-AF7A-0807F4C2B70C}" type="presOf" srcId="{275132A3-7F6E-4897-829D-F3800BE9BDF9}" destId="{D40F015C-9725-48B8-9071-321CAC748A1A}" srcOrd="0" destOrd="0" presId="urn:microsoft.com/office/officeart/2005/8/layout/orgChart1"/>
    <dgm:cxn modelId="{961C68DB-BFEE-4706-A1EF-9613FA039233}" type="presOf" srcId="{498927FC-295D-492A-8056-FCB6CFCFC39F}" destId="{7287F62F-7715-44D5-957C-89959CD9CA77}" srcOrd="0" destOrd="0" presId="urn:microsoft.com/office/officeart/2005/8/layout/orgChart1"/>
    <dgm:cxn modelId="{E65FACA9-3C7C-4DF9-AC1C-913E0D962F8E}" srcId="{FDEB021F-9547-462E-AD3F-DF8A6515F53F}" destId="{3D5308B4-E26D-4B09-A618-A652FED486D2}" srcOrd="0" destOrd="0" parTransId="{AA26E741-95E9-4AFC-B3FB-1897244C20FE}" sibTransId="{DA9739CE-D7EA-4DB0-B8A3-76F5726F2C8F}"/>
    <dgm:cxn modelId="{BDBC1C1D-6B08-4161-B319-9D4E01D05DA8}" type="presParOf" srcId="{2DD7D8AF-B9BC-4757-94D9-0AD51B425717}" destId="{2E3107AA-D914-46C2-9703-D0D0D463442D}" srcOrd="0" destOrd="0" presId="urn:microsoft.com/office/officeart/2005/8/layout/orgChart1"/>
    <dgm:cxn modelId="{C3FD26BE-55B0-4551-8356-8F8F54463268}" type="presParOf" srcId="{2E3107AA-D914-46C2-9703-D0D0D463442D}" destId="{3195B920-E02A-45F3-9074-1B7818A74C98}" srcOrd="0" destOrd="0" presId="urn:microsoft.com/office/officeart/2005/8/layout/orgChart1"/>
    <dgm:cxn modelId="{C0DDE583-5BDB-48E0-92BA-F4074D855208}" type="presParOf" srcId="{3195B920-E02A-45F3-9074-1B7818A74C98}" destId="{541FA2B2-BF73-47B6-951D-EBF24C9F4690}" srcOrd="0" destOrd="0" presId="urn:microsoft.com/office/officeart/2005/8/layout/orgChart1"/>
    <dgm:cxn modelId="{B0A34123-9BA6-4180-8FB2-274C08E7D01F}" type="presParOf" srcId="{3195B920-E02A-45F3-9074-1B7818A74C98}" destId="{1EFDAF68-81B4-4AC0-93E5-870182C849AD}" srcOrd="1" destOrd="0" presId="urn:microsoft.com/office/officeart/2005/8/layout/orgChart1"/>
    <dgm:cxn modelId="{F7533C75-A281-40F6-8923-913C83245F3B}" type="presParOf" srcId="{2E3107AA-D914-46C2-9703-D0D0D463442D}" destId="{FF2A9C35-C096-40F4-962B-4EF2F6719DE9}" srcOrd="1" destOrd="0" presId="urn:microsoft.com/office/officeart/2005/8/layout/orgChart1"/>
    <dgm:cxn modelId="{BD179B96-B3CD-4329-9990-DC8B1B829910}" type="presParOf" srcId="{FF2A9C35-C096-40F4-962B-4EF2F6719DE9}" destId="{711792E3-3097-43E8-8EF4-CC2CC960FD22}" srcOrd="0" destOrd="0" presId="urn:microsoft.com/office/officeart/2005/8/layout/orgChart1"/>
    <dgm:cxn modelId="{1A200D0A-9587-482F-B9F2-544D0F4F12B6}" type="presParOf" srcId="{FF2A9C35-C096-40F4-962B-4EF2F6719DE9}" destId="{79C170CF-132D-4FC2-806C-2DE427DE2787}" srcOrd="1" destOrd="0" presId="urn:microsoft.com/office/officeart/2005/8/layout/orgChart1"/>
    <dgm:cxn modelId="{14446CCA-ED90-4485-A741-AF8FA9332050}" type="presParOf" srcId="{79C170CF-132D-4FC2-806C-2DE427DE2787}" destId="{A532F4BC-D79A-4514-A89D-F891389DD8AC}" srcOrd="0" destOrd="0" presId="urn:microsoft.com/office/officeart/2005/8/layout/orgChart1"/>
    <dgm:cxn modelId="{D3A80AB7-FC04-4E05-8006-6313A6E4AAB4}" type="presParOf" srcId="{A532F4BC-D79A-4514-A89D-F891389DD8AC}" destId="{FEEFC6AD-6D4C-42DD-8CF4-235EA58BDD04}" srcOrd="0" destOrd="0" presId="urn:microsoft.com/office/officeart/2005/8/layout/orgChart1"/>
    <dgm:cxn modelId="{36AF3030-1AF9-402E-A182-0A5AA391FEB0}" type="presParOf" srcId="{A532F4BC-D79A-4514-A89D-F891389DD8AC}" destId="{AB5D0E6A-88D3-4F5E-8056-9B5E5AB13DC4}" srcOrd="1" destOrd="0" presId="urn:microsoft.com/office/officeart/2005/8/layout/orgChart1"/>
    <dgm:cxn modelId="{CE6145D5-B3E9-48F8-A23B-C5B586B3C3B2}" type="presParOf" srcId="{79C170CF-132D-4FC2-806C-2DE427DE2787}" destId="{BF3C0FDD-9F5C-4196-8EF5-B9E01C9E56F1}" srcOrd="1" destOrd="0" presId="urn:microsoft.com/office/officeart/2005/8/layout/orgChart1"/>
    <dgm:cxn modelId="{58DFE453-4534-442C-836C-27A23C45A2B1}" type="presParOf" srcId="{79C170CF-132D-4FC2-806C-2DE427DE2787}" destId="{68440411-F0C3-4241-9563-FCD8E9D3A5AA}" srcOrd="2" destOrd="0" presId="urn:microsoft.com/office/officeart/2005/8/layout/orgChart1"/>
    <dgm:cxn modelId="{58168ABC-8939-426E-9F1D-D17137A7BFC4}" type="presParOf" srcId="{FF2A9C35-C096-40F4-962B-4EF2F6719DE9}" destId="{7287F62F-7715-44D5-957C-89959CD9CA77}" srcOrd="2" destOrd="0" presId="urn:microsoft.com/office/officeart/2005/8/layout/orgChart1"/>
    <dgm:cxn modelId="{B6EF884A-A126-4528-928B-1384A6A4A961}" type="presParOf" srcId="{FF2A9C35-C096-40F4-962B-4EF2F6719DE9}" destId="{06A229B2-90E0-451A-81CA-E27D35459B00}" srcOrd="3" destOrd="0" presId="urn:microsoft.com/office/officeart/2005/8/layout/orgChart1"/>
    <dgm:cxn modelId="{47F9D214-73D0-4A15-AEA2-AB227C295518}" type="presParOf" srcId="{06A229B2-90E0-451A-81CA-E27D35459B00}" destId="{B8B86220-91D5-468F-A9FE-DCABB44E24FA}" srcOrd="0" destOrd="0" presId="urn:microsoft.com/office/officeart/2005/8/layout/orgChart1"/>
    <dgm:cxn modelId="{6E784E6C-DE2F-43A9-9827-0CA5958E8070}" type="presParOf" srcId="{B8B86220-91D5-468F-A9FE-DCABB44E24FA}" destId="{D40F015C-9725-48B8-9071-321CAC748A1A}" srcOrd="0" destOrd="0" presId="urn:microsoft.com/office/officeart/2005/8/layout/orgChart1"/>
    <dgm:cxn modelId="{DC960025-1A5A-4570-A05A-1D928AC0FB03}" type="presParOf" srcId="{B8B86220-91D5-468F-A9FE-DCABB44E24FA}" destId="{2046E95F-F510-4C31-BB95-6DA9DF29D5D0}" srcOrd="1" destOrd="0" presId="urn:microsoft.com/office/officeart/2005/8/layout/orgChart1"/>
    <dgm:cxn modelId="{0F91B002-A72F-46AA-A3B7-9D27305EABF3}" type="presParOf" srcId="{06A229B2-90E0-451A-81CA-E27D35459B00}" destId="{20BA8DC9-E4B8-45E1-AF38-CF0C2F10E8B6}" srcOrd="1" destOrd="0" presId="urn:microsoft.com/office/officeart/2005/8/layout/orgChart1"/>
    <dgm:cxn modelId="{54BFDC26-1254-4AEA-87F8-7B0723F3582D}" type="presParOf" srcId="{06A229B2-90E0-451A-81CA-E27D35459B00}" destId="{4C29CF4E-7968-4463-85AA-375117821B34}" srcOrd="2" destOrd="0" presId="urn:microsoft.com/office/officeart/2005/8/layout/orgChart1"/>
    <dgm:cxn modelId="{2967BBF3-CA77-424D-B1CB-52D326B3D7D4}" type="presParOf" srcId="{FF2A9C35-C096-40F4-962B-4EF2F6719DE9}" destId="{A686C2BF-3BA3-4B34-9866-D32899A38F86}" srcOrd="4" destOrd="0" presId="urn:microsoft.com/office/officeart/2005/8/layout/orgChart1"/>
    <dgm:cxn modelId="{BF76EFA7-C51C-48C3-B5B9-F7D56419AE04}" type="presParOf" srcId="{FF2A9C35-C096-40F4-962B-4EF2F6719DE9}" destId="{18DEC181-773E-4084-A3AE-650E9142E37E}" srcOrd="5" destOrd="0" presId="urn:microsoft.com/office/officeart/2005/8/layout/orgChart1"/>
    <dgm:cxn modelId="{E282397A-5E61-4018-A903-AEE977A5F09D}" type="presParOf" srcId="{18DEC181-773E-4084-A3AE-650E9142E37E}" destId="{7031C528-DEA5-432D-8390-87FAE98B1E00}" srcOrd="0" destOrd="0" presId="urn:microsoft.com/office/officeart/2005/8/layout/orgChart1"/>
    <dgm:cxn modelId="{705B1C9F-199B-46C4-9AAE-DEC4C7B115C2}" type="presParOf" srcId="{7031C528-DEA5-432D-8390-87FAE98B1E00}" destId="{5FCA112A-B6B9-491A-9DAB-FF61441901D9}" srcOrd="0" destOrd="0" presId="urn:microsoft.com/office/officeart/2005/8/layout/orgChart1"/>
    <dgm:cxn modelId="{B878A300-FA46-475F-9240-F7624888769A}" type="presParOf" srcId="{7031C528-DEA5-432D-8390-87FAE98B1E00}" destId="{A90EC55A-61EC-4057-88E2-140A8BC43EDF}" srcOrd="1" destOrd="0" presId="urn:microsoft.com/office/officeart/2005/8/layout/orgChart1"/>
    <dgm:cxn modelId="{2748D5A7-9558-4A2A-9683-80FB1F16FCFD}" type="presParOf" srcId="{18DEC181-773E-4084-A3AE-650E9142E37E}" destId="{BA8F143F-E402-4DB3-B7AC-C44760267913}" srcOrd="1" destOrd="0" presId="urn:microsoft.com/office/officeart/2005/8/layout/orgChart1"/>
    <dgm:cxn modelId="{23BD9F51-2D6F-4740-891A-E15F15B229E9}" type="presParOf" srcId="{18DEC181-773E-4084-A3AE-650E9142E37E}" destId="{4955D09B-7424-4529-AF71-2A8B155E60C4}" srcOrd="2" destOrd="0" presId="urn:microsoft.com/office/officeart/2005/8/layout/orgChart1"/>
    <dgm:cxn modelId="{43DF843E-060B-4AF9-8B0B-295323390DF3}" type="presParOf" srcId="{2E3107AA-D914-46C2-9703-D0D0D463442D}" destId="{353AD46C-3A57-416B-9AE8-694972E1912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3D1980-459E-4ED5-9CED-F97EBE3890D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08AA74A4-5431-4A69-BC4A-CD959CFC0165}">
      <dgm:prSet phldrT="[Text]" custT="1"/>
      <dgm:spPr/>
      <dgm:t>
        <a:bodyPr/>
        <a:lstStyle/>
        <a:p>
          <a:r>
            <a:rPr lang="en-US" sz="2400" dirty="0" smtClean="0"/>
            <a:t>Legal Positivism</a:t>
          </a:r>
          <a:endParaRPr lang="en-US" sz="2400" dirty="0"/>
        </a:p>
      </dgm:t>
    </dgm:pt>
    <dgm:pt modelId="{B1A67FC7-75CD-48F5-A28A-576EFE8F2A1B}" type="parTrans" cxnId="{34E3E982-BA28-476B-80F1-FD3B09234676}">
      <dgm:prSet/>
      <dgm:spPr/>
      <dgm:t>
        <a:bodyPr/>
        <a:lstStyle/>
        <a:p>
          <a:endParaRPr lang="en-US"/>
        </a:p>
      </dgm:t>
    </dgm:pt>
    <dgm:pt modelId="{A6D01EA5-ACAC-4638-BD7D-78A8D79D62B1}" type="sibTrans" cxnId="{34E3E982-BA28-476B-80F1-FD3B09234676}">
      <dgm:prSet/>
      <dgm:spPr/>
      <dgm:t>
        <a:bodyPr/>
        <a:lstStyle/>
        <a:p>
          <a:endParaRPr lang="en-US"/>
        </a:p>
      </dgm:t>
    </dgm:pt>
    <dgm:pt modelId="{DFA90FD4-7FC6-40F4-AFF5-F08A41952868}">
      <dgm:prSet phldrT="[Text]" custT="1"/>
      <dgm:spPr/>
      <dgm:t>
        <a:bodyPr/>
        <a:lstStyle/>
        <a:p>
          <a:r>
            <a:rPr lang="en-US" sz="2400" dirty="0" smtClean="0"/>
            <a:t>Empiricism</a:t>
          </a:r>
          <a:endParaRPr lang="en-US" sz="2400" dirty="0"/>
        </a:p>
      </dgm:t>
    </dgm:pt>
    <dgm:pt modelId="{2AE51B7A-C026-4C76-8EFA-8249E2B234E8}" type="parTrans" cxnId="{51AAB555-771B-4426-BB19-29509FF244E6}">
      <dgm:prSet/>
      <dgm:spPr/>
      <dgm:t>
        <a:bodyPr/>
        <a:lstStyle/>
        <a:p>
          <a:endParaRPr lang="en-US"/>
        </a:p>
      </dgm:t>
    </dgm:pt>
    <dgm:pt modelId="{84C7C26C-0299-430E-B20E-F84076109832}" type="sibTrans" cxnId="{51AAB555-771B-4426-BB19-29509FF244E6}">
      <dgm:prSet/>
      <dgm:spPr/>
      <dgm:t>
        <a:bodyPr/>
        <a:lstStyle/>
        <a:p>
          <a:endParaRPr lang="en-US"/>
        </a:p>
      </dgm:t>
    </dgm:pt>
    <dgm:pt modelId="{F37D171B-C368-4C06-A6CE-B9A9588B3EA7}">
      <dgm:prSet phldrT="[Text]" custT="1"/>
      <dgm:spPr/>
      <dgm:t>
        <a:bodyPr/>
        <a:lstStyle/>
        <a:p>
          <a:r>
            <a:rPr lang="en-US" sz="2400" dirty="0" smtClean="0"/>
            <a:t>Metaphysical </a:t>
          </a:r>
          <a:r>
            <a:rPr lang="en-US" sz="2400" dirty="0" err="1" smtClean="0"/>
            <a:t>Nominalism</a:t>
          </a:r>
          <a:endParaRPr lang="en-US" sz="2400" dirty="0"/>
        </a:p>
      </dgm:t>
    </dgm:pt>
    <dgm:pt modelId="{014B0564-01EA-4391-A89B-688CDD1CFFA5}" type="parTrans" cxnId="{58142E65-9FBE-4ED7-B70B-9FA8601F7BCE}">
      <dgm:prSet/>
      <dgm:spPr/>
      <dgm:t>
        <a:bodyPr/>
        <a:lstStyle/>
        <a:p>
          <a:endParaRPr lang="en-US"/>
        </a:p>
      </dgm:t>
    </dgm:pt>
    <dgm:pt modelId="{DDC53C3A-5679-495C-B59A-F588A4247657}" type="sibTrans" cxnId="{58142E65-9FBE-4ED7-B70B-9FA8601F7BCE}">
      <dgm:prSet/>
      <dgm:spPr/>
      <dgm:t>
        <a:bodyPr/>
        <a:lstStyle/>
        <a:p>
          <a:endParaRPr lang="en-US"/>
        </a:p>
      </dgm:t>
    </dgm:pt>
    <dgm:pt modelId="{95614A66-FA05-41C2-B762-A26FE3A911A7}">
      <dgm:prSet phldrT="[Text]" custT="1"/>
      <dgm:spPr/>
      <dgm:t>
        <a:bodyPr/>
        <a:lstStyle/>
        <a:p>
          <a:r>
            <a:rPr lang="en-US" sz="2400" dirty="0" smtClean="0"/>
            <a:t>Positivism</a:t>
          </a:r>
          <a:endParaRPr lang="en-US" sz="2400" dirty="0"/>
        </a:p>
      </dgm:t>
    </dgm:pt>
    <dgm:pt modelId="{AFEA6913-09EB-4EAF-8AE2-D5FE92FCD23D}" type="parTrans" cxnId="{90DFB9A1-CE2F-4AEC-80DC-93EE33DBD066}">
      <dgm:prSet/>
      <dgm:spPr/>
      <dgm:t>
        <a:bodyPr/>
        <a:lstStyle/>
        <a:p>
          <a:endParaRPr lang="en-US"/>
        </a:p>
      </dgm:t>
    </dgm:pt>
    <dgm:pt modelId="{6869D683-D6CA-45A2-BF8B-041638826B38}" type="sibTrans" cxnId="{90DFB9A1-CE2F-4AEC-80DC-93EE33DBD066}">
      <dgm:prSet/>
      <dgm:spPr/>
      <dgm:t>
        <a:bodyPr/>
        <a:lstStyle/>
        <a:p>
          <a:endParaRPr lang="en-US"/>
        </a:p>
      </dgm:t>
    </dgm:pt>
    <dgm:pt modelId="{90D21217-B18F-4E75-9653-CC3A9195BED1}" type="pres">
      <dgm:prSet presAssocID="{E03D1980-459E-4ED5-9CED-F97EBE3890D2}" presName="cycle" presStyleCnt="0">
        <dgm:presLayoutVars>
          <dgm:chMax val="1"/>
          <dgm:dir/>
          <dgm:animLvl val="ctr"/>
          <dgm:resizeHandles val="exact"/>
        </dgm:presLayoutVars>
      </dgm:prSet>
      <dgm:spPr/>
      <dgm:t>
        <a:bodyPr/>
        <a:lstStyle/>
        <a:p>
          <a:endParaRPr lang="en-US"/>
        </a:p>
      </dgm:t>
    </dgm:pt>
    <dgm:pt modelId="{4B5877BF-E5D1-4A2B-8C29-EAE0EE2B4715}" type="pres">
      <dgm:prSet presAssocID="{08AA74A4-5431-4A69-BC4A-CD959CFC0165}" presName="centerShape" presStyleLbl="node0" presStyleIdx="0" presStyleCnt="1"/>
      <dgm:spPr/>
      <dgm:t>
        <a:bodyPr/>
        <a:lstStyle/>
        <a:p>
          <a:endParaRPr lang="en-US"/>
        </a:p>
      </dgm:t>
    </dgm:pt>
    <dgm:pt modelId="{55E65502-A704-460C-B8FF-98D98603ACA3}" type="pres">
      <dgm:prSet presAssocID="{2AE51B7A-C026-4C76-8EFA-8249E2B234E8}" presName="parTrans" presStyleLbl="bgSibTrans2D1" presStyleIdx="0" presStyleCnt="3"/>
      <dgm:spPr/>
      <dgm:t>
        <a:bodyPr/>
        <a:lstStyle/>
        <a:p>
          <a:endParaRPr lang="en-US"/>
        </a:p>
      </dgm:t>
    </dgm:pt>
    <dgm:pt modelId="{31D2E8E0-C4B2-4421-9477-40EEA713FB2D}" type="pres">
      <dgm:prSet presAssocID="{DFA90FD4-7FC6-40F4-AFF5-F08A41952868}" presName="node" presStyleLbl="node1" presStyleIdx="0" presStyleCnt="3">
        <dgm:presLayoutVars>
          <dgm:bulletEnabled val="1"/>
        </dgm:presLayoutVars>
      </dgm:prSet>
      <dgm:spPr/>
      <dgm:t>
        <a:bodyPr/>
        <a:lstStyle/>
        <a:p>
          <a:endParaRPr lang="en-US"/>
        </a:p>
      </dgm:t>
    </dgm:pt>
    <dgm:pt modelId="{DC2CC593-E9A6-4E47-B941-3C277BC982F9}" type="pres">
      <dgm:prSet presAssocID="{014B0564-01EA-4391-A89B-688CDD1CFFA5}" presName="parTrans" presStyleLbl="bgSibTrans2D1" presStyleIdx="1" presStyleCnt="3"/>
      <dgm:spPr/>
      <dgm:t>
        <a:bodyPr/>
        <a:lstStyle/>
        <a:p>
          <a:endParaRPr lang="en-US"/>
        </a:p>
      </dgm:t>
    </dgm:pt>
    <dgm:pt modelId="{0139ABF2-DB3C-43FB-A87D-42A07ADEBD25}" type="pres">
      <dgm:prSet presAssocID="{F37D171B-C368-4C06-A6CE-B9A9588B3EA7}" presName="node" presStyleLbl="node1" presStyleIdx="1" presStyleCnt="3">
        <dgm:presLayoutVars>
          <dgm:bulletEnabled val="1"/>
        </dgm:presLayoutVars>
      </dgm:prSet>
      <dgm:spPr/>
      <dgm:t>
        <a:bodyPr/>
        <a:lstStyle/>
        <a:p>
          <a:endParaRPr lang="en-US"/>
        </a:p>
      </dgm:t>
    </dgm:pt>
    <dgm:pt modelId="{402E6797-D548-4FDC-871B-5AEF49B0ED28}" type="pres">
      <dgm:prSet presAssocID="{AFEA6913-09EB-4EAF-8AE2-D5FE92FCD23D}" presName="parTrans" presStyleLbl="bgSibTrans2D1" presStyleIdx="2" presStyleCnt="3"/>
      <dgm:spPr/>
      <dgm:t>
        <a:bodyPr/>
        <a:lstStyle/>
        <a:p>
          <a:endParaRPr lang="en-US"/>
        </a:p>
      </dgm:t>
    </dgm:pt>
    <dgm:pt modelId="{AC207DDE-DDAB-490E-8597-586BE2E779F5}" type="pres">
      <dgm:prSet presAssocID="{95614A66-FA05-41C2-B762-A26FE3A911A7}" presName="node" presStyleLbl="node1" presStyleIdx="2" presStyleCnt="3">
        <dgm:presLayoutVars>
          <dgm:bulletEnabled val="1"/>
        </dgm:presLayoutVars>
      </dgm:prSet>
      <dgm:spPr/>
      <dgm:t>
        <a:bodyPr/>
        <a:lstStyle/>
        <a:p>
          <a:endParaRPr lang="en-US"/>
        </a:p>
      </dgm:t>
    </dgm:pt>
  </dgm:ptLst>
  <dgm:cxnLst>
    <dgm:cxn modelId="{2A6A557F-7657-425E-A0FF-32BC1889774C}" type="presOf" srcId="{95614A66-FA05-41C2-B762-A26FE3A911A7}" destId="{AC207DDE-DDAB-490E-8597-586BE2E779F5}" srcOrd="0" destOrd="0" presId="urn:microsoft.com/office/officeart/2005/8/layout/radial4"/>
    <dgm:cxn modelId="{7D7EED78-9E1E-4B21-AE0C-26B65FB338AA}" type="presOf" srcId="{DFA90FD4-7FC6-40F4-AFF5-F08A41952868}" destId="{31D2E8E0-C4B2-4421-9477-40EEA713FB2D}" srcOrd="0" destOrd="0" presId="urn:microsoft.com/office/officeart/2005/8/layout/radial4"/>
    <dgm:cxn modelId="{51AAB555-771B-4426-BB19-29509FF244E6}" srcId="{08AA74A4-5431-4A69-BC4A-CD959CFC0165}" destId="{DFA90FD4-7FC6-40F4-AFF5-F08A41952868}" srcOrd="0" destOrd="0" parTransId="{2AE51B7A-C026-4C76-8EFA-8249E2B234E8}" sibTransId="{84C7C26C-0299-430E-B20E-F84076109832}"/>
    <dgm:cxn modelId="{E41561A0-322D-493E-81CB-6632B55CB70C}" type="presOf" srcId="{014B0564-01EA-4391-A89B-688CDD1CFFA5}" destId="{DC2CC593-E9A6-4E47-B941-3C277BC982F9}" srcOrd="0" destOrd="0" presId="urn:microsoft.com/office/officeart/2005/8/layout/radial4"/>
    <dgm:cxn modelId="{90DFB9A1-CE2F-4AEC-80DC-93EE33DBD066}" srcId="{08AA74A4-5431-4A69-BC4A-CD959CFC0165}" destId="{95614A66-FA05-41C2-B762-A26FE3A911A7}" srcOrd="2" destOrd="0" parTransId="{AFEA6913-09EB-4EAF-8AE2-D5FE92FCD23D}" sibTransId="{6869D683-D6CA-45A2-BF8B-041638826B38}"/>
    <dgm:cxn modelId="{F3E3E012-9DF6-4E73-A07D-3CB913C66F67}" type="presOf" srcId="{E03D1980-459E-4ED5-9CED-F97EBE3890D2}" destId="{90D21217-B18F-4E75-9653-CC3A9195BED1}" srcOrd="0" destOrd="0" presId="urn:microsoft.com/office/officeart/2005/8/layout/radial4"/>
    <dgm:cxn modelId="{58142E65-9FBE-4ED7-B70B-9FA8601F7BCE}" srcId="{08AA74A4-5431-4A69-BC4A-CD959CFC0165}" destId="{F37D171B-C368-4C06-A6CE-B9A9588B3EA7}" srcOrd="1" destOrd="0" parTransId="{014B0564-01EA-4391-A89B-688CDD1CFFA5}" sibTransId="{DDC53C3A-5679-495C-B59A-F588A4247657}"/>
    <dgm:cxn modelId="{CDA18CA1-0061-46A1-B16B-D7F63A7CA6FD}" type="presOf" srcId="{08AA74A4-5431-4A69-BC4A-CD959CFC0165}" destId="{4B5877BF-E5D1-4A2B-8C29-EAE0EE2B4715}" srcOrd="0" destOrd="0" presId="urn:microsoft.com/office/officeart/2005/8/layout/radial4"/>
    <dgm:cxn modelId="{4B78CB2C-7798-44BB-B2D4-1EA9CA49D2F1}" type="presOf" srcId="{F37D171B-C368-4C06-A6CE-B9A9588B3EA7}" destId="{0139ABF2-DB3C-43FB-A87D-42A07ADEBD25}" srcOrd="0" destOrd="0" presId="urn:microsoft.com/office/officeart/2005/8/layout/radial4"/>
    <dgm:cxn modelId="{728A1AA6-4C46-4784-8A8C-5E6A37AA530E}" type="presOf" srcId="{AFEA6913-09EB-4EAF-8AE2-D5FE92FCD23D}" destId="{402E6797-D548-4FDC-871B-5AEF49B0ED28}" srcOrd="0" destOrd="0" presId="urn:microsoft.com/office/officeart/2005/8/layout/radial4"/>
    <dgm:cxn modelId="{34E3E982-BA28-476B-80F1-FD3B09234676}" srcId="{E03D1980-459E-4ED5-9CED-F97EBE3890D2}" destId="{08AA74A4-5431-4A69-BC4A-CD959CFC0165}" srcOrd="0" destOrd="0" parTransId="{B1A67FC7-75CD-48F5-A28A-576EFE8F2A1B}" sibTransId="{A6D01EA5-ACAC-4638-BD7D-78A8D79D62B1}"/>
    <dgm:cxn modelId="{03FB57BC-3847-4D60-BA23-1FB8D166718D}" type="presOf" srcId="{2AE51B7A-C026-4C76-8EFA-8249E2B234E8}" destId="{55E65502-A704-460C-B8FF-98D98603ACA3}" srcOrd="0" destOrd="0" presId="urn:microsoft.com/office/officeart/2005/8/layout/radial4"/>
    <dgm:cxn modelId="{031EBDB8-F638-4AFC-BCC2-4CD1D7F9CCDE}" type="presParOf" srcId="{90D21217-B18F-4E75-9653-CC3A9195BED1}" destId="{4B5877BF-E5D1-4A2B-8C29-EAE0EE2B4715}" srcOrd="0" destOrd="0" presId="urn:microsoft.com/office/officeart/2005/8/layout/radial4"/>
    <dgm:cxn modelId="{288CBAA8-2AA9-4F31-AA7C-E0F91A9C732F}" type="presParOf" srcId="{90D21217-B18F-4E75-9653-CC3A9195BED1}" destId="{55E65502-A704-460C-B8FF-98D98603ACA3}" srcOrd="1" destOrd="0" presId="urn:microsoft.com/office/officeart/2005/8/layout/radial4"/>
    <dgm:cxn modelId="{F0F20731-5391-4018-83D2-DBFF7957FD54}" type="presParOf" srcId="{90D21217-B18F-4E75-9653-CC3A9195BED1}" destId="{31D2E8E0-C4B2-4421-9477-40EEA713FB2D}" srcOrd="2" destOrd="0" presId="urn:microsoft.com/office/officeart/2005/8/layout/radial4"/>
    <dgm:cxn modelId="{A77E0DAD-BEBB-4335-987B-7D28F058BE63}" type="presParOf" srcId="{90D21217-B18F-4E75-9653-CC3A9195BED1}" destId="{DC2CC593-E9A6-4E47-B941-3C277BC982F9}" srcOrd="3" destOrd="0" presId="urn:microsoft.com/office/officeart/2005/8/layout/radial4"/>
    <dgm:cxn modelId="{D897C851-F28F-4787-8C7B-98184C42FBFC}" type="presParOf" srcId="{90D21217-B18F-4E75-9653-CC3A9195BED1}" destId="{0139ABF2-DB3C-43FB-A87D-42A07ADEBD25}" srcOrd="4" destOrd="0" presId="urn:microsoft.com/office/officeart/2005/8/layout/radial4"/>
    <dgm:cxn modelId="{AD4F886C-EA44-4C32-B14A-17695BFCB4E1}" type="presParOf" srcId="{90D21217-B18F-4E75-9653-CC3A9195BED1}" destId="{402E6797-D548-4FDC-871B-5AEF49B0ED28}" srcOrd="5" destOrd="0" presId="urn:microsoft.com/office/officeart/2005/8/layout/radial4"/>
    <dgm:cxn modelId="{11300E9B-6A29-46FF-9D6F-9CA4AF3190D0}" type="presParOf" srcId="{90D21217-B18F-4E75-9653-CC3A9195BED1}" destId="{AC207DDE-DDAB-490E-8597-586BE2E779F5}"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5A731F-620A-4F74-8DC9-0ADD030948C3}"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en-US"/>
        </a:p>
      </dgm:t>
    </dgm:pt>
    <dgm:pt modelId="{F5CADE5B-9835-41D1-B13C-161131189F90}">
      <dgm:prSet phldrT="[Text]"/>
      <dgm:spPr/>
      <dgm:t>
        <a:bodyPr/>
        <a:lstStyle/>
        <a:p>
          <a:r>
            <a:rPr lang="en-US" b="1" dirty="0" smtClean="0"/>
            <a:t>Morality</a:t>
          </a:r>
          <a:endParaRPr lang="en-US" b="1" dirty="0"/>
        </a:p>
      </dgm:t>
    </dgm:pt>
    <dgm:pt modelId="{2E61B07F-C745-4098-AFDC-14B61F6D6F85}" type="parTrans" cxnId="{E0F17EBA-3B5B-4C38-A983-1EAAA1F9B0F3}">
      <dgm:prSet/>
      <dgm:spPr/>
      <dgm:t>
        <a:bodyPr/>
        <a:lstStyle/>
        <a:p>
          <a:endParaRPr lang="en-US"/>
        </a:p>
      </dgm:t>
    </dgm:pt>
    <dgm:pt modelId="{287137A5-0798-4558-8595-31F38B03C6D8}" type="sibTrans" cxnId="{E0F17EBA-3B5B-4C38-A983-1EAAA1F9B0F3}">
      <dgm:prSet/>
      <dgm:spPr/>
      <dgm:t>
        <a:bodyPr/>
        <a:lstStyle/>
        <a:p>
          <a:endParaRPr lang="en-US"/>
        </a:p>
      </dgm:t>
    </dgm:pt>
    <dgm:pt modelId="{11AADF96-3DCF-45CB-9EDE-2D3A6ED0DEFF}">
      <dgm:prSet phldrT="[Text]"/>
      <dgm:spPr/>
      <dgm:t>
        <a:bodyPr/>
        <a:lstStyle/>
        <a:p>
          <a:r>
            <a:rPr lang="en-US" b="1" dirty="0" smtClean="0"/>
            <a:t>Law</a:t>
          </a:r>
          <a:endParaRPr lang="en-US" b="1" dirty="0"/>
        </a:p>
      </dgm:t>
    </dgm:pt>
    <dgm:pt modelId="{E3308134-FCD9-46FF-8682-A97D99675B1F}" type="parTrans" cxnId="{49196C1F-7C63-440A-8609-41A8F092014D}">
      <dgm:prSet/>
      <dgm:spPr/>
      <dgm:t>
        <a:bodyPr/>
        <a:lstStyle/>
        <a:p>
          <a:endParaRPr lang="en-US"/>
        </a:p>
      </dgm:t>
    </dgm:pt>
    <dgm:pt modelId="{778CB34C-60FB-4587-99E3-209C4826A96F}" type="sibTrans" cxnId="{49196C1F-7C63-440A-8609-41A8F092014D}">
      <dgm:prSet/>
      <dgm:spPr/>
      <dgm:t>
        <a:bodyPr/>
        <a:lstStyle/>
        <a:p>
          <a:endParaRPr lang="en-US"/>
        </a:p>
      </dgm:t>
    </dgm:pt>
    <dgm:pt modelId="{508E7D23-3F82-4EDC-9C81-9AA80A71EA0D}" type="pres">
      <dgm:prSet presAssocID="{6C5A731F-620A-4F74-8DC9-0ADD030948C3}" presName="cycle" presStyleCnt="0">
        <dgm:presLayoutVars>
          <dgm:dir/>
          <dgm:resizeHandles val="exact"/>
        </dgm:presLayoutVars>
      </dgm:prSet>
      <dgm:spPr/>
      <dgm:t>
        <a:bodyPr/>
        <a:lstStyle/>
        <a:p>
          <a:endParaRPr lang="en-US"/>
        </a:p>
      </dgm:t>
    </dgm:pt>
    <dgm:pt modelId="{EA597678-76D5-4060-ADB5-7B6DEF476BDC}" type="pres">
      <dgm:prSet presAssocID="{F5CADE5B-9835-41D1-B13C-161131189F90}" presName="arrow" presStyleLbl="node1" presStyleIdx="0" presStyleCnt="2">
        <dgm:presLayoutVars>
          <dgm:bulletEnabled val="1"/>
        </dgm:presLayoutVars>
      </dgm:prSet>
      <dgm:spPr/>
      <dgm:t>
        <a:bodyPr/>
        <a:lstStyle/>
        <a:p>
          <a:endParaRPr lang="en-US"/>
        </a:p>
      </dgm:t>
    </dgm:pt>
    <dgm:pt modelId="{6B5CBF61-93E6-4F9D-8465-842E41C60E3B}" type="pres">
      <dgm:prSet presAssocID="{11AADF96-3DCF-45CB-9EDE-2D3A6ED0DEFF}" presName="arrow" presStyleLbl="node1" presStyleIdx="1" presStyleCnt="2">
        <dgm:presLayoutVars>
          <dgm:bulletEnabled val="1"/>
        </dgm:presLayoutVars>
      </dgm:prSet>
      <dgm:spPr/>
      <dgm:t>
        <a:bodyPr/>
        <a:lstStyle/>
        <a:p>
          <a:endParaRPr lang="en-US"/>
        </a:p>
      </dgm:t>
    </dgm:pt>
  </dgm:ptLst>
  <dgm:cxnLst>
    <dgm:cxn modelId="{D398C228-1DBA-45ED-BDB6-A6B6044ACEE6}" type="presOf" srcId="{11AADF96-3DCF-45CB-9EDE-2D3A6ED0DEFF}" destId="{6B5CBF61-93E6-4F9D-8465-842E41C60E3B}" srcOrd="0" destOrd="0" presId="urn:microsoft.com/office/officeart/2005/8/layout/arrow1"/>
    <dgm:cxn modelId="{262A9591-F3FF-4846-A80F-5884A377EF07}" type="presOf" srcId="{6C5A731F-620A-4F74-8DC9-0ADD030948C3}" destId="{508E7D23-3F82-4EDC-9C81-9AA80A71EA0D}" srcOrd="0" destOrd="0" presId="urn:microsoft.com/office/officeart/2005/8/layout/arrow1"/>
    <dgm:cxn modelId="{E0F17EBA-3B5B-4C38-A983-1EAAA1F9B0F3}" srcId="{6C5A731F-620A-4F74-8DC9-0ADD030948C3}" destId="{F5CADE5B-9835-41D1-B13C-161131189F90}" srcOrd="0" destOrd="0" parTransId="{2E61B07F-C745-4098-AFDC-14B61F6D6F85}" sibTransId="{287137A5-0798-4558-8595-31F38B03C6D8}"/>
    <dgm:cxn modelId="{49196C1F-7C63-440A-8609-41A8F092014D}" srcId="{6C5A731F-620A-4F74-8DC9-0ADD030948C3}" destId="{11AADF96-3DCF-45CB-9EDE-2D3A6ED0DEFF}" srcOrd="1" destOrd="0" parTransId="{E3308134-FCD9-46FF-8682-A97D99675B1F}" sibTransId="{778CB34C-60FB-4587-99E3-209C4826A96F}"/>
    <dgm:cxn modelId="{7C3C0FC6-B2EF-490B-9D3C-8C2A4830B2B3}" type="presOf" srcId="{F5CADE5B-9835-41D1-B13C-161131189F90}" destId="{EA597678-76D5-4060-ADB5-7B6DEF476BDC}" srcOrd="0" destOrd="0" presId="urn:microsoft.com/office/officeart/2005/8/layout/arrow1"/>
    <dgm:cxn modelId="{DC9147FE-A57E-4976-95CF-DFAE27E35180}" type="presParOf" srcId="{508E7D23-3F82-4EDC-9C81-9AA80A71EA0D}" destId="{EA597678-76D5-4060-ADB5-7B6DEF476BDC}" srcOrd="0" destOrd="0" presId="urn:microsoft.com/office/officeart/2005/8/layout/arrow1"/>
    <dgm:cxn modelId="{A72E9686-1869-4308-8D1F-092BA0D5FDC6}" type="presParOf" srcId="{508E7D23-3F82-4EDC-9C81-9AA80A71EA0D}" destId="{6B5CBF61-93E6-4F9D-8465-842E41C60E3B}"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FD328A-3FE8-4AB1-B652-7B22F2FFAE87}"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US"/>
        </a:p>
      </dgm:t>
    </dgm:pt>
    <dgm:pt modelId="{CF96C7DC-D12C-4ACE-8556-2B059AC8A106}">
      <dgm:prSet phldrT="[Text]"/>
      <dgm:spPr/>
      <dgm:t>
        <a:bodyPr/>
        <a:lstStyle/>
        <a:p>
          <a:r>
            <a:rPr lang="en-US" dirty="0" smtClean="0"/>
            <a:t>Justice</a:t>
          </a:r>
          <a:endParaRPr lang="en-US" dirty="0"/>
        </a:p>
      </dgm:t>
    </dgm:pt>
    <dgm:pt modelId="{7BA9CFD0-9468-44BC-93BE-A335F5993CB5}" type="parTrans" cxnId="{78F4270D-920A-4B75-8B91-E02BE0187EB9}">
      <dgm:prSet/>
      <dgm:spPr/>
      <dgm:t>
        <a:bodyPr/>
        <a:lstStyle/>
        <a:p>
          <a:endParaRPr lang="en-US"/>
        </a:p>
      </dgm:t>
    </dgm:pt>
    <dgm:pt modelId="{E09AC40A-6FDC-4499-AEE8-1A4A18E97294}" type="sibTrans" cxnId="{78F4270D-920A-4B75-8B91-E02BE0187EB9}">
      <dgm:prSet/>
      <dgm:spPr/>
      <dgm:t>
        <a:bodyPr/>
        <a:lstStyle/>
        <a:p>
          <a:endParaRPr lang="en-US"/>
        </a:p>
      </dgm:t>
    </dgm:pt>
    <dgm:pt modelId="{EBC60FE9-9245-469E-A177-3EF3767E5CD5}">
      <dgm:prSet phldrT="[Text]"/>
      <dgm:spPr/>
      <dgm:t>
        <a:bodyPr/>
        <a:lstStyle/>
        <a:p>
          <a:r>
            <a:rPr lang="en-US" dirty="0" smtClean="0"/>
            <a:t>Fairness</a:t>
          </a:r>
          <a:endParaRPr lang="en-US" dirty="0"/>
        </a:p>
      </dgm:t>
    </dgm:pt>
    <dgm:pt modelId="{F2B297A1-AD9D-4DD9-954F-B9399CF3D543}" type="parTrans" cxnId="{128DB1DB-9683-45D3-B66E-9280F9C87458}">
      <dgm:prSet/>
      <dgm:spPr/>
      <dgm:t>
        <a:bodyPr/>
        <a:lstStyle/>
        <a:p>
          <a:endParaRPr lang="en-US"/>
        </a:p>
      </dgm:t>
    </dgm:pt>
    <dgm:pt modelId="{3E343E50-E13B-407E-BE0E-A2BD6B8E8473}" type="sibTrans" cxnId="{128DB1DB-9683-45D3-B66E-9280F9C87458}">
      <dgm:prSet/>
      <dgm:spPr/>
      <dgm:t>
        <a:bodyPr/>
        <a:lstStyle/>
        <a:p>
          <a:endParaRPr lang="en-US"/>
        </a:p>
      </dgm:t>
    </dgm:pt>
    <dgm:pt modelId="{998849D2-CFB8-4CC5-A815-69C5FF6E472B}" type="pres">
      <dgm:prSet presAssocID="{D4FD328A-3FE8-4AB1-B652-7B22F2FFAE87}" presName="diagram" presStyleCnt="0">
        <dgm:presLayoutVars>
          <dgm:dir/>
          <dgm:resizeHandles val="exact"/>
        </dgm:presLayoutVars>
      </dgm:prSet>
      <dgm:spPr/>
      <dgm:t>
        <a:bodyPr/>
        <a:lstStyle/>
        <a:p>
          <a:endParaRPr lang="en-US"/>
        </a:p>
      </dgm:t>
    </dgm:pt>
    <dgm:pt modelId="{632F5C9D-D8F0-466D-9D10-242A039E9BD4}" type="pres">
      <dgm:prSet presAssocID="{CF96C7DC-D12C-4ACE-8556-2B059AC8A106}" presName="arrow" presStyleLbl="node1" presStyleIdx="0" presStyleCnt="2">
        <dgm:presLayoutVars>
          <dgm:bulletEnabled val="1"/>
        </dgm:presLayoutVars>
      </dgm:prSet>
      <dgm:spPr/>
      <dgm:t>
        <a:bodyPr/>
        <a:lstStyle/>
        <a:p>
          <a:endParaRPr lang="en-US"/>
        </a:p>
      </dgm:t>
    </dgm:pt>
    <dgm:pt modelId="{4D62173E-D60E-4AA3-A04B-4BBE68B3E4E7}" type="pres">
      <dgm:prSet presAssocID="{EBC60FE9-9245-469E-A177-3EF3767E5CD5}" presName="arrow" presStyleLbl="node1" presStyleIdx="1" presStyleCnt="2">
        <dgm:presLayoutVars>
          <dgm:bulletEnabled val="1"/>
        </dgm:presLayoutVars>
      </dgm:prSet>
      <dgm:spPr/>
      <dgm:t>
        <a:bodyPr/>
        <a:lstStyle/>
        <a:p>
          <a:endParaRPr lang="en-US"/>
        </a:p>
      </dgm:t>
    </dgm:pt>
  </dgm:ptLst>
  <dgm:cxnLst>
    <dgm:cxn modelId="{78F4270D-920A-4B75-8B91-E02BE0187EB9}" srcId="{D4FD328A-3FE8-4AB1-B652-7B22F2FFAE87}" destId="{CF96C7DC-D12C-4ACE-8556-2B059AC8A106}" srcOrd="0" destOrd="0" parTransId="{7BA9CFD0-9468-44BC-93BE-A335F5993CB5}" sibTransId="{E09AC40A-6FDC-4499-AEE8-1A4A18E97294}"/>
    <dgm:cxn modelId="{128DB1DB-9683-45D3-B66E-9280F9C87458}" srcId="{D4FD328A-3FE8-4AB1-B652-7B22F2FFAE87}" destId="{EBC60FE9-9245-469E-A177-3EF3767E5CD5}" srcOrd="1" destOrd="0" parTransId="{F2B297A1-AD9D-4DD9-954F-B9399CF3D543}" sibTransId="{3E343E50-E13B-407E-BE0E-A2BD6B8E8473}"/>
    <dgm:cxn modelId="{53022AF4-FE2C-4C88-AA66-E8EEC1308567}" type="presOf" srcId="{EBC60FE9-9245-469E-A177-3EF3767E5CD5}" destId="{4D62173E-D60E-4AA3-A04B-4BBE68B3E4E7}" srcOrd="0" destOrd="0" presId="urn:microsoft.com/office/officeart/2005/8/layout/arrow5"/>
    <dgm:cxn modelId="{B8932282-F2ED-4E11-8C41-C31C0C74F7C8}" type="presOf" srcId="{D4FD328A-3FE8-4AB1-B652-7B22F2FFAE87}" destId="{998849D2-CFB8-4CC5-A815-69C5FF6E472B}" srcOrd="0" destOrd="0" presId="urn:microsoft.com/office/officeart/2005/8/layout/arrow5"/>
    <dgm:cxn modelId="{BF1F34C9-8CB8-4912-A9E1-07BA0A2D47F5}" type="presOf" srcId="{CF96C7DC-D12C-4ACE-8556-2B059AC8A106}" destId="{632F5C9D-D8F0-466D-9D10-242A039E9BD4}" srcOrd="0" destOrd="0" presId="urn:microsoft.com/office/officeart/2005/8/layout/arrow5"/>
    <dgm:cxn modelId="{591F8DE6-5140-4E1C-8360-53D74CDA3E7F}" type="presParOf" srcId="{998849D2-CFB8-4CC5-A815-69C5FF6E472B}" destId="{632F5C9D-D8F0-466D-9D10-242A039E9BD4}" srcOrd="0" destOrd="0" presId="urn:microsoft.com/office/officeart/2005/8/layout/arrow5"/>
    <dgm:cxn modelId="{F4AFE4B4-A1BB-4293-960A-57AAF0501085}" type="presParOf" srcId="{998849D2-CFB8-4CC5-A815-69C5FF6E472B}" destId="{4D62173E-D60E-4AA3-A04B-4BBE68B3E4E7}"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0A2BF9B-ABBC-44B5-BCFB-EF7A0BC215F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642C785-40CE-426D-A7D1-75D556711002}">
      <dgm:prSet phldrT="[Text]" custT="1"/>
      <dgm:spPr/>
      <dgm:t>
        <a:bodyPr/>
        <a:lstStyle/>
        <a:p>
          <a:r>
            <a:rPr lang="en-US" sz="2400" b="1" dirty="0" smtClean="0"/>
            <a:t>Critical Legal Theory</a:t>
          </a:r>
          <a:endParaRPr lang="en-US" sz="2400" b="1" dirty="0"/>
        </a:p>
      </dgm:t>
    </dgm:pt>
    <dgm:pt modelId="{A59A53C1-DD52-4CB3-A7F8-7AF046BC2D80}" type="parTrans" cxnId="{AEE236B8-7556-4CAA-8F1D-ABAB9DB4B9DA}">
      <dgm:prSet/>
      <dgm:spPr/>
      <dgm:t>
        <a:bodyPr/>
        <a:lstStyle/>
        <a:p>
          <a:endParaRPr lang="en-US"/>
        </a:p>
      </dgm:t>
    </dgm:pt>
    <dgm:pt modelId="{1A0645D1-E58A-46E3-8951-FBEB5A80EA82}" type="sibTrans" cxnId="{AEE236B8-7556-4CAA-8F1D-ABAB9DB4B9DA}">
      <dgm:prSet/>
      <dgm:spPr/>
      <dgm:t>
        <a:bodyPr/>
        <a:lstStyle/>
        <a:p>
          <a:endParaRPr lang="en-US"/>
        </a:p>
      </dgm:t>
    </dgm:pt>
    <dgm:pt modelId="{006CC3E4-7C24-458C-A99F-11E900B67037}">
      <dgm:prSet phldrT="[Text]" custT="1"/>
      <dgm:spPr/>
      <dgm:t>
        <a:bodyPr/>
        <a:lstStyle/>
        <a:p>
          <a:r>
            <a:rPr lang="en-US" sz="2400" b="1" dirty="0" smtClean="0"/>
            <a:t>Feminist Theory</a:t>
          </a:r>
          <a:endParaRPr lang="en-US" sz="2400" b="1" dirty="0"/>
        </a:p>
      </dgm:t>
    </dgm:pt>
    <dgm:pt modelId="{22DD6FBB-F362-40A9-9AD2-86C009AB7485}" type="parTrans" cxnId="{1A90D382-7EC6-4729-BB03-FB2A7BB8EC46}">
      <dgm:prSet/>
      <dgm:spPr/>
      <dgm:t>
        <a:bodyPr/>
        <a:lstStyle/>
        <a:p>
          <a:endParaRPr lang="en-US"/>
        </a:p>
      </dgm:t>
    </dgm:pt>
    <dgm:pt modelId="{EBE416B1-82C7-422D-B45E-3C6322098103}" type="sibTrans" cxnId="{1A90D382-7EC6-4729-BB03-FB2A7BB8EC46}">
      <dgm:prSet/>
      <dgm:spPr/>
      <dgm:t>
        <a:bodyPr/>
        <a:lstStyle/>
        <a:p>
          <a:endParaRPr lang="en-US"/>
        </a:p>
      </dgm:t>
    </dgm:pt>
    <dgm:pt modelId="{E4AA0DD3-B944-4F59-B1E3-AF25FB25CA95}">
      <dgm:prSet phldrT="[Text]" custT="1"/>
      <dgm:spPr/>
      <dgm:t>
        <a:bodyPr/>
        <a:lstStyle/>
        <a:p>
          <a:r>
            <a:rPr lang="en-US" sz="2400" b="1" dirty="0" smtClean="0"/>
            <a:t>Critical Race Theory</a:t>
          </a:r>
          <a:endParaRPr lang="en-US" sz="2400" b="1" dirty="0"/>
        </a:p>
      </dgm:t>
    </dgm:pt>
    <dgm:pt modelId="{4A4384D4-6098-4E6C-86EE-382C1E51A2F7}" type="parTrans" cxnId="{A5986D0E-D212-4AC4-BDC1-5EA469B63D29}">
      <dgm:prSet/>
      <dgm:spPr/>
      <dgm:t>
        <a:bodyPr/>
        <a:lstStyle/>
        <a:p>
          <a:endParaRPr lang="en-US"/>
        </a:p>
      </dgm:t>
    </dgm:pt>
    <dgm:pt modelId="{32699474-6928-4FDC-A9AD-72A5BBD1D5DF}" type="sibTrans" cxnId="{A5986D0E-D212-4AC4-BDC1-5EA469B63D29}">
      <dgm:prSet/>
      <dgm:spPr/>
      <dgm:t>
        <a:bodyPr/>
        <a:lstStyle/>
        <a:p>
          <a:endParaRPr lang="en-US"/>
        </a:p>
      </dgm:t>
    </dgm:pt>
    <dgm:pt modelId="{13B647B4-E53F-4A4A-B10B-E54831C42FB5}">
      <dgm:prSet phldrT="[Text]" custT="1"/>
      <dgm:spPr/>
      <dgm:t>
        <a:bodyPr/>
        <a:lstStyle/>
        <a:p>
          <a:r>
            <a:rPr lang="en-US" sz="2400" b="1" dirty="0" smtClean="0"/>
            <a:t>Eco-feminist Theor</a:t>
          </a:r>
          <a:r>
            <a:rPr lang="en-US" sz="2400" dirty="0" smtClean="0"/>
            <a:t>y</a:t>
          </a:r>
          <a:endParaRPr lang="en-US" sz="2400" dirty="0"/>
        </a:p>
      </dgm:t>
    </dgm:pt>
    <dgm:pt modelId="{B150EBDB-F68F-43D2-84DF-18B992AE603C}" type="parTrans" cxnId="{3D85FC10-B9A1-4A98-A0F7-C4A5C86DC1CC}">
      <dgm:prSet/>
      <dgm:spPr/>
      <dgm:t>
        <a:bodyPr/>
        <a:lstStyle/>
        <a:p>
          <a:endParaRPr lang="en-US"/>
        </a:p>
      </dgm:t>
    </dgm:pt>
    <dgm:pt modelId="{E57B60D4-ABB5-4AC0-B04F-1D0D02449040}" type="sibTrans" cxnId="{3D85FC10-B9A1-4A98-A0F7-C4A5C86DC1CC}">
      <dgm:prSet/>
      <dgm:spPr/>
      <dgm:t>
        <a:bodyPr/>
        <a:lstStyle/>
        <a:p>
          <a:endParaRPr lang="en-US"/>
        </a:p>
      </dgm:t>
    </dgm:pt>
    <dgm:pt modelId="{2C5B250B-EED7-4080-90F0-F98841E497F4}" type="pres">
      <dgm:prSet presAssocID="{00A2BF9B-ABBC-44B5-BCFB-EF7A0BC215FA}" presName="hierChild1" presStyleCnt="0">
        <dgm:presLayoutVars>
          <dgm:orgChart val="1"/>
          <dgm:chPref val="1"/>
          <dgm:dir/>
          <dgm:animOne val="branch"/>
          <dgm:animLvl val="lvl"/>
          <dgm:resizeHandles/>
        </dgm:presLayoutVars>
      </dgm:prSet>
      <dgm:spPr/>
      <dgm:t>
        <a:bodyPr/>
        <a:lstStyle/>
        <a:p>
          <a:endParaRPr lang="en-US"/>
        </a:p>
      </dgm:t>
    </dgm:pt>
    <dgm:pt modelId="{B7CDB7D6-A95A-417E-BBA1-68C4D60C5E64}" type="pres">
      <dgm:prSet presAssocID="{0642C785-40CE-426D-A7D1-75D556711002}" presName="hierRoot1" presStyleCnt="0">
        <dgm:presLayoutVars>
          <dgm:hierBranch val="init"/>
        </dgm:presLayoutVars>
      </dgm:prSet>
      <dgm:spPr/>
    </dgm:pt>
    <dgm:pt modelId="{FB192DF5-10E3-408D-A120-0E02F373AA35}" type="pres">
      <dgm:prSet presAssocID="{0642C785-40CE-426D-A7D1-75D556711002}" presName="rootComposite1" presStyleCnt="0"/>
      <dgm:spPr/>
    </dgm:pt>
    <dgm:pt modelId="{D09FC844-EC6F-436F-8ABE-5EAD8E98A434}" type="pres">
      <dgm:prSet presAssocID="{0642C785-40CE-426D-A7D1-75D556711002}" presName="rootText1" presStyleLbl="node0" presStyleIdx="0" presStyleCnt="1">
        <dgm:presLayoutVars>
          <dgm:chPref val="3"/>
        </dgm:presLayoutVars>
      </dgm:prSet>
      <dgm:spPr/>
      <dgm:t>
        <a:bodyPr/>
        <a:lstStyle/>
        <a:p>
          <a:endParaRPr lang="en-US"/>
        </a:p>
      </dgm:t>
    </dgm:pt>
    <dgm:pt modelId="{F339AD74-3DE2-4458-812C-366448BA924D}" type="pres">
      <dgm:prSet presAssocID="{0642C785-40CE-426D-A7D1-75D556711002}" presName="rootConnector1" presStyleLbl="node1" presStyleIdx="0" presStyleCnt="0"/>
      <dgm:spPr/>
      <dgm:t>
        <a:bodyPr/>
        <a:lstStyle/>
        <a:p>
          <a:endParaRPr lang="en-US"/>
        </a:p>
      </dgm:t>
    </dgm:pt>
    <dgm:pt modelId="{52699DA0-9EC3-4562-8620-05F4E7F8A096}" type="pres">
      <dgm:prSet presAssocID="{0642C785-40CE-426D-A7D1-75D556711002}" presName="hierChild2" presStyleCnt="0"/>
      <dgm:spPr/>
    </dgm:pt>
    <dgm:pt modelId="{02860CDE-10B7-4348-83FC-0E2C8E86A787}" type="pres">
      <dgm:prSet presAssocID="{22DD6FBB-F362-40A9-9AD2-86C009AB7485}" presName="Name37" presStyleLbl="parChTrans1D2" presStyleIdx="0" presStyleCnt="3"/>
      <dgm:spPr/>
      <dgm:t>
        <a:bodyPr/>
        <a:lstStyle/>
        <a:p>
          <a:endParaRPr lang="en-US"/>
        </a:p>
      </dgm:t>
    </dgm:pt>
    <dgm:pt modelId="{847D5EED-BA29-48F7-BA2A-B1D8553A38F4}" type="pres">
      <dgm:prSet presAssocID="{006CC3E4-7C24-458C-A99F-11E900B67037}" presName="hierRoot2" presStyleCnt="0">
        <dgm:presLayoutVars>
          <dgm:hierBranch val="init"/>
        </dgm:presLayoutVars>
      </dgm:prSet>
      <dgm:spPr/>
    </dgm:pt>
    <dgm:pt modelId="{16ABF0BF-B79E-4B48-8EC5-49A5AC94AFD8}" type="pres">
      <dgm:prSet presAssocID="{006CC3E4-7C24-458C-A99F-11E900B67037}" presName="rootComposite" presStyleCnt="0"/>
      <dgm:spPr/>
    </dgm:pt>
    <dgm:pt modelId="{B7569205-57D6-4019-A814-40E4BE08A7D5}" type="pres">
      <dgm:prSet presAssocID="{006CC3E4-7C24-458C-A99F-11E900B67037}" presName="rootText" presStyleLbl="node2" presStyleIdx="0" presStyleCnt="3">
        <dgm:presLayoutVars>
          <dgm:chPref val="3"/>
        </dgm:presLayoutVars>
      </dgm:prSet>
      <dgm:spPr/>
      <dgm:t>
        <a:bodyPr/>
        <a:lstStyle/>
        <a:p>
          <a:endParaRPr lang="en-US"/>
        </a:p>
      </dgm:t>
    </dgm:pt>
    <dgm:pt modelId="{CF210F61-DC53-4041-9CDE-D3FB85135147}" type="pres">
      <dgm:prSet presAssocID="{006CC3E4-7C24-458C-A99F-11E900B67037}" presName="rootConnector" presStyleLbl="node2" presStyleIdx="0" presStyleCnt="3"/>
      <dgm:spPr/>
      <dgm:t>
        <a:bodyPr/>
        <a:lstStyle/>
        <a:p>
          <a:endParaRPr lang="en-US"/>
        </a:p>
      </dgm:t>
    </dgm:pt>
    <dgm:pt modelId="{C8E98671-BD40-4FC3-9357-8A6425B27F39}" type="pres">
      <dgm:prSet presAssocID="{006CC3E4-7C24-458C-A99F-11E900B67037}" presName="hierChild4" presStyleCnt="0"/>
      <dgm:spPr/>
    </dgm:pt>
    <dgm:pt modelId="{DF837B18-3EEC-416F-9825-316E4F5C97C3}" type="pres">
      <dgm:prSet presAssocID="{006CC3E4-7C24-458C-A99F-11E900B67037}" presName="hierChild5" presStyleCnt="0"/>
      <dgm:spPr/>
    </dgm:pt>
    <dgm:pt modelId="{D840BB94-4536-4F54-9BA2-3F5A48DD568C}" type="pres">
      <dgm:prSet presAssocID="{4A4384D4-6098-4E6C-86EE-382C1E51A2F7}" presName="Name37" presStyleLbl="parChTrans1D2" presStyleIdx="1" presStyleCnt="3"/>
      <dgm:spPr/>
      <dgm:t>
        <a:bodyPr/>
        <a:lstStyle/>
        <a:p>
          <a:endParaRPr lang="en-US"/>
        </a:p>
      </dgm:t>
    </dgm:pt>
    <dgm:pt modelId="{482A0F9A-C93C-444A-A0CD-3DEE8D75606B}" type="pres">
      <dgm:prSet presAssocID="{E4AA0DD3-B944-4F59-B1E3-AF25FB25CA95}" presName="hierRoot2" presStyleCnt="0">
        <dgm:presLayoutVars>
          <dgm:hierBranch val="init"/>
        </dgm:presLayoutVars>
      </dgm:prSet>
      <dgm:spPr/>
    </dgm:pt>
    <dgm:pt modelId="{E5811669-78A4-4B3A-A92E-7487A44A3CCB}" type="pres">
      <dgm:prSet presAssocID="{E4AA0DD3-B944-4F59-B1E3-AF25FB25CA95}" presName="rootComposite" presStyleCnt="0"/>
      <dgm:spPr/>
    </dgm:pt>
    <dgm:pt modelId="{71D83697-DBFE-4FD2-917B-CBC794EB32DE}" type="pres">
      <dgm:prSet presAssocID="{E4AA0DD3-B944-4F59-B1E3-AF25FB25CA95}" presName="rootText" presStyleLbl="node2" presStyleIdx="1" presStyleCnt="3">
        <dgm:presLayoutVars>
          <dgm:chPref val="3"/>
        </dgm:presLayoutVars>
      </dgm:prSet>
      <dgm:spPr/>
      <dgm:t>
        <a:bodyPr/>
        <a:lstStyle/>
        <a:p>
          <a:endParaRPr lang="en-US"/>
        </a:p>
      </dgm:t>
    </dgm:pt>
    <dgm:pt modelId="{0811C37B-48A9-4760-AE9D-086A18720E4B}" type="pres">
      <dgm:prSet presAssocID="{E4AA0DD3-B944-4F59-B1E3-AF25FB25CA95}" presName="rootConnector" presStyleLbl="node2" presStyleIdx="1" presStyleCnt="3"/>
      <dgm:spPr/>
      <dgm:t>
        <a:bodyPr/>
        <a:lstStyle/>
        <a:p>
          <a:endParaRPr lang="en-US"/>
        </a:p>
      </dgm:t>
    </dgm:pt>
    <dgm:pt modelId="{BBDE4DE2-5F28-4FF1-BF62-36795CDB2048}" type="pres">
      <dgm:prSet presAssocID="{E4AA0DD3-B944-4F59-B1E3-AF25FB25CA95}" presName="hierChild4" presStyleCnt="0"/>
      <dgm:spPr/>
    </dgm:pt>
    <dgm:pt modelId="{940ED184-8DC3-4079-9FDA-5A675EA6034C}" type="pres">
      <dgm:prSet presAssocID="{E4AA0DD3-B944-4F59-B1E3-AF25FB25CA95}" presName="hierChild5" presStyleCnt="0"/>
      <dgm:spPr/>
    </dgm:pt>
    <dgm:pt modelId="{87C58B26-7076-422C-A059-B07E2969AA00}" type="pres">
      <dgm:prSet presAssocID="{B150EBDB-F68F-43D2-84DF-18B992AE603C}" presName="Name37" presStyleLbl="parChTrans1D2" presStyleIdx="2" presStyleCnt="3"/>
      <dgm:spPr/>
      <dgm:t>
        <a:bodyPr/>
        <a:lstStyle/>
        <a:p>
          <a:endParaRPr lang="en-US"/>
        </a:p>
      </dgm:t>
    </dgm:pt>
    <dgm:pt modelId="{938B20AA-0CA3-469F-82A2-C0C300733C30}" type="pres">
      <dgm:prSet presAssocID="{13B647B4-E53F-4A4A-B10B-E54831C42FB5}" presName="hierRoot2" presStyleCnt="0">
        <dgm:presLayoutVars>
          <dgm:hierBranch val="init"/>
        </dgm:presLayoutVars>
      </dgm:prSet>
      <dgm:spPr/>
    </dgm:pt>
    <dgm:pt modelId="{F9E8FDA9-7EBD-4E53-A422-A72D6375A77A}" type="pres">
      <dgm:prSet presAssocID="{13B647B4-E53F-4A4A-B10B-E54831C42FB5}" presName="rootComposite" presStyleCnt="0"/>
      <dgm:spPr/>
    </dgm:pt>
    <dgm:pt modelId="{349FB996-037C-488F-B88F-E2EB4E5D50FA}" type="pres">
      <dgm:prSet presAssocID="{13B647B4-E53F-4A4A-B10B-E54831C42FB5}" presName="rootText" presStyleLbl="node2" presStyleIdx="2" presStyleCnt="3">
        <dgm:presLayoutVars>
          <dgm:chPref val="3"/>
        </dgm:presLayoutVars>
      </dgm:prSet>
      <dgm:spPr/>
      <dgm:t>
        <a:bodyPr/>
        <a:lstStyle/>
        <a:p>
          <a:endParaRPr lang="en-US"/>
        </a:p>
      </dgm:t>
    </dgm:pt>
    <dgm:pt modelId="{D43ED629-E812-4644-97EF-911129E860C2}" type="pres">
      <dgm:prSet presAssocID="{13B647B4-E53F-4A4A-B10B-E54831C42FB5}" presName="rootConnector" presStyleLbl="node2" presStyleIdx="2" presStyleCnt="3"/>
      <dgm:spPr/>
      <dgm:t>
        <a:bodyPr/>
        <a:lstStyle/>
        <a:p>
          <a:endParaRPr lang="en-US"/>
        </a:p>
      </dgm:t>
    </dgm:pt>
    <dgm:pt modelId="{DD35C024-B14B-4AD7-87FC-E55071131684}" type="pres">
      <dgm:prSet presAssocID="{13B647B4-E53F-4A4A-B10B-E54831C42FB5}" presName="hierChild4" presStyleCnt="0"/>
      <dgm:spPr/>
    </dgm:pt>
    <dgm:pt modelId="{1CC93335-D096-45C0-892D-4667D2171F9F}" type="pres">
      <dgm:prSet presAssocID="{13B647B4-E53F-4A4A-B10B-E54831C42FB5}" presName="hierChild5" presStyleCnt="0"/>
      <dgm:spPr/>
    </dgm:pt>
    <dgm:pt modelId="{290E0F7D-CD3C-499A-9C36-2AF1E6FD3E0F}" type="pres">
      <dgm:prSet presAssocID="{0642C785-40CE-426D-A7D1-75D556711002}" presName="hierChild3" presStyleCnt="0"/>
      <dgm:spPr/>
    </dgm:pt>
  </dgm:ptLst>
  <dgm:cxnLst>
    <dgm:cxn modelId="{F09B5471-3068-4762-924C-7A1E905E2CBD}" type="presOf" srcId="{006CC3E4-7C24-458C-A99F-11E900B67037}" destId="{CF210F61-DC53-4041-9CDE-D3FB85135147}" srcOrd="1" destOrd="0" presId="urn:microsoft.com/office/officeart/2005/8/layout/orgChart1"/>
    <dgm:cxn modelId="{E380CE22-A553-48D9-AA78-6D602EEDC3A7}" type="presOf" srcId="{E4AA0DD3-B944-4F59-B1E3-AF25FB25CA95}" destId="{0811C37B-48A9-4760-AE9D-086A18720E4B}" srcOrd="1" destOrd="0" presId="urn:microsoft.com/office/officeart/2005/8/layout/orgChart1"/>
    <dgm:cxn modelId="{45C6CF0B-B298-49BC-8910-A4F5AEF4CF47}" type="presOf" srcId="{22DD6FBB-F362-40A9-9AD2-86C009AB7485}" destId="{02860CDE-10B7-4348-83FC-0E2C8E86A787}" srcOrd="0" destOrd="0" presId="urn:microsoft.com/office/officeart/2005/8/layout/orgChart1"/>
    <dgm:cxn modelId="{3D85FC10-B9A1-4A98-A0F7-C4A5C86DC1CC}" srcId="{0642C785-40CE-426D-A7D1-75D556711002}" destId="{13B647B4-E53F-4A4A-B10B-E54831C42FB5}" srcOrd="2" destOrd="0" parTransId="{B150EBDB-F68F-43D2-84DF-18B992AE603C}" sibTransId="{E57B60D4-ABB5-4AC0-B04F-1D0D02449040}"/>
    <dgm:cxn modelId="{178C363F-BE8F-438E-9AC6-B43793A1DD11}" type="presOf" srcId="{00A2BF9B-ABBC-44B5-BCFB-EF7A0BC215FA}" destId="{2C5B250B-EED7-4080-90F0-F98841E497F4}" srcOrd="0" destOrd="0" presId="urn:microsoft.com/office/officeart/2005/8/layout/orgChart1"/>
    <dgm:cxn modelId="{41F82751-6278-4149-8FE5-2D2BC1818312}" type="presOf" srcId="{0642C785-40CE-426D-A7D1-75D556711002}" destId="{F339AD74-3DE2-4458-812C-366448BA924D}" srcOrd="1" destOrd="0" presId="urn:microsoft.com/office/officeart/2005/8/layout/orgChart1"/>
    <dgm:cxn modelId="{AB7B370F-F5F7-45E9-9C97-FC79A6A19D98}" type="presOf" srcId="{13B647B4-E53F-4A4A-B10B-E54831C42FB5}" destId="{D43ED629-E812-4644-97EF-911129E860C2}" srcOrd="1" destOrd="0" presId="urn:microsoft.com/office/officeart/2005/8/layout/orgChart1"/>
    <dgm:cxn modelId="{0BB2C8C5-1B43-47D2-8215-D922D55E9613}" type="presOf" srcId="{006CC3E4-7C24-458C-A99F-11E900B67037}" destId="{B7569205-57D6-4019-A814-40E4BE08A7D5}" srcOrd="0" destOrd="0" presId="urn:microsoft.com/office/officeart/2005/8/layout/orgChart1"/>
    <dgm:cxn modelId="{AD37DEA4-66CA-438B-AF39-45BF455CBDF0}" type="presOf" srcId="{4A4384D4-6098-4E6C-86EE-382C1E51A2F7}" destId="{D840BB94-4536-4F54-9BA2-3F5A48DD568C}" srcOrd="0" destOrd="0" presId="urn:microsoft.com/office/officeart/2005/8/layout/orgChart1"/>
    <dgm:cxn modelId="{A5986D0E-D212-4AC4-BDC1-5EA469B63D29}" srcId="{0642C785-40CE-426D-A7D1-75D556711002}" destId="{E4AA0DD3-B944-4F59-B1E3-AF25FB25CA95}" srcOrd="1" destOrd="0" parTransId="{4A4384D4-6098-4E6C-86EE-382C1E51A2F7}" sibTransId="{32699474-6928-4FDC-A9AD-72A5BBD1D5DF}"/>
    <dgm:cxn modelId="{88EDB53B-97FB-45B5-B17E-84FC9B794765}" type="presOf" srcId="{E4AA0DD3-B944-4F59-B1E3-AF25FB25CA95}" destId="{71D83697-DBFE-4FD2-917B-CBC794EB32DE}" srcOrd="0" destOrd="0" presId="urn:microsoft.com/office/officeart/2005/8/layout/orgChart1"/>
    <dgm:cxn modelId="{0685DFD6-E49E-402F-A96A-26EEF09BDD36}" type="presOf" srcId="{0642C785-40CE-426D-A7D1-75D556711002}" destId="{D09FC844-EC6F-436F-8ABE-5EAD8E98A434}" srcOrd="0" destOrd="0" presId="urn:microsoft.com/office/officeart/2005/8/layout/orgChart1"/>
    <dgm:cxn modelId="{34DAA9C1-9B84-4168-8B5F-C66E08E659C4}" type="presOf" srcId="{13B647B4-E53F-4A4A-B10B-E54831C42FB5}" destId="{349FB996-037C-488F-B88F-E2EB4E5D50FA}" srcOrd="0" destOrd="0" presId="urn:microsoft.com/office/officeart/2005/8/layout/orgChart1"/>
    <dgm:cxn modelId="{1F7FF5C3-BAA8-41C4-B4F3-AB889DB484A1}" type="presOf" srcId="{B150EBDB-F68F-43D2-84DF-18B992AE603C}" destId="{87C58B26-7076-422C-A059-B07E2969AA00}" srcOrd="0" destOrd="0" presId="urn:microsoft.com/office/officeart/2005/8/layout/orgChart1"/>
    <dgm:cxn modelId="{1A90D382-7EC6-4729-BB03-FB2A7BB8EC46}" srcId="{0642C785-40CE-426D-A7D1-75D556711002}" destId="{006CC3E4-7C24-458C-A99F-11E900B67037}" srcOrd="0" destOrd="0" parTransId="{22DD6FBB-F362-40A9-9AD2-86C009AB7485}" sibTransId="{EBE416B1-82C7-422D-B45E-3C6322098103}"/>
    <dgm:cxn modelId="{AEE236B8-7556-4CAA-8F1D-ABAB9DB4B9DA}" srcId="{00A2BF9B-ABBC-44B5-BCFB-EF7A0BC215FA}" destId="{0642C785-40CE-426D-A7D1-75D556711002}" srcOrd="0" destOrd="0" parTransId="{A59A53C1-DD52-4CB3-A7F8-7AF046BC2D80}" sibTransId="{1A0645D1-E58A-46E3-8951-FBEB5A80EA82}"/>
    <dgm:cxn modelId="{B2EF8386-824B-41DB-B3D0-508754D545D4}" type="presParOf" srcId="{2C5B250B-EED7-4080-90F0-F98841E497F4}" destId="{B7CDB7D6-A95A-417E-BBA1-68C4D60C5E64}" srcOrd="0" destOrd="0" presId="urn:microsoft.com/office/officeart/2005/8/layout/orgChart1"/>
    <dgm:cxn modelId="{3DEFC99A-20E0-4758-B96B-52362688C247}" type="presParOf" srcId="{B7CDB7D6-A95A-417E-BBA1-68C4D60C5E64}" destId="{FB192DF5-10E3-408D-A120-0E02F373AA35}" srcOrd="0" destOrd="0" presId="urn:microsoft.com/office/officeart/2005/8/layout/orgChart1"/>
    <dgm:cxn modelId="{52F70633-FADE-44E8-8865-82A1E450E90C}" type="presParOf" srcId="{FB192DF5-10E3-408D-A120-0E02F373AA35}" destId="{D09FC844-EC6F-436F-8ABE-5EAD8E98A434}" srcOrd="0" destOrd="0" presId="urn:microsoft.com/office/officeart/2005/8/layout/orgChart1"/>
    <dgm:cxn modelId="{CA155225-D19A-411F-A51E-9F72138D32E4}" type="presParOf" srcId="{FB192DF5-10E3-408D-A120-0E02F373AA35}" destId="{F339AD74-3DE2-4458-812C-366448BA924D}" srcOrd="1" destOrd="0" presId="urn:microsoft.com/office/officeart/2005/8/layout/orgChart1"/>
    <dgm:cxn modelId="{225F50F2-484A-4455-BD7E-F38764795A90}" type="presParOf" srcId="{B7CDB7D6-A95A-417E-BBA1-68C4D60C5E64}" destId="{52699DA0-9EC3-4562-8620-05F4E7F8A096}" srcOrd="1" destOrd="0" presId="urn:microsoft.com/office/officeart/2005/8/layout/orgChart1"/>
    <dgm:cxn modelId="{F73E4407-B18E-4FF2-9999-01A91D7D2407}" type="presParOf" srcId="{52699DA0-9EC3-4562-8620-05F4E7F8A096}" destId="{02860CDE-10B7-4348-83FC-0E2C8E86A787}" srcOrd="0" destOrd="0" presId="urn:microsoft.com/office/officeart/2005/8/layout/orgChart1"/>
    <dgm:cxn modelId="{420ED3C4-0CF9-413A-BCCA-8EB3B7595E2D}" type="presParOf" srcId="{52699DA0-9EC3-4562-8620-05F4E7F8A096}" destId="{847D5EED-BA29-48F7-BA2A-B1D8553A38F4}" srcOrd="1" destOrd="0" presId="urn:microsoft.com/office/officeart/2005/8/layout/orgChart1"/>
    <dgm:cxn modelId="{9B40D26A-1276-404E-A8B0-F3B387E549BE}" type="presParOf" srcId="{847D5EED-BA29-48F7-BA2A-B1D8553A38F4}" destId="{16ABF0BF-B79E-4B48-8EC5-49A5AC94AFD8}" srcOrd="0" destOrd="0" presId="urn:microsoft.com/office/officeart/2005/8/layout/orgChart1"/>
    <dgm:cxn modelId="{DB3D3145-E1F0-407B-822B-3425353849E8}" type="presParOf" srcId="{16ABF0BF-B79E-4B48-8EC5-49A5AC94AFD8}" destId="{B7569205-57D6-4019-A814-40E4BE08A7D5}" srcOrd="0" destOrd="0" presId="urn:microsoft.com/office/officeart/2005/8/layout/orgChart1"/>
    <dgm:cxn modelId="{433D7C61-2577-4B40-86CE-0DFD841CAF6E}" type="presParOf" srcId="{16ABF0BF-B79E-4B48-8EC5-49A5AC94AFD8}" destId="{CF210F61-DC53-4041-9CDE-D3FB85135147}" srcOrd="1" destOrd="0" presId="urn:microsoft.com/office/officeart/2005/8/layout/orgChart1"/>
    <dgm:cxn modelId="{521E3F86-28B4-4EF4-8386-CB8311D137DA}" type="presParOf" srcId="{847D5EED-BA29-48F7-BA2A-B1D8553A38F4}" destId="{C8E98671-BD40-4FC3-9357-8A6425B27F39}" srcOrd="1" destOrd="0" presId="urn:microsoft.com/office/officeart/2005/8/layout/orgChart1"/>
    <dgm:cxn modelId="{E618C8BA-49ED-4D22-8D28-D359A2E0E433}" type="presParOf" srcId="{847D5EED-BA29-48F7-BA2A-B1D8553A38F4}" destId="{DF837B18-3EEC-416F-9825-316E4F5C97C3}" srcOrd="2" destOrd="0" presId="urn:microsoft.com/office/officeart/2005/8/layout/orgChart1"/>
    <dgm:cxn modelId="{92F42449-AD3F-4AA4-997C-15DBD5AA4025}" type="presParOf" srcId="{52699DA0-9EC3-4562-8620-05F4E7F8A096}" destId="{D840BB94-4536-4F54-9BA2-3F5A48DD568C}" srcOrd="2" destOrd="0" presId="urn:microsoft.com/office/officeart/2005/8/layout/orgChart1"/>
    <dgm:cxn modelId="{ED837D01-1766-4A9D-B216-1A13B1B1BEE3}" type="presParOf" srcId="{52699DA0-9EC3-4562-8620-05F4E7F8A096}" destId="{482A0F9A-C93C-444A-A0CD-3DEE8D75606B}" srcOrd="3" destOrd="0" presId="urn:microsoft.com/office/officeart/2005/8/layout/orgChart1"/>
    <dgm:cxn modelId="{147B100E-8D66-4D88-BF2E-89E736A766FE}" type="presParOf" srcId="{482A0F9A-C93C-444A-A0CD-3DEE8D75606B}" destId="{E5811669-78A4-4B3A-A92E-7487A44A3CCB}" srcOrd="0" destOrd="0" presId="urn:microsoft.com/office/officeart/2005/8/layout/orgChart1"/>
    <dgm:cxn modelId="{9F30622E-169E-430B-8263-8BF108D34193}" type="presParOf" srcId="{E5811669-78A4-4B3A-A92E-7487A44A3CCB}" destId="{71D83697-DBFE-4FD2-917B-CBC794EB32DE}" srcOrd="0" destOrd="0" presId="urn:microsoft.com/office/officeart/2005/8/layout/orgChart1"/>
    <dgm:cxn modelId="{718E93A2-A42F-4F31-A731-1AE6BC260C0A}" type="presParOf" srcId="{E5811669-78A4-4B3A-A92E-7487A44A3CCB}" destId="{0811C37B-48A9-4760-AE9D-086A18720E4B}" srcOrd="1" destOrd="0" presId="urn:microsoft.com/office/officeart/2005/8/layout/orgChart1"/>
    <dgm:cxn modelId="{C2EEDFDF-569A-425C-89A9-6D0B1ED01FE3}" type="presParOf" srcId="{482A0F9A-C93C-444A-A0CD-3DEE8D75606B}" destId="{BBDE4DE2-5F28-4FF1-BF62-36795CDB2048}" srcOrd="1" destOrd="0" presId="urn:microsoft.com/office/officeart/2005/8/layout/orgChart1"/>
    <dgm:cxn modelId="{8832E7FB-5479-47AF-B6B8-12EDF90403F2}" type="presParOf" srcId="{482A0F9A-C93C-444A-A0CD-3DEE8D75606B}" destId="{940ED184-8DC3-4079-9FDA-5A675EA6034C}" srcOrd="2" destOrd="0" presId="urn:microsoft.com/office/officeart/2005/8/layout/orgChart1"/>
    <dgm:cxn modelId="{450B7C97-7866-4DAA-932C-CBD25FD6E865}" type="presParOf" srcId="{52699DA0-9EC3-4562-8620-05F4E7F8A096}" destId="{87C58B26-7076-422C-A059-B07E2969AA00}" srcOrd="4" destOrd="0" presId="urn:microsoft.com/office/officeart/2005/8/layout/orgChart1"/>
    <dgm:cxn modelId="{2824D354-77D8-4DAB-B538-343B780A07CC}" type="presParOf" srcId="{52699DA0-9EC3-4562-8620-05F4E7F8A096}" destId="{938B20AA-0CA3-469F-82A2-C0C300733C30}" srcOrd="5" destOrd="0" presId="urn:microsoft.com/office/officeart/2005/8/layout/orgChart1"/>
    <dgm:cxn modelId="{D4AA719B-D5D3-48FE-851B-784CDC43890C}" type="presParOf" srcId="{938B20AA-0CA3-469F-82A2-C0C300733C30}" destId="{F9E8FDA9-7EBD-4E53-A422-A72D6375A77A}" srcOrd="0" destOrd="0" presId="urn:microsoft.com/office/officeart/2005/8/layout/orgChart1"/>
    <dgm:cxn modelId="{3F136C36-3901-4EB0-9B9D-C75206C5D711}" type="presParOf" srcId="{F9E8FDA9-7EBD-4E53-A422-A72D6375A77A}" destId="{349FB996-037C-488F-B88F-E2EB4E5D50FA}" srcOrd="0" destOrd="0" presId="urn:microsoft.com/office/officeart/2005/8/layout/orgChart1"/>
    <dgm:cxn modelId="{F3F9BEA1-BF87-4442-AFC6-AF5BA4BC4846}" type="presParOf" srcId="{F9E8FDA9-7EBD-4E53-A422-A72D6375A77A}" destId="{D43ED629-E812-4644-97EF-911129E860C2}" srcOrd="1" destOrd="0" presId="urn:microsoft.com/office/officeart/2005/8/layout/orgChart1"/>
    <dgm:cxn modelId="{B3DD388A-7F33-497E-87DE-006A44202921}" type="presParOf" srcId="{938B20AA-0CA3-469F-82A2-C0C300733C30}" destId="{DD35C024-B14B-4AD7-87FC-E55071131684}" srcOrd="1" destOrd="0" presId="urn:microsoft.com/office/officeart/2005/8/layout/orgChart1"/>
    <dgm:cxn modelId="{10DC1DF2-4976-49EB-89C2-3FB749BEF4B6}" type="presParOf" srcId="{938B20AA-0CA3-469F-82A2-C0C300733C30}" destId="{1CC93335-D096-45C0-892D-4667D2171F9F}" srcOrd="2" destOrd="0" presId="urn:microsoft.com/office/officeart/2005/8/layout/orgChart1"/>
    <dgm:cxn modelId="{79BEF312-411C-4814-95CC-45495D697CD2}" type="presParOf" srcId="{B7CDB7D6-A95A-417E-BBA1-68C4D60C5E64}" destId="{290E0F7D-CD3C-499A-9C36-2AF1E6FD3E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0A174B4-E2AA-43B3-A2F5-F5B1F81392E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ECA691A-6E23-43BC-B86A-AAEDB4B26FD8}">
      <dgm:prSet phldrT="[Text]"/>
      <dgm:spPr/>
      <dgm:t>
        <a:bodyPr/>
        <a:lstStyle/>
        <a:p>
          <a:r>
            <a:rPr lang="en-US" dirty="0" smtClean="0"/>
            <a:t>Sociology of Law</a:t>
          </a:r>
          <a:endParaRPr lang="en-US" dirty="0"/>
        </a:p>
      </dgm:t>
    </dgm:pt>
    <dgm:pt modelId="{E451A141-D8ED-42D9-8D68-4585E5C59AC4}" type="parTrans" cxnId="{3B905BFC-8771-47EC-A842-DABF5D7953E6}">
      <dgm:prSet/>
      <dgm:spPr/>
      <dgm:t>
        <a:bodyPr/>
        <a:lstStyle/>
        <a:p>
          <a:endParaRPr lang="en-US"/>
        </a:p>
      </dgm:t>
    </dgm:pt>
    <dgm:pt modelId="{DCCE97DC-12AA-4E6B-9186-A7C05E4F9519}" type="sibTrans" cxnId="{3B905BFC-8771-47EC-A842-DABF5D7953E6}">
      <dgm:prSet/>
      <dgm:spPr/>
      <dgm:t>
        <a:bodyPr/>
        <a:lstStyle/>
        <a:p>
          <a:endParaRPr lang="en-US"/>
        </a:p>
      </dgm:t>
    </dgm:pt>
    <dgm:pt modelId="{1F0131C2-6575-47CB-8341-CAF16C0B9032}">
      <dgm:prSet phldrT="[Text]"/>
      <dgm:spPr/>
      <dgm:t>
        <a:bodyPr/>
        <a:lstStyle/>
        <a:p>
          <a:r>
            <a:rPr lang="en-US" dirty="0" smtClean="0"/>
            <a:t>Social Control</a:t>
          </a:r>
          <a:endParaRPr lang="en-US" dirty="0"/>
        </a:p>
      </dgm:t>
    </dgm:pt>
    <dgm:pt modelId="{3ADE85FA-8E1D-4D6B-AC45-53B345CC318A}" type="parTrans" cxnId="{919653A1-F92D-47F7-ABDD-8E38CC3D828B}">
      <dgm:prSet/>
      <dgm:spPr/>
      <dgm:t>
        <a:bodyPr/>
        <a:lstStyle/>
        <a:p>
          <a:endParaRPr lang="en-US"/>
        </a:p>
      </dgm:t>
    </dgm:pt>
    <dgm:pt modelId="{6B999B3A-BD1E-4713-AF9E-197AB8AD4EF1}" type="sibTrans" cxnId="{919653A1-F92D-47F7-ABDD-8E38CC3D828B}">
      <dgm:prSet/>
      <dgm:spPr/>
      <dgm:t>
        <a:bodyPr/>
        <a:lstStyle/>
        <a:p>
          <a:endParaRPr lang="en-US"/>
        </a:p>
      </dgm:t>
    </dgm:pt>
    <dgm:pt modelId="{D3479C20-9F75-4579-83D6-9DC4AC3507B0}">
      <dgm:prSet phldrT="[Text]"/>
      <dgm:spPr/>
      <dgm:t>
        <a:bodyPr/>
        <a:lstStyle/>
        <a:p>
          <a:r>
            <a:rPr lang="en-US" dirty="0" smtClean="0"/>
            <a:t>Legal Regulation</a:t>
          </a:r>
          <a:endParaRPr lang="en-US" dirty="0"/>
        </a:p>
      </dgm:t>
    </dgm:pt>
    <dgm:pt modelId="{F57594A9-68DC-43D0-9152-CA4E0FB40A2A}" type="parTrans" cxnId="{AFDDDDE9-1419-462C-A51F-F8934E39EA31}">
      <dgm:prSet/>
      <dgm:spPr/>
      <dgm:t>
        <a:bodyPr/>
        <a:lstStyle/>
        <a:p>
          <a:endParaRPr lang="en-US"/>
        </a:p>
      </dgm:t>
    </dgm:pt>
    <dgm:pt modelId="{68AECCDD-B805-4B38-87BE-4BEC947C7A30}" type="sibTrans" cxnId="{AFDDDDE9-1419-462C-A51F-F8934E39EA31}">
      <dgm:prSet/>
      <dgm:spPr/>
      <dgm:t>
        <a:bodyPr/>
        <a:lstStyle/>
        <a:p>
          <a:endParaRPr lang="en-US"/>
        </a:p>
      </dgm:t>
    </dgm:pt>
    <dgm:pt modelId="{E356A289-74B4-4066-B8FF-EAF4DF8B6885}">
      <dgm:prSet phldrT="[Text]"/>
      <dgm:spPr/>
      <dgm:t>
        <a:bodyPr/>
        <a:lstStyle/>
        <a:p>
          <a:r>
            <a:rPr lang="en-US" dirty="0" smtClean="0"/>
            <a:t>Legal Cultures</a:t>
          </a:r>
          <a:endParaRPr lang="en-US" dirty="0"/>
        </a:p>
      </dgm:t>
    </dgm:pt>
    <dgm:pt modelId="{0EA193BD-3A87-42A6-B8D4-42974B47D567}" type="parTrans" cxnId="{B5FDCD3B-90E8-499D-9C4A-F54EAB418EEF}">
      <dgm:prSet/>
      <dgm:spPr/>
      <dgm:t>
        <a:bodyPr/>
        <a:lstStyle/>
        <a:p>
          <a:endParaRPr lang="en-US"/>
        </a:p>
      </dgm:t>
    </dgm:pt>
    <dgm:pt modelId="{6FCFB3CD-7C94-46AE-9D57-5D894278D02B}" type="sibTrans" cxnId="{B5FDCD3B-90E8-499D-9C4A-F54EAB418EEF}">
      <dgm:prSet/>
      <dgm:spPr/>
      <dgm:t>
        <a:bodyPr/>
        <a:lstStyle/>
        <a:p>
          <a:endParaRPr lang="en-US"/>
        </a:p>
      </dgm:t>
    </dgm:pt>
    <dgm:pt modelId="{A3D9EB15-6846-4C92-8C1A-CD6A57D9C5AA}" type="pres">
      <dgm:prSet presAssocID="{A0A174B4-E2AA-43B3-A2F5-F5B1F81392E8}" presName="hierChild1" presStyleCnt="0">
        <dgm:presLayoutVars>
          <dgm:orgChart val="1"/>
          <dgm:chPref val="1"/>
          <dgm:dir/>
          <dgm:animOne val="branch"/>
          <dgm:animLvl val="lvl"/>
          <dgm:resizeHandles/>
        </dgm:presLayoutVars>
      </dgm:prSet>
      <dgm:spPr/>
      <dgm:t>
        <a:bodyPr/>
        <a:lstStyle/>
        <a:p>
          <a:endParaRPr lang="en-US"/>
        </a:p>
      </dgm:t>
    </dgm:pt>
    <dgm:pt modelId="{ADE4B3C1-FC7B-45BF-B1F0-6B5DEE8D486C}" type="pres">
      <dgm:prSet presAssocID="{8ECA691A-6E23-43BC-B86A-AAEDB4B26FD8}" presName="hierRoot1" presStyleCnt="0">
        <dgm:presLayoutVars>
          <dgm:hierBranch val="init"/>
        </dgm:presLayoutVars>
      </dgm:prSet>
      <dgm:spPr/>
    </dgm:pt>
    <dgm:pt modelId="{E1DE826D-0DC0-4E2A-8627-50A5C5AC8C3D}" type="pres">
      <dgm:prSet presAssocID="{8ECA691A-6E23-43BC-B86A-AAEDB4B26FD8}" presName="rootComposite1" presStyleCnt="0"/>
      <dgm:spPr/>
    </dgm:pt>
    <dgm:pt modelId="{BA60EDD8-0FEA-4CC5-85C4-043D6445F274}" type="pres">
      <dgm:prSet presAssocID="{8ECA691A-6E23-43BC-B86A-AAEDB4B26FD8}" presName="rootText1" presStyleLbl="node0" presStyleIdx="0" presStyleCnt="1">
        <dgm:presLayoutVars>
          <dgm:chPref val="3"/>
        </dgm:presLayoutVars>
      </dgm:prSet>
      <dgm:spPr/>
      <dgm:t>
        <a:bodyPr/>
        <a:lstStyle/>
        <a:p>
          <a:endParaRPr lang="en-US"/>
        </a:p>
      </dgm:t>
    </dgm:pt>
    <dgm:pt modelId="{90CFDE95-279E-41D9-A6F5-E64FCFB4D12E}" type="pres">
      <dgm:prSet presAssocID="{8ECA691A-6E23-43BC-B86A-AAEDB4B26FD8}" presName="rootConnector1" presStyleLbl="node1" presStyleIdx="0" presStyleCnt="0"/>
      <dgm:spPr/>
      <dgm:t>
        <a:bodyPr/>
        <a:lstStyle/>
        <a:p>
          <a:endParaRPr lang="en-US"/>
        </a:p>
      </dgm:t>
    </dgm:pt>
    <dgm:pt modelId="{5CFA8E6E-1338-45C2-9BE1-09DA87E73069}" type="pres">
      <dgm:prSet presAssocID="{8ECA691A-6E23-43BC-B86A-AAEDB4B26FD8}" presName="hierChild2" presStyleCnt="0"/>
      <dgm:spPr/>
    </dgm:pt>
    <dgm:pt modelId="{BA16AD5A-63FD-4597-B96E-7884FCCB9922}" type="pres">
      <dgm:prSet presAssocID="{3ADE85FA-8E1D-4D6B-AC45-53B345CC318A}" presName="Name37" presStyleLbl="parChTrans1D2" presStyleIdx="0" presStyleCnt="3"/>
      <dgm:spPr/>
      <dgm:t>
        <a:bodyPr/>
        <a:lstStyle/>
        <a:p>
          <a:endParaRPr lang="en-US"/>
        </a:p>
      </dgm:t>
    </dgm:pt>
    <dgm:pt modelId="{6CBF034F-9E7A-4E65-8B1C-3F0CE495B910}" type="pres">
      <dgm:prSet presAssocID="{1F0131C2-6575-47CB-8341-CAF16C0B9032}" presName="hierRoot2" presStyleCnt="0">
        <dgm:presLayoutVars>
          <dgm:hierBranch val="init"/>
        </dgm:presLayoutVars>
      </dgm:prSet>
      <dgm:spPr/>
    </dgm:pt>
    <dgm:pt modelId="{13684A00-5CC2-42E4-8939-2884DB611AF6}" type="pres">
      <dgm:prSet presAssocID="{1F0131C2-6575-47CB-8341-CAF16C0B9032}" presName="rootComposite" presStyleCnt="0"/>
      <dgm:spPr/>
    </dgm:pt>
    <dgm:pt modelId="{9D7A4832-67DC-493B-A294-4B505B473150}" type="pres">
      <dgm:prSet presAssocID="{1F0131C2-6575-47CB-8341-CAF16C0B9032}" presName="rootText" presStyleLbl="node2" presStyleIdx="0" presStyleCnt="3">
        <dgm:presLayoutVars>
          <dgm:chPref val="3"/>
        </dgm:presLayoutVars>
      </dgm:prSet>
      <dgm:spPr/>
      <dgm:t>
        <a:bodyPr/>
        <a:lstStyle/>
        <a:p>
          <a:endParaRPr lang="en-US"/>
        </a:p>
      </dgm:t>
    </dgm:pt>
    <dgm:pt modelId="{5DCE9687-FE71-4D0E-A9E4-B5875E690B64}" type="pres">
      <dgm:prSet presAssocID="{1F0131C2-6575-47CB-8341-CAF16C0B9032}" presName="rootConnector" presStyleLbl="node2" presStyleIdx="0" presStyleCnt="3"/>
      <dgm:spPr/>
      <dgm:t>
        <a:bodyPr/>
        <a:lstStyle/>
        <a:p>
          <a:endParaRPr lang="en-US"/>
        </a:p>
      </dgm:t>
    </dgm:pt>
    <dgm:pt modelId="{DE16DAB9-EBA7-43EB-8B96-D0800F9039DD}" type="pres">
      <dgm:prSet presAssocID="{1F0131C2-6575-47CB-8341-CAF16C0B9032}" presName="hierChild4" presStyleCnt="0"/>
      <dgm:spPr/>
    </dgm:pt>
    <dgm:pt modelId="{20356E86-9E9E-4FD5-B79C-C0394065EEEB}" type="pres">
      <dgm:prSet presAssocID="{1F0131C2-6575-47CB-8341-CAF16C0B9032}" presName="hierChild5" presStyleCnt="0"/>
      <dgm:spPr/>
    </dgm:pt>
    <dgm:pt modelId="{1576AF0C-C570-424C-BB87-566F60BA18DB}" type="pres">
      <dgm:prSet presAssocID="{F57594A9-68DC-43D0-9152-CA4E0FB40A2A}" presName="Name37" presStyleLbl="parChTrans1D2" presStyleIdx="1" presStyleCnt="3"/>
      <dgm:spPr/>
      <dgm:t>
        <a:bodyPr/>
        <a:lstStyle/>
        <a:p>
          <a:endParaRPr lang="en-US"/>
        </a:p>
      </dgm:t>
    </dgm:pt>
    <dgm:pt modelId="{68DCA519-B43D-44C3-9026-7A4DA6CE1FB6}" type="pres">
      <dgm:prSet presAssocID="{D3479C20-9F75-4579-83D6-9DC4AC3507B0}" presName="hierRoot2" presStyleCnt="0">
        <dgm:presLayoutVars>
          <dgm:hierBranch val="init"/>
        </dgm:presLayoutVars>
      </dgm:prSet>
      <dgm:spPr/>
    </dgm:pt>
    <dgm:pt modelId="{F128EFD0-AA84-4DC8-BDFF-438735909EE8}" type="pres">
      <dgm:prSet presAssocID="{D3479C20-9F75-4579-83D6-9DC4AC3507B0}" presName="rootComposite" presStyleCnt="0"/>
      <dgm:spPr/>
    </dgm:pt>
    <dgm:pt modelId="{0B1955EB-DF60-4406-8E28-441BD0B934B4}" type="pres">
      <dgm:prSet presAssocID="{D3479C20-9F75-4579-83D6-9DC4AC3507B0}" presName="rootText" presStyleLbl="node2" presStyleIdx="1" presStyleCnt="3">
        <dgm:presLayoutVars>
          <dgm:chPref val="3"/>
        </dgm:presLayoutVars>
      </dgm:prSet>
      <dgm:spPr/>
      <dgm:t>
        <a:bodyPr/>
        <a:lstStyle/>
        <a:p>
          <a:endParaRPr lang="en-US"/>
        </a:p>
      </dgm:t>
    </dgm:pt>
    <dgm:pt modelId="{01647AA1-4874-46B0-AE79-B9055B28480E}" type="pres">
      <dgm:prSet presAssocID="{D3479C20-9F75-4579-83D6-9DC4AC3507B0}" presName="rootConnector" presStyleLbl="node2" presStyleIdx="1" presStyleCnt="3"/>
      <dgm:spPr/>
      <dgm:t>
        <a:bodyPr/>
        <a:lstStyle/>
        <a:p>
          <a:endParaRPr lang="en-US"/>
        </a:p>
      </dgm:t>
    </dgm:pt>
    <dgm:pt modelId="{955CDA23-8C2D-4755-8062-B9F873AA8B47}" type="pres">
      <dgm:prSet presAssocID="{D3479C20-9F75-4579-83D6-9DC4AC3507B0}" presName="hierChild4" presStyleCnt="0"/>
      <dgm:spPr/>
    </dgm:pt>
    <dgm:pt modelId="{BF5F693F-F84C-400C-9302-FF32C98A65E4}" type="pres">
      <dgm:prSet presAssocID="{D3479C20-9F75-4579-83D6-9DC4AC3507B0}" presName="hierChild5" presStyleCnt="0"/>
      <dgm:spPr/>
    </dgm:pt>
    <dgm:pt modelId="{30586E56-C590-447C-90C6-FA6CEA7E0F0F}" type="pres">
      <dgm:prSet presAssocID="{0EA193BD-3A87-42A6-B8D4-42974B47D567}" presName="Name37" presStyleLbl="parChTrans1D2" presStyleIdx="2" presStyleCnt="3"/>
      <dgm:spPr/>
      <dgm:t>
        <a:bodyPr/>
        <a:lstStyle/>
        <a:p>
          <a:endParaRPr lang="en-US"/>
        </a:p>
      </dgm:t>
    </dgm:pt>
    <dgm:pt modelId="{62A8A344-133B-4C7A-B8DD-F54A5F6890CD}" type="pres">
      <dgm:prSet presAssocID="{E356A289-74B4-4066-B8FF-EAF4DF8B6885}" presName="hierRoot2" presStyleCnt="0">
        <dgm:presLayoutVars>
          <dgm:hierBranch val="init"/>
        </dgm:presLayoutVars>
      </dgm:prSet>
      <dgm:spPr/>
    </dgm:pt>
    <dgm:pt modelId="{9ED8BA9C-B4E0-4F45-BB55-B7F674A0CBA5}" type="pres">
      <dgm:prSet presAssocID="{E356A289-74B4-4066-B8FF-EAF4DF8B6885}" presName="rootComposite" presStyleCnt="0"/>
      <dgm:spPr/>
    </dgm:pt>
    <dgm:pt modelId="{64A76B37-F635-4AFF-8EC8-03B99D8E61AF}" type="pres">
      <dgm:prSet presAssocID="{E356A289-74B4-4066-B8FF-EAF4DF8B6885}" presName="rootText" presStyleLbl="node2" presStyleIdx="2" presStyleCnt="3">
        <dgm:presLayoutVars>
          <dgm:chPref val="3"/>
        </dgm:presLayoutVars>
      </dgm:prSet>
      <dgm:spPr/>
      <dgm:t>
        <a:bodyPr/>
        <a:lstStyle/>
        <a:p>
          <a:endParaRPr lang="en-US"/>
        </a:p>
      </dgm:t>
    </dgm:pt>
    <dgm:pt modelId="{4E8D09BC-AAB9-440D-8E5B-D60122566E45}" type="pres">
      <dgm:prSet presAssocID="{E356A289-74B4-4066-B8FF-EAF4DF8B6885}" presName="rootConnector" presStyleLbl="node2" presStyleIdx="2" presStyleCnt="3"/>
      <dgm:spPr/>
      <dgm:t>
        <a:bodyPr/>
        <a:lstStyle/>
        <a:p>
          <a:endParaRPr lang="en-US"/>
        </a:p>
      </dgm:t>
    </dgm:pt>
    <dgm:pt modelId="{D6DDCB59-8F98-490E-9488-D82DC21DEB5A}" type="pres">
      <dgm:prSet presAssocID="{E356A289-74B4-4066-B8FF-EAF4DF8B6885}" presName="hierChild4" presStyleCnt="0"/>
      <dgm:spPr/>
    </dgm:pt>
    <dgm:pt modelId="{BD2B459A-88BC-4FC7-8D69-D4D0A601601F}" type="pres">
      <dgm:prSet presAssocID="{E356A289-74B4-4066-B8FF-EAF4DF8B6885}" presName="hierChild5" presStyleCnt="0"/>
      <dgm:spPr/>
    </dgm:pt>
    <dgm:pt modelId="{121CBCA4-7F5B-4720-A068-8EF76F9582DC}" type="pres">
      <dgm:prSet presAssocID="{8ECA691A-6E23-43BC-B86A-AAEDB4B26FD8}" presName="hierChild3" presStyleCnt="0"/>
      <dgm:spPr/>
    </dgm:pt>
  </dgm:ptLst>
  <dgm:cxnLst>
    <dgm:cxn modelId="{1927BD4A-FE2B-420F-BAF4-145221C93FE8}" type="presOf" srcId="{F57594A9-68DC-43D0-9152-CA4E0FB40A2A}" destId="{1576AF0C-C570-424C-BB87-566F60BA18DB}" srcOrd="0" destOrd="0" presId="urn:microsoft.com/office/officeart/2005/8/layout/orgChart1"/>
    <dgm:cxn modelId="{A7A4D76B-F8F6-4EC5-B5EE-4F8D859289BC}" type="presOf" srcId="{0EA193BD-3A87-42A6-B8D4-42974B47D567}" destId="{30586E56-C590-447C-90C6-FA6CEA7E0F0F}" srcOrd="0" destOrd="0" presId="urn:microsoft.com/office/officeart/2005/8/layout/orgChart1"/>
    <dgm:cxn modelId="{61FBFA11-A6BA-4113-8E8E-F86F32E235F0}" type="presOf" srcId="{3ADE85FA-8E1D-4D6B-AC45-53B345CC318A}" destId="{BA16AD5A-63FD-4597-B96E-7884FCCB9922}" srcOrd="0" destOrd="0" presId="urn:microsoft.com/office/officeart/2005/8/layout/orgChart1"/>
    <dgm:cxn modelId="{E20AE306-B869-4EFA-A529-4B458149A68C}" type="presOf" srcId="{8ECA691A-6E23-43BC-B86A-AAEDB4B26FD8}" destId="{BA60EDD8-0FEA-4CC5-85C4-043D6445F274}" srcOrd="0" destOrd="0" presId="urn:microsoft.com/office/officeart/2005/8/layout/orgChart1"/>
    <dgm:cxn modelId="{31D9A16A-5CA5-4AEB-A95E-2883A13D6FF7}" type="presOf" srcId="{1F0131C2-6575-47CB-8341-CAF16C0B9032}" destId="{5DCE9687-FE71-4D0E-A9E4-B5875E690B64}" srcOrd="1" destOrd="0" presId="urn:microsoft.com/office/officeart/2005/8/layout/orgChart1"/>
    <dgm:cxn modelId="{B5FDCD3B-90E8-499D-9C4A-F54EAB418EEF}" srcId="{8ECA691A-6E23-43BC-B86A-AAEDB4B26FD8}" destId="{E356A289-74B4-4066-B8FF-EAF4DF8B6885}" srcOrd="2" destOrd="0" parTransId="{0EA193BD-3A87-42A6-B8D4-42974B47D567}" sibTransId="{6FCFB3CD-7C94-46AE-9D57-5D894278D02B}"/>
    <dgm:cxn modelId="{D4EE6107-FE31-47FB-90BC-9362574F9C0E}" type="presOf" srcId="{1F0131C2-6575-47CB-8341-CAF16C0B9032}" destId="{9D7A4832-67DC-493B-A294-4B505B473150}" srcOrd="0" destOrd="0" presId="urn:microsoft.com/office/officeart/2005/8/layout/orgChart1"/>
    <dgm:cxn modelId="{5C0C2950-8D24-41AB-A46D-6888F061DF60}" type="presOf" srcId="{E356A289-74B4-4066-B8FF-EAF4DF8B6885}" destId="{64A76B37-F635-4AFF-8EC8-03B99D8E61AF}" srcOrd="0" destOrd="0" presId="urn:microsoft.com/office/officeart/2005/8/layout/orgChart1"/>
    <dgm:cxn modelId="{DA7FD88C-C430-4D4C-B60A-DBDAE61D0341}" type="presOf" srcId="{8ECA691A-6E23-43BC-B86A-AAEDB4B26FD8}" destId="{90CFDE95-279E-41D9-A6F5-E64FCFB4D12E}" srcOrd="1" destOrd="0" presId="urn:microsoft.com/office/officeart/2005/8/layout/orgChart1"/>
    <dgm:cxn modelId="{AFDDDDE9-1419-462C-A51F-F8934E39EA31}" srcId="{8ECA691A-6E23-43BC-B86A-AAEDB4B26FD8}" destId="{D3479C20-9F75-4579-83D6-9DC4AC3507B0}" srcOrd="1" destOrd="0" parTransId="{F57594A9-68DC-43D0-9152-CA4E0FB40A2A}" sibTransId="{68AECCDD-B805-4B38-87BE-4BEC947C7A30}"/>
    <dgm:cxn modelId="{89591024-DFC0-4FF6-862E-60D8E43599B2}" type="presOf" srcId="{A0A174B4-E2AA-43B3-A2F5-F5B1F81392E8}" destId="{A3D9EB15-6846-4C92-8C1A-CD6A57D9C5AA}" srcOrd="0" destOrd="0" presId="urn:microsoft.com/office/officeart/2005/8/layout/orgChart1"/>
    <dgm:cxn modelId="{2D0778AC-769C-4A59-8B09-D8ED559FD695}" type="presOf" srcId="{E356A289-74B4-4066-B8FF-EAF4DF8B6885}" destId="{4E8D09BC-AAB9-440D-8E5B-D60122566E45}" srcOrd="1" destOrd="0" presId="urn:microsoft.com/office/officeart/2005/8/layout/orgChart1"/>
    <dgm:cxn modelId="{27D7C2F1-D5D5-497A-B607-E263FA52E8A9}" type="presOf" srcId="{D3479C20-9F75-4579-83D6-9DC4AC3507B0}" destId="{0B1955EB-DF60-4406-8E28-441BD0B934B4}" srcOrd="0" destOrd="0" presId="urn:microsoft.com/office/officeart/2005/8/layout/orgChart1"/>
    <dgm:cxn modelId="{919653A1-F92D-47F7-ABDD-8E38CC3D828B}" srcId="{8ECA691A-6E23-43BC-B86A-AAEDB4B26FD8}" destId="{1F0131C2-6575-47CB-8341-CAF16C0B9032}" srcOrd="0" destOrd="0" parTransId="{3ADE85FA-8E1D-4D6B-AC45-53B345CC318A}" sibTransId="{6B999B3A-BD1E-4713-AF9E-197AB8AD4EF1}"/>
    <dgm:cxn modelId="{1AB90B87-5FBC-47CC-BA9B-F476C87F727B}" type="presOf" srcId="{D3479C20-9F75-4579-83D6-9DC4AC3507B0}" destId="{01647AA1-4874-46B0-AE79-B9055B28480E}" srcOrd="1" destOrd="0" presId="urn:microsoft.com/office/officeart/2005/8/layout/orgChart1"/>
    <dgm:cxn modelId="{3B905BFC-8771-47EC-A842-DABF5D7953E6}" srcId="{A0A174B4-E2AA-43B3-A2F5-F5B1F81392E8}" destId="{8ECA691A-6E23-43BC-B86A-AAEDB4B26FD8}" srcOrd="0" destOrd="0" parTransId="{E451A141-D8ED-42D9-8D68-4585E5C59AC4}" sibTransId="{DCCE97DC-12AA-4E6B-9186-A7C05E4F9519}"/>
    <dgm:cxn modelId="{73DF4E75-BE0D-44F7-8FD3-2656D76A03EA}" type="presParOf" srcId="{A3D9EB15-6846-4C92-8C1A-CD6A57D9C5AA}" destId="{ADE4B3C1-FC7B-45BF-B1F0-6B5DEE8D486C}" srcOrd="0" destOrd="0" presId="urn:microsoft.com/office/officeart/2005/8/layout/orgChart1"/>
    <dgm:cxn modelId="{B333738D-0D1D-4E1F-B1DB-8BF82D113CD8}" type="presParOf" srcId="{ADE4B3C1-FC7B-45BF-B1F0-6B5DEE8D486C}" destId="{E1DE826D-0DC0-4E2A-8627-50A5C5AC8C3D}" srcOrd="0" destOrd="0" presId="urn:microsoft.com/office/officeart/2005/8/layout/orgChart1"/>
    <dgm:cxn modelId="{CBE72345-FC20-41F6-9366-6C37AC107F21}" type="presParOf" srcId="{E1DE826D-0DC0-4E2A-8627-50A5C5AC8C3D}" destId="{BA60EDD8-0FEA-4CC5-85C4-043D6445F274}" srcOrd="0" destOrd="0" presId="urn:microsoft.com/office/officeart/2005/8/layout/orgChart1"/>
    <dgm:cxn modelId="{02D8C166-2ED1-4690-938B-D81E10DE55C0}" type="presParOf" srcId="{E1DE826D-0DC0-4E2A-8627-50A5C5AC8C3D}" destId="{90CFDE95-279E-41D9-A6F5-E64FCFB4D12E}" srcOrd="1" destOrd="0" presId="urn:microsoft.com/office/officeart/2005/8/layout/orgChart1"/>
    <dgm:cxn modelId="{D7BF6CDD-1DBB-489B-8BFD-127C8F60B9A7}" type="presParOf" srcId="{ADE4B3C1-FC7B-45BF-B1F0-6B5DEE8D486C}" destId="{5CFA8E6E-1338-45C2-9BE1-09DA87E73069}" srcOrd="1" destOrd="0" presId="urn:microsoft.com/office/officeart/2005/8/layout/orgChart1"/>
    <dgm:cxn modelId="{96C8102A-5E95-45E9-B003-6C66B4544174}" type="presParOf" srcId="{5CFA8E6E-1338-45C2-9BE1-09DA87E73069}" destId="{BA16AD5A-63FD-4597-B96E-7884FCCB9922}" srcOrd="0" destOrd="0" presId="urn:microsoft.com/office/officeart/2005/8/layout/orgChart1"/>
    <dgm:cxn modelId="{8037998F-F326-470D-8406-35816F0FC99D}" type="presParOf" srcId="{5CFA8E6E-1338-45C2-9BE1-09DA87E73069}" destId="{6CBF034F-9E7A-4E65-8B1C-3F0CE495B910}" srcOrd="1" destOrd="0" presId="urn:microsoft.com/office/officeart/2005/8/layout/orgChart1"/>
    <dgm:cxn modelId="{6FF3BD40-56F8-4577-96C0-FE8492C32B24}" type="presParOf" srcId="{6CBF034F-9E7A-4E65-8B1C-3F0CE495B910}" destId="{13684A00-5CC2-42E4-8939-2884DB611AF6}" srcOrd="0" destOrd="0" presId="urn:microsoft.com/office/officeart/2005/8/layout/orgChart1"/>
    <dgm:cxn modelId="{09CC1372-D275-49BE-B7E4-1D901E21265B}" type="presParOf" srcId="{13684A00-5CC2-42E4-8939-2884DB611AF6}" destId="{9D7A4832-67DC-493B-A294-4B505B473150}" srcOrd="0" destOrd="0" presId="urn:microsoft.com/office/officeart/2005/8/layout/orgChart1"/>
    <dgm:cxn modelId="{B376CB05-E4DA-4F0E-B079-9BFA1DC28D61}" type="presParOf" srcId="{13684A00-5CC2-42E4-8939-2884DB611AF6}" destId="{5DCE9687-FE71-4D0E-A9E4-B5875E690B64}" srcOrd="1" destOrd="0" presId="urn:microsoft.com/office/officeart/2005/8/layout/orgChart1"/>
    <dgm:cxn modelId="{AF99C675-BA86-402D-B01E-1792C58F35AE}" type="presParOf" srcId="{6CBF034F-9E7A-4E65-8B1C-3F0CE495B910}" destId="{DE16DAB9-EBA7-43EB-8B96-D0800F9039DD}" srcOrd="1" destOrd="0" presId="urn:microsoft.com/office/officeart/2005/8/layout/orgChart1"/>
    <dgm:cxn modelId="{9433D783-DB36-472E-A597-8E8B477AAECF}" type="presParOf" srcId="{6CBF034F-9E7A-4E65-8B1C-3F0CE495B910}" destId="{20356E86-9E9E-4FD5-B79C-C0394065EEEB}" srcOrd="2" destOrd="0" presId="urn:microsoft.com/office/officeart/2005/8/layout/orgChart1"/>
    <dgm:cxn modelId="{F88368ED-DCA0-491D-822E-BFD6031FDE00}" type="presParOf" srcId="{5CFA8E6E-1338-45C2-9BE1-09DA87E73069}" destId="{1576AF0C-C570-424C-BB87-566F60BA18DB}" srcOrd="2" destOrd="0" presId="urn:microsoft.com/office/officeart/2005/8/layout/orgChart1"/>
    <dgm:cxn modelId="{E942AD0E-4687-4BBE-85AF-048BA8685EEC}" type="presParOf" srcId="{5CFA8E6E-1338-45C2-9BE1-09DA87E73069}" destId="{68DCA519-B43D-44C3-9026-7A4DA6CE1FB6}" srcOrd="3" destOrd="0" presId="urn:microsoft.com/office/officeart/2005/8/layout/orgChart1"/>
    <dgm:cxn modelId="{DCF9A715-6DEA-4A1C-B2E0-88DECECD1D29}" type="presParOf" srcId="{68DCA519-B43D-44C3-9026-7A4DA6CE1FB6}" destId="{F128EFD0-AA84-4DC8-BDFF-438735909EE8}" srcOrd="0" destOrd="0" presId="urn:microsoft.com/office/officeart/2005/8/layout/orgChart1"/>
    <dgm:cxn modelId="{4B336876-5FD8-45ED-ABEB-EAA2BAF97647}" type="presParOf" srcId="{F128EFD0-AA84-4DC8-BDFF-438735909EE8}" destId="{0B1955EB-DF60-4406-8E28-441BD0B934B4}" srcOrd="0" destOrd="0" presId="urn:microsoft.com/office/officeart/2005/8/layout/orgChart1"/>
    <dgm:cxn modelId="{201B5988-A045-4A2E-895C-EE8C28BFD9DE}" type="presParOf" srcId="{F128EFD0-AA84-4DC8-BDFF-438735909EE8}" destId="{01647AA1-4874-46B0-AE79-B9055B28480E}" srcOrd="1" destOrd="0" presId="urn:microsoft.com/office/officeart/2005/8/layout/orgChart1"/>
    <dgm:cxn modelId="{65AC12C2-05B9-4670-B584-D46DF1A9AE64}" type="presParOf" srcId="{68DCA519-B43D-44C3-9026-7A4DA6CE1FB6}" destId="{955CDA23-8C2D-4755-8062-B9F873AA8B47}" srcOrd="1" destOrd="0" presId="urn:microsoft.com/office/officeart/2005/8/layout/orgChart1"/>
    <dgm:cxn modelId="{A2614A01-5963-423E-8E98-64A04482565E}" type="presParOf" srcId="{68DCA519-B43D-44C3-9026-7A4DA6CE1FB6}" destId="{BF5F693F-F84C-400C-9302-FF32C98A65E4}" srcOrd="2" destOrd="0" presId="urn:microsoft.com/office/officeart/2005/8/layout/orgChart1"/>
    <dgm:cxn modelId="{18B1BB23-20BB-4078-A8AB-D9AA72971E66}" type="presParOf" srcId="{5CFA8E6E-1338-45C2-9BE1-09DA87E73069}" destId="{30586E56-C590-447C-90C6-FA6CEA7E0F0F}" srcOrd="4" destOrd="0" presId="urn:microsoft.com/office/officeart/2005/8/layout/orgChart1"/>
    <dgm:cxn modelId="{D5785EEB-0A7D-4D15-8433-F2866EC7B7C9}" type="presParOf" srcId="{5CFA8E6E-1338-45C2-9BE1-09DA87E73069}" destId="{62A8A344-133B-4C7A-B8DD-F54A5F6890CD}" srcOrd="5" destOrd="0" presId="urn:microsoft.com/office/officeart/2005/8/layout/orgChart1"/>
    <dgm:cxn modelId="{226BFEE7-2889-4EC4-897D-0442C08D5560}" type="presParOf" srcId="{62A8A344-133B-4C7A-B8DD-F54A5F6890CD}" destId="{9ED8BA9C-B4E0-4F45-BB55-B7F674A0CBA5}" srcOrd="0" destOrd="0" presId="urn:microsoft.com/office/officeart/2005/8/layout/orgChart1"/>
    <dgm:cxn modelId="{193006EA-8072-4109-89C3-0E939F8A5464}" type="presParOf" srcId="{9ED8BA9C-B4E0-4F45-BB55-B7F674A0CBA5}" destId="{64A76B37-F635-4AFF-8EC8-03B99D8E61AF}" srcOrd="0" destOrd="0" presId="urn:microsoft.com/office/officeart/2005/8/layout/orgChart1"/>
    <dgm:cxn modelId="{5A165D41-D01D-4C2F-9449-040F590E6BED}" type="presParOf" srcId="{9ED8BA9C-B4E0-4F45-BB55-B7F674A0CBA5}" destId="{4E8D09BC-AAB9-440D-8E5B-D60122566E45}" srcOrd="1" destOrd="0" presId="urn:microsoft.com/office/officeart/2005/8/layout/orgChart1"/>
    <dgm:cxn modelId="{33A6A7AE-AE55-4CF0-8A1C-0F484B8A3657}" type="presParOf" srcId="{62A8A344-133B-4C7A-B8DD-F54A5F6890CD}" destId="{D6DDCB59-8F98-490E-9488-D82DC21DEB5A}" srcOrd="1" destOrd="0" presId="urn:microsoft.com/office/officeart/2005/8/layout/orgChart1"/>
    <dgm:cxn modelId="{CCEC965A-F203-4758-92AE-FBF23D6B84B7}" type="presParOf" srcId="{62A8A344-133B-4C7A-B8DD-F54A5F6890CD}" destId="{BD2B459A-88BC-4FC7-8D69-D4D0A601601F}" srcOrd="2" destOrd="0" presId="urn:microsoft.com/office/officeart/2005/8/layout/orgChart1"/>
    <dgm:cxn modelId="{A08A27B8-C899-4701-B5B8-024AD9190D19}" type="presParOf" srcId="{ADE4B3C1-FC7B-45BF-B1F0-6B5DEE8D486C}" destId="{121CBCA4-7F5B-4720-A068-8EF76F9582D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3C4A-CADB-4E38-98DD-8B214E6365E0}">
      <dsp:nvSpPr>
        <dsp:cNvPr id="0" name=""/>
        <dsp:cNvSpPr/>
      </dsp:nvSpPr>
      <dsp:spPr>
        <a:xfrm>
          <a:off x="582929" y="0"/>
          <a:ext cx="6606540" cy="4572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F583BC-5193-4053-B5BE-0741990F3668}">
      <dsp:nvSpPr>
        <dsp:cNvPr id="0" name=""/>
        <dsp:cNvSpPr/>
      </dsp:nvSpPr>
      <dsp:spPr>
        <a:xfrm>
          <a:off x="4103"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solidFill>
                <a:schemeClr val="bg1"/>
              </a:solidFill>
            </a:rPr>
            <a:t>Legal Philosophies</a:t>
          </a:r>
          <a:endParaRPr lang="en-US" sz="3100" kern="1200" dirty="0">
            <a:solidFill>
              <a:schemeClr val="bg1"/>
            </a:solidFill>
          </a:endParaRPr>
        </a:p>
      </dsp:txBody>
      <dsp:txXfrm>
        <a:off x="93378" y="1460874"/>
        <a:ext cx="2318305" cy="1650250"/>
      </dsp:txXfrm>
    </dsp:sp>
    <dsp:sp modelId="{FA3AEA13-7FA8-4BEC-9F37-A07E971CF338}">
      <dsp:nvSpPr>
        <dsp:cNvPr id="0" name=""/>
        <dsp:cNvSpPr/>
      </dsp:nvSpPr>
      <dsp:spPr>
        <a:xfrm>
          <a:off x="2637772"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Legal Ethics</a:t>
          </a:r>
          <a:endParaRPr lang="en-US" sz="3100" kern="1200" dirty="0"/>
        </a:p>
      </dsp:txBody>
      <dsp:txXfrm>
        <a:off x="2727047" y="1460874"/>
        <a:ext cx="2318305" cy="1650250"/>
      </dsp:txXfrm>
    </dsp:sp>
    <dsp:sp modelId="{67A1EF58-0865-4163-9ADF-8E8D30694578}">
      <dsp:nvSpPr>
        <dsp:cNvPr id="0" name=""/>
        <dsp:cNvSpPr/>
      </dsp:nvSpPr>
      <dsp:spPr>
        <a:xfrm>
          <a:off x="5271441"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Business Law</a:t>
          </a:r>
          <a:endParaRPr lang="en-US" sz="3100" kern="1200" dirty="0"/>
        </a:p>
      </dsp:txBody>
      <dsp:txXfrm>
        <a:off x="5360716" y="1460874"/>
        <a:ext cx="2318305" cy="16502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C0B05C-AB16-485A-8D4C-A5CA5920B4D6}">
      <dsp:nvSpPr>
        <dsp:cNvPr id="0" name=""/>
        <dsp:cNvSpPr/>
      </dsp:nvSpPr>
      <dsp:spPr>
        <a:xfrm>
          <a:off x="3886200" y="1916901"/>
          <a:ext cx="2126712" cy="738197"/>
        </a:xfrm>
        <a:custGeom>
          <a:avLst/>
          <a:gdLst/>
          <a:ahLst/>
          <a:cxnLst/>
          <a:rect l="0" t="0" r="0" b="0"/>
          <a:pathLst>
            <a:path>
              <a:moveTo>
                <a:pt x="0" y="0"/>
              </a:moveTo>
              <a:lnTo>
                <a:pt x="0" y="369098"/>
              </a:lnTo>
              <a:lnTo>
                <a:pt x="2126712" y="369098"/>
              </a:lnTo>
              <a:lnTo>
                <a:pt x="2126712" y="73819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269738-C0B1-4104-8356-DF94EDA02AD3}">
      <dsp:nvSpPr>
        <dsp:cNvPr id="0" name=""/>
        <dsp:cNvSpPr/>
      </dsp:nvSpPr>
      <dsp:spPr>
        <a:xfrm>
          <a:off x="1759487" y="1916901"/>
          <a:ext cx="2126712" cy="738197"/>
        </a:xfrm>
        <a:custGeom>
          <a:avLst/>
          <a:gdLst/>
          <a:ahLst/>
          <a:cxnLst/>
          <a:rect l="0" t="0" r="0" b="0"/>
          <a:pathLst>
            <a:path>
              <a:moveTo>
                <a:pt x="2126712" y="0"/>
              </a:moveTo>
              <a:lnTo>
                <a:pt x="2126712" y="369098"/>
              </a:lnTo>
              <a:lnTo>
                <a:pt x="0" y="369098"/>
              </a:lnTo>
              <a:lnTo>
                <a:pt x="0" y="73819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0E5661-0AC2-4773-A9A3-E5306781D9BB}">
      <dsp:nvSpPr>
        <dsp:cNvPr id="0" name=""/>
        <dsp:cNvSpPr/>
      </dsp:nvSpPr>
      <dsp:spPr>
        <a:xfrm>
          <a:off x="2128586" y="159287"/>
          <a:ext cx="3515227" cy="17576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Law and Economics</a:t>
          </a:r>
          <a:endParaRPr lang="en-US" sz="4300" kern="1200" dirty="0"/>
        </a:p>
      </dsp:txBody>
      <dsp:txXfrm>
        <a:off x="2128586" y="159287"/>
        <a:ext cx="3515227" cy="1757613"/>
      </dsp:txXfrm>
    </dsp:sp>
    <dsp:sp modelId="{A9D4C78D-0B1E-407F-A798-04DF1635E975}">
      <dsp:nvSpPr>
        <dsp:cNvPr id="0" name=""/>
        <dsp:cNvSpPr/>
      </dsp:nvSpPr>
      <dsp:spPr>
        <a:xfrm>
          <a:off x="1873" y="2655098"/>
          <a:ext cx="3515227" cy="17576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Positive Law and Economics</a:t>
          </a:r>
          <a:endParaRPr lang="en-US" sz="4300" kern="1200" dirty="0"/>
        </a:p>
      </dsp:txBody>
      <dsp:txXfrm>
        <a:off x="1873" y="2655098"/>
        <a:ext cx="3515227" cy="1757613"/>
      </dsp:txXfrm>
    </dsp:sp>
    <dsp:sp modelId="{A6AAFB21-02C7-437F-94F1-3BF8A498E91C}">
      <dsp:nvSpPr>
        <dsp:cNvPr id="0" name=""/>
        <dsp:cNvSpPr/>
      </dsp:nvSpPr>
      <dsp:spPr>
        <a:xfrm>
          <a:off x="4255298" y="2655098"/>
          <a:ext cx="3515227" cy="17576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Normative law and Economics</a:t>
          </a:r>
          <a:endParaRPr lang="en-US" sz="4300" kern="1200" dirty="0"/>
        </a:p>
      </dsp:txBody>
      <dsp:txXfrm>
        <a:off x="4255298" y="2655098"/>
        <a:ext cx="3515227" cy="175761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3C4A-CADB-4E38-98DD-8B214E6365E0}">
      <dsp:nvSpPr>
        <dsp:cNvPr id="0" name=""/>
        <dsp:cNvSpPr/>
      </dsp:nvSpPr>
      <dsp:spPr>
        <a:xfrm>
          <a:off x="582929" y="0"/>
          <a:ext cx="6606540" cy="4572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F583BC-5193-4053-B5BE-0741990F3668}">
      <dsp:nvSpPr>
        <dsp:cNvPr id="0" name=""/>
        <dsp:cNvSpPr/>
      </dsp:nvSpPr>
      <dsp:spPr>
        <a:xfrm>
          <a:off x="4103"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Legal Philosophies</a:t>
          </a:r>
          <a:endParaRPr lang="en-US" sz="3100" kern="1200" dirty="0"/>
        </a:p>
      </dsp:txBody>
      <dsp:txXfrm>
        <a:off x="93378" y="1460874"/>
        <a:ext cx="2318305" cy="1650250"/>
      </dsp:txXfrm>
    </dsp:sp>
    <dsp:sp modelId="{FA3AEA13-7FA8-4BEC-9F37-A07E971CF338}">
      <dsp:nvSpPr>
        <dsp:cNvPr id="0" name=""/>
        <dsp:cNvSpPr/>
      </dsp:nvSpPr>
      <dsp:spPr>
        <a:xfrm>
          <a:off x="2637772"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solidFill>
                <a:schemeClr val="bg1"/>
              </a:solidFill>
            </a:rPr>
            <a:t>Legal Ethics</a:t>
          </a:r>
          <a:endParaRPr lang="en-US" sz="3100" kern="1200" dirty="0">
            <a:solidFill>
              <a:schemeClr val="bg1"/>
            </a:solidFill>
          </a:endParaRPr>
        </a:p>
      </dsp:txBody>
      <dsp:txXfrm>
        <a:off x="2727047" y="1460874"/>
        <a:ext cx="2318305" cy="1650250"/>
      </dsp:txXfrm>
    </dsp:sp>
    <dsp:sp modelId="{67A1EF58-0865-4163-9ADF-8E8D30694578}">
      <dsp:nvSpPr>
        <dsp:cNvPr id="0" name=""/>
        <dsp:cNvSpPr/>
      </dsp:nvSpPr>
      <dsp:spPr>
        <a:xfrm>
          <a:off x="5271441"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Business Law</a:t>
          </a:r>
          <a:endParaRPr lang="en-US" sz="3100" kern="1200" dirty="0"/>
        </a:p>
      </dsp:txBody>
      <dsp:txXfrm>
        <a:off x="5360716" y="1460874"/>
        <a:ext cx="2318305" cy="165025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3C4A-CADB-4E38-98DD-8B214E6365E0}">
      <dsp:nvSpPr>
        <dsp:cNvPr id="0" name=""/>
        <dsp:cNvSpPr/>
      </dsp:nvSpPr>
      <dsp:spPr>
        <a:xfrm>
          <a:off x="582929" y="0"/>
          <a:ext cx="6606540" cy="4572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F583BC-5193-4053-B5BE-0741990F3668}">
      <dsp:nvSpPr>
        <dsp:cNvPr id="0" name=""/>
        <dsp:cNvSpPr/>
      </dsp:nvSpPr>
      <dsp:spPr>
        <a:xfrm>
          <a:off x="4103"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Legal Philosophies</a:t>
          </a:r>
          <a:endParaRPr lang="en-US" sz="3100" kern="1200" dirty="0"/>
        </a:p>
      </dsp:txBody>
      <dsp:txXfrm>
        <a:off x="93378" y="1460874"/>
        <a:ext cx="2318305" cy="1650250"/>
      </dsp:txXfrm>
    </dsp:sp>
    <dsp:sp modelId="{FA3AEA13-7FA8-4BEC-9F37-A07E971CF338}">
      <dsp:nvSpPr>
        <dsp:cNvPr id="0" name=""/>
        <dsp:cNvSpPr/>
      </dsp:nvSpPr>
      <dsp:spPr>
        <a:xfrm>
          <a:off x="2637772"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Legal Ethics</a:t>
          </a:r>
          <a:endParaRPr lang="en-US" sz="3100" kern="1200" dirty="0"/>
        </a:p>
      </dsp:txBody>
      <dsp:txXfrm>
        <a:off x="2727047" y="1460874"/>
        <a:ext cx="2318305" cy="1650250"/>
      </dsp:txXfrm>
    </dsp:sp>
    <dsp:sp modelId="{67A1EF58-0865-4163-9ADF-8E8D30694578}">
      <dsp:nvSpPr>
        <dsp:cNvPr id="0" name=""/>
        <dsp:cNvSpPr/>
      </dsp:nvSpPr>
      <dsp:spPr>
        <a:xfrm>
          <a:off x="5271441" y="1371599"/>
          <a:ext cx="2496855"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solidFill>
                <a:schemeClr val="bg1"/>
              </a:solidFill>
            </a:rPr>
            <a:t>Business Law</a:t>
          </a:r>
          <a:endParaRPr lang="en-US" sz="3100" kern="1200" dirty="0">
            <a:solidFill>
              <a:schemeClr val="bg1"/>
            </a:solidFill>
          </a:endParaRPr>
        </a:p>
      </dsp:txBody>
      <dsp:txXfrm>
        <a:off x="5360716" y="1460874"/>
        <a:ext cx="2318305" cy="1650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B1BF6E-B469-4812-9BD8-E9DC96955CC6}">
      <dsp:nvSpPr>
        <dsp:cNvPr id="0" name=""/>
        <dsp:cNvSpPr/>
      </dsp:nvSpPr>
      <dsp:spPr>
        <a:xfrm>
          <a:off x="3886200" y="2109918"/>
          <a:ext cx="3043695" cy="352163"/>
        </a:xfrm>
        <a:custGeom>
          <a:avLst/>
          <a:gdLst/>
          <a:ahLst/>
          <a:cxnLst/>
          <a:rect l="0" t="0" r="0" b="0"/>
          <a:pathLst>
            <a:path>
              <a:moveTo>
                <a:pt x="0" y="0"/>
              </a:moveTo>
              <a:lnTo>
                <a:pt x="0" y="176081"/>
              </a:lnTo>
              <a:lnTo>
                <a:pt x="3043695" y="176081"/>
              </a:lnTo>
              <a:lnTo>
                <a:pt x="3043695" y="3521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2D2AF5-5A4F-4A1A-8440-F52A1BC1D82B}">
      <dsp:nvSpPr>
        <dsp:cNvPr id="0" name=""/>
        <dsp:cNvSpPr/>
      </dsp:nvSpPr>
      <dsp:spPr>
        <a:xfrm>
          <a:off x="3886200" y="2109918"/>
          <a:ext cx="1014565" cy="352163"/>
        </a:xfrm>
        <a:custGeom>
          <a:avLst/>
          <a:gdLst/>
          <a:ahLst/>
          <a:cxnLst/>
          <a:rect l="0" t="0" r="0" b="0"/>
          <a:pathLst>
            <a:path>
              <a:moveTo>
                <a:pt x="0" y="0"/>
              </a:moveTo>
              <a:lnTo>
                <a:pt x="0" y="176081"/>
              </a:lnTo>
              <a:lnTo>
                <a:pt x="1014565" y="176081"/>
              </a:lnTo>
              <a:lnTo>
                <a:pt x="1014565" y="3521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3652D6-72B9-44D0-BD50-B2E33CC15B83}">
      <dsp:nvSpPr>
        <dsp:cNvPr id="0" name=""/>
        <dsp:cNvSpPr/>
      </dsp:nvSpPr>
      <dsp:spPr>
        <a:xfrm>
          <a:off x="2871634" y="2109918"/>
          <a:ext cx="1014565" cy="352163"/>
        </a:xfrm>
        <a:custGeom>
          <a:avLst/>
          <a:gdLst/>
          <a:ahLst/>
          <a:cxnLst/>
          <a:rect l="0" t="0" r="0" b="0"/>
          <a:pathLst>
            <a:path>
              <a:moveTo>
                <a:pt x="1014565" y="0"/>
              </a:moveTo>
              <a:lnTo>
                <a:pt x="1014565" y="176081"/>
              </a:lnTo>
              <a:lnTo>
                <a:pt x="0" y="176081"/>
              </a:lnTo>
              <a:lnTo>
                <a:pt x="0" y="3521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4620FD-8CC3-4B7B-8415-D3C22464C597}">
      <dsp:nvSpPr>
        <dsp:cNvPr id="0" name=""/>
        <dsp:cNvSpPr/>
      </dsp:nvSpPr>
      <dsp:spPr>
        <a:xfrm>
          <a:off x="842504" y="2109918"/>
          <a:ext cx="3043695" cy="352163"/>
        </a:xfrm>
        <a:custGeom>
          <a:avLst/>
          <a:gdLst/>
          <a:ahLst/>
          <a:cxnLst/>
          <a:rect l="0" t="0" r="0" b="0"/>
          <a:pathLst>
            <a:path>
              <a:moveTo>
                <a:pt x="3043695" y="0"/>
              </a:moveTo>
              <a:lnTo>
                <a:pt x="3043695" y="176081"/>
              </a:lnTo>
              <a:lnTo>
                <a:pt x="0" y="176081"/>
              </a:lnTo>
              <a:lnTo>
                <a:pt x="0" y="3521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E95FFC-424F-490D-A71B-E9296678B07A}">
      <dsp:nvSpPr>
        <dsp:cNvPr id="0" name=""/>
        <dsp:cNvSpPr/>
      </dsp:nvSpPr>
      <dsp:spPr>
        <a:xfrm>
          <a:off x="3047716" y="1271434"/>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Legal</a:t>
          </a:r>
        </a:p>
        <a:p>
          <a:pPr lvl="0" algn="ctr" defTabSz="933450">
            <a:lnSpc>
              <a:spcPct val="90000"/>
            </a:lnSpc>
            <a:spcBef>
              <a:spcPct val="0"/>
            </a:spcBef>
            <a:spcAft>
              <a:spcPct val="35000"/>
            </a:spcAft>
          </a:pPr>
          <a:r>
            <a:rPr lang="en-US" sz="2100" kern="1200" dirty="0" smtClean="0"/>
            <a:t>Theories</a:t>
          </a:r>
        </a:p>
        <a:p>
          <a:pPr lvl="0" algn="ctr" defTabSz="933450">
            <a:lnSpc>
              <a:spcPct val="90000"/>
            </a:lnSpc>
            <a:spcBef>
              <a:spcPct val="0"/>
            </a:spcBef>
            <a:spcAft>
              <a:spcPct val="35000"/>
            </a:spcAft>
          </a:pPr>
          <a:endParaRPr lang="en-US" sz="2800" kern="1200" dirty="0"/>
        </a:p>
      </dsp:txBody>
      <dsp:txXfrm>
        <a:off x="3047716" y="1271434"/>
        <a:ext cx="1676967" cy="838483"/>
      </dsp:txXfrm>
    </dsp:sp>
    <dsp:sp modelId="{3DA808C5-094F-47E0-B4A4-62EC8E234A43}">
      <dsp:nvSpPr>
        <dsp:cNvPr id="0" name=""/>
        <dsp:cNvSpPr/>
      </dsp:nvSpPr>
      <dsp:spPr>
        <a:xfrm>
          <a:off x="4020" y="2462081"/>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Natural</a:t>
          </a:r>
        </a:p>
        <a:p>
          <a:pPr lvl="0" algn="ctr" defTabSz="1066800">
            <a:lnSpc>
              <a:spcPct val="90000"/>
            </a:lnSpc>
            <a:spcBef>
              <a:spcPct val="0"/>
            </a:spcBef>
            <a:spcAft>
              <a:spcPct val="35000"/>
            </a:spcAft>
          </a:pPr>
          <a:r>
            <a:rPr lang="en-US" sz="2400" kern="1200" dirty="0" smtClean="0"/>
            <a:t>Law</a:t>
          </a:r>
          <a:endParaRPr lang="en-US" sz="2400" kern="1200" dirty="0"/>
        </a:p>
      </dsp:txBody>
      <dsp:txXfrm>
        <a:off x="4020" y="2462081"/>
        <a:ext cx="1676967" cy="838483"/>
      </dsp:txXfrm>
    </dsp:sp>
    <dsp:sp modelId="{6AAE2EBF-602F-4998-8117-0D07F368BEE7}">
      <dsp:nvSpPr>
        <dsp:cNvPr id="0" name=""/>
        <dsp:cNvSpPr/>
      </dsp:nvSpPr>
      <dsp:spPr>
        <a:xfrm>
          <a:off x="2033151" y="2462081"/>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Legal</a:t>
          </a:r>
        </a:p>
        <a:p>
          <a:pPr lvl="0" algn="ctr" defTabSz="1066800">
            <a:lnSpc>
              <a:spcPct val="90000"/>
            </a:lnSpc>
            <a:spcBef>
              <a:spcPct val="0"/>
            </a:spcBef>
            <a:spcAft>
              <a:spcPct val="35000"/>
            </a:spcAft>
          </a:pPr>
          <a:r>
            <a:rPr lang="en-US" sz="2400" kern="1200" dirty="0" smtClean="0"/>
            <a:t>Positivism</a:t>
          </a:r>
          <a:endParaRPr lang="en-US" sz="2400" kern="1200" dirty="0"/>
        </a:p>
      </dsp:txBody>
      <dsp:txXfrm>
        <a:off x="2033151" y="2462081"/>
        <a:ext cx="1676967" cy="838483"/>
      </dsp:txXfrm>
    </dsp:sp>
    <dsp:sp modelId="{439DF6C6-9F0E-40AB-A292-5CE42B11941B}">
      <dsp:nvSpPr>
        <dsp:cNvPr id="0" name=""/>
        <dsp:cNvSpPr/>
      </dsp:nvSpPr>
      <dsp:spPr>
        <a:xfrm>
          <a:off x="4062281" y="2462081"/>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Legal</a:t>
          </a:r>
        </a:p>
        <a:p>
          <a:pPr lvl="0" algn="ctr" defTabSz="1066800">
            <a:lnSpc>
              <a:spcPct val="90000"/>
            </a:lnSpc>
            <a:spcBef>
              <a:spcPct val="0"/>
            </a:spcBef>
            <a:spcAft>
              <a:spcPct val="35000"/>
            </a:spcAft>
          </a:pPr>
          <a:r>
            <a:rPr lang="en-US" sz="2400" kern="1200" dirty="0" smtClean="0"/>
            <a:t>Realism</a:t>
          </a:r>
          <a:endParaRPr lang="en-US" sz="2400" kern="1200" dirty="0"/>
        </a:p>
      </dsp:txBody>
      <dsp:txXfrm>
        <a:off x="4062281" y="2462081"/>
        <a:ext cx="1676967" cy="838483"/>
      </dsp:txXfrm>
    </dsp:sp>
    <dsp:sp modelId="{D43F4C0C-7940-4246-B052-D7E66BDF235D}">
      <dsp:nvSpPr>
        <dsp:cNvPr id="0" name=""/>
        <dsp:cNvSpPr/>
      </dsp:nvSpPr>
      <dsp:spPr>
        <a:xfrm>
          <a:off x="6091412" y="2462081"/>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Law and Economics</a:t>
          </a:r>
          <a:endParaRPr lang="en-US" sz="2400" kern="1200" dirty="0"/>
        </a:p>
      </dsp:txBody>
      <dsp:txXfrm>
        <a:off x="6091412" y="2462081"/>
        <a:ext cx="1676967" cy="8384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8B2DB-EC0F-4E72-ABD1-B5A513DB0B68}">
      <dsp:nvSpPr>
        <dsp:cNvPr id="0" name=""/>
        <dsp:cNvSpPr/>
      </dsp:nvSpPr>
      <dsp:spPr>
        <a:xfrm>
          <a:off x="2277" y="1731153"/>
          <a:ext cx="2774230" cy="110969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b="1" kern="1200" dirty="0" smtClean="0"/>
            <a:t>METAPHYSICS</a:t>
          </a:r>
          <a:endParaRPr lang="en-US" sz="1800" b="1" kern="1200" dirty="0"/>
        </a:p>
      </dsp:txBody>
      <dsp:txXfrm>
        <a:off x="557123" y="1731153"/>
        <a:ext cx="1664538" cy="1109692"/>
      </dsp:txXfrm>
    </dsp:sp>
    <dsp:sp modelId="{F72A62D3-8BC9-4FC0-8F23-5886485D17BB}">
      <dsp:nvSpPr>
        <dsp:cNvPr id="0" name=""/>
        <dsp:cNvSpPr/>
      </dsp:nvSpPr>
      <dsp:spPr>
        <a:xfrm>
          <a:off x="2499084" y="1731153"/>
          <a:ext cx="2774230" cy="110969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b="1" kern="1200" dirty="0" smtClean="0"/>
            <a:t>ACTION</a:t>
          </a:r>
        </a:p>
        <a:p>
          <a:pPr lvl="0" algn="ctr" defTabSz="800100">
            <a:lnSpc>
              <a:spcPct val="90000"/>
            </a:lnSpc>
            <a:spcBef>
              <a:spcPct val="0"/>
            </a:spcBef>
            <a:spcAft>
              <a:spcPct val="35000"/>
            </a:spcAft>
          </a:pPr>
          <a:r>
            <a:rPr lang="en-US" sz="1800" b="1" kern="1200" dirty="0" smtClean="0"/>
            <a:t>THEORY</a:t>
          </a:r>
          <a:endParaRPr lang="en-US" sz="1800" b="1" kern="1200" dirty="0"/>
        </a:p>
      </dsp:txBody>
      <dsp:txXfrm>
        <a:off x="3053930" y="1731153"/>
        <a:ext cx="1664538" cy="1109692"/>
      </dsp:txXfrm>
    </dsp:sp>
    <dsp:sp modelId="{9FF18784-329E-4F85-B9C2-EA58A0157AEB}">
      <dsp:nvSpPr>
        <dsp:cNvPr id="0" name=""/>
        <dsp:cNvSpPr/>
      </dsp:nvSpPr>
      <dsp:spPr>
        <a:xfrm>
          <a:off x="4995892" y="1731153"/>
          <a:ext cx="2774230" cy="110969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b="1" kern="1200" dirty="0" smtClean="0"/>
            <a:t>MORAL PHILOSOPHY</a:t>
          </a:r>
          <a:endParaRPr lang="en-US" sz="1800" b="1" kern="1200" dirty="0"/>
        </a:p>
      </dsp:txBody>
      <dsp:txXfrm>
        <a:off x="5550738" y="1731153"/>
        <a:ext cx="1664538" cy="11096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6C2BF-3BA3-4B34-9866-D32899A38F86}">
      <dsp:nvSpPr>
        <dsp:cNvPr id="0" name=""/>
        <dsp:cNvSpPr/>
      </dsp:nvSpPr>
      <dsp:spPr>
        <a:xfrm>
          <a:off x="3886200" y="2047405"/>
          <a:ext cx="2749514" cy="477188"/>
        </a:xfrm>
        <a:custGeom>
          <a:avLst/>
          <a:gdLst/>
          <a:ahLst/>
          <a:cxnLst/>
          <a:rect l="0" t="0" r="0" b="0"/>
          <a:pathLst>
            <a:path>
              <a:moveTo>
                <a:pt x="0" y="0"/>
              </a:moveTo>
              <a:lnTo>
                <a:pt x="0" y="238594"/>
              </a:lnTo>
              <a:lnTo>
                <a:pt x="2749514" y="238594"/>
              </a:lnTo>
              <a:lnTo>
                <a:pt x="2749514"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87F62F-7715-44D5-957C-89959CD9CA77}">
      <dsp:nvSpPr>
        <dsp:cNvPr id="0" name=""/>
        <dsp:cNvSpPr/>
      </dsp:nvSpPr>
      <dsp:spPr>
        <a:xfrm>
          <a:off x="3840480" y="2047405"/>
          <a:ext cx="91440" cy="477188"/>
        </a:xfrm>
        <a:custGeom>
          <a:avLst/>
          <a:gdLst/>
          <a:ahLst/>
          <a:cxnLst/>
          <a:rect l="0" t="0" r="0" b="0"/>
          <a:pathLst>
            <a:path>
              <a:moveTo>
                <a:pt x="45720" y="0"/>
              </a:moveTo>
              <a:lnTo>
                <a:pt x="4572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1792E3-3097-43E8-8EF4-CC2CC960FD22}">
      <dsp:nvSpPr>
        <dsp:cNvPr id="0" name=""/>
        <dsp:cNvSpPr/>
      </dsp:nvSpPr>
      <dsp:spPr>
        <a:xfrm>
          <a:off x="1136685" y="2047405"/>
          <a:ext cx="2749514" cy="477188"/>
        </a:xfrm>
        <a:custGeom>
          <a:avLst/>
          <a:gdLst/>
          <a:ahLst/>
          <a:cxnLst/>
          <a:rect l="0" t="0" r="0" b="0"/>
          <a:pathLst>
            <a:path>
              <a:moveTo>
                <a:pt x="2749514" y="0"/>
              </a:moveTo>
              <a:lnTo>
                <a:pt x="2749514" y="238594"/>
              </a:lnTo>
              <a:lnTo>
                <a:pt x="0" y="238594"/>
              </a:lnTo>
              <a:lnTo>
                <a:pt x="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1FA2B2-BF73-47B6-951D-EBF24C9F4690}">
      <dsp:nvSpPr>
        <dsp:cNvPr id="0" name=""/>
        <dsp:cNvSpPr/>
      </dsp:nvSpPr>
      <dsp:spPr>
        <a:xfrm>
          <a:off x="2750036" y="911242"/>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MORAL PHILOSOPHY</a:t>
          </a:r>
          <a:endParaRPr lang="en-US" sz="2400" kern="1200" dirty="0"/>
        </a:p>
      </dsp:txBody>
      <dsp:txXfrm>
        <a:off x="2750036" y="911242"/>
        <a:ext cx="2272326" cy="1136163"/>
      </dsp:txXfrm>
    </dsp:sp>
    <dsp:sp modelId="{FEEFC6AD-6D4C-42DD-8CF4-235EA58BDD04}">
      <dsp:nvSpPr>
        <dsp:cNvPr id="0" name=""/>
        <dsp:cNvSpPr/>
      </dsp:nvSpPr>
      <dsp:spPr>
        <a:xfrm>
          <a:off x="52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kern="1200" dirty="0" smtClean="0"/>
            <a:t>POLITICS</a:t>
          </a:r>
          <a:endParaRPr lang="en-US" sz="3100" kern="1200" dirty="0"/>
        </a:p>
      </dsp:txBody>
      <dsp:txXfrm>
        <a:off x="521" y="2524594"/>
        <a:ext cx="2272326" cy="1136163"/>
      </dsp:txXfrm>
    </dsp:sp>
    <dsp:sp modelId="{D40F015C-9725-48B8-9071-321CAC748A1A}">
      <dsp:nvSpPr>
        <dsp:cNvPr id="0" name=""/>
        <dsp:cNvSpPr/>
      </dsp:nvSpPr>
      <dsp:spPr>
        <a:xfrm>
          <a:off x="2750036"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kern="1200" dirty="0" smtClean="0"/>
            <a:t>ECONOMICS</a:t>
          </a:r>
          <a:endParaRPr lang="en-US" sz="3100" kern="1200" dirty="0"/>
        </a:p>
      </dsp:txBody>
      <dsp:txXfrm>
        <a:off x="2750036" y="2524594"/>
        <a:ext cx="2272326" cy="1136163"/>
      </dsp:txXfrm>
    </dsp:sp>
    <dsp:sp modelId="{5FCA112A-B6B9-491A-9DAB-FF61441901D9}">
      <dsp:nvSpPr>
        <dsp:cNvPr id="0" name=""/>
        <dsp:cNvSpPr/>
      </dsp:nvSpPr>
      <dsp:spPr>
        <a:xfrm>
          <a:off x="549955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kern="1200" dirty="0" smtClean="0"/>
            <a:t>LAW</a:t>
          </a:r>
          <a:endParaRPr lang="en-US" sz="3100" kern="1200" dirty="0"/>
        </a:p>
      </dsp:txBody>
      <dsp:txXfrm>
        <a:off x="5499551" y="2524594"/>
        <a:ext cx="2272326" cy="11361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877BF-E5D1-4A2B-8C29-EAE0EE2B4715}">
      <dsp:nvSpPr>
        <dsp:cNvPr id="0" name=""/>
        <dsp:cNvSpPr/>
      </dsp:nvSpPr>
      <dsp:spPr>
        <a:xfrm>
          <a:off x="2843074" y="2484767"/>
          <a:ext cx="2086251" cy="208625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Legal Positivism</a:t>
          </a:r>
          <a:endParaRPr lang="en-US" sz="2400" kern="1200" dirty="0"/>
        </a:p>
      </dsp:txBody>
      <dsp:txXfrm>
        <a:off x="3148598" y="2790291"/>
        <a:ext cx="1475203" cy="1475203"/>
      </dsp:txXfrm>
    </dsp:sp>
    <dsp:sp modelId="{55E65502-A704-460C-B8FF-98D98603ACA3}">
      <dsp:nvSpPr>
        <dsp:cNvPr id="0" name=""/>
        <dsp:cNvSpPr/>
      </dsp:nvSpPr>
      <dsp:spPr>
        <a:xfrm rot="12900000">
          <a:off x="1502028" y="2120654"/>
          <a:ext cx="1598004" cy="59458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D2E8E0-C4B2-4421-9477-40EEA713FB2D}">
      <dsp:nvSpPr>
        <dsp:cNvPr id="0" name=""/>
        <dsp:cNvSpPr/>
      </dsp:nvSpPr>
      <dsp:spPr>
        <a:xfrm>
          <a:off x="655556" y="1166881"/>
          <a:ext cx="1981939" cy="158555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Empiricism</a:t>
          </a:r>
          <a:endParaRPr lang="en-US" sz="2400" kern="1200" dirty="0"/>
        </a:p>
      </dsp:txBody>
      <dsp:txXfrm>
        <a:off x="701995" y="1213320"/>
        <a:ext cx="1889061" cy="1492673"/>
      </dsp:txXfrm>
    </dsp:sp>
    <dsp:sp modelId="{DC2CC593-E9A6-4E47-B941-3C277BC982F9}">
      <dsp:nvSpPr>
        <dsp:cNvPr id="0" name=""/>
        <dsp:cNvSpPr/>
      </dsp:nvSpPr>
      <dsp:spPr>
        <a:xfrm rot="16200000">
          <a:off x="3087197" y="1295468"/>
          <a:ext cx="1598004" cy="59458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139ABF2-DB3C-43FB-A87D-42A07ADEBD25}">
      <dsp:nvSpPr>
        <dsp:cNvPr id="0" name=""/>
        <dsp:cNvSpPr/>
      </dsp:nvSpPr>
      <dsp:spPr>
        <a:xfrm>
          <a:off x="2895230" y="981"/>
          <a:ext cx="1981939" cy="158555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Metaphysical </a:t>
          </a:r>
          <a:r>
            <a:rPr lang="en-US" sz="2400" kern="1200" dirty="0" err="1" smtClean="0"/>
            <a:t>Nominalism</a:t>
          </a:r>
          <a:endParaRPr lang="en-US" sz="2400" kern="1200" dirty="0"/>
        </a:p>
      </dsp:txBody>
      <dsp:txXfrm>
        <a:off x="2941669" y="47420"/>
        <a:ext cx="1889061" cy="1492673"/>
      </dsp:txXfrm>
    </dsp:sp>
    <dsp:sp modelId="{402E6797-D548-4FDC-871B-5AEF49B0ED28}">
      <dsp:nvSpPr>
        <dsp:cNvPr id="0" name=""/>
        <dsp:cNvSpPr/>
      </dsp:nvSpPr>
      <dsp:spPr>
        <a:xfrm rot="19500000">
          <a:off x="4672366" y="2120654"/>
          <a:ext cx="1598004" cy="59458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C207DDE-DDAB-490E-8597-586BE2E779F5}">
      <dsp:nvSpPr>
        <dsp:cNvPr id="0" name=""/>
        <dsp:cNvSpPr/>
      </dsp:nvSpPr>
      <dsp:spPr>
        <a:xfrm>
          <a:off x="5134903" y="1166881"/>
          <a:ext cx="1981939" cy="158555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Positivism</a:t>
          </a:r>
          <a:endParaRPr lang="en-US" sz="2400" kern="1200" dirty="0"/>
        </a:p>
      </dsp:txBody>
      <dsp:txXfrm>
        <a:off x="5181342" y="1213320"/>
        <a:ext cx="1889061" cy="14926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97678-76D5-4060-ADB5-7B6DEF476BDC}">
      <dsp:nvSpPr>
        <dsp:cNvPr id="0" name=""/>
        <dsp:cNvSpPr/>
      </dsp:nvSpPr>
      <dsp:spPr>
        <a:xfrm rot="16200000">
          <a:off x="323" y="435880"/>
          <a:ext cx="3700239" cy="3700239"/>
        </a:xfrm>
        <a:prstGeom prst="upArrow">
          <a:avLst>
            <a:gd name="adj1" fmla="val 50000"/>
            <a:gd name="adj2" fmla="val 3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0" tIns="355600" rIns="355600" bIns="355600" numCol="1" spcCol="1270" anchor="ctr" anchorCtr="0">
          <a:noAutofit/>
        </a:bodyPr>
        <a:lstStyle/>
        <a:p>
          <a:pPr lvl="0" algn="ctr" defTabSz="2222500">
            <a:lnSpc>
              <a:spcPct val="90000"/>
            </a:lnSpc>
            <a:spcBef>
              <a:spcPct val="0"/>
            </a:spcBef>
            <a:spcAft>
              <a:spcPct val="35000"/>
            </a:spcAft>
          </a:pPr>
          <a:r>
            <a:rPr lang="en-US" sz="5000" b="1" kern="1200" dirty="0" smtClean="0"/>
            <a:t>Morality</a:t>
          </a:r>
          <a:endParaRPr lang="en-US" sz="5000" b="1" kern="1200" dirty="0"/>
        </a:p>
      </dsp:txBody>
      <dsp:txXfrm rot="5400000">
        <a:off x="647865" y="1360940"/>
        <a:ext cx="3052697" cy="1850119"/>
      </dsp:txXfrm>
    </dsp:sp>
    <dsp:sp modelId="{6B5CBF61-93E6-4F9D-8465-842E41C60E3B}">
      <dsp:nvSpPr>
        <dsp:cNvPr id="0" name=""/>
        <dsp:cNvSpPr/>
      </dsp:nvSpPr>
      <dsp:spPr>
        <a:xfrm rot="5400000">
          <a:off x="4071837" y="435880"/>
          <a:ext cx="3700239" cy="3700239"/>
        </a:xfrm>
        <a:prstGeom prst="upArrow">
          <a:avLst>
            <a:gd name="adj1" fmla="val 50000"/>
            <a:gd name="adj2" fmla="val 3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0" tIns="355600" rIns="355600" bIns="355600" numCol="1" spcCol="1270" anchor="ctr" anchorCtr="0">
          <a:noAutofit/>
        </a:bodyPr>
        <a:lstStyle/>
        <a:p>
          <a:pPr lvl="0" algn="ctr" defTabSz="2222500">
            <a:lnSpc>
              <a:spcPct val="90000"/>
            </a:lnSpc>
            <a:spcBef>
              <a:spcPct val="0"/>
            </a:spcBef>
            <a:spcAft>
              <a:spcPct val="35000"/>
            </a:spcAft>
          </a:pPr>
          <a:r>
            <a:rPr lang="en-US" sz="5000" b="1" kern="1200" dirty="0" smtClean="0"/>
            <a:t>Law</a:t>
          </a:r>
          <a:endParaRPr lang="en-US" sz="5000" b="1" kern="1200" dirty="0"/>
        </a:p>
      </dsp:txBody>
      <dsp:txXfrm rot="-5400000">
        <a:off x="4071837" y="1360940"/>
        <a:ext cx="3052697" cy="18501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F5C9D-D8F0-466D-9D10-242A039E9BD4}">
      <dsp:nvSpPr>
        <dsp:cNvPr id="0" name=""/>
        <dsp:cNvSpPr/>
      </dsp:nvSpPr>
      <dsp:spPr>
        <a:xfrm rot="16200000">
          <a:off x="546" y="399826"/>
          <a:ext cx="3772346" cy="3772346"/>
        </a:xfrm>
        <a:prstGeom prst="downArrow">
          <a:avLst>
            <a:gd name="adj1" fmla="val 50000"/>
            <a:gd name="adj2" fmla="val 3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384048" rIns="384048" bIns="384048" numCol="1" spcCol="1270" anchor="ctr" anchorCtr="0">
          <a:noAutofit/>
        </a:bodyPr>
        <a:lstStyle/>
        <a:p>
          <a:pPr lvl="0" algn="ctr" defTabSz="2400300">
            <a:lnSpc>
              <a:spcPct val="90000"/>
            </a:lnSpc>
            <a:spcBef>
              <a:spcPct val="0"/>
            </a:spcBef>
            <a:spcAft>
              <a:spcPct val="35000"/>
            </a:spcAft>
          </a:pPr>
          <a:r>
            <a:rPr lang="en-US" sz="5400" kern="1200" dirty="0" smtClean="0"/>
            <a:t>Justice</a:t>
          </a:r>
          <a:endParaRPr lang="en-US" sz="5400" kern="1200" dirty="0"/>
        </a:p>
      </dsp:txBody>
      <dsp:txXfrm rot="5400000">
        <a:off x="546" y="1342912"/>
        <a:ext cx="3112185" cy="1886173"/>
      </dsp:txXfrm>
    </dsp:sp>
    <dsp:sp modelId="{4D62173E-D60E-4AA3-A04B-4BBE68B3E4E7}">
      <dsp:nvSpPr>
        <dsp:cNvPr id="0" name=""/>
        <dsp:cNvSpPr/>
      </dsp:nvSpPr>
      <dsp:spPr>
        <a:xfrm rot="5400000">
          <a:off x="3999507" y="399826"/>
          <a:ext cx="3772346" cy="3772346"/>
        </a:xfrm>
        <a:prstGeom prst="downArrow">
          <a:avLst>
            <a:gd name="adj1" fmla="val 50000"/>
            <a:gd name="adj2" fmla="val 3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384048" rIns="384048" bIns="384048" numCol="1" spcCol="1270" anchor="ctr" anchorCtr="0">
          <a:noAutofit/>
        </a:bodyPr>
        <a:lstStyle/>
        <a:p>
          <a:pPr lvl="0" algn="ctr" defTabSz="2400300">
            <a:lnSpc>
              <a:spcPct val="90000"/>
            </a:lnSpc>
            <a:spcBef>
              <a:spcPct val="0"/>
            </a:spcBef>
            <a:spcAft>
              <a:spcPct val="35000"/>
            </a:spcAft>
          </a:pPr>
          <a:r>
            <a:rPr lang="en-US" sz="5400" kern="1200" dirty="0" smtClean="0"/>
            <a:t>Fairness</a:t>
          </a:r>
          <a:endParaRPr lang="en-US" sz="5400" kern="1200" dirty="0"/>
        </a:p>
      </dsp:txBody>
      <dsp:txXfrm rot="-5400000">
        <a:off x="4659668" y="1342913"/>
        <a:ext cx="3112185" cy="188617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C58B26-7076-422C-A059-B07E2969AA00}">
      <dsp:nvSpPr>
        <dsp:cNvPr id="0" name=""/>
        <dsp:cNvSpPr/>
      </dsp:nvSpPr>
      <dsp:spPr>
        <a:xfrm>
          <a:off x="3886200" y="2047405"/>
          <a:ext cx="2749514" cy="477188"/>
        </a:xfrm>
        <a:custGeom>
          <a:avLst/>
          <a:gdLst/>
          <a:ahLst/>
          <a:cxnLst/>
          <a:rect l="0" t="0" r="0" b="0"/>
          <a:pathLst>
            <a:path>
              <a:moveTo>
                <a:pt x="0" y="0"/>
              </a:moveTo>
              <a:lnTo>
                <a:pt x="0" y="238594"/>
              </a:lnTo>
              <a:lnTo>
                <a:pt x="2749514" y="238594"/>
              </a:lnTo>
              <a:lnTo>
                <a:pt x="2749514"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40BB94-4536-4F54-9BA2-3F5A48DD568C}">
      <dsp:nvSpPr>
        <dsp:cNvPr id="0" name=""/>
        <dsp:cNvSpPr/>
      </dsp:nvSpPr>
      <dsp:spPr>
        <a:xfrm>
          <a:off x="3840480" y="2047405"/>
          <a:ext cx="91440" cy="477188"/>
        </a:xfrm>
        <a:custGeom>
          <a:avLst/>
          <a:gdLst/>
          <a:ahLst/>
          <a:cxnLst/>
          <a:rect l="0" t="0" r="0" b="0"/>
          <a:pathLst>
            <a:path>
              <a:moveTo>
                <a:pt x="45720" y="0"/>
              </a:moveTo>
              <a:lnTo>
                <a:pt x="4572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860CDE-10B7-4348-83FC-0E2C8E86A787}">
      <dsp:nvSpPr>
        <dsp:cNvPr id="0" name=""/>
        <dsp:cNvSpPr/>
      </dsp:nvSpPr>
      <dsp:spPr>
        <a:xfrm>
          <a:off x="1136685" y="2047405"/>
          <a:ext cx="2749514" cy="477188"/>
        </a:xfrm>
        <a:custGeom>
          <a:avLst/>
          <a:gdLst/>
          <a:ahLst/>
          <a:cxnLst/>
          <a:rect l="0" t="0" r="0" b="0"/>
          <a:pathLst>
            <a:path>
              <a:moveTo>
                <a:pt x="2749514" y="0"/>
              </a:moveTo>
              <a:lnTo>
                <a:pt x="2749514" y="238594"/>
              </a:lnTo>
              <a:lnTo>
                <a:pt x="0" y="238594"/>
              </a:lnTo>
              <a:lnTo>
                <a:pt x="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9FC844-EC6F-436F-8ABE-5EAD8E98A434}">
      <dsp:nvSpPr>
        <dsp:cNvPr id="0" name=""/>
        <dsp:cNvSpPr/>
      </dsp:nvSpPr>
      <dsp:spPr>
        <a:xfrm>
          <a:off x="2750036" y="911242"/>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Critical Legal Theory</a:t>
          </a:r>
          <a:endParaRPr lang="en-US" sz="2400" b="1" kern="1200" dirty="0"/>
        </a:p>
      </dsp:txBody>
      <dsp:txXfrm>
        <a:off x="2750036" y="911242"/>
        <a:ext cx="2272326" cy="1136163"/>
      </dsp:txXfrm>
    </dsp:sp>
    <dsp:sp modelId="{B7569205-57D6-4019-A814-40E4BE08A7D5}">
      <dsp:nvSpPr>
        <dsp:cNvPr id="0" name=""/>
        <dsp:cNvSpPr/>
      </dsp:nvSpPr>
      <dsp:spPr>
        <a:xfrm>
          <a:off x="52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Feminist Theory</a:t>
          </a:r>
          <a:endParaRPr lang="en-US" sz="2400" b="1" kern="1200" dirty="0"/>
        </a:p>
      </dsp:txBody>
      <dsp:txXfrm>
        <a:off x="521" y="2524594"/>
        <a:ext cx="2272326" cy="1136163"/>
      </dsp:txXfrm>
    </dsp:sp>
    <dsp:sp modelId="{71D83697-DBFE-4FD2-917B-CBC794EB32DE}">
      <dsp:nvSpPr>
        <dsp:cNvPr id="0" name=""/>
        <dsp:cNvSpPr/>
      </dsp:nvSpPr>
      <dsp:spPr>
        <a:xfrm>
          <a:off x="2750036"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Critical Race Theory</a:t>
          </a:r>
          <a:endParaRPr lang="en-US" sz="2400" b="1" kern="1200" dirty="0"/>
        </a:p>
      </dsp:txBody>
      <dsp:txXfrm>
        <a:off x="2750036" y="2524594"/>
        <a:ext cx="2272326" cy="1136163"/>
      </dsp:txXfrm>
    </dsp:sp>
    <dsp:sp modelId="{349FB996-037C-488F-B88F-E2EB4E5D50FA}">
      <dsp:nvSpPr>
        <dsp:cNvPr id="0" name=""/>
        <dsp:cNvSpPr/>
      </dsp:nvSpPr>
      <dsp:spPr>
        <a:xfrm>
          <a:off x="549955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Eco-feminist Theor</a:t>
          </a:r>
          <a:r>
            <a:rPr lang="en-US" sz="2400" kern="1200" dirty="0" smtClean="0"/>
            <a:t>y</a:t>
          </a:r>
          <a:endParaRPr lang="en-US" sz="2400" kern="1200" dirty="0"/>
        </a:p>
      </dsp:txBody>
      <dsp:txXfrm>
        <a:off x="5499551" y="2524594"/>
        <a:ext cx="2272326" cy="11361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586E56-C590-447C-90C6-FA6CEA7E0F0F}">
      <dsp:nvSpPr>
        <dsp:cNvPr id="0" name=""/>
        <dsp:cNvSpPr/>
      </dsp:nvSpPr>
      <dsp:spPr>
        <a:xfrm>
          <a:off x="3886200" y="2047405"/>
          <a:ext cx="2749514" cy="477188"/>
        </a:xfrm>
        <a:custGeom>
          <a:avLst/>
          <a:gdLst/>
          <a:ahLst/>
          <a:cxnLst/>
          <a:rect l="0" t="0" r="0" b="0"/>
          <a:pathLst>
            <a:path>
              <a:moveTo>
                <a:pt x="0" y="0"/>
              </a:moveTo>
              <a:lnTo>
                <a:pt x="0" y="238594"/>
              </a:lnTo>
              <a:lnTo>
                <a:pt x="2749514" y="238594"/>
              </a:lnTo>
              <a:lnTo>
                <a:pt x="2749514"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76AF0C-C570-424C-BB87-566F60BA18DB}">
      <dsp:nvSpPr>
        <dsp:cNvPr id="0" name=""/>
        <dsp:cNvSpPr/>
      </dsp:nvSpPr>
      <dsp:spPr>
        <a:xfrm>
          <a:off x="3840480" y="2047405"/>
          <a:ext cx="91440" cy="477188"/>
        </a:xfrm>
        <a:custGeom>
          <a:avLst/>
          <a:gdLst/>
          <a:ahLst/>
          <a:cxnLst/>
          <a:rect l="0" t="0" r="0" b="0"/>
          <a:pathLst>
            <a:path>
              <a:moveTo>
                <a:pt x="45720" y="0"/>
              </a:moveTo>
              <a:lnTo>
                <a:pt x="4572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16AD5A-63FD-4597-B96E-7884FCCB9922}">
      <dsp:nvSpPr>
        <dsp:cNvPr id="0" name=""/>
        <dsp:cNvSpPr/>
      </dsp:nvSpPr>
      <dsp:spPr>
        <a:xfrm>
          <a:off x="1136685" y="2047405"/>
          <a:ext cx="2749514" cy="477188"/>
        </a:xfrm>
        <a:custGeom>
          <a:avLst/>
          <a:gdLst/>
          <a:ahLst/>
          <a:cxnLst/>
          <a:rect l="0" t="0" r="0" b="0"/>
          <a:pathLst>
            <a:path>
              <a:moveTo>
                <a:pt x="2749514" y="0"/>
              </a:moveTo>
              <a:lnTo>
                <a:pt x="2749514" y="238594"/>
              </a:lnTo>
              <a:lnTo>
                <a:pt x="0" y="238594"/>
              </a:lnTo>
              <a:lnTo>
                <a:pt x="0" y="47718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60EDD8-0FEA-4CC5-85C4-043D6445F274}">
      <dsp:nvSpPr>
        <dsp:cNvPr id="0" name=""/>
        <dsp:cNvSpPr/>
      </dsp:nvSpPr>
      <dsp:spPr>
        <a:xfrm>
          <a:off x="2750036" y="911242"/>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Sociology of Law</a:t>
          </a:r>
          <a:endParaRPr lang="en-US" sz="3800" kern="1200" dirty="0"/>
        </a:p>
      </dsp:txBody>
      <dsp:txXfrm>
        <a:off x="2750036" y="911242"/>
        <a:ext cx="2272326" cy="1136163"/>
      </dsp:txXfrm>
    </dsp:sp>
    <dsp:sp modelId="{9D7A4832-67DC-493B-A294-4B505B473150}">
      <dsp:nvSpPr>
        <dsp:cNvPr id="0" name=""/>
        <dsp:cNvSpPr/>
      </dsp:nvSpPr>
      <dsp:spPr>
        <a:xfrm>
          <a:off x="52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Social Control</a:t>
          </a:r>
          <a:endParaRPr lang="en-US" sz="3800" kern="1200" dirty="0"/>
        </a:p>
      </dsp:txBody>
      <dsp:txXfrm>
        <a:off x="521" y="2524594"/>
        <a:ext cx="2272326" cy="1136163"/>
      </dsp:txXfrm>
    </dsp:sp>
    <dsp:sp modelId="{0B1955EB-DF60-4406-8E28-441BD0B934B4}">
      <dsp:nvSpPr>
        <dsp:cNvPr id="0" name=""/>
        <dsp:cNvSpPr/>
      </dsp:nvSpPr>
      <dsp:spPr>
        <a:xfrm>
          <a:off x="2750036"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Legal Regulation</a:t>
          </a:r>
          <a:endParaRPr lang="en-US" sz="3800" kern="1200" dirty="0"/>
        </a:p>
      </dsp:txBody>
      <dsp:txXfrm>
        <a:off x="2750036" y="2524594"/>
        <a:ext cx="2272326" cy="1136163"/>
      </dsp:txXfrm>
    </dsp:sp>
    <dsp:sp modelId="{64A76B37-F635-4AFF-8EC8-03B99D8E61AF}">
      <dsp:nvSpPr>
        <dsp:cNvPr id="0" name=""/>
        <dsp:cNvSpPr/>
      </dsp:nvSpPr>
      <dsp:spPr>
        <a:xfrm>
          <a:off x="5499551" y="2524594"/>
          <a:ext cx="2272326" cy="11361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Legal Cultures</a:t>
          </a:r>
          <a:endParaRPr lang="en-US" sz="3800" kern="1200" dirty="0"/>
        </a:p>
      </dsp:txBody>
      <dsp:txXfrm>
        <a:off x="5499551" y="2524594"/>
        <a:ext cx="2272326" cy="113616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0EADC7D0-B67C-4CDD-8AA9-AF2E3E204047}"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ADC7D0-B67C-4CDD-8AA9-AF2E3E204047}"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EADC7D0-B67C-4CDD-8AA9-AF2E3E204047}"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C4337B-28A7-4B89-9265-94A8A7B73FCF}" type="datetimeFigureOut">
              <a:rPr lang="en-US" smtClean="0"/>
              <a:t>4/3/2014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ADC7D0-B67C-4CDD-8AA9-AF2E3E2040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58C4337B-28A7-4B89-9265-94A8A7B73FCF}" type="datetimeFigureOut">
              <a:rPr lang="en-US" smtClean="0"/>
              <a:t>4/3/2014</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0EADC7D0-B67C-4CDD-8AA9-AF2E3E2040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8C4337B-28A7-4B89-9265-94A8A7B73FCF}" type="datetimeFigureOut">
              <a:rPr lang="en-US" smtClean="0"/>
              <a:t>4/3/2014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EADC7D0-B67C-4CDD-8AA9-AF2E3E20404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Craig </a:t>
            </a:r>
            <a:r>
              <a:rPr lang="en-US" dirty="0" err="1" smtClean="0"/>
              <a:t>vincent</a:t>
            </a:r>
            <a:r>
              <a:rPr lang="en-US" dirty="0" smtClean="0"/>
              <a:t> </a:t>
            </a:r>
            <a:r>
              <a:rPr lang="en-US" dirty="0" err="1" smtClean="0"/>
              <a:t>mitchell</a:t>
            </a:r>
            <a:r>
              <a:rPr lang="en-US" dirty="0" smtClean="0"/>
              <a:t>, </a:t>
            </a:r>
            <a:r>
              <a:rPr lang="en-US" dirty="0" err="1" smtClean="0"/>
              <a:t>phd</a:t>
            </a:r>
            <a:r>
              <a:rPr lang="en-US" dirty="0" smtClean="0"/>
              <a:t/>
            </a:r>
            <a:br>
              <a:rPr lang="en-US" dirty="0" smtClean="0"/>
            </a:br>
            <a:r>
              <a:rPr lang="en-US" sz="2400" dirty="0" smtClean="0"/>
              <a:t>associate professor of </a:t>
            </a:r>
            <a:r>
              <a:rPr lang="en-US" sz="2400" dirty="0" err="1" smtClean="0"/>
              <a:t>christian</a:t>
            </a:r>
            <a:r>
              <a:rPr lang="en-US" sz="2400" dirty="0" smtClean="0"/>
              <a:t> ethics</a:t>
            </a:r>
            <a:br>
              <a:rPr lang="en-US" sz="2400" dirty="0" smtClean="0"/>
            </a:br>
            <a:r>
              <a:rPr lang="en-US" sz="2400" dirty="0" smtClean="0"/>
              <a:t>southwestern </a:t>
            </a:r>
            <a:r>
              <a:rPr lang="en-US" sz="2400" dirty="0" err="1" smtClean="0"/>
              <a:t>baptist</a:t>
            </a:r>
            <a:r>
              <a:rPr lang="en-US" sz="2400" dirty="0" smtClean="0"/>
              <a:t> theological seminary</a:t>
            </a:r>
            <a:endParaRPr lang="en-US" sz="2400" dirty="0"/>
          </a:p>
        </p:txBody>
      </p:sp>
      <p:sp>
        <p:nvSpPr>
          <p:cNvPr id="3" name="Subtitle 2"/>
          <p:cNvSpPr>
            <a:spLocks noGrp="1"/>
          </p:cNvSpPr>
          <p:nvPr>
            <p:ph type="subTitle" idx="1"/>
          </p:nvPr>
        </p:nvSpPr>
        <p:spPr/>
        <p:txBody>
          <a:bodyPr>
            <a:normAutofit/>
          </a:bodyPr>
          <a:lstStyle/>
          <a:p>
            <a:pPr algn="ctr"/>
            <a:r>
              <a:rPr lang="en-US" sz="6000" b="1" dirty="0" smtClean="0"/>
              <a:t>PHILOSOPHY OF LAW</a:t>
            </a:r>
            <a:endParaRPr lang="en-US" sz="6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Hugo Grotius</a:t>
            </a:r>
          </a:p>
        </p:txBody>
      </p:sp>
      <p:sp>
        <p:nvSpPr>
          <p:cNvPr id="3" name="Content Placeholder 2"/>
          <p:cNvSpPr>
            <a:spLocks noGrp="1"/>
          </p:cNvSpPr>
          <p:nvPr>
            <p:ph sz="half" idx="1"/>
          </p:nvPr>
        </p:nvSpPr>
        <p:spPr/>
        <p:txBody>
          <a:bodyPr/>
          <a:lstStyle/>
          <a:p>
            <a:pPr eaLnBrk="1" hangingPunct="1">
              <a:defRPr/>
            </a:pPr>
            <a:r>
              <a:rPr lang="en-US" dirty="0" smtClean="0"/>
              <a:t>Hugo Grotius made the connection between the natural law and international law</a:t>
            </a:r>
          </a:p>
        </p:txBody>
      </p:sp>
      <p:pic>
        <p:nvPicPr>
          <p:cNvPr id="28676" name="Content Placeholder 4" descr="Hugo_Grotius.jpg"/>
          <p:cNvPicPr>
            <a:picLocks noGrp="1" noChangeAspect="1"/>
          </p:cNvPicPr>
          <p:nvPr>
            <p:ph sz="half" idx="2"/>
          </p:nvPr>
        </p:nvPicPr>
        <p:blipFill>
          <a:blip r:embed="rId2" cstate="print"/>
          <a:srcRect/>
          <a:stretch>
            <a:fillRect/>
          </a:stretch>
        </p:blipFill>
        <p:spPr>
          <a:xfrm>
            <a:off x="5348288" y="2224088"/>
            <a:ext cx="2794000" cy="33274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defRPr/>
            </a:pPr>
            <a:r>
              <a:rPr lang="en-US" b="1" i="1" dirty="0" smtClean="0"/>
              <a:t>John Locke</a:t>
            </a:r>
          </a:p>
        </p:txBody>
      </p:sp>
      <p:sp>
        <p:nvSpPr>
          <p:cNvPr id="16387" name="Rectangle 3"/>
          <p:cNvSpPr>
            <a:spLocks noGrp="1" noRot="1" noChangeArrowheads="1"/>
          </p:cNvSpPr>
          <p:nvPr>
            <p:ph sz="half" idx="1"/>
          </p:nvPr>
        </p:nvSpPr>
        <p:spPr/>
        <p:txBody>
          <a:bodyPr/>
          <a:lstStyle/>
          <a:p>
            <a:pPr eaLnBrk="1" hangingPunct="1">
              <a:defRPr/>
            </a:pPr>
            <a:r>
              <a:rPr lang="en-US" dirty="0" smtClean="0"/>
              <a:t>John Locke based natural rights upon the natural law</a:t>
            </a:r>
          </a:p>
          <a:p>
            <a:pPr eaLnBrk="1" hangingPunct="1">
              <a:defRPr/>
            </a:pPr>
            <a:r>
              <a:rPr lang="en-US" dirty="0" smtClean="0"/>
              <a:t>All men have these rights (in opposition to the divine right of kings)</a:t>
            </a:r>
          </a:p>
        </p:txBody>
      </p:sp>
      <p:pic>
        <p:nvPicPr>
          <p:cNvPr id="35844" name="Content Placeholder 6" descr="john Locke.bmp"/>
          <p:cNvPicPr>
            <a:picLocks noGrp="1" noChangeAspect="1"/>
          </p:cNvPicPr>
          <p:nvPr>
            <p:ph sz="half" idx="2"/>
          </p:nvPr>
        </p:nvPicPr>
        <p:blipFill>
          <a:blip r:embed="rId2" cstate="print"/>
          <a:srcRect/>
          <a:stretch>
            <a:fillRect/>
          </a:stretch>
        </p:blipFill>
        <p:spPr>
          <a:xfrm>
            <a:off x="5257800" y="1752600"/>
            <a:ext cx="3352800" cy="42672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eaLnBrk="1" hangingPunct="1">
              <a:defRPr/>
            </a:pPr>
            <a:r>
              <a:rPr lang="en-US" b="1" i="1" dirty="0" smtClean="0"/>
              <a:t>John Locke</a:t>
            </a:r>
            <a:endParaRPr lang="en-US" dirty="0" smtClean="0"/>
          </a:p>
        </p:txBody>
      </p:sp>
      <p:sp>
        <p:nvSpPr>
          <p:cNvPr id="6" name="Content Placeholder 5"/>
          <p:cNvSpPr>
            <a:spLocks noGrp="1"/>
          </p:cNvSpPr>
          <p:nvPr>
            <p:ph idx="1"/>
          </p:nvPr>
        </p:nvSpPr>
        <p:spPr/>
        <p:txBody>
          <a:bodyPr/>
          <a:lstStyle/>
          <a:p>
            <a:pPr eaLnBrk="1" hangingPunct="1">
              <a:defRPr/>
            </a:pPr>
            <a:r>
              <a:rPr lang="en-US" dirty="0" smtClean="0"/>
              <a:t>Natural rights are based upon natural law</a:t>
            </a:r>
          </a:p>
          <a:p>
            <a:pPr eaLnBrk="1" hangingPunct="1">
              <a:defRPr/>
            </a:pPr>
            <a:r>
              <a:rPr lang="en-US" dirty="0" smtClean="0"/>
              <a:t>Natural rights include the right to: </a:t>
            </a:r>
          </a:p>
          <a:p>
            <a:pPr lvl="1" eaLnBrk="1" hangingPunct="1">
              <a:defRPr/>
            </a:pPr>
            <a:r>
              <a:rPr lang="en-US" dirty="0" smtClean="0"/>
              <a:t>Life </a:t>
            </a:r>
          </a:p>
          <a:p>
            <a:pPr lvl="1" eaLnBrk="1" hangingPunct="1">
              <a:defRPr/>
            </a:pPr>
            <a:r>
              <a:rPr lang="en-US" dirty="0" smtClean="0"/>
              <a:t>Liberty </a:t>
            </a:r>
          </a:p>
          <a:p>
            <a:pPr lvl="1" eaLnBrk="1" hangingPunct="1">
              <a:defRPr/>
            </a:pPr>
            <a:r>
              <a:rPr lang="en-US" dirty="0" smtClean="0"/>
              <a:t>Property</a:t>
            </a:r>
          </a:p>
          <a:p>
            <a:pPr eaLnBrk="1" hangingPunct="1">
              <a:defRPr/>
            </a:pPr>
            <a:r>
              <a:rPr lang="en-US" dirty="0" smtClean="0"/>
              <a:t>It is wrong for the government to interfere with these rights</a:t>
            </a:r>
          </a:p>
          <a:p>
            <a:pPr eaLnBrk="1" hangingPunct="1">
              <a:defRPr/>
            </a:pPr>
            <a:endParaRPr lang="en-US" dirty="0" smtClean="0"/>
          </a:p>
          <a:p>
            <a:pPr eaLnBrk="1" hangingPunct="1">
              <a:defRPr/>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Natural Law</a:t>
            </a:r>
            <a:endParaRPr lang="en-US" dirty="0"/>
          </a:p>
        </p:txBody>
      </p:sp>
      <p:sp>
        <p:nvSpPr>
          <p:cNvPr id="3" name="Content Placeholder 2"/>
          <p:cNvSpPr>
            <a:spLocks noGrp="1"/>
          </p:cNvSpPr>
          <p:nvPr>
            <p:ph sz="half" idx="1"/>
          </p:nvPr>
        </p:nvSpPr>
        <p:spPr/>
        <p:txBody>
          <a:bodyPr/>
          <a:lstStyle/>
          <a:p>
            <a:r>
              <a:rPr lang="en-US" dirty="0" smtClean="0"/>
              <a:t>William Blackstone argued for natural law in his </a:t>
            </a:r>
            <a:r>
              <a:rPr lang="en-US" b="1" i="1" dirty="0" smtClean="0"/>
              <a:t>Commentaries on the Law of England</a:t>
            </a:r>
            <a:r>
              <a:rPr lang="en-US" dirty="0" smtClean="0"/>
              <a:t> volume 1, section 2.</a:t>
            </a:r>
          </a:p>
          <a:p>
            <a:r>
              <a:rPr lang="en-US" dirty="0" smtClean="0"/>
              <a:t>He argued that law and morality rests upon a God who set everything in order.</a:t>
            </a:r>
          </a:p>
          <a:p>
            <a:endParaRPr lang="en-US" dirty="0"/>
          </a:p>
        </p:txBody>
      </p:sp>
      <p:pic>
        <p:nvPicPr>
          <p:cNvPr id="5" name="Content Placeholder 4" descr="blackstone.jpg"/>
          <p:cNvPicPr>
            <a:picLocks noGrp="1" noChangeAspect="1"/>
          </p:cNvPicPr>
          <p:nvPr>
            <p:ph sz="half" idx="2"/>
          </p:nvPr>
        </p:nvPicPr>
        <p:blipFill>
          <a:blip r:embed="rId2" cstate="print"/>
          <a:stretch>
            <a:fillRect/>
          </a:stretch>
        </p:blipFill>
        <p:spPr>
          <a:xfrm>
            <a:off x="5105400" y="1676400"/>
            <a:ext cx="3581400" cy="44958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Legal Positivism</a:t>
            </a: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7200" b="1" dirty="0" smtClean="0"/>
              <a:t>Positivism</a:t>
            </a:r>
            <a:endParaRPr lang="en-US" sz="7200" b="1" dirty="0"/>
          </a:p>
        </p:txBody>
      </p:sp>
      <p:graphicFrame>
        <p:nvGraphicFramePr>
          <p:cNvPr id="7" name="Content Placeholder 6"/>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Positivism: William Ockham</a:t>
            </a:r>
            <a:endParaRPr lang="en-US" b="1" dirty="0"/>
          </a:p>
        </p:txBody>
      </p:sp>
      <p:sp>
        <p:nvSpPr>
          <p:cNvPr id="3" name="Content Placeholder 2"/>
          <p:cNvSpPr>
            <a:spLocks noGrp="1"/>
          </p:cNvSpPr>
          <p:nvPr>
            <p:ph sz="half" idx="1"/>
          </p:nvPr>
        </p:nvSpPr>
        <p:spPr/>
        <p:txBody>
          <a:bodyPr>
            <a:normAutofit fontScale="92500" lnSpcReduction="20000"/>
          </a:bodyPr>
          <a:lstStyle/>
          <a:p>
            <a:r>
              <a:rPr lang="en-US" dirty="0" smtClean="0"/>
              <a:t>William of Ockham was a Franciscan scholar who was a radical empiricist</a:t>
            </a:r>
          </a:p>
          <a:p>
            <a:r>
              <a:rPr lang="en-US" dirty="0" smtClean="0"/>
              <a:t>Ockham led the modern movement towards metaphysical </a:t>
            </a:r>
            <a:r>
              <a:rPr lang="en-US" dirty="0" err="1" smtClean="0"/>
              <a:t>nominalism</a:t>
            </a:r>
            <a:endParaRPr lang="en-US" dirty="0" smtClean="0"/>
          </a:p>
          <a:p>
            <a:r>
              <a:rPr lang="en-US" dirty="0" smtClean="0"/>
              <a:t>He also separated philosophy from theology</a:t>
            </a:r>
          </a:p>
          <a:p>
            <a:r>
              <a:rPr lang="en-US" dirty="0" smtClean="0"/>
              <a:t>He still held to natural law</a:t>
            </a:r>
            <a:endParaRPr lang="en-US" dirty="0"/>
          </a:p>
        </p:txBody>
      </p:sp>
      <p:pic>
        <p:nvPicPr>
          <p:cNvPr id="5" name="Content Placeholder 4" descr="ockham.jpg"/>
          <p:cNvPicPr>
            <a:picLocks noGrp="1" noChangeAspect="1"/>
          </p:cNvPicPr>
          <p:nvPr>
            <p:ph sz="half" idx="2"/>
          </p:nvPr>
        </p:nvPicPr>
        <p:blipFill>
          <a:blip r:embed="rId2" cstate="print"/>
          <a:stretch>
            <a:fillRect/>
          </a:stretch>
        </p:blipFill>
        <p:spPr>
          <a:xfrm>
            <a:off x="4973638" y="1962944"/>
            <a:ext cx="3403600" cy="414020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Positivism: Thomas Hobbes</a:t>
            </a:r>
            <a:endParaRPr lang="en-US" b="1" dirty="0"/>
          </a:p>
        </p:txBody>
      </p:sp>
      <p:sp>
        <p:nvSpPr>
          <p:cNvPr id="3" name="Content Placeholder 2"/>
          <p:cNvSpPr>
            <a:spLocks noGrp="1"/>
          </p:cNvSpPr>
          <p:nvPr>
            <p:ph sz="half" idx="1"/>
          </p:nvPr>
        </p:nvSpPr>
        <p:spPr/>
        <p:txBody>
          <a:bodyPr>
            <a:normAutofit lnSpcReduction="10000"/>
          </a:bodyPr>
          <a:lstStyle/>
          <a:p>
            <a:r>
              <a:rPr lang="en-US" dirty="0" smtClean="0"/>
              <a:t>Thomas Hobbes continued the separation of philosophy from theology</a:t>
            </a:r>
          </a:p>
          <a:p>
            <a:r>
              <a:rPr lang="en-US" dirty="0" smtClean="0"/>
              <a:t>He also started social contract theory</a:t>
            </a:r>
          </a:p>
          <a:p>
            <a:r>
              <a:rPr lang="en-US" dirty="0" smtClean="0"/>
              <a:t>His reduced view of natural law resulted in man’s “state of nature”</a:t>
            </a:r>
            <a:endParaRPr lang="en-US" dirty="0"/>
          </a:p>
        </p:txBody>
      </p:sp>
      <p:pic>
        <p:nvPicPr>
          <p:cNvPr id="5" name="Content Placeholder 4" descr="hobbes.jpg"/>
          <p:cNvPicPr>
            <a:picLocks noGrp="1" noChangeAspect="1"/>
          </p:cNvPicPr>
          <p:nvPr>
            <p:ph sz="half" idx="2"/>
          </p:nvPr>
        </p:nvPicPr>
        <p:blipFill>
          <a:blip r:embed="rId2" cstate="print"/>
          <a:stretch>
            <a:fillRect/>
          </a:stretch>
        </p:blipFill>
        <p:spPr>
          <a:xfrm>
            <a:off x="5029200" y="1981200"/>
            <a:ext cx="3429000" cy="4267200"/>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POSITIVISM: David Hume</a:t>
            </a:r>
            <a:endParaRPr lang="en-US" b="1" dirty="0"/>
          </a:p>
        </p:txBody>
      </p:sp>
      <p:sp>
        <p:nvSpPr>
          <p:cNvPr id="4" name="Content Placeholder 3"/>
          <p:cNvSpPr>
            <a:spLocks noGrp="1"/>
          </p:cNvSpPr>
          <p:nvPr>
            <p:ph sz="half" idx="1"/>
          </p:nvPr>
        </p:nvSpPr>
        <p:spPr/>
        <p:txBody>
          <a:bodyPr>
            <a:normAutofit lnSpcReduction="10000"/>
          </a:bodyPr>
          <a:lstStyle/>
          <a:p>
            <a:r>
              <a:rPr lang="en-US" b="1" dirty="0" smtClean="0"/>
              <a:t>David Hume </a:t>
            </a:r>
            <a:r>
              <a:rPr lang="en-US" dirty="0" smtClean="0"/>
              <a:t>argued against the natural law with his </a:t>
            </a:r>
            <a:r>
              <a:rPr lang="en-US" b="1" dirty="0" smtClean="0"/>
              <a:t>fact/ value dichotomy</a:t>
            </a:r>
          </a:p>
          <a:p>
            <a:r>
              <a:rPr lang="en-US" dirty="0" smtClean="0"/>
              <a:t>This dichotomy teaches that morality is based on the passions while facts are judged by reason</a:t>
            </a:r>
          </a:p>
          <a:p>
            <a:r>
              <a:rPr lang="en-US" dirty="0" smtClean="0"/>
              <a:t>This resulted in </a:t>
            </a:r>
            <a:r>
              <a:rPr lang="en-US" b="1" dirty="0" smtClean="0"/>
              <a:t>positivism</a:t>
            </a:r>
            <a:endParaRPr lang="en-US" b="1" dirty="0"/>
          </a:p>
        </p:txBody>
      </p:sp>
      <p:pic>
        <p:nvPicPr>
          <p:cNvPr id="6" name="Content Placeholder 5" descr="d_hume.jpg"/>
          <p:cNvPicPr>
            <a:picLocks noGrp="1" noChangeAspect="1"/>
          </p:cNvPicPr>
          <p:nvPr>
            <p:ph sz="half" idx="2"/>
          </p:nvPr>
        </p:nvPicPr>
        <p:blipFill>
          <a:blip r:embed="rId2" cstate="print"/>
          <a:stretch>
            <a:fillRect/>
          </a:stretch>
        </p:blipFill>
        <p:spPr>
          <a:xfrm>
            <a:off x="5029200" y="1752600"/>
            <a:ext cx="3352800" cy="41148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Positivism: Jeremy Bentham</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Jeremy Bentham attacked Blackstone’s </a:t>
            </a:r>
            <a:r>
              <a:rPr lang="en-US" i="1" dirty="0" smtClean="0"/>
              <a:t>Commentaries on the Laws of England.</a:t>
            </a:r>
          </a:p>
          <a:p>
            <a:r>
              <a:rPr lang="en-US" dirty="0" smtClean="0"/>
              <a:t>He referred to what happened in English </a:t>
            </a:r>
            <a:r>
              <a:rPr lang="en-US" dirty="0" err="1" smtClean="0"/>
              <a:t>coursts</a:t>
            </a:r>
            <a:r>
              <a:rPr lang="en-US" dirty="0" smtClean="0"/>
              <a:t> as “dog law”</a:t>
            </a:r>
          </a:p>
          <a:p>
            <a:r>
              <a:rPr lang="en-US" dirty="0" smtClean="0"/>
              <a:t>He advocated the separation of law from </a:t>
            </a:r>
            <a:r>
              <a:rPr lang="en-US" dirty="0" smtClean="0"/>
              <a:t>morality</a:t>
            </a:r>
          </a:p>
          <a:p>
            <a:r>
              <a:rPr lang="en-US" dirty="0" smtClean="0"/>
              <a:t>Rights are a legal fiction</a:t>
            </a:r>
            <a:endParaRPr lang="en-US" dirty="0"/>
          </a:p>
        </p:txBody>
      </p:sp>
      <p:pic>
        <p:nvPicPr>
          <p:cNvPr id="5" name="Content Placeholder 4" descr="bentham.jpg"/>
          <p:cNvPicPr>
            <a:picLocks noGrp="1" noChangeAspect="1"/>
          </p:cNvPicPr>
          <p:nvPr>
            <p:ph sz="half" idx="2"/>
          </p:nvPr>
        </p:nvPicPr>
        <p:blipFill>
          <a:blip r:embed="rId2" cstate="print"/>
          <a:stretch>
            <a:fillRect/>
          </a:stretch>
        </p:blipFill>
        <p:spPr>
          <a:xfrm>
            <a:off x="4926013" y="2524919"/>
            <a:ext cx="3498850" cy="301625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Overview</a:t>
            </a:r>
            <a:endParaRPr lang="en-US" b="1"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Positivism: John Austin</a:t>
            </a:r>
            <a:endParaRPr lang="en-US" b="1" dirty="0"/>
          </a:p>
        </p:txBody>
      </p:sp>
      <p:sp>
        <p:nvSpPr>
          <p:cNvPr id="3" name="Content Placeholder 2"/>
          <p:cNvSpPr>
            <a:spLocks noGrp="1"/>
          </p:cNvSpPr>
          <p:nvPr>
            <p:ph sz="half" idx="1"/>
          </p:nvPr>
        </p:nvSpPr>
        <p:spPr/>
        <p:txBody>
          <a:bodyPr>
            <a:normAutofit fontScale="70000" lnSpcReduction="20000"/>
          </a:bodyPr>
          <a:lstStyle/>
          <a:p>
            <a:r>
              <a:rPr lang="en-US" dirty="0" smtClean="0"/>
              <a:t>John Austin is best known for his work developing the theory of legal positivism. He attempted to clearly separate moral rules from "positive law."</a:t>
            </a:r>
          </a:p>
          <a:p>
            <a:r>
              <a:rPr lang="en-US" dirty="0" smtClean="0"/>
              <a:t>Austin was greatly influenced in his utilitarian approach to law by Jeremy Bentham. Austin took a positivist approach to jurisprudence; he viewed the law as commands from a sovereign that are backed by a threat of sanction. In determining 'a sovereign', Austin recognized it as one who society obeys habitually. </a:t>
            </a:r>
          </a:p>
          <a:p>
            <a:endParaRPr lang="en-US" dirty="0"/>
          </a:p>
        </p:txBody>
      </p:sp>
      <p:pic>
        <p:nvPicPr>
          <p:cNvPr id="5" name="Content Placeholder 4" descr="John_Austin.jpg"/>
          <p:cNvPicPr>
            <a:picLocks noGrp="1" noChangeAspect="1"/>
          </p:cNvPicPr>
          <p:nvPr>
            <p:ph sz="half" idx="2"/>
          </p:nvPr>
        </p:nvPicPr>
        <p:blipFill>
          <a:blip r:embed="rId2" cstate="print"/>
          <a:stretch>
            <a:fillRect/>
          </a:stretch>
        </p:blipFill>
        <p:spPr>
          <a:xfrm>
            <a:off x="5440064" y="1770063"/>
            <a:ext cx="2470748" cy="4525962"/>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t>Legal Realism</a:t>
            </a:r>
            <a:endParaRPr lang="en-US" b="1" dirty="0"/>
          </a:p>
        </p:txBody>
      </p:sp>
      <p:graphicFrame>
        <p:nvGraphicFramePr>
          <p:cNvPr id="7" name="Content Placeholder 6"/>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Legal Realism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Began in American schools of law</a:t>
            </a:r>
          </a:p>
          <a:p>
            <a:r>
              <a:rPr lang="en-US" dirty="0" smtClean="0"/>
              <a:t>It is closer to positivism than it is to natural </a:t>
            </a:r>
            <a:r>
              <a:rPr lang="en-US" dirty="0" smtClean="0"/>
              <a:t>law</a:t>
            </a:r>
          </a:p>
          <a:p>
            <a:r>
              <a:rPr lang="en-US" dirty="0" smtClean="0"/>
              <a:t>Rights are created and backed by the state</a:t>
            </a:r>
            <a:endParaRPr lang="en-US" dirty="0" smtClean="0"/>
          </a:p>
          <a:p>
            <a:r>
              <a:rPr lang="en-US" dirty="0" smtClean="0"/>
              <a:t>There is no single outlook shared by all of the realists</a:t>
            </a:r>
          </a:p>
          <a:p>
            <a:r>
              <a:rPr lang="en-US" dirty="0" smtClean="0"/>
              <a:t>Based on the pragmatism of Charles Sanders Peirce</a:t>
            </a:r>
          </a:p>
          <a:p>
            <a:r>
              <a:rPr lang="en-US" dirty="0" smtClean="0"/>
              <a:t>It has a pragmatic conception of the law which undermines the plausibility of orthodox legal positivism and natural law</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Legal Realism: </a:t>
            </a:r>
            <a:br>
              <a:rPr lang="en-US" dirty="0" smtClean="0"/>
            </a:br>
            <a:r>
              <a:rPr lang="en-US" dirty="0" smtClean="0"/>
              <a:t>Oliver Wendell Holmes</a:t>
            </a:r>
            <a:endParaRPr lang="en-US" dirty="0"/>
          </a:p>
        </p:txBody>
      </p:sp>
      <p:sp>
        <p:nvSpPr>
          <p:cNvPr id="5" name="Content Placeholder 4"/>
          <p:cNvSpPr>
            <a:spLocks noGrp="1"/>
          </p:cNvSpPr>
          <p:nvPr>
            <p:ph sz="half" idx="1"/>
          </p:nvPr>
        </p:nvSpPr>
        <p:spPr/>
        <p:txBody>
          <a:bodyPr>
            <a:normAutofit fontScale="70000" lnSpcReduction="20000"/>
          </a:bodyPr>
          <a:lstStyle/>
          <a:p>
            <a:r>
              <a:rPr lang="en-US" dirty="0" smtClean="0"/>
              <a:t>Holmes espoused a form of moral skepticism and opposed the doctrine of natural law, marking a significant shift in American jurisprudence. As he wrote in one of his most famous decisions, his dissent in </a:t>
            </a:r>
            <a:r>
              <a:rPr lang="en-US" i="1" dirty="0" smtClean="0"/>
              <a:t>Abrams v. United States</a:t>
            </a:r>
            <a:r>
              <a:rPr lang="en-US" dirty="0" smtClean="0"/>
              <a:t> (1919), he regarded the United States Constitution as "an experiment, as all life is an experiment" and believed that as a consequence "we should be eternally vigilant against attempts to check the expression of opinions that we loathe and believe to be fraught with death."</a:t>
            </a:r>
            <a:endParaRPr lang="en-US" dirty="0"/>
          </a:p>
        </p:txBody>
      </p:sp>
      <p:pic>
        <p:nvPicPr>
          <p:cNvPr id="7" name="Content Placeholder 6" descr="Oliver_Wendell_Holmes_Jr_circa_1930.jpg"/>
          <p:cNvPicPr>
            <a:picLocks noGrp="1" noChangeAspect="1"/>
          </p:cNvPicPr>
          <p:nvPr>
            <p:ph sz="half" idx="2"/>
          </p:nvPr>
        </p:nvPicPr>
        <p:blipFill>
          <a:blip r:embed="rId2" cstate="print"/>
          <a:stretch>
            <a:fillRect/>
          </a:stretch>
        </p:blipFill>
        <p:spPr>
          <a:xfrm>
            <a:off x="5278438" y="1988344"/>
            <a:ext cx="2794000" cy="408940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Critical Legal Theory</a:t>
            </a:r>
            <a:endParaRPr lang="en-US" b="1"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Critical Legal Theory</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Critical Legal Theory can be  traced to American Legal Realism, as a distinct scholarly movement CLS fully emerged only in the late 1970s. </a:t>
            </a:r>
          </a:p>
          <a:p>
            <a:r>
              <a:rPr lang="en-US" dirty="0" smtClean="0"/>
              <a:t>Many founding American Critical Legal Theory scholars were profoundly influenced by the experiences of the civil rights movement, women's rights movement, and the anti-war movement of the 1960s and 1970s. </a:t>
            </a:r>
          </a:p>
          <a:p>
            <a:r>
              <a:rPr lang="en-US" dirty="0" smtClean="0"/>
              <a:t>What started off as a critical stance towards American domestic politics eventually translated into a critical stance towards the dominant legal ideology of modern Western society.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t>Critical Legal Theory</a:t>
            </a:r>
            <a:endParaRPr lang="en-US" b="1" dirty="0"/>
          </a:p>
        </p:txBody>
      </p:sp>
      <p:sp>
        <p:nvSpPr>
          <p:cNvPr id="5" name="Content Placeholder 4"/>
          <p:cNvSpPr>
            <a:spLocks noGrp="1"/>
          </p:cNvSpPr>
          <p:nvPr>
            <p:ph idx="1"/>
          </p:nvPr>
        </p:nvSpPr>
        <p:spPr/>
        <p:txBody>
          <a:bodyPr>
            <a:normAutofit lnSpcReduction="10000"/>
          </a:bodyPr>
          <a:lstStyle/>
          <a:p>
            <a:r>
              <a:rPr lang="en-US" b="1" dirty="0" smtClean="0"/>
              <a:t>Sociology of Law </a:t>
            </a:r>
            <a:r>
              <a:rPr lang="en-US" dirty="0" smtClean="0"/>
              <a:t>is a sub-discipline within </a:t>
            </a:r>
            <a:r>
              <a:rPr lang="en-US" b="1" dirty="0" smtClean="0"/>
              <a:t>Critical Legal Theory</a:t>
            </a:r>
          </a:p>
          <a:p>
            <a:r>
              <a:rPr lang="en-US" b="1" dirty="0" smtClean="0"/>
              <a:t>Sociology of Law </a:t>
            </a:r>
            <a:r>
              <a:rPr lang="en-US" dirty="0" smtClean="0"/>
              <a:t>consists of various sociological approaches to the study of law in society. </a:t>
            </a:r>
          </a:p>
          <a:p>
            <a:r>
              <a:rPr lang="en-US" dirty="0" smtClean="0"/>
              <a:t>These approaches empirically examine and theorize the interaction between law and legal institutions, on the one hand, and other (non-legal) social institutions and social factors, on the other</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t>Critical Legal Theory</a:t>
            </a:r>
            <a:endParaRPr lang="en-US" b="1" dirty="0"/>
          </a:p>
        </p:txBody>
      </p:sp>
      <p:graphicFrame>
        <p:nvGraphicFramePr>
          <p:cNvPr id="7" name="Content Placeholder 6"/>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b="1" dirty="0"/>
          </a:p>
        </p:txBody>
      </p:sp>
      <p:sp>
        <p:nvSpPr>
          <p:cNvPr id="3" name="Content Placeholder 2"/>
          <p:cNvSpPr>
            <a:spLocks noGrp="1"/>
          </p:cNvSpPr>
          <p:nvPr>
            <p:ph idx="1"/>
          </p:nvPr>
        </p:nvSpPr>
        <p:spPr/>
        <p:txBody>
          <a:bodyPr>
            <a:normAutofit fontScale="70000" lnSpcReduction="20000"/>
          </a:bodyPr>
          <a:lstStyle/>
          <a:p>
            <a:r>
              <a:rPr lang="en-US" sz="4100" b="1" dirty="0" smtClean="0"/>
              <a:t>Law and economics or economic analysis of law is the application of economic methods to analysis of law. </a:t>
            </a:r>
          </a:p>
          <a:p>
            <a:r>
              <a:rPr lang="en-US" dirty="0" smtClean="0"/>
              <a:t>Economic concepts are used to explain the effects of laws, to assess which legal rules are economically efficient, and to predict which legal rules will be promulgated.</a:t>
            </a:r>
          </a:p>
          <a:p>
            <a:r>
              <a:rPr lang="en-US" dirty="0" smtClean="0"/>
              <a:t>Because of the overlap between legal systems and political systems, some of the issues in law and economics are also raised in political economy, constitutional economics and political science. </a:t>
            </a:r>
          </a:p>
          <a:p>
            <a:r>
              <a:rPr lang="en-US" dirty="0" smtClean="0"/>
              <a:t>Most formal academic work done in law and economics is broadly within the Neoclassical tradition</a:t>
            </a:r>
          </a:p>
          <a:p>
            <a:r>
              <a:rPr lang="en-US" dirty="0" smtClean="0"/>
              <a:t>Economics is not everything. Other considerations like morality are important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b="1" dirty="0"/>
          </a:p>
        </p:txBody>
      </p:sp>
      <p:graphicFrame>
        <p:nvGraphicFramePr>
          <p:cNvPr id="5" name="Content Placeholder 4"/>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Philosophies of Law</a:t>
            </a:r>
            <a:endParaRPr lang="en-US" dirty="0"/>
          </a:p>
        </p:txBody>
      </p:sp>
      <p:graphicFrame>
        <p:nvGraphicFramePr>
          <p:cNvPr id="4" name="Content Placeholder 3"/>
          <p:cNvGraphicFramePr>
            <a:graphicFrameLocks noGrp="1"/>
          </p:cNvGraphicFramePr>
          <p:nvPr>
            <p:ph idx="1"/>
          </p:nvPr>
        </p:nvGraphicFramePr>
        <p:xfrm>
          <a:off x="838200" y="1981200"/>
          <a:ext cx="7772400" cy="466344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t>Philosophy</a:t>
                      </a:r>
                      <a:endParaRPr lang="en-US" sz="3600" b="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b="0" dirty="0" smtClean="0"/>
                        <a:t>Metaphysics</a:t>
                      </a:r>
                      <a:endParaRPr lang="en-US" sz="3600" dirty="0"/>
                    </a:p>
                  </a:txBody>
                  <a:tcPr/>
                </a:tc>
                <a:tc>
                  <a:txBody>
                    <a:bodyPr/>
                    <a:lstStyle/>
                    <a:p>
                      <a:pPr algn="ctr"/>
                      <a:r>
                        <a:rPr lang="en-US" sz="3600" b="0" dirty="0" smtClean="0"/>
                        <a:t>Ethics</a:t>
                      </a:r>
                      <a:endParaRPr lang="en-US" sz="3600" b="0" dirty="0"/>
                    </a:p>
                  </a:txBody>
                  <a:tcPr/>
                </a:tc>
              </a:tr>
              <a:tr h="370840">
                <a:tc>
                  <a:txBody>
                    <a:bodyPr/>
                    <a:lstStyle/>
                    <a:p>
                      <a:pPr algn="ctr"/>
                      <a:r>
                        <a:rPr lang="en-US" sz="2400" b="1" dirty="0" smtClean="0"/>
                        <a:t>Natural Law </a:t>
                      </a:r>
                      <a:endParaRPr lang="en-US" sz="24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0" dirty="0" smtClean="0"/>
                        <a:t>Realism</a:t>
                      </a:r>
                    </a:p>
                    <a:p>
                      <a:pPr algn="ctr"/>
                      <a:endParaRPr lang="en-US" sz="2800" b="0" dirty="0"/>
                    </a:p>
                  </a:txBody>
                  <a:tcPr/>
                </a:tc>
                <a:tc>
                  <a:txBody>
                    <a:bodyPr/>
                    <a:lstStyle/>
                    <a:p>
                      <a:pPr algn="ctr"/>
                      <a:r>
                        <a:rPr lang="en-US" b="0" dirty="0" smtClean="0"/>
                        <a:t>Teleological-</a:t>
                      </a:r>
                    </a:p>
                    <a:p>
                      <a:pPr algn="ctr"/>
                      <a:r>
                        <a:rPr lang="en-US" b="0" dirty="0" smtClean="0"/>
                        <a:t>Virtue Ethics</a:t>
                      </a:r>
                      <a:endParaRPr lang="en-US" b="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Legal Positivism</a:t>
                      </a:r>
                    </a:p>
                    <a:p>
                      <a:pPr algn="ctr"/>
                      <a:endParaRPr lang="en-US" sz="24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0" dirty="0" err="1" smtClean="0"/>
                        <a:t>Nominalism</a:t>
                      </a:r>
                      <a:endParaRPr lang="en-US" sz="2800" b="0" dirty="0" smtClean="0"/>
                    </a:p>
                    <a:p>
                      <a:pPr algn="ctr"/>
                      <a:endParaRPr lang="en-US" sz="2800" b="0" dirty="0"/>
                    </a:p>
                  </a:txBody>
                  <a:tcPr/>
                </a:tc>
                <a:tc>
                  <a:txBody>
                    <a:bodyPr/>
                    <a:lstStyle/>
                    <a:p>
                      <a:pPr algn="ctr"/>
                      <a:r>
                        <a:rPr lang="en-US" b="0" dirty="0" smtClean="0"/>
                        <a:t>Deontology-Utilitarianism</a:t>
                      </a:r>
                      <a:endParaRPr lang="en-US" b="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Legal Realism</a:t>
                      </a:r>
                    </a:p>
                    <a:p>
                      <a:pPr algn="ctr"/>
                      <a:endParaRPr lang="en-US" sz="24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0" dirty="0" err="1" smtClean="0"/>
                        <a:t>Nominalism</a:t>
                      </a:r>
                      <a:endParaRPr lang="en-US" sz="2800" b="0" dirty="0" smtClean="0"/>
                    </a:p>
                    <a:p>
                      <a:pPr algn="ctr"/>
                      <a:endParaRPr lang="en-US" sz="2800" b="0" dirty="0"/>
                    </a:p>
                  </a:txBody>
                  <a:tcPr/>
                </a:tc>
                <a:tc>
                  <a:txBody>
                    <a:bodyPr/>
                    <a:lstStyle/>
                    <a:p>
                      <a:pPr algn="ctr"/>
                      <a:r>
                        <a:rPr lang="en-US" b="0" dirty="0" smtClean="0"/>
                        <a:t>Deontology-</a:t>
                      </a:r>
                      <a:endParaRPr lang="en-US" b="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Critical Legal Theory</a:t>
                      </a:r>
                    </a:p>
                    <a:p>
                      <a:pPr algn="ctr"/>
                      <a:endParaRPr lang="en-US" sz="24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0" dirty="0" err="1" smtClean="0"/>
                        <a:t>Nominalism</a:t>
                      </a:r>
                      <a:endParaRPr lang="en-US" sz="2800" b="0" dirty="0" smtClean="0"/>
                    </a:p>
                    <a:p>
                      <a:pPr algn="ctr"/>
                      <a:endParaRPr lang="en-US" sz="2800" b="0" dirty="0"/>
                    </a:p>
                  </a:txBody>
                  <a:tcPr/>
                </a:tc>
                <a:tc>
                  <a:txBody>
                    <a:bodyPr/>
                    <a:lstStyle/>
                    <a:p>
                      <a:pPr algn="ctr"/>
                      <a:r>
                        <a:rPr lang="en-US" b="0" dirty="0" smtClean="0"/>
                        <a:t>Deontology-</a:t>
                      </a:r>
                      <a:endParaRPr lang="en-US" b="0" dirty="0"/>
                    </a:p>
                  </a:txBody>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b="1" dirty="0"/>
          </a:p>
        </p:txBody>
      </p:sp>
      <p:sp>
        <p:nvSpPr>
          <p:cNvPr id="3" name="Content Placeholder 2"/>
          <p:cNvSpPr>
            <a:spLocks noGrp="1"/>
          </p:cNvSpPr>
          <p:nvPr>
            <p:ph idx="1"/>
          </p:nvPr>
        </p:nvSpPr>
        <p:spPr/>
        <p:txBody>
          <a:bodyPr>
            <a:normAutofit fontScale="92500" lnSpcReduction="10000"/>
          </a:bodyPr>
          <a:lstStyle/>
          <a:p>
            <a:r>
              <a:rPr lang="en-US" b="1" dirty="0" smtClean="0"/>
              <a:t>Positive law and economics</a:t>
            </a:r>
          </a:p>
          <a:p>
            <a:r>
              <a:rPr lang="en-US" i="1" dirty="0" smtClean="0"/>
              <a:t>Positive law and economics</a:t>
            </a:r>
            <a:r>
              <a:rPr lang="en-US" dirty="0" smtClean="0"/>
              <a:t> uses economic analysis to predict the effects of various legal rules. So, for example, a positive economic analysis of tort law would predict the effects of a strict liability rule as opposed to the effects of a negligence rule. Positive law and economics has also at times purported to explain the development of legal rules, for example the common law of torts, in terms of their economic efficiency.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b="1" dirty="0"/>
          </a:p>
        </p:txBody>
      </p:sp>
      <p:sp>
        <p:nvSpPr>
          <p:cNvPr id="3" name="Content Placeholder 2"/>
          <p:cNvSpPr>
            <a:spLocks noGrp="1"/>
          </p:cNvSpPr>
          <p:nvPr>
            <p:ph idx="1"/>
          </p:nvPr>
        </p:nvSpPr>
        <p:spPr/>
        <p:txBody>
          <a:bodyPr/>
          <a:lstStyle/>
          <a:p>
            <a:pPr>
              <a:buNone/>
            </a:pPr>
            <a:r>
              <a:rPr lang="en-US" b="1" dirty="0" smtClean="0"/>
              <a:t>  Normative law and economics</a:t>
            </a:r>
          </a:p>
          <a:p>
            <a:r>
              <a:rPr lang="en-US" i="1" dirty="0" smtClean="0"/>
              <a:t>Normative law and economics</a:t>
            </a:r>
            <a:r>
              <a:rPr lang="en-US" dirty="0" smtClean="0"/>
              <a:t> goes one step further and makes policy recommendations based on the economic consequences of various policies. The key concept for normative economic analysis is efficiency, in particular, </a:t>
            </a:r>
            <a:r>
              <a:rPr lang="en-US" dirty="0" err="1" smtClean="0"/>
              <a:t>allocative</a:t>
            </a:r>
            <a:r>
              <a:rPr lang="en-US" dirty="0" smtClean="0"/>
              <a:t> efficiency.</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b="1" dirty="0"/>
          </a:p>
        </p:txBody>
      </p:sp>
      <p:sp>
        <p:nvSpPr>
          <p:cNvPr id="3" name="Content Placeholder 2"/>
          <p:cNvSpPr>
            <a:spLocks noGrp="1"/>
          </p:cNvSpPr>
          <p:nvPr>
            <p:ph idx="1"/>
          </p:nvPr>
        </p:nvSpPr>
        <p:spPr/>
        <p:txBody>
          <a:bodyPr>
            <a:normAutofit lnSpcReduction="10000"/>
          </a:bodyPr>
          <a:lstStyle/>
          <a:p>
            <a:r>
              <a:rPr lang="en-US" dirty="0" smtClean="0"/>
              <a:t>A common concept of efficiency used by law and economics scholars is Pareto efficiency. A legal rule is Pareto efficient if it could not be changed so as to make one person better off without making another person worse off. A weaker conception of efficiency is </a:t>
            </a:r>
            <a:r>
              <a:rPr lang="en-US" dirty="0" err="1" smtClean="0"/>
              <a:t>Kaldor</a:t>
            </a:r>
            <a:r>
              <a:rPr lang="en-US" dirty="0" smtClean="0"/>
              <a:t>-Hicks efficiency. A legal rule is </a:t>
            </a:r>
            <a:r>
              <a:rPr lang="en-US" dirty="0" err="1" smtClean="0"/>
              <a:t>Kaldor</a:t>
            </a:r>
            <a:r>
              <a:rPr lang="en-US" dirty="0" smtClean="0"/>
              <a:t>-Hicks efficient if it could be made Pareto efficient by some parties compensating others as to offset their loss.</a:t>
            </a:r>
          </a:p>
          <a:p>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Law and Economics</a:t>
            </a:r>
            <a:endParaRPr lang="en-US" dirty="0"/>
          </a:p>
        </p:txBody>
      </p:sp>
      <p:sp>
        <p:nvSpPr>
          <p:cNvPr id="3" name="Content Placeholder 2"/>
          <p:cNvSpPr>
            <a:spLocks noGrp="1"/>
          </p:cNvSpPr>
          <p:nvPr>
            <p:ph idx="1"/>
          </p:nvPr>
        </p:nvSpPr>
        <p:spPr/>
        <p:txBody>
          <a:bodyPr>
            <a:normAutofit lnSpcReduction="10000"/>
          </a:bodyPr>
          <a:lstStyle/>
          <a:p>
            <a:r>
              <a:rPr lang="en-US" dirty="0" smtClean="0"/>
              <a:t>One important trend has been the application of game theory to legal problems. Other developments have been the incorporation of behavioral economics into economic analysis of law, and the increasing use of statistical and econometrics techniques. Within the legal academy, the term socio-economics has been applied to economic approaches that are self-consciously broader than the neoclassical tradition.</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Overview</a:t>
            </a:r>
            <a:endParaRPr lang="en-US" b="1"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American Legal Ethics</a:t>
            </a:r>
            <a:endParaRPr lang="en-US" dirty="0"/>
          </a:p>
        </p:txBody>
      </p:sp>
      <p:sp>
        <p:nvSpPr>
          <p:cNvPr id="3" name="Content Placeholder 2"/>
          <p:cNvSpPr>
            <a:spLocks noGrp="1"/>
          </p:cNvSpPr>
          <p:nvPr>
            <p:ph idx="1"/>
          </p:nvPr>
        </p:nvSpPr>
        <p:spPr/>
        <p:txBody>
          <a:bodyPr>
            <a:normAutofit/>
          </a:bodyPr>
          <a:lstStyle/>
          <a:p>
            <a:r>
              <a:rPr lang="en-US" sz="4000" dirty="0" smtClean="0"/>
              <a:t>Legal ethics are inherently deontological: whether any particular action on the part of an officer of the court is ethical is dependent on competing obligations that that officer may have</a:t>
            </a:r>
          </a:p>
          <a:p>
            <a:endParaRPr lang="en-US" sz="4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American Legal Ethics</a:t>
            </a:r>
            <a:endParaRPr lang="en-US" dirty="0"/>
          </a:p>
        </p:txBody>
      </p:sp>
      <p:sp>
        <p:nvSpPr>
          <p:cNvPr id="3" name="Content Placeholder 2"/>
          <p:cNvSpPr>
            <a:spLocks noGrp="1"/>
          </p:cNvSpPr>
          <p:nvPr>
            <p:ph idx="1"/>
          </p:nvPr>
        </p:nvSpPr>
        <p:spPr/>
        <p:txBody>
          <a:bodyPr>
            <a:noAutofit/>
          </a:bodyPr>
          <a:lstStyle/>
          <a:p>
            <a:r>
              <a:rPr lang="en-US" sz="2400" dirty="0" smtClean="0"/>
              <a:t>--Legal ethics are internally consistent, but not necessarily consistent with a metaphysical realist conception of morality.</a:t>
            </a:r>
          </a:p>
          <a:p>
            <a:r>
              <a:rPr lang="en-US" sz="2400" dirty="0" smtClean="0"/>
              <a:t>--this is the source of the technical legal terms “matter of fact” and “matter of law” and the usage of “guilty” and “not guilty” (rather than “innocent”) in legal terminology </a:t>
            </a:r>
          </a:p>
          <a:p>
            <a:r>
              <a:rPr lang="en-US" sz="2400" dirty="0" smtClean="0"/>
              <a:t>--ex. John commits a robbery and is arrested and tried for the robbery, but at trial, a jury acquits  John.  John did actually commit the robbery, so he is guilty of robbery as a matter of fact, but a jury found him to be not guilty so as a matter of law, John is not guilty.</a:t>
            </a:r>
          </a:p>
          <a:p>
            <a:r>
              <a:rPr lang="en-US" sz="2400" dirty="0" smtClean="0"/>
              <a:t>	</a:t>
            </a:r>
            <a:endParaRPr 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American Legal Ethics</a:t>
            </a:r>
            <a:endParaRPr lang="en-US" dirty="0"/>
          </a:p>
        </p:txBody>
      </p:sp>
      <p:sp>
        <p:nvSpPr>
          <p:cNvPr id="3" name="Content Placeholder 2"/>
          <p:cNvSpPr>
            <a:spLocks noGrp="1"/>
          </p:cNvSpPr>
          <p:nvPr>
            <p:ph idx="1"/>
          </p:nvPr>
        </p:nvSpPr>
        <p:spPr/>
        <p:txBody>
          <a:bodyPr>
            <a:normAutofit/>
          </a:bodyPr>
          <a:lstStyle/>
          <a:p>
            <a:r>
              <a:rPr lang="en-US" dirty="0" smtClean="0"/>
              <a:t>-The statement “John is guilty of robbery” is true when the correspondence theory of truth is applied to his circumstance. (He is guilty as a matter of fact.)</a:t>
            </a:r>
          </a:p>
          <a:p>
            <a:r>
              <a:rPr lang="en-US" dirty="0" smtClean="0"/>
              <a:t> -While not innocent, “John is not guilty of robbery” is true when a coherence theory of truth is applied to his circumstance.  (The statement is coherent with its context: He is not guilty as a matter of law.)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American Legal Ethics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goal of the American adversarial system is justice rather than truth:</a:t>
            </a:r>
          </a:p>
          <a:p>
            <a:r>
              <a:rPr lang="en-US" dirty="0" smtClean="0"/>
              <a:t>--due process is a concept to insure a level playing field for all who come before the 	courts for redress</a:t>
            </a:r>
          </a:p>
          <a:p>
            <a:r>
              <a:rPr lang="en-US" dirty="0" smtClean="0"/>
              <a:t>--given the fallen state of man, the Founding Father’s system is better than most, BUT not aimed at finding truth, just designed to assure fairness and reduce the opportunity for making the prosecutor a tyrannical agent of the government</a:t>
            </a:r>
          </a:p>
          <a:p>
            <a:r>
              <a:rPr lang="en-US" dirty="0" smtClean="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American Legal Ethics</a:t>
            </a:r>
            <a:endParaRPr lang="en-US" b="1" dirty="0"/>
          </a:p>
        </p:txBody>
      </p:sp>
      <p:sp>
        <p:nvSpPr>
          <p:cNvPr id="3" name="Content Placeholder 2"/>
          <p:cNvSpPr>
            <a:spLocks noGrp="1"/>
          </p:cNvSpPr>
          <p:nvPr>
            <p:ph idx="1"/>
          </p:nvPr>
        </p:nvSpPr>
        <p:spPr/>
        <p:txBody>
          <a:bodyPr>
            <a:normAutofit fontScale="32500" lnSpcReduction="20000"/>
          </a:bodyPr>
          <a:lstStyle/>
          <a:p>
            <a:r>
              <a:rPr lang="en-US" sz="9600" b="1" dirty="0" smtClean="0"/>
              <a:t>The Christian lawyer’s dilemma:</a:t>
            </a:r>
          </a:p>
          <a:p>
            <a:r>
              <a:rPr lang="en-US" sz="9600" dirty="0" smtClean="0"/>
              <a:t>--in order to become an attorney, one must take an oath that obligates him or her to the ethical standards of the profession 	so in order to honor this oath</a:t>
            </a:r>
          </a:p>
          <a:p>
            <a:r>
              <a:rPr lang="en-US" sz="9600" dirty="0" smtClean="0"/>
              <a:t>--we have to have a system and any system devised by men will 	be flawed—functioning within the system ethically is possible</a:t>
            </a:r>
          </a:p>
          <a:p>
            <a:endParaRPr lang="en-US" sz="9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Legal Theories</a:t>
            </a:r>
            <a:endParaRPr lang="en-US" dirty="0"/>
          </a:p>
        </p:txBody>
      </p:sp>
      <p:graphicFrame>
        <p:nvGraphicFramePr>
          <p:cNvPr id="5" name="Content Placeholder 4"/>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American Legal Ethics</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a:t>--defending John in the case mentioned above becomes larger than the one client—John’s attorney is making sure that the prosecutor is forced to present proper evidence in the proper way so that he isn’t free to simply convict any person who appears guilty.  By defending John,  John’s attorney is defending the system and anyone else who may one day be subject to that system</a:t>
            </a:r>
            <a:r>
              <a:rPr lang="en-US" sz="3200" dirty="0" smtClean="0"/>
              <a:t>.</a:t>
            </a:r>
            <a:r>
              <a:rPr lang="en-US" sz="3200" dirty="0"/>
              <a:t> </a:t>
            </a:r>
          </a:p>
          <a:p>
            <a:endParaRPr lang="en-US" dirty="0"/>
          </a:p>
        </p:txBody>
      </p:sp>
    </p:spTree>
    <p:extLst>
      <p:ext uri="{BB962C8B-B14F-4D97-AF65-F5344CB8AC3E}">
        <p14:creationId xmlns:p14="http://schemas.microsoft.com/office/powerpoint/2010/main" val="15651104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Overview</a:t>
            </a:r>
            <a:endParaRPr lang="en-US" b="1"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Business Law: </a:t>
            </a:r>
            <a:br>
              <a:rPr lang="en-US" b="1" dirty="0" smtClean="0"/>
            </a:br>
            <a:r>
              <a:rPr lang="en-US" b="1" dirty="0" smtClean="0"/>
              <a:t>Property Rights</a:t>
            </a:r>
            <a:endParaRPr lang="en-US" b="1" dirty="0"/>
          </a:p>
        </p:txBody>
      </p:sp>
      <p:graphicFrame>
        <p:nvGraphicFramePr>
          <p:cNvPr id="4" name="Content Placeholder 3"/>
          <p:cNvGraphicFramePr>
            <a:graphicFrameLocks noGrp="1"/>
          </p:cNvGraphicFramePr>
          <p:nvPr>
            <p:ph idx="1"/>
          </p:nvPr>
        </p:nvGraphicFramePr>
        <p:xfrm>
          <a:off x="914400" y="1784350"/>
          <a:ext cx="7772400" cy="435864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 of Law</a:t>
                      </a:r>
                      <a:endParaRPr lang="en-US" sz="3200" b="1" dirty="0"/>
                    </a:p>
                  </a:txBody>
                  <a:tcPr/>
                </a:tc>
                <a:tc>
                  <a:txBody>
                    <a:bodyPr/>
                    <a:lstStyle/>
                    <a:p>
                      <a:pPr algn="ctr"/>
                      <a:r>
                        <a:rPr lang="en-US" sz="3200" dirty="0" smtClean="0"/>
                        <a:t>Consequences</a:t>
                      </a:r>
                      <a:endParaRPr lang="en-US" sz="3200" dirty="0"/>
                    </a:p>
                  </a:txBody>
                  <a:tcPr/>
                </a:tc>
              </a:tr>
              <a:tr h="370840">
                <a:tc>
                  <a:txBody>
                    <a:bodyPr/>
                    <a:lstStyle/>
                    <a:p>
                      <a:pPr algn="ctr"/>
                      <a:r>
                        <a:rPr lang="en-US" sz="3200" b="1" dirty="0" smtClean="0"/>
                        <a:t>Natural</a:t>
                      </a:r>
                      <a:r>
                        <a:rPr lang="en-US" sz="3200" b="1" baseline="0" dirty="0" smtClean="0"/>
                        <a:t> Law</a:t>
                      </a:r>
                      <a:endParaRPr lang="en-US" sz="3200" b="1" dirty="0"/>
                    </a:p>
                  </a:txBody>
                  <a:tcPr/>
                </a:tc>
                <a:tc>
                  <a:txBody>
                    <a:bodyPr/>
                    <a:lstStyle/>
                    <a:p>
                      <a:r>
                        <a:rPr lang="en-US" sz="3200" dirty="0" smtClean="0"/>
                        <a:t>Property rights are consistent with natural law</a:t>
                      </a:r>
                      <a:endParaRPr lang="en-US" sz="3200" dirty="0"/>
                    </a:p>
                  </a:txBody>
                  <a:tcPr/>
                </a:tc>
              </a:tr>
              <a:tr h="370840">
                <a:tc>
                  <a:txBody>
                    <a:bodyPr/>
                    <a:lstStyle/>
                    <a:p>
                      <a:pPr algn="ctr"/>
                      <a:r>
                        <a:rPr lang="en-US" sz="3200" b="1" dirty="0" smtClean="0"/>
                        <a:t>Positive Law</a:t>
                      </a:r>
                      <a:endParaRPr lang="en-US" sz="3200" b="1" dirty="0"/>
                    </a:p>
                  </a:txBody>
                  <a:tcPr/>
                </a:tc>
                <a:tc>
                  <a:txBody>
                    <a:bodyPr/>
                    <a:lstStyle/>
                    <a:p>
                      <a:r>
                        <a:rPr lang="en-US" sz="3200" dirty="0" smtClean="0"/>
                        <a:t>Rights are a legal fiction</a:t>
                      </a:r>
                      <a:endParaRPr lang="en-US" sz="3200" dirty="0"/>
                    </a:p>
                  </a:txBody>
                  <a:tcPr/>
                </a:tc>
              </a:tr>
              <a:tr h="370840">
                <a:tc>
                  <a:txBody>
                    <a:bodyPr/>
                    <a:lstStyle/>
                    <a:p>
                      <a:pPr algn="ctr"/>
                      <a:r>
                        <a:rPr lang="en-US" sz="3200" b="1" dirty="0" smtClean="0"/>
                        <a:t>Legal Realism</a:t>
                      </a:r>
                      <a:endParaRPr lang="en-US" sz="3200" b="1" dirty="0"/>
                    </a:p>
                  </a:txBody>
                  <a:tcPr/>
                </a:tc>
                <a:tc>
                  <a:txBody>
                    <a:bodyPr/>
                    <a:lstStyle/>
                    <a:p>
                      <a:r>
                        <a:rPr lang="en-US" sz="3200" dirty="0" smtClean="0"/>
                        <a:t>Property rights are not </a:t>
                      </a:r>
                      <a:r>
                        <a:rPr lang="en-US" sz="3200" dirty="0" err="1" smtClean="0"/>
                        <a:t>sancrosanct</a:t>
                      </a:r>
                      <a:endParaRPr lang="en-US" sz="3200" dirty="0"/>
                    </a:p>
                  </a:txBody>
                  <a:tcPr/>
                </a:tc>
              </a:tr>
              <a:tr h="370840">
                <a:tc>
                  <a:txBody>
                    <a:bodyPr/>
                    <a:lstStyle/>
                    <a:p>
                      <a:pPr algn="ctr"/>
                      <a:r>
                        <a:rPr lang="en-US" sz="3200" b="1" dirty="0" smtClean="0"/>
                        <a:t>Law and Economics</a:t>
                      </a:r>
                      <a:endParaRPr lang="en-US" sz="3200" b="1" dirty="0"/>
                    </a:p>
                  </a:txBody>
                  <a:tcPr/>
                </a:tc>
                <a:tc>
                  <a:txBody>
                    <a:bodyPr/>
                    <a:lstStyle/>
                    <a:p>
                      <a:r>
                        <a:rPr lang="en-US" sz="3200" dirty="0" smtClean="0"/>
                        <a:t>Property rights are essential</a:t>
                      </a:r>
                      <a:endParaRPr lang="en-US" sz="3200" dirty="0"/>
                    </a:p>
                  </a:txBody>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Business Law: Contracts</a:t>
            </a:r>
            <a:endParaRPr lang="en-US" b="1" dirty="0"/>
          </a:p>
        </p:txBody>
      </p:sp>
      <p:graphicFrame>
        <p:nvGraphicFramePr>
          <p:cNvPr id="4" name="Content Placeholder 3"/>
          <p:cNvGraphicFramePr>
            <a:graphicFrameLocks noGrp="1"/>
          </p:cNvGraphicFramePr>
          <p:nvPr>
            <p:ph idx="1"/>
          </p:nvPr>
        </p:nvGraphicFramePr>
        <p:xfrm>
          <a:off x="914400" y="1784350"/>
          <a:ext cx="7772400" cy="466344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Types of Law</a:t>
                      </a:r>
                      <a:endParaRPr lang="en-US" sz="3200" b="1" dirty="0"/>
                    </a:p>
                  </a:txBody>
                  <a:tcPr/>
                </a:tc>
                <a:tc>
                  <a:txBody>
                    <a:bodyPr/>
                    <a:lstStyle/>
                    <a:p>
                      <a:pPr algn="ctr"/>
                      <a:r>
                        <a:rPr lang="en-US" sz="3200" dirty="0" smtClean="0"/>
                        <a:t>Consequences</a:t>
                      </a:r>
                      <a:endParaRPr lang="en-US" sz="3200" dirty="0"/>
                    </a:p>
                  </a:txBody>
                  <a:tcPr/>
                </a:tc>
              </a:tr>
              <a:tr h="370840">
                <a:tc>
                  <a:txBody>
                    <a:bodyPr/>
                    <a:lstStyle/>
                    <a:p>
                      <a:pPr algn="ctr"/>
                      <a:r>
                        <a:rPr lang="en-US" sz="3200" b="1" dirty="0" smtClean="0"/>
                        <a:t>Natural Law</a:t>
                      </a:r>
                      <a:endParaRPr lang="en-US" sz="3200" b="1" dirty="0"/>
                    </a:p>
                  </a:txBody>
                  <a:tcPr/>
                </a:tc>
                <a:tc>
                  <a:txBody>
                    <a:bodyPr/>
                    <a:lstStyle/>
                    <a:p>
                      <a:r>
                        <a:rPr lang="en-US" dirty="0" smtClean="0"/>
                        <a:t>Contracts are rooted in the right of self-determination. Enforceable because of natural rights</a:t>
                      </a:r>
                      <a:endParaRPr lang="en-US" dirty="0"/>
                    </a:p>
                  </a:txBody>
                  <a:tcPr/>
                </a:tc>
              </a:tr>
              <a:tr h="370840">
                <a:tc>
                  <a:txBody>
                    <a:bodyPr/>
                    <a:lstStyle/>
                    <a:p>
                      <a:pPr algn="ctr"/>
                      <a:r>
                        <a:rPr lang="en-US" sz="3200" b="1" dirty="0" smtClean="0"/>
                        <a:t>Legal Positivism </a:t>
                      </a:r>
                      <a:endParaRPr lang="en-US" sz="3200" b="1" dirty="0"/>
                    </a:p>
                  </a:txBody>
                  <a:tcPr/>
                </a:tc>
                <a:tc>
                  <a:txBody>
                    <a:bodyPr/>
                    <a:lstStyle/>
                    <a:p>
                      <a:r>
                        <a:rPr lang="en-US" dirty="0" smtClean="0"/>
                        <a:t>Contracts</a:t>
                      </a:r>
                      <a:r>
                        <a:rPr lang="en-US" baseline="0" dirty="0" smtClean="0"/>
                        <a:t> are private law because the source of the la.ws are private individuals. Enforceable as long as it does not transgress public law</a:t>
                      </a:r>
                      <a:endParaRPr lang="en-US" dirty="0"/>
                    </a:p>
                  </a:txBody>
                  <a:tcPr/>
                </a:tc>
              </a:tr>
              <a:tr h="370840">
                <a:tc>
                  <a:txBody>
                    <a:bodyPr/>
                    <a:lstStyle/>
                    <a:p>
                      <a:pPr algn="ctr"/>
                      <a:r>
                        <a:rPr lang="en-US" sz="3200" b="1" dirty="0" smtClean="0"/>
                        <a:t>Legal Realism</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Contracts</a:t>
                      </a:r>
                      <a:r>
                        <a:rPr lang="en-US" baseline="0" dirty="0" smtClean="0"/>
                        <a:t> are private law because the source of the laws are private individuals. Enforceable outside of the legal system</a:t>
                      </a:r>
                      <a:endParaRPr lang="en-US" dirty="0" smtClean="0"/>
                    </a:p>
                    <a:p>
                      <a:endParaRPr lang="en-US" dirty="0"/>
                    </a:p>
                  </a:txBody>
                  <a:tcPr/>
                </a:tc>
              </a:tr>
              <a:tr h="370840">
                <a:tc>
                  <a:txBody>
                    <a:bodyPr/>
                    <a:lstStyle/>
                    <a:p>
                      <a:pPr algn="ctr"/>
                      <a:r>
                        <a:rPr lang="en-US" sz="3200" b="1" dirty="0" smtClean="0"/>
                        <a:t>Law and Economics</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Contracts</a:t>
                      </a:r>
                      <a:r>
                        <a:rPr lang="en-US" baseline="0" dirty="0" smtClean="0"/>
                        <a:t> are private law because the source of the laws are private individuals. . Enforceable as long as it does not transgress public law</a:t>
                      </a:r>
                      <a:endParaRPr lang="en-US" dirty="0" smtClean="0"/>
                    </a:p>
                    <a:p>
                      <a:endParaRPr lang="en-US" dirty="0"/>
                    </a:p>
                  </a:txBody>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Business Law: Corporations</a:t>
            </a:r>
            <a:endParaRPr lang="en-US" b="1" dirty="0"/>
          </a:p>
        </p:txBody>
      </p:sp>
      <p:graphicFrame>
        <p:nvGraphicFramePr>
          <p:cNvPr id="4" name="Content Placeholder 3"/>
          <p:cNvGraphicFramePr>
            <a:graphicFrameLocks noGrp="1"/>
          </p:cNvGraphicFramePr>
          <p:nvPr>
            <p:ph idx="1"/>
          </p:nvPr>
        </p:nvGraphicFramePr>
        <p:xfrm>
          <a:off x="914400" y="1784350"/>
          <a:ext cx="7772400" cy="496824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 of Law</a:t>
                      </a:r>
                      <a:endParaRPr lang="en-US" sz="3200" b="1" dirty="0"/>
                    </a:p>
                  </a:txBody>
                  <a:tcPr/>
                </a:tc>
                <a:tc>
                  <a:txBody>
                    <a:bodyPr/>
                    <a:lstStyle/>
                    <a:p>
                      <a:pPr algn="ctr"/>
                      <a:r>
                        <a:rPr lang="en-US" sz="3200" dirty="0" smtClean="0"/>
                        <a:t>Consequences</a:t>
                      </a:r>
                      <a:endParaRPr lang="en-US" sz="3200" dirty="0"/>
                    </a:p>
                  </a:txBody>
                  <a:tcPr/>
                </a:tc>
              </a:tr>
              <a:tr h="370840">
                <a:tc>
                  <a:txBody>
                    <a:bodyPr/>
                    <a:lstStyle/>
                    <a:p>
                      <a:pPr algn="ctr"/>
                      <a:r>
                        <a:rPr lang="en-US" sz="3200" b="1" dirty="0" smtClean="0"/>
                        <a:t>Natural Law</a:t>
                      </a:r>
                      <a:endParaRPr lang="en-US" sz="3200" b="1" dirty="0"/>
                    </a:p>
                  </a:txBody>
                  <a:tcPr/>
                </a:tc>
                <a:tc>
                  <a:txBody>
                    <a:bodyPr/>
                    <a:lstStyle/>
                    <a:p>
                      <a:r>
                        <a:rPr lang="en-US" sz="2400" dirty="0" smtClean="0"/>
                        <a:t>Corporate</a:t>
                      </a:r>
                      <a:r>
                        <a:rPr lang="en-US" sz="2400" baseline="0" dirty="0" smtClean="0"/>
                        <a:t> law is rooted in partnership, which flows out of contract law</a:t>
                      </a:r>
                      <a:endParaRPr lang="en-US" sz="2400" dirty="0"/>
                    </a:p>
                  </a:txBody>
                  <a:tcPr/>
                </a:tc>
              </a:tr>
              <a:tr h="370840">
                <a:tc>
                  <a:txBody>
                    <a:bodyPr/>
                    <a:lstStyle/>
                    <a:p>
                      <a:pPr algn="ctr"/>
                      <a:r>
                        <a:rPr lang="en-US" sz="3200" b="1" dirty="0" smtClean="0"/>
                        <a:t>Positive Law</a:t>
                      </a:r>
                      <a:endParaRPr lang="en-US" sz="3200" b="1" dirty="0"/>
                    </a:p>
                  </a:txBody>
                  <a:tcPr/>
                </a:tc>
                <a:tc>
                  <a:txBody>
                    <a:bodyPr/>
                    <a:lstStyle/>
                    <a:p>
                      <a:r>
                        <a:rPr lang="en-US" sz="2400" dirty="0" smtClean="0"/>
                        <a:t>Corporations are legal fictions designed to shield owners from personal liability</a:t>
                      </a:r>
                      <a:endParaRPr lang="en-US" sz="2400" dirty="0"/>
                    </a:p>
                  </a:txBody>
                  <a:tcPr/>
                </a:tc>
              </a:tr>
              <a:tr h="370840">
                <a:tc>
                  <a:txBody>
                    <a:bodyPr/>
                    <a:lstStyle/>
                    <a:p>
                      <a:pPr algn="ctr"/>
                      <a:r>
                        <a:rPr lang="en-US" sz="3200" b="1" dirty="0" smtClean="0"/>
                        <a:t>Legal Realism</a:t>
                      </a:r>
                      <a:endParaRPr lang="en-US" sz="3200" b="1" dirty="0"/>
                    </a:p>
                  </a:txBody>
                  <a:tcPr/>
                </a:tc>
                <a:tc>
                  <a:txBody>
                    <a:bodyPr/>
                    <a:lstStyle/>
                    <a:p>
                      <a:r>
                        <a:rPr lang="en-US" sz="2400" dirty="0" smtClean="0"/>
                        <a:t>Corporations are legal fictions that may or may not exist in reality irrespective</a:t>
                      </a:r>
                      <a:r>
                        <a:rPr lang="en-US" sz="2400" baseline="0" dirty="0" smtClean="0"/>
                        <a:t> of the law. Corporations do have legal personhood.</a:t>
                      </a:r>
                      <a:endParaRPr lang="en-US" sz="2400" dirty="0"/>
                    </a:p>
                  </a:txBody>
                  <a:tcPr/>
                </a:tc>
              </a:tr>
              <a:tr h="370840">
                <a:tc>
                  <a:txBody>
                    <a:bodyPr/>
                    <a:lstStyle/>
                    <a:p>
                      <a:pPr algn="ctr"/>
                      <a:r>
                        <a:rPr lang="en-US" sz="3200" b="1" dirty="0" smtClean="0"/>
                        <a:t>Law and Economics</a:t>
                      </a:r>
                      <a:endParaRPr lang="en-US" sz="3200" b="1" dirty="0"/>
                    </a:p>
                  </a:txBody>
                  <a:tcPr/>
                </a:tc>
                <a:tc>
                  <a:txBody>
                    <a:bodyPr/>
                    <a:lstStyle/>
                    <a:p>
                      <a:r>
                        <a:rPr lang="en-US" sz="2400" dirty="0" smtClean="0"/>
                        <a:t>Corporations are aggregates of contracts so a corporation has no legal personhood.</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Business Law: Torts</a:t>
            </a:r>
            <a:endParaRPr lang="en-US" b="1" dirty="0"/>
          </a:p>
        </p:txBody>
      </p:sp>
      <p:graphicFrame>
        <p:nvGraphicFramePr>
          <p:cNvPr id="4" name="Content Placeholder 3"/>
          <p:cNvGraphicFramePr>
            <a:graphicFrameLocks noGrp="1"/>
          </p:cNvGraphicFramePr>
          <p:nvPr>
            <p:ph idx="1"/>
          </p:nvPr>
        </p:nvGraphicFramePr>
        <p:xfrm>
          <a:off x="914400" y="1784350"/>
          <a:ext cx="7772400" cy="448056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Types of Law</a:t>
                      </a:r>
                      <a:endParaRPr lang="en-US" sz="3200" b="1" dirty="0"/>
                    </a:p>
                  </a:txBody>
                  <a:tcPr/>
                </a:tc>
                <a:tc>
                  <a:txBody>
                    <a:bodyPr/>
                    <a:lstStyle/>
                    <a:p>
                      <a:pPr algn="ctr"/>
                      <a:r>
                        <a:rPr lang="en-US" sz="3200" dirty="0" smtClean="0"/>
                        <a:t>Consequences</a:t>
                      </a:r>
                      <a:endParaRPr lang="en-US" sz="3200" dirty="0"/>
                    </a:p>
                  </a:txBody>
                  <a:tcPr/>
                </a:tc>
              </a:tr>
              <a:tr h="370840">
                <a:tc>
                  <a:txBody>
                    <a:bodyPr/>
                    <a:lstStyle/>
                    <a:p>
                      <a:pPr algn="ctr"/>
                      <a:r>
                        <a:rPr lang="en-US" sz="3200" b="1" dirty="0" smtClean="0"/>
                        <a:t>Natural Law</a:t>
                      </a:r>
                      <a:endParaRPr lang="en-US" sz="3200" b="1" dirty="0"/>
                    </a:p>
                  </a:txBody>
                  <a:tcPr/>
                </a:tc>
                <a:tc>
                  <a:txBody>
                    <a:bodyPr/>
                    <a:lstStyle/>
                    <a:p>
                      <a:r>
                        <a:rPr lang="en-US" sz="2400" dirty="0" smtClean="0"/>
                        <a:t>Tort liability comes from transgressing the natural rights of another</a:t>
                      </a:r>
                      <a:endParaRPr lang="en-US" sz="2400" dirty="0"/>
                    </a:p>
                  </a:txBody>
                  <a:tcPr/>
                </a:tc>
              </a:tr>
              <a:tr h="370840">
                <a:tc>
                  <a:txBody>
                    <a:bodyPr/>
                    <a:lstStyle/>
                    <a:p>
                      <a:pPr algn="ctr"/>
                      <a:r>
                        <a:rPr lang="en-US" sz="3200" b="1" dirty="0" smtClean="0"/>
                        <a:t>Positive Law</a:t>
                      </a:r>
                      <a:endParaRPr lang="en-US" sz="3200" b="1" dirty="0"/>
                    </a:p>
                  </a:txBody>
                  <a:tcPr/>
                </a:tc>
                <a:tc>
                  <a:txBody>
                    <a:bodyPr/>
                    <a:lstStyle/>
                    <a:p>
                      <a:r>
                        <a:rPr lang="en-US" sz="2400" dirty="0" smtClean="0"/>
                        <a:t>Liability arises from transgressing the civil rights of another</a:t>
                      </a:r>
                      <a:endParaRPr lang="en-US" sz="2400" dirty="0"/>
                    </a:p>
                  </a:txBody>
                  <a:tcPr/>
                </a:tc>
              </a:tr>
              <a:tr h="370840">
                <a:tc>
                  <a:txBody>
                    <a:bodyPr/>
                    <a:lstStyle/>
                    <a:p>
                      <a:pPr algn="ctr"/>
                      <a:r>
                        <a:rPr lang="en-US" sz="3200" b="1" dirty="0" smtClean="0"/>
                        <a:t>Legal Realism</a:t>
                      </a:r>
                      <a:endParaRPr lang="en-US" sz="3200" b="1" dirty="0"/>
                    </a:p>
                  </a:txBody>
                  <a:tcPr/>
                </a:tc>
                <a:tc>
                  <a:txBody>
                    <a:bodyPr/>
                    <a:lstStyle/>
                    <a:p>
                      <a:r>
                        <a:rPr lang="en-US" sz="2400" dirty="0" smtClean="0"/>
                        <a:t>Liability arises from committing</a:t>
                      </a:r>
                      <a:r>
                        <a:rPr lang="en-US" sz="2400" baseline="0" dirty="0" smtClean="0"/>
                        <a:t> a wrong against another</a:t>
                      </a:r>
                      <a:endParaRPr lang="en-US" sz="2400" dirty="0"/>
                    </a:p>
                  </a:txBody>
                  <a:tcPr/>
                </a:tc>
              </a:tr>
              <a:tr h="370840">
                <a:tc>
                  <a:txBody>
                    <a:bodyPr/>
                    <a:lstStyle/>
                    <a:p>
                      <a:pPr algn="ctr"/>
                      <a:r>
                        <a:rPr lang="en-US" sz="3200" b="1" dirty="0" smtClean="0"/>
                        <a:t>Law and Economics</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Liability arises from transgressing the civil rights of another</a:t>
                      </a:r>
                    </a:p>
                    <a:p>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Business Law/Environment</a:t>
            </a:r>
            <a:endParaRPr lang="en-US" dirty="0"/>
          </a:p>
        </p:txBody>
      </p:sp>
      <p:graphicFrame>
        <p:nvGraphicFramePr>
          <p:cNvPr id="4" name="Content Placeholder 3"/>
          <p:cNvGraphicFramePr>
            <a:graphicFrameLocks noGrp="1"/>
          </p:cNvGraphicFramePr>
          <p:nvPr>
            <p:ph idx="1"/>
          </p:nvPr>
        </p:nvGraphicFramePr>
        <p:xfrm>
          <a:off x="914400" y="1784350"/>
          <a:ext cx="7772400" cy="496824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Types of Law</a:t>
                      </a:r>
                      <a:endParaRPr lang="en-US" sz="3200" b="1" dirty="0"/>
                    </a:p>
                  </a:txBody>
                  <a:tcPr/>
                </a:tc>
                <a:tc>
                  <a:txBody>
                    <a:bodyPr/>
                    <a:lstStyle/>
                    <a:p>
                      <a:pPr algn="ctr"/>
                      <a:r>
                        <a:rPr lang="en-US" sz="3200" dirty="0" smtClean="0"/>
                        <a:t>Consequences</a:t>
                      </a:r>
                      <a:endParaRPr lang="en-US" sz="3200" dirty="0"/>
                    </a:p>
                  </a:txBody>
                  <a:tcPr/>
                </a:tc>
              </a:tr>
              <a:tr h="370840">
                <a:tc>
                  <a:txBody>
                    <a:bodyPr/>
                    <a:lstStyle/>
                    <a:p>
                      <a:pPr algn="ctr"/>
                      <a:endParaRPr lang="en-US" sz="3200" b="1" dirty="0" smtClean="0"/>
                    </a:p>
                    <a:p>
                      <a:pPr algn="ctr"/>
                      <a:r>
                        <a:rPr lang="en-US" sz="3200" b="1" dirty="0" smtClean="0"/>
                        <a:t>Natural Law</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err="1" smtClean="0"/>
                        <a:t>Pigouvian</a:t>
                      </a:r>
                      <a:r>
                        <a:rPr lang="en-US" sz="2000" b="1" dirty="0" smtClean="0"/>
                        <a:t>  taxation and regulation </a:t>
                      </a:r>
                      <a:r>
                        <a:rPr lang="en-US" sz="2000" dirty="0" smtClean="0"/>
                        <a:t>moves the equilibrium to the social optimal position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err="1" smtClean="0"/>
                        <a:t>Coasian</a:t>
                      </a:r>
                      <a:r>
                        <a:rPr lang="en-US" sz="2000" b="1" dirty="0" smtClean="0"/>
                        <a:t> bargaining </a:t>
                      </a:r>
                      <a:r>
                        <a:rPr lang="en-US" sz="2000" dirty="0" smtClean="0"/>
                        <a:t>reduces transaction costs and respects property rights</a:t>
                      </a:r>
                      <a:endParaRPr lang="en-US" sz="2000" dirty="0"/>
                    </a:p>
                  </a:txBody>
                  <a:tcPr/>
                </a:tc>
              </a:tr>
              <a:tr h="370840">
                <a:tc>
                  <a:txBody>
                    <a:bodyPr/>
                    <a:lstStyle/>
                    <a:p>
                      <a:pPr algn="ctr"/>
                      <a:r>
                        <a:rPr lang="en-US" sz="3200" b="1" dirty="0" smtClean="0"/>
                        <a:t>Positive Law</a:t>
                      </a:r>
                      <a:endParaRPr lang="en-US" sz="3200" b="1" dirty="0"/>
                    </a:p>
                  </a:txBody>
                  <a:tcPr/>
                </a:tc>
                <a:tc>
                  <a:txBody>
                    <a:bodyPr/>
                    <a:lstStyle/>
                    <a:p>
                      <a:r>
                        <a:rPr lang="en-US" sz="2000" b="1" dirty="0" err="1" smtClean="0"/>
                        <a:t>Pigouvian</a:t>
                      </a:r>
                      <a:r>
                        <a:rPr lang="en-US" sz="2000" b="1" dirty="0" smtClean="0"/>
                        <a:t>  taxation and regulation </a:t>
                      </a:r>
                      <a:r>
                        <a:rPr lang="en-US" sz="2000" dirty="0" smtClean="0"/>
                        <a:t>moves the equilibrium to the social optimal position</a:t>
                      </a:r>
                      <a:endParaRPr lang="en-US" sz="2000" dirty="0"/>
                    </a:p>
                  </a:txBody>
                  <a:tcPr/>
                </a:tc>
              </a:tr>
              <a:tr h="370840">
                <a:tc>
                  <a:txBody>
                    <a:bodyPr/>
                    <a:lstStyle/>
                    <a:p>
                      <a:pPr algn="ctr"/>
                      <a:r>
                        <a:rPr lang="en-US" sz="3200" b="1" dirty="0" smtClean="0"/>
                        <a:t>Legal Realism</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err="1" smtClean="0"/>
                        <a:t>Pigouvian</a:t>
                      </a:r>
                      <a:r>
                        <a:rPr lang="en-US" sz="2000" b="1" dirty="0" smtClean="0"/>
                        <a:t>  taxation and regulation</a:t>
                      </a:r>
                      <a:r>
                        <a:rPr lang="en-US" sz="2000" dirty="0" smtClean="0"/>
                        <a:t> moves the equilibrium to the social optimal position</a:t>
                      </a:r>
                    </a:p>
                    <a:p>
                      <a:endParaRPr lang="en-US" sz="2000" dirty="0"/>
                    </a:p>
                  </a:txBody>
                  <a:tcPr/>
                </a:tc>
              </a:tr>
              <a:tr h="370840">
                <a:tc>
                  <a:txBody>
                    <a:bodyPr/>
                    <a:lstStyle/>
                    <a:p>
                      <a:pPr algn="ctr"/>
                      <a:r>
                        <a:rPr lang="en-US" sz="3200" b="1" dirty="0" smtClean="0"/>
                        <a:t>Law and Economics</a:t>
                      </a:r>
                      <a:endParaRPr lang="en-US" sz="3200" b="1" dirty="0"/>
                    </a:p>
                  </a:txBody>
                  <a:tcPr/>
                </a:tc>
                <a:tc>
                  <a:txBody>
                    <a:bodyPr/>
                    <a:lstStyle/>
                    <a:p>
                      <a:endParaRPr lang="en-US" sz="2000" dirty="0" smtClean="0"/>
                    </a:p>
                    <a:p>
                      <a:r>
                        <a:rPr lang="en-US" sz="2000" b="1" dirty="0" err="1" smtClean="0"/>
                        <a:t>Coasian</a:t>
                      </a:r>
                      <a:r>
                        <a:rPr lang="en-US" sz="2000" b="1" dirty="0" smtClean="0"/>
                        <a:t> bargaining</a:t>
                      </a:r>
                      <a:r>
                        <a:rPr lang="en-US" sz="2000" dirty="0" smtClean="0"/>
                        <a:t> reduces transaction costs and respects property rights</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PREMODERN VIEW OF </a:t>
            </a:r>
            <a:br>
              <a:rPr lang="en-US" dirty="0" smtClean="0"/>
            </a:br>
            <a:r>
              <a:rPr lang="en-US" dirty="0" smtClean="0"/>
              <a:t>MORAL PHILOSOPHY</a:t>
            </a: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PREMODERN VIEW OF </a:t>
            </a:r>
            <a:br>
              <a:rPr lang="en-US" dirty="0" smtClean="0"/>
            </a:br>
            <a:r>
              <a:rPr lang="en-US" dirty="0" smtClean="0"/>
              <a:t>MORAL PHILOSOPHY</a:t>
            </a: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Natural Law</a:t>
            </a:r>
            <a:endParaRPr lang="en-US" b="1" dirty="0"/>
          </a:p>
        </p:txBody>
      </p:sp>
      <p:sp>
        <p:nvSpPr>
          <p:cNvPr id="5" name="Content Placeholder 4"/>
          <p:cNvSpPr>
            <a:spLocks noGrp="1"/>
          </p:cNvSpPr>
          <p:nvPr>
            <p:ph sz="half" idx="1"/>
          </p:nvPr>
        </p:nvSpPr>
        <p:spPr/>
        <p:txBody>
          <a:bodyPr>
            <a:normAutofit lnSpcReduction="10000"/>
          </a:bodyPr>
          <a:lstStyle/>
          <a:p>
            <a:r>
              <a:rPr lang="en-US" dirty="0" smtClean="0"/>
              <a:t>Aristotle argued that there is a natural law that affects all men everywhere. (</a:t>
            </a:r>
            <a:r>
              <a:rPr lang="en-US" b="1" i="1" dirty="0" err="1" smtClean="0"/>
              <a:t>Nicomachean</a:t>
            </a:r>
            <a:r>
              <a:rPr lang="en-US" b="1" i="1" dirty="0" smtClean="0"/>
              <a:t> Ethics</a:t>
            </a:r>
            <a:r>
              <a:rPr lang="en-US" b="1" dirty="0" smtClean="0"/>
              <a:t>)</a:t>
            </a:r>
            <a:r>
              <a:rPr lang="en-US" dirty="0" smtClean="0"/>
              <a:t> </a:t>
            </a:r>
          </a:p>
          <a:p>
            <a:r>
              <a:rPr lang="en-US" dirty="0" smtClean="0"/>
              <a:t>We know this natural law through reason.</a:t>
            </a:r>
          </a:p>
          <a:p>
            <a:r>
              <a:rPr lang="en-US" dirty="0" smtClean="0"/>
              <a:t>To be virtuous is to act in accordance with this law. To be vicious is to act contrary to it. </a:t>
            </a:r>
            <a:endParaRPr lang="en-US" dirty="0"/>
          </a:p>
        </p:txBody>
      </p:sp>
      <p:pic>
        <p:nvPicPr>
          <p:cNvPr id="7" name="Content Placeholder 6" descr="Aristotleof athens.jpg"/>
          <p:cNvPicPr>
            <a:picLocks noGrp="1" noChangeAspect="1"/>
          </p:cNvPicPr>
          <p:nvPr>
            <p:ph sz="half" idx="2"/>
          </p:nvPr>
        </p:nvPicPr>
        <p:blipFill>
          <a:blip r:embed="rId2" cstate="print"/>
          <a:stretch>
            <a:fillRect/>
          </a:stretch>
        </p:blipFill>
        <p:spPr>
          <a:xfrm>
            <a:off x="4925004" y="1600200"/>
            <a:ext cx="3484992" cy="4525963"/>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Natural Law</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St Thomas Aquinas combined the theology of Augustine with the philosophy of Aristotle</a:t>
            </a:r>
          </a:p>
          <a:p>
            <a:r>
              <a:rPr lang="en-US" dirty="0" smtClean="0"/>
              <a:t>He argued that the natural law is in accordance with the 10 commandments</a:t>
            </a:r>
          </a:p>
          <a:p>
            <a:r>
              <a:rPr lang="en-US" dirty="0" smtClean="0"/>
              <a:t>He also argued that civil law should be based on natural law</a:t>
            </a:r>
            <a:endParaRPr lang="en-US" dirty="0"/>
          </a:p>
        </p:txBody>
      </p:sp>
      <p:pic>
        <p:nvPicPr>
          <p:cNvPr id="5" name="Content Placeholder 4" descr="St-thomas-aquinas.jpg"/>
          <p:cNvPicPr>
            <a:picLocks noGrp="1" noChangeAspect="1"/>
          </p:cNvPicPr>
          <p:nvPr>
            <p:ph sz="half" idx="2"/>
          </p:nvPr>
        </p:nvPicPr>
        <p:blipFill>
          <a:blip r:embed="rId2" cstate="print"/>
          <a:stretch>
            <a:fillRect/>
          </a:stretch>
        </p:blipFill>
        <p:spPr>
          <a:xfrm>
            <a:off x="5182418" y="1600200"/>
            <a:ext cx="2970163" cy="4525963"/>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Thomas Aquinas</a:t>
            </a:r>
            <a:endParaRPr lang="en-US" b="1" dirty="0"/>
          </a:p>
        </p:txBody>
      </p:sp>
      <p:graphicFrame>
        <p:nvGraphicFramePr>
          <p:cNvPr id="8" name="Content Placeholder 7"/>
          <p:cNvGraphicFramePr>
            <a:graphicFrameLocks noGrp="1"/>
          </p:cNvGraphicFramePr>
          <p:nvPr>
            <p:ph idx="1"/>
          </p:nvPr>
        </p:nvGraphicFramePr>
        <p:xfrm>
          <a:off x="914400" y="1784350"/>
          <a:ext cx="7772400" cy="3413760"/>
        </p:xfrm>
        <a:graphic>
          <a:graphicData uri="http://schemas.openxmlformats.org/drawingml/2006/table">
            <a:tbl>
              <a:tblPr firstRow="1" bandRow="1">
                <a:tableStyleId>{5C22544A-7EE6-4342-B048-85BDC9FD1C3A}</a:tableStyleId>
              </a:tblPr>
              <a:tblGrid>
                <a:gridCol w="2590800"/>
                <a:gridCol w="5181600"/>
              </a:tblGrid>
              <a:tr h="370840">
                <a:tc>
                  <a:txBody>
                    <a:bodyPr/>
                    <a:lstStyle/>
                    <a:p>
                      <a:pPr algn="ctr"/>
                      <a:r>
                        <a:rPr lang="en-US" sz="3200" b="1" dirty="0" smtClean="0"/>
                        <a:t>Type of Law</a:t>
                      </a:r>
                      <a:endParaRPr lang="en-US" sz="3200" b="1" dirty="0"/>
                    </a:p>
                  </a:txBody>
                  <a:tcPr/>
                </a:tc>
                <a:tc>
                  <a:txBody>
                    <a:bodyPr/>
                    <a:lstStyle/>
                    <a:p>
                      <a:pPr algn="ctr"/>
                      <a:r>
                        <a:rPr lang="en-US" sz="3200" dirty="0" smtClean="0"/>
                        <a:t>Explanation</a:t>
                      </a:r>
                      <a:endParaRPr lang="en-US" sz="3200" dirty="0"/>
                    </a:p>
                  </a:txBody>
                  <a:tcPr/>
                </a:tc>
              </a:tr>
              <a:tr h="370840">
                <a:tc>
                  <a:txBody>
                    <a:bodyPr/>
                    <a:lstStyle/>
                    <a:p>
                      <a:pPr algn="ctr"/>
                      <a:r>
                        <a:rPr lang="en-US" sz="3200" b="1" dirty="0" smtClean="0"/>
                        <a:t>Eternal Law</a:t>
                      </a:r>
                      <a:endParaRPr lang="en-US" sz="3200" b="1" dirty="0"/>
                    </a:p>
                  </a:txBody>
                  <a:tcPr/>
                </a:tc>
                <a:tc>
                  <a:txBody>
                    <a:bodyPr/>
                    <a:lstStyle/>
                    <a:p>
                      <a:r>
                        <a:rPr lang="en-US" dirty="0" smtClean="0"/>
                        <a:t>The laws of God. This includes both the revealed and unrevealed laws. This includes the laws of science</a:t>
                      </a:r>
                      <a:endParaRPr lang="en-US" dirty="0"/>
                    </a:p>
                  </a:txBody>
                  <a:tcPr/>
                </a:tc>
              </a:tr>
              <a:tr h="370840">
                <a:tc>
                  <a:txBody>
                    <a:bodyPr/>
                    <a:lstStyle/>
                    <a:p>
                      <a:pPr algn="ctr"/>
                      <a:r>
                        <a:rPr lang="en-US" sz="3200" b="1" dirty="0" smtClean="0"/>
                        <a:t>Divine Law</a:t>
                      </a:r>
                      <a:endParaRPr lang="en-US" sz="3200" b="1" dirty="0"/>
                    </a:p>
                  </a:txBody>
                  <a:tcPr/>
                </a:tc>
                <a:tc>
                  <a:txBody>
                    <a:bodyPr/>
                    <a:lstStyle/>
                    <a:p>
                      <a:r>
                        <a:rPr lang="en-US" dirty="0" smtClean="0"/>
                        <a:t>The old law and the new law. The Old and New Testaments</a:t>
                      </a:r>
                      <a:endParaRPr lang="en-US" dirty="0"/>
                    </a:p>
                  </a:txBody>
                  <a:tcPr/>
                </a:tc>
              </a:tr>
              <a:tr h="370840">
                <a:tc>
                  <a:txBody>
                    <a:bodyPr/>
                    <a:lstStyle/>
                    <a:p>
                      <a:pPr algn="ctr"/>
                      <a:r>
                        <a:rPr lang="en-US" sz="3200" b="1" dirty="0" smtClean="0"/>
                        <a:t>Natural Law</a:t>
                      </a:r>
                      <a:endParaRPr lang="en-US" sz="3200" b="1" dirty="0"/>
                    </a:p>
                  </a:txBody>
                  <a:tcPr/>
                </a:tc>
                <a:tc>
                  <a:txBody>
                    <a:bodyPr/>
                    <a:lstStyle/>
                    <a:p>
                      <a:r>
                        <a:rPr lang="en-US" dirty="0" smtClean="0"/>
                        <a:t>The aspect of general revelation made available to all men by reason. It is consistent with the created order and conscience is tied to it.</a:t>
                      </a:r>
                      <a:endParaRPr lang="en-US" dirty="0"/>
                    </a:p>
                  </a:txBody>
                  <a:tcPr/>
                </a:tc>
              </a:tr>
              <a:tr h="370840">
                <a:tc>
                  <a:txBody>
                    <a:bodyPr/>
                    <a:lstStyle/>
                    <a:p>
                      <a:pPr algn="ctr"/>
                      <a:r>
                        <a:rPr lang="en-US" sz="3200" b="1" dirty="0" smtClean="0"/>
                        <a:t>Positive Law</a:t>
                      </a:r>
                      <a:endParaRPr lang="en-US" sz="3200" b="1" dirty="0"/>
                    </a:p>
                  </a:txBody>
                  <a:tcPr/>
                </a:tc>
                <a:tc>
                  <a:txBody>
                    <a:bodyPr/>
                    <a:lstStyle/>
                    <a:p>
                      <a:r>
                        <a:rPr lang="en-US" dirty="0" smtClean="0"/>
                        <a:t>The laws of men. These laws are good only to</a:t>
                      </a:r>
                      <a:r>
                        <a:rPr lang="en-US" baseline="0" dirty="0" smtClean="0"/>
                        <a:t> the extent that they are </a:t>
                      </a:r>
                      <a:r>
                        <a:rPr lang="en-US" baseline="0" dirty="0" err="1" smtClean="0"/>
                        <a:t>consistant</a:t>
                      </a:r>
                      <a:r>
                        <a:rPr lang="en-US" baseline="0" dirty="0" smtClean="0"/>
                        <a:t> with the natural law</a:t>
                      </a:r>
                      <a:endParaRPr lang="en-US"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1869</TotalTime>
  <Words>2081</Words>
  <Application>Microsoft Office PowerPoint</Application>
  <PresentationFormat>On-screen Show (4:3)</PresentationFormat>
  <Paragraphs>244</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Metro</vt:lpstr>
      <vt:lpstr>Craig vincent mitchell, phd associate professor of christian ethics southwestern baptist theological seminary</vt:lpstr>
      <vt:lpstr>Overview</vt:lpstr>
      <vt:lpstr>Philosophies of Law</vt:lpstr>
      <vt:lpstr>Legal Theories</vt:lpstr>
      <vt:lpstr>PREMODERN VIEW OF  MORAL PHILOSOPHY</vt:lpstr>
      <vt:lpstr>PREMODERN VIEW OF  MORAL PHILOSOPHY</vt:lpstr>
      <vt:lpstr>Natural Law</vt:lpstr>
      <vt:lpstr>Natural Law</vt:lpstr>
      <vt:lpstr>Thomas Aquinas</vt:lpstr>
      <vt:lpstr>Hugo Grotius</vt:lpstr>
      <vt:lpstr>John Locke</vt:lpstr>
      <vt:lpstr>John Locke</vt:lpstr>
      <vt:lpstr>Natural Law</vt:lpstr>
      <vt:lpstr>Legal Positivism</vt:lpstr>
      <vt:lpstr>Positivism</vt:lpstr>
      <vt:lpstr>Positivism: William Ockham</vt:lpstr>
      <vt:lpstr>Positivism: Thomas Hobbes</vt:lpstr>
      <vt:lpstr>POSITIVISM: David Hume</vt:lpstr>
      <vt:lpstr>Positivism: Jeremy Bentham</vt:lpstr>
      <vt:lpstr>Positivism: John Austin</vt:lpstr>
      <vt:lpstr>Legal Realism</vt:lpstr>
      <vt:lpstr>Legal Realism</vt:lpstr>
      <vt:lpstr>Legal Realism:  Oliver Wendell Holmes</vt:lpstr>
      <vt:lpstr>Critical Legal Theory</vt:lpstr>
      <vt:lpstr>Critical Legal Theory</vt:lpstr>
      <vt:lpstr>Critical Legal Theory</vt:lpstr>
      <vt:lpstr>Critical Legal Theory</vt:lpstr>
      <vt:lpstr>Law and Economics</vt:lpstr>
      <vt:lpstr>Law and Economics</vt:lpstr>
      <vt:lpstr>Law and Economics</vt:lpstr>
      <vt:lpstr>Law and Economics</vt:lpstr>
      <vt:lpstr>Law and Economics</vt:lpstr>
      <vt:lpstr>Law and Economics</vt:lpstr>
      <vt:lpstr>Overview</vt:lpstr>
      <vt:lpstr>American Legal Ethics</vt:lpstr>
      <vt:lpstr>American Legal Ethics</vt:lpstr>
      <vt:lpstr>American Legal Ethics</vt:lpstr>
      <vt:lpstr>American Legal Ethics</vt:lpstr>
      <vt:lpstr>American Legal Ethics</vt:lpstr>
      <vt:lpstr>American Legal Ethics</vt:lpstr>
      <vt:lpstr>Overview</vt:lpstr>
      <vt:lpstr>Business Law:  Property Rights</vt:lpstr>
      <vt:lpstr>Business Law: Contracts</vt:lpstr>
      <vt:lpstr>Business Law: Corporations</vt:lpstr>
      <vt:lpstr>Business Law: Torts</vt:lpstr>
      <vt:lpstr>Business Law/Environment</vt:lpstr>
    </vt:vector>
  </TitlesOfParts>
  <Company>SWBTS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Craig vincent mitchell, phd associate professor of christian ethics southwestern baptist theological seminary</dc:title>
  <dc:creator>cmitchell</dc:creator>
  <cp:lastModifiedBy>Mitchell, Craig</cp:lastModifiedBy>
  <cp:revision>63</cp:revision>
  <dcterms:created xsi:type="dcterms:W3CDTF">2012-10-03T14:13:01Z</dcterms:created>
  <dcterms:modified xsi:type="dcterms:W3CDTF">2014-04-03T20:54:51Z</dcterms:modified>
</cp:coreProperties>
</file>