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7" r:id="rId19"/>
    <p:sldId id="274" r:id="rId20"/>
    <p:sldId id="275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7D3E7-9EC8-405A-A68B-E5CB095FB27C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47B25-9326-4565-8506-53B4B32152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48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47B25-9326-4565-8506-53B4B321523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9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05D8F-1D4E-43E6-8248-DF5F137809A9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CC3B0-C062-4E65-B6D9-412819D69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1298575"/>
          </a:xfrm>
        </p:spPr>
        <p:txBody>
          <a:bodyPr/>
          <a:lstStyle/>
          <a:p>
            <a:r>
              <a:rPr lang="en-US" dirty="0"/>
              <a:t>Women’s Health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838200"/>
          </a:xfrm>
        </p:spPr>
        <p:txBody>
          <a:bodyPr/>
          <a:lstStyle/>
          <a:p>
            <a:r>
              <a:rPr lang="en-US" dirty="0"/>
              <a:t>What Every Woman Needs to Know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39624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Cervical  Cancer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Pap Test – three years after vaginal intercourse</a:t>
            </a:r>
          </a:p>
          <a:p>
            <a:r>
              <a:rPr lang="en-US" dirty="0"/>
              <a:t>Pap Test – at age 21 years</a:t>
            </a:r>
          </a:p>
          <a:p>
            <a:r>
              <a:rPr lang="en-US" dirty="0"/>
              <a:t>Should be done yearly thereafter</a:t>
            </a:r>
          </a:p>
          <a:p>
            <a:r>
              <a:rPr lang="en-US" dirty="0"/>
              <a:t>Beginning at age 30, every two to three years</a:t>
            </a:r>
          </a:p>
          <a:p>
            <a:r>
              <a:rPr lang="en-US" dirty="0"/>
              <a:t>After age 70, not necessary if normal pap</a:t>
            </a:r>
          </a:p>
          <a:p>
            <a:r>
              <a:rPr lang="en-US" dirty="0"/>
              <a:t>If hysterectomy, pap not necessary</a:t>
            </a:r>
          </a:p>
          <a:p>
            <a:r>
              <a:rPr lang="en-US" dirty="0"/>
              <a:t>Consult MD if family history of cervical CA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Cancer Related Check-Ups/Exams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267200"/>
          </a:xfrm>
        </p:spPr>
        <p:txBody>
          <a:bodyPr/>
          <a:lstStyle/>
          <a:p>
            <a:r>
              <a:rPr lang="en-US" dirty="0"/>
              <a:t>At age 50, colonoscopy every 10 years</a:t>
            </a:r>
          </a:p>
          <a:p>
            <a:r>
              <a:rPr lang="en-US" dirty="0"/>
              <a:t>Fecal occult blood test each year</a:t>
            </a:r>
          </a:p>
          <a:p>
            <a:r>
              <a:rPr lang="en-US" dirty="0"/>
              <a:t>Thyroid check (Labs)</a:t>
            </a:r>
          </a:p>
          <a:p>
            <a:r>
              <a:rPr lang="en-US" dirty="0"/>
              <a:t>Oral Cavity – lesions, dental check ups</a:t>
            </a:r>
          </a:p>
          <a:p>
            <a:r>
              <a:rPr lang="en-US" dirty="0"/>
              <a:t>Skin – moles which discolor, change shape</a:t>
            </a:r>
          </a:p>
          <a:p>
            <a:r>
              <a:rPr lang="en-US" dirty="0"/>
              <a:t>Lymph nodes – know locations</a:t>
            </a:r>
          </a:p>
          <a:p>
            <a:r>
              <a:rPr lang="en-US" dirty="0"/>
              <a:t>Cancer of the ovaries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4724400"/>
            <a:ext cx="1066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Ovarian Cancer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199"/>
          </a:xfrm>
        </p:spPr>
        <p:txBody>
          <a:bodyPr/>
          <a:lstStyle/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most common cancer among women</a:t>
            </a:r>
          </a:p>
          <a:p>
            <a:r>
              <a:rPr lang="en-US" dirty="0"/>
              <a:t>If at risk for other kinds of cancer i.e. breast</a:t>
            </a:r>
          </a:p>
          <a:p>
            <a:r>
              <a:rPr lang="en-US" dirty="0"/>
              <a:t>Older women (over 55)</a:t>
            </a:r>
          </a:p>
          <a:p>
            <a:r>
              <a:rPr lang="en-US" dirty="0"/>
              <a:t>Certain genes (mutation)</a:t>
            </a:r>
          </a:p>
          <a:p>
            <a:r>
              <a:rPr lang="en-US" dirty="0"/>
              <a:t>Estrogen replacement more than five years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4648200"/>
            <a:ext cx="83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Decreasing the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400"/>
          </a:xfrm>
        </p:spPr>
        <p:txBody>
          <a:bodyPr/>
          <a:lstStyle/>
          <a:p>
            <a:r>
              <a:rPr lang="en-US" dirty="0"/>
              <a:t>Birth control pills appear to decrease risk</a:t>
            </a:r>
          </a:p>
          <a:p>
            <a:r>
              <a:rPr lang="en-US" dirty="0"/>
              <a:t>Have regular pelvic exams</a:t>
            </a:r>
          </a:p>
          <a:p>
            <a:r>
              <a:rPr lang="en-US" dirty="0"/>
              <a:t>Surgery if known mutation of cells</a:t>
            </a:r>
          </a:p>
          <a:p>
            <a:r>
              <a:rPr lang="en-US" dirty="0"/>
              <a:t>CT scan of pelvic area</a:t>
            </a:r>
          </a:p>
          <a:p>
            <a:r>
              <a:rPr lang="en-US" dirty="0"/>
              <a:t>No effective screening tests (lots of research)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4800600"/>
            <a:ext cx="1143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Ovarian Cancer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399"/>
          </a:xfrm>
        </p:spPr>
        <p:txBody>
          <a:bodyPr/>
          <a:lstStyle/>
          <a:p>
            <a:r>
              <a:rPr lang="en-US" dirty="0"/>
              <a:t>Often vague symptoms</a:t>
            </a:r>
          </a:p>
          <a:p>
            <a:r>
              <a:rPr lang="en-US" dirty="0"/>
              <a:t>Bloating; abdominal mass</a:t>
            </a:r>
          </a:p>
          <a:p>
            <a:r>
              <a:rPr lang="en-US" dirty="0"/>
              <a:t>Difficulty eating or feeling full quickly</a:t>
            </a:r>
          </a:p>
          <a:p>
            <a:r>
              <a:rPr lang="en-US" dirty="0"/>
              <a:t>Pelvic or abdominal pain</a:t>
            </a:r>
          </a:p>
          <a:p>
            <a:r>
              <a:rPr lang="en-US" dirty="0"/>
              <a:t>If more than a few weeks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4114800"/>
            <a:ext cx="13716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57600"/>
          </a:xfrm>
        </p:spPr>
        <p:txBody>
          <a:bodyPr/>
          <a:lstStyle/>
          <a:p>
            <a:r>
              <a:rPr lang="en-US" dirty="0"/>
              <a:t>Surgery</a:t>
            </a:r>
          </a:p>
          <a:p>
            <a:r>
              <a:rPr lang="en-US" dirty="0"/>
              <a:t>Hysterectomy</a:t>
            </a:r>
          </a:p>
          <a:p>
            <a:r>
              <a:rPr lang="en-US" dirty="0"/>
              <a:t>Removal of ovaries</a:t>
            </a:r>
          </a:p>
          <a:p>
            <a:r>
              <a:rPr lang="en-US" dirty="0"/>
              <a:t>Chemotherapy</a:t>
            </a:r>
          </a:p>
          <a:p>
            <a:r>
              <a:rPr lang="en-US" dirty="0"/>
              <a:t>Radiation therapy (last)</a:t>
            </a:r>
          </a:p>
          <a:p>
            <a:r>
              <a:rPr lang="en-US" dirty="0"/>
              <a:t>Support Groups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667000"/>
            <a:ext cx="1295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Osteoporosis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038600"/>
          </a:xfrm>
        </p:spPr>
        <p:txBody>
          <a:bodyPr/>
          <a:lstStyle/>
          <a:p>
            <a:r>
              <a:rPr lang="en-US" dirty="0"/>
              <a:t>Definition – thinning of bone tissue and loss of bone density over time</a:t>
            </a:r>
          </a:p>
          <a:p>
            <a:r>
              <a:rPr lang="en-US" dirty="0"/>
              <a:t>One out of five women over 50 have it</a:t>
            </a:r>
          </a:p>
          <a:p>
            <a:r>
              <a:rPr lang="en-US" dirty="0"/>
              <a:t>The body does not generate enough new cells</a:t>
            </a:r>
          </a:p>
          <a:p>
            <a:r>
              <a:rPr lang="en-US" dirty="0"/>
              <a:t>Comes with age</a:t>
            </a:r>
          </a:p>
          <a:p>
            <a:r>
              <a:rPr lang="en-US" dirty="0"/>
              <a:t>Vulnerable to fractures</a:t>
            </a:r>
          </a:p>
          <a:p>
            <a:r>
              <a:rPr lang="en-US" dirty="0"/>
              <a:t>Bone density decreases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114800"/>
            <a:ext cx="12858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Osteoporosis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09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Related to loss of estrogen in women and loss of testosterone in men</a:t>
            </a:r>
          </a:p>
          <a:p>
            <a:r>
              <a:rPr lang="en-US" dirty="0"/>
              <a:t>Related risk factors</a:t>
            </a:r>
          </a:p>
          <a:p>
            <a:r>
              <a:rPr lang="en-US" dirty="0"/>
              <a:t>Sedentary lifestyle (confined to bed)</a:t>
            </a:r>
          </a:p>
          <a:p>
            <a:r>
              <a:rPr lang="en-US" dirty="0"/>
              <a:t>Rheumatoid arthritis</a:t>
            </a:r>
          </a:p>
          <a:p>
            <a:r>
              <a:rPr lang="en-US" dirty="0"/>
              <a:t>Corticosteroid medications (prednisone)</a:t>
            </a:r>
          </a:p>
          <a:p>
            <a:r>
              <a:rPr lang="en-US" dirty="0"/>
              <a:t>Lack of calcium in diet; family history</a:t>
            </a:r>
          </a:p>
          <a:p>
            <a:r>
              <a:rPr lang="en-US" dirty="0"/>
              <a:t>Alcoholism, smoking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5105400"/>
            <a:ext cx="1143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Osteoporosis -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Bone pain or tenderness</a:t>
            </a:r>
          </a:p>
          <a:p>
            <a:r>
              <a:rPr lang="en-US"/>
              <a:t>Loss of height</a:t>
            </a:r>
          </a:p>
          <a:p>
            <a:r>
              <a:rPr lang="en-US"/>
              <a:t>Fractures with little trauma</a:t>
            </a:r>
          </a:p>
          <a:p>
            <a:r>
              <a:rPr lang="en-US"/>
              <a:t>Stooped posture (dowager’s hump)</a:t>
            </a:r>
          </a:p>
          <a:p>
            <a:r>
              <a:rPr lang="en-US"/>
              <a:t>Neck pain due to spinal chord fractures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4495800"/>
            <a:ext cx="10572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Exams and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19400"/>
          </a:xfrm>
        </p:spPr>
        <p:txBody>
          <a:bodyPr/>
          <a:lstStyle/>
          <a:p>
            <a:r>
              <a:rPr lang="en-US" dirty="0"/>
              <a:t>Bone Mineral Density Test</a:t>
            </a:r>
          </a:p>
          <a:p>
            <a:r>
              <a:rPr lang="en-US" dirty="0"/>
              <a:t>Measures how much bone you have</a:t>
            </a:r>
          </a:p>
          <a:p>
            <a:r>
              <a:rPr lang="en-US" dirty="0"/>
              <a:t>CT scan of bone – may show hairline fracture</a:t>
            </a:r>
          </a:p>
          <a:p>
            <a:r>
              <a:rPr lang="en-US" dirty="0"/>
              <a:t>X-Ray – though not quite as reliable at CT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4419600"/>
            <a:ext cx="12192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A Range of Health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Heart Disease – often overlooked</a:t>
            </a:r>
          </a:p>
          <a:p>
            <a:r>
              <a:rPr lang="en-US" dirty="0"/>
              <a:t>Breast Cancer Awareness – </a:t>
            </a:r>
          </a:p>
          <a:p>
            <a:r>
              <a:rPr lang="en-US" dirty="0"/>
              <a:t>Cervical Cancer – Pap testing</a:t>
            </a:r>
          </a:p>
          <a:p>
            <a:r>
              <a:rPr lang="en-US" dirty="0"/>
              <a:t>Lung Cancer – One of the most common</a:t>
            </a:r>
          </a:p>
          <a:p>
            <a:r>
              <a:rPr lang="en-US" dirty="0"/>
              <a:t>HIV and AIDS – on the increase</a:t>
            </a:r>
          </a:p>
          <a:p>
            <a:r>
              <a:rPr lang="en-US" dirty="0"/>
              <a:t>Osteoporosis – awareness increasing</a:t>
            </a:r>
          </a:p>
          <a:p>
            <a:r>
              <a:rPr lang="en-US" dirty="0"/>
              <a:t>GYN Issues – Hormone Replacement Therapy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91000"/>
          </a:xfrm>
        </p:spPr>
        <p:txBody>
          <a:bodyPr/>
          <a:lstStyle/>
          <a:p>
            <a:r>
              <a:rPr lang="en-US" dirty="0" err="1"/>
              <a:t>Biphosphonates</a:t>
            </a:r>
            <a:r>
              <a:rPr lang="en-US" dirty="0"/>
              <a:t> – </a:t>
            </a:r>
            <a:r>
              <a:rPr lang="en-US" dirty="0" err="1"/>
              <a:t>Boniva</a:t>
            </a:r>
            <a:r>
              <a:rPr lang="en-US" dirty="0"/>
              <a:t> and </a:t>
            </a:r>
            <a:r>
              <a:rPr lang="en-US" dirty="0" err="1"/>
              <a:t>Fosamax</a:t>
            </a:r>
            <a:endParaRPr lang="en-US" dirty="0"/>
          </a:p>
          <a:p>
            <a:r>
              <a:rPr lang="en-US" dirty="0" err="1"/>
              <a:t>Calcitonin</a:t>
            </a:r>
            <a:r>
              <a:rPr lang="en-US" dirty="0"/>
              <a:t> – slows rate of bone loss</a:t>
            </a:r>
          </a:p>
          <a:p>
            <a:r>
              <a:rPr lang="en-US" dirty="0"/>
              <a:t>Estrogen replacement – consult with MD</a:t>
            </a:r>
          </a:p>
          <a:p>
            <a:r>
              <a:rPr lang="en-US" dirty="0"/>
              <a:t>Exercise – regenerates bone cells</a:t>
            </a:r>
          </a:p>
          <a:p>
            <a:r>
              <a:rPr lang="en-US" dirty="0"/>
              <a:t>Diet – at least 1,200 mg of calcium daily</a:t>
            </a:r>
          </a:p>
          <a:p>
            <a:r>
              <a:rPr lang="en-US" dirty="0"/>
              <a:t>Vitamin D (sunlight) – calcium absorption </a:t>
            </a:r>
          </a:p>
          <a:p>
            <a:r>
              <a:rPr lang="en-US" dirty="0"/>
              <a:t>High calcium foods –milk, yogurt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114800"/>
          </a:xfrm>
        </p:spPr>
        <p:txBody>
          <a:bodyPr>
            <a:normAutofit/>
          </a:bodyPr>
          <a:lstStyle/>
          <a:p>
            <a:r>
              <a:rPr lang="en-US" dirty="0"/>
              <a:t>Women’s health can be complex</a:t>
            </a:r>
          </a:p>
          <a:p>
            <a:r>
              <a:rPr lang="en-US" dirty="0"/>
              <a:t>Awareness and knowledge of guidelines</a:t>
            </a:r>
          </a:p>
          <a:p>
            <a:r>
              <a:rPr lang="en-US" dirty="0"/>
              <a:t>Regular check up with family physician</a:t>
            </a:r>
          </a:p>
          <a:p>
            <a:r>
              <a:rPr lang="en-US" dirty="0"/>
              <a:t>Prevention and education are the keys</a:t>
            </a:r>
          </a:p>
          <a:p>
            <a:r>
              <a:rPr lang="en-US" dirty="0"/>
              <a:t>Women are at risk for chronic diseases also</a:t>
            </a:r>
          </a:p>
          <a:p>
            <a:r>
              <a:rPr lang="en-US" dirty="0"/>
              <a:t>Nutrition and exercise will prevent or delay</a:t>
            </a:r>
          </a:p>
          <a:p>
            <a:r>
              <a:rPr lang="en-US" dirty="0"/>
              <a:t>Practice health and wellness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953000"/>
            <a:ext cx="11811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/>
          <a:lstStyle/>
          <a:p>
            <a:r>
              <a:rPr lang="en-US" u="sng" dirty="0"/>
              <a:t>Heart Disease and Women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229600" cy="3657600"/>
          </a:xfrm>
        </p:spPr>
        <p:txBody>
          <a:bodyPr/>
          <a:lstStyle/>
          <a:p>
            <a:r>
              <a:rPr lang="en-US" dirty="0"/>
              <a:t>Risk Factors are the traditional ones</a:t>
            </a:r>
          </a:p>
          <a:p>
            <a:r>
              <a:rPr lang="en-US" dirty="0"/>
              <a:t>Obesity – overweight</a:t>
            </a:r>
          </a:p>
          <a:p>
            <a:r>
              <a:rPr lang="en-US" dirty="0"/>
              <a:t>Sedentary lifestyle – lack of exercise</a:t>
            </a:r>
          </a:p>
          <a:p>
            <a:r>
              <a:rPr lang="en-US" dirty="0"/>
              <a:t>Stress – affects blood pressure</a:t>
            </a:r>
          </a:p>
          <a:p>
            <a:r>
              <a:rPr lang="en-US" dirty="0"/>
              <a:t>Women are caregivers (don’t take care of self)</a:t>
            </a:r>
          </a:p>
          <a:p>
            <a:r>
              <a:rPr lang="en-US" dirty="0"/>
              <a:t>Research subjects are usually men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4648200"/>
            <a:ext cx="137160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Heart Disease and Women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581399"/>
          </a:xfrm>
        </p:spPr>
        <p:txBody>
          <a:bodyPr/>
          <a:lstStyle/>
          <a:p>
            <a:r>
              <a:rPr lang="en-US" dirty="0"/>
              <a:t>Risk factor often overlooked – smoking</a:t>
            </a:r>
          </a:p>
          <a:p>
            <a:r>
              <a:rPr lang="en-US" dirty="0"/>
              <a:t>Smoking is a major risk factor for heart disease</a:t>
            </a:r>
          </a:p>
          <a:p>
            <a:r>
              <a:rPr lang="en-US" dirty="0"/>
              <a:t>The Stress Factor – work and childcare</a:t>
            </a:r>
          </a:p>
          <a:p>
            <a:r>
              <a:rPr lang="en-US" dirty="0"/>
              <a:t>Stress = hypertension = heart disease</a:t>
            </a:r>
          </a:p>
          <a:p>
            <a:r>
              <a:rPr lang="en-US" dirty="0"/>
              <a:t>Heart Disease leads to stroke, kidney failure</a:t>
            </a:r>
          </a:p>
          <a:p>
            <a:r>
              <a:rPr lang="en-US" dirty="0"/>
              <a:t>Heart Disease number one cause of death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4953000"/>
            <a:ext cx="1447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Breast Cancer – 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Getting older</a:t>
            </a:r>
          </a:p>
          <a:p>
            <a:r>
              <a:rPr lang="en-US" dirty="0"/>
              <a:t>Family History</a:t>
            </a:r>
          </a:p>
          <a:p>
            <a:r>
              <a:rPr lang="en-US" dirty="0"/>
              <a:t>Hormone Replacement Therapy – long time</a:t>
            </a:r>
          </a:p>
          <a:p>
            <a:r>
              <a:rPr lang="en-US" dirty="0"/>
              <a:t>Radiation therapy</a:t>
            </a:r>
          </a:p>
          <a:p>
            <a:r>
              <a:rPr lang="en-US" dirty="0"/>
              <a:t>Oral contraceptives</a:t>
            </a:r>
          </a:p>
          <a:p>
            <a:r>
              <a:rPr lang="en-US" dirty="0"/>
              <a:t>Having children later in life</a:t>
            </a:r>
          </a:p>
          <a:p>
            <a:r>
              <a:rPr lang="en-US" dirty="0"/>
              <a:t>Genetic cells which have mutated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Symptoms of Breast Cancer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new lump in the breast</a:t>
            </a:r>
          </a:p>
          <a:p>
            <a:r>
              <a:rPr lang="en-US" dirty="0"/>
              <a:t>A lump that has changed</a:t>
            </a:r>
          </a:p>
          <a:p>
            <a:r>
              <a:rPr lang="en-US" dirty="0"/>
              <a:t>A change in the size or shape of the breast</a:t>
            </a:r>
          </a:p>
          <a:p>
            <a:r>
              <a:rPr lang="en-US" dirty="0"/>
              <a:t>Pain in the breast or nipple – doesn’t go away</a:t>
            </a:r>
          </a:p>
          <a:p>
            <a:r>
              <a:rPr lang="en-US" dirty="0"/>
              <a:t>Flakey, red or swollen skin on breast</a:t>
            </a:r>
          </a:p>
          <a:p>
            <a:r>
              <a:rPr lang="en-US" dirty="0"/>
              <a:t>A nipple that is very tender or turned inward</a:t>
            </a:r>
          </a:p>
          <a:p>
            <a:r>
              <a:rPr lang="en-US" dirty="0"/>
              <a:t>Blood or other fluid coming from nipple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Prevention and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051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Three approaches to take</a:t>
            </a:r>
          </a:p>
          <a:p>
            <a:r>
              <a:rPr lang="en-US" dirty="0"/>
              <a:t>Self-Breast Exam</a:t>
            </a:r>
          </a:p>
          <a:p>
            <a:r>
              <a:rPr lang="en-US" dirty="0"/>
              <a:t>Mammograms at regular intervals</a:t>
            </a:r>
          </a:p>
          <a:p>
            <a:r>
              <a:rPr lang="en-US" dirty="0"/>
              <a:t>Regular OB-GYN check-ups (SBE)</a:t>
            </a:r>
          </a:p>
          <a:p>
            <a:r>
              <a:rPr lang="en-US" dirty="0"/>
              <a:t>Be aware of mammogram guidelines</a:t>
            </a:r>
          </a:p>
          <a:p>
            <a:r>
              <a:rPr lang="en-US" dirty="0"/>
              <a:t>Participate in community activities/walks etc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4953000"/>
            <a:ext cx="1066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Mammogram Guidelines - ACS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657600"/>
          </a:xfrm>
        </p:spPr>
        <p:txBody>
          <a:bodyPr>
            <a:normAutofit/>
          </a:bodyPr>
          <a:lstStyle/>
          <a:p>
            <a:r>
              <a:rPr lang="en-US" dirty="0"/>
              <a:t>Yearly starting at age 40 - </a:t>
            </a:r>
          </a:p>
          <a:p>
            <a:r>
              <a:rPr lang="en-US" dirty="0"/>
              <a:t>Clinical breast exam every 3 years age 20 – 30</a:t>
            </a:r>
          </a:p>
          <a:p>
            <a:r>
              <a:rPr lang="en-US" dirty="0"/>
              <a:t>Breast Self Exam – age starting in 20’s</a:t>
            </a:r>
          </a:p>
          <a:p>
            <a:r>
              <a:rPr lang="en-US" dirty="0"/>
              <a:t>If family history of Breast CA, then annual MRI</a:t>
            </a:r>
          </a:p>
          <a:p>
            <a:r>
              <a:rPr lang="en-US" dirty="0"/>
              <a:t>Guidelines from American Cancer Society</a:t>
            </a:r>
          </a:p>
          <a:p>
            <a:r>
              <a:rPr lang="en-US" dirty="0"/>
              <a:t>Different guidelines from different groups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5181600"/>
            <a:ext cx="12192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Guidelines -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experts suggest starting at age 50</a:t>
            </a:r>
          </a:p>
          <a:p>
            <a:r>
              <a:rPr lang="en-US" dirty="0"/>
              <a:t>Some experts suggest after 75, not necessary</a:t>
            </a:r>
          </a:p>
          <a:p>
            <a:r>
              <a:rPr lang="en-US" dirty="0"/>
              <a:t>All experts suggest consult with your MD</a:t>
            </a:r>
          </a:p>
          <a:p>
            <a:r>
              <a:rPr lang="en-US" dirty="0"/>
              <a:t>Family history is important</a:t>
            </a:r>
          </a:p>
          <a:p>
            <a:r>
              <a:rPr lang="en-US" dirty="0"/>
              <a:t>Most insurance companies cover screening</a:t>
            </a:r>
          </a:p>
          <a:p>
            <a:r>
              <a:rPr lang="en-US" dirty="0"/>
              <a:t>Best Chance Network for low income folks</a:t>
            </a:r>
          </a:p>
          <a:p>
            <a:r>
              <a:rPr lang="en-US" dirty="0"/>
              <a:t>If there is option, good to have one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802</Words>
  <Application>Microsoft Office PowerPoint</Application>
  <PresentationFormat>On-screen Show (4:3)</PresentationFormat>
  <Paragraphs>147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Women’s Health</vt:lpstr>
      <vt:lpstr>A Range of Health Issues</vt:lpstr>
      <vt:lpstr>Heart Disease and Women</vt:lpstr>
      <vt:lpstr>Heart Disease and Women</vt:lpstr>
      <vt:lpstr>Breast Cancer – Risk Factors</vt:lpstr>
      <vt:lpstr>Symptoms of Breast Cancer</vt:lpstr>
      <vt:lpstr>Prevention and Education</vt:lpstr>
      <vt:lpstr>Mammogram Guidelines - ACS</vt:lpstr>
      <vt:lpstr>Guidelines - Continued</vt:lpstr>
      <vt:lpstr>Cervical  Cancer</vt:lpstr>
      <vt:lpstr>Cancer Related Check-Ups/Exams</vt:lpstr>
      <vt:lpstr>Ovarian Cancer</vt:lpstr>
      <vt:lpstr>Decreasing the Risk</vt:lpstr>
      <vt:lpstr>Ovarian Cancer Symptoms</vt:lpstr>
      <vt:lpstr>Treatment</vt:lpstr>
      <vt:lpstr>Osteoporosis</vt:lpstr>
      <vt:lpstr>Osteoporosis </vt:lpstr>
      <vt:lpstr>Osteoporosis - Symptoms</vt:lpstr>
      <vt:lpstr>Exams and Tests</vt:lpstr>
      <vt:lpstr>Treatment</vt:lpstr>
      <vt:lpstr>Summary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Women’s Health</dc:title>
  <dc:creator>Dave</dc:creator>
  <cp:lastModifiedBy>Dave Brangan</cp:lastModifiedBy>
  <cp:revision>84</cp:revision>
  <dcterms:created xsi:type="dcterms:W3CDTF">2010-06-08T14:01:15Z</dcterms:created>
  <dcterms:modified xsi:type="dcterms:W3CDTF">2018-01-07T03:14:58Z</dcterms:modified>
</cp:coreProperties>
</file>