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8" r:id="rId1"/>
  </p:sldMasterIdLst>
  <p:notesMasterIdLst>
    <p:notesMasterId r:id="rId19"/>
  </p:notesMasterIdLst>
  <p:sldIdLst>
    <p:sldId id="256" r:id="rId2"/>
    <p:sldId id="257" r:id="rId3"/>
    <p:sldId id="302" r:id="rId4"/>
    <p:sldId id="304" r:id="rId5"/>
    <p:sldId id="305" r:id="rId6"/>
    <p:sldId id="299" r:id="rId7"/>
    <p:sldId id="306" r:id="rId8"/>
    <p:sldId id="307" r:id="rId9"/>
    <p:sldId id="308" r:id="rId10"/>
    <p:sldId id="288" r:id="rId11"/>
    <p:sldId id="297" r:id="rId12"/>
    <p:sldId id="265" r:id="rId13"/>
    <p:sldId id="279" r:id="rId14"/>
    <p:sldId id="280" r:id="rId15"/>
    <p:sldId id="309" r:id="rId16"/>
    <p:sldId id="290" r:id="rId17"/>
    <p:sldId id="310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21" autoAdjust="0"/>
    <p:restoredTop sz="83277" autoAdjust="0"/>
  </p:normalViewPr>
  <p:slideViewPr>
    <p:cSldViewPr snapToGrid="0">
      <p:cViewPr varScale="1">
        <p:scale>
          <a:sx n="77" d="100"/>
          <a:sy n="77" d="100"/>
        </p:scale>
        <p:origin x="1674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7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708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C42293-EDC3-4499-AA0C-A7CF1F718C5A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56954D-800F-4DF3-BBAC-687A06B1D5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2165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familysearch.org/tree/#view=ancestor&amp;person=LHXH-Y5S&amp;spouse=LHXH-B5R&amp;parents=LHXC-927_LHXC-9G9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familysearch.org/tree/#view=ancestor&amp;person=LHXH-Y5S&amp;spouse=LHXH-B5R&amp;parents=LHXC-927_LHXC-9G9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familysearch.org/tree/#view=tree&amp;person=MQP2-2Y1&amp;section=pedigree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Relationship Id="rId6" Type="http://schemas.openxmlformats.org/officeDocument/2006/relationships/hyperlink" Target="https://familysearch.org/tree/#view=ancestor&amp;person=LHXH-B5R" TargetMode="External"/><Relationship Id="rId5" Type="http://schemas.openxmlformats.org/officeDocument/2006/relationships/hyperlink" Target="https://familysearch.org/tree/#view=ancestor&amp;person=MQP2-2Y1" TargetMode="External"/><Relationship Id="rId4" Type="http://schemas.openxmlformats.org/officeDocument/2006/relationships/hyperlink" Target="https://familysearch.org/tree/#view=ancestor&amp;person=MQP2-2Y6" TargetMode="Externa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Stop me if I go to fast.</a:t>
            </a:r>
          </a:p>
          <a:p>
            <a:r>
              <a:rPr lang="en-US" dirty="0"/>
              <a:t>If you have</a:t>
            </a:r>
            <a:r>
              <a:rPr lang="en-US" baseline="0" dirty="0"/>
              <a:t> a question, others more than likely have the same question.</a:t>
            </a:r>
          </a:p>
          <a:p>
            <a:endParaRPr lang="en-US" baseline="0" dirty="0"/>
          </a:p>
          <a:p>
            <a:r>
              <a:rPr lang="en-US" dirty="0"/>
              <a:t>http://www.funinfamilyhistory.com/5-take-names-to-temple.html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954D-800F-4DF3-BBAC-687A06B1D52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0520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Demo: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View Person"/>
              </a:rPr>
              <a:t>James A.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View Person"/>
              </a:rPr>
              <a:t>Zirkle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LHXH-Y5S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954D-800F-4DF3-BBAC-687A06B1D52B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4970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Demo: </a:t>
            </a: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View Person"/>
              </a:rPr>
              <a:t>James A. Zirkle</a:t>
            </a: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LHXH-Y5S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="0" i="0" kern="120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954D-800F-4DF3-BBAC-687A06B1D52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64883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Demo: </a:t>
            </a:r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Lydia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Deceased • MQP2-2Y1​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 tooltip="View Tree"/>
              </a:rPr>
              <a:t>View Tree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Family Members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Close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b="0" i="0" kern="1200" cap="all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SPOUSES AND CHILDREN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Hide All Add Spouse</a:t>
            </a:r>
          </a:p>
          <a:p>
            <a:pPr fontAlgn="ctr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Alexander Lutz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ctr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Deceased • MQP2-2Y6​</a:t>
            </a:r>
          </a:p>
          <a:p>
            <a:pPr fontAlgn="ctr"/>
            <a:r>
              <a:rPr lang="en-US" sz="1200" b="1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5"/>
              </a:rPr>
              <a:t>Lydia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ctr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Deceased • MQP2-2Y1​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No Marriage Events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Children (1)</a:t>
            </a:r>
          </a:p>
          <a:p>
            <a:pPr fontAlgn="ctr"/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Louisa </a:t>
            </a:r>
            <a:r>
              <a:rPr lang="en-US" sz="1200" b="0" i="0" u="none" strike="noStrike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Artemisa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6"/>
              </a:rPr>
              <a:t> Lutz</a:t>
            </a:r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fontAlgn="ctr"/>
            <a:r>
              <a:rPr lang="en-US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1842-1883 • LHXH-B5R</a:t>
            </a:r>
          </a:p>
          <a:p>
            <a:endParaRPr lang="en-US" sz="1200" b="0" i="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954D-800F-4DF3-BBAC-687A06B1D52B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87141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https://familysearch.org/blog/en/follow-green-arrow-caution/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56954D-800F-4DF3-BBAC-687A06B1D52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435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44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1103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428981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964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5815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00678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38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1550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88814"/>
            <a:ext cx="6347713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86040"/>
            <a:ext cx="7822302" cy="4455324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314057" y="6117789"/>
            <a:ext cx="738285" cy="365125"/>
          </a:xfrm>
        </p:spPr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Finding Family Names to Take to the Temple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17977" y="6117790"/>
            <a:ext cx="613924" cy="365125"/>
          </a:xfrm>
        </p:spPr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37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225310"/>
            <a:ext cx="7441977" cy="2302139"/>
          </a:xfrm>
        </p:spPr>
        <p:txBody>
          <a:bodyPr anchor="b"/>
          <a:lstStyle>
            <a:lvl1pPr algn="l">
              <a:defRPr sz="60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916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4920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07527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408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114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8965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F8EAD2-6F19-4A1E-BB11-10F4F6BA7829}" type="datetimeFigureOut">
              <a:rPr lang="en-US" smtClean="0"/>
              <a:t>4/16/2017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1782A8-90DF-4BC7-B1D9-689B8D636D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396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7657" y="254019"/>
            <a:ext cx="7915164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42684"/>
            <a:ext cx="7903222" cy="43986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09501" y="6049832"/>
            <a:ext cx="7382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11/6/2015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54945" y="6049832"/>
            <a:ext cx="61392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Page</a:t>
            </a:r>
            <a:fld id="{74C89A2E-1991-4C07-B5E1-9C930C9A7CE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876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 baseline="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findarecord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Family History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Researching on FamilySearch.org</a:t>
            </a:r>
          </a:p>
        </p:txBody>
      </p:sp>
    </p:spTree>
    <p:extLst>
      <p:ext uri="{BB962C8B-B14F-4D97-AF65-F5344CB8AC3E}">
        <p14:creationId xmlns:p14="http://schemas.microsoft.com/office/powerpoint/2010/main" val="286108764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Select Which Ancestors To Submit For Temple Work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81057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9" y="188814"/>
            <a:ext cx="7220756" cy="1320800"/>
          </a:xfrm>
        </p:spPr>
        <p:txBody>
          <a:bodyPr/>
          <a:lstStyle/>
          <a:p>
            <a:r>
              <a:rPr lang="en-US" dirty="0"/>
              <a:t>Before Submitting Names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506568" y="1019369"/>
            <a:ext cx="7822302" cy="4455324"/>
          </a:xfrm>
        </p:spPr>
        <p:txBody>
          <a:bodyPr>
            <a:normAutofit/>
          </a:bodyPr>
          <a:lstStyle/>
          <a:p>
            <a:r>
              <a:rPr lang="en-US" dirty="0"/>
              <a:t>Confirm the person’s record is</a:t>
            </a:r>
          </a:p>
          <a:p>
            <a:pPr lvl="1"/>
            <a:r>
              <a:rPr lang="en-US" dirty="0"/>
              <a:t>As complete as possible</a:t>
            </a:r>
          </a:p>
          <a:p>
            <a:pPr lvl="1"/>
            <a:r>
              <a:rPr lang="en-US" dirty="0"/>
              <a:t>Correct</a:t>
            </a:r>
          </a:p>
          <a:p>
            <a:pPr lvl="1"/>
            <a:r>
              <a:rPr lang="en-US" dirty="0" err="1"/>
              <a:t>Rasonably</a:t>
            </a:r>
            <a:r>
              <a:rPr lang="en-US" dirty="0"/>
              <a:t> documented with accurate reliable source(s)</a:t>
            </a:r>
          </a:p>
          <a:p>
            <a:r>
              <a:rPr lang="en-US" dirty="0"/>
              <a:t>Check for Possible Duplicates</a:t>
            </a:r>
          </a:p>
          <a:p>
            <a:pPr lvl="1"/>
            <a:r>
              <a:rPr lang="en-US" dirty="0"/>
              <a:t>The temple work on a duplicate record may have already been submitted and complete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10365" y="4955721"/>
            <a:ext cx="3073758" cy="1619212"/>
          </a:xfrm>
          <a:prstGeom prst="rect">
            <a:avLst/>
          </a:prstGeom>
        </p:spPr>
      </p:pic>
      <p:sp>
        <p:nvSpPr>
          <p:cNvPr id="8" name="Line Callout 1 7"/>
          <p:cNvSpPr/>
          <p:nvPr/>
        </p:nvSpPr>
        <p:spPr>
          <a:xfrm>
            <a:off x="5963717" y="4844365"/>
            <a:ext cx="2691684" cy="1180448"/>
          </a:xfrm>
          <a:prstGeom prst="borderCallout1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 the right-hand side of the screen</a:t>
            </a:r>
          </a:p>
        </p:txBody>
      </p:sp>
    </p:spTree>
    <p:extLst>
      <p:ext uri="{BB962C8B-B14F-4D97-AF65-F5344CB8AC3E}">
        <p14:creationId xmlns:p14="http://schemas.microsoft.com/office/powerpoint/2010/main" val="39770026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Temple Ordinances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359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Temple Ordinances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8965" y="1027900"/>
            <a:ext cx="8724406" cy="4455324"/>
          </a:xfrm>
        </p:spPr>
        <p:txBody>
          <a:bodyPr>
            <a:normAutofit/>
          </a:bodyPr>
          <a:lstStyle/>
          <a:p>
            <a:pPr marL="257175" indent="-257175">
              <a:buFont typeface="+mj-lt"/>
              <a:buAutoNum type="arabicPeriod"/>
            </a:pPr>
            <a:r>
              <a:rPr lang="en-US" dirty="0"/>
              <a:t>Click Request Ordinances (green temple) from the Tree view</a:t>
            </a:r>
          </a:p>
          <a:p>
            <a:pPr lvl="1" indent="-342900"/>
            <a:r>
              <a:rPr lang="en-US" dirty="0"/>
              <a:t>Ordinances that need to be performed are listed</a:t>
            </a:r>
          </a:p>
          <a:p>
            <a:pPr lvl="1" indent="-342900"/>
            <a:r>
              <a:rPr lang="en-US" dirty="0"/>
              <a:t>Click Expand for more details on the ordinances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8031" y="3360717"/>
            <a:ext cx="7162815" cy="2533032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7858146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Temple Ordinances</a:t>
            </a:r>
            <a:br>
              <a:rPr lang="en-US" dirty="0"/>
            </a:br>
            <a:r>
              <a:rPr lang="en-US" sz="3000" dirty="0"/>
              <a:t>- Continued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5879" y="1714500"/>
            <a:ext cx="8723811" cy="4157663"/>
          </a:xfrm>
        </p:spPr>
        <p:txBody>
          <a:bodyPr>
            <a:normAutofit fontScale="92500" lnSpcReduction="20000"/>
          </a:bodyPr>
          <a:lstStyle/>
          <a:p>
            <a:pPr marL="257175" indent="-257175">
              <a:buFont typeface="+mj-lt"/>
              <a:buAutoNum type="arabicPeriod" startAt="5"/>
            </a:pPr>
            <a:r>
              <a:rPr lang="en-US" dirty="0"/>
              <a:t>Read the Church’s policy on </a:t>
            </a:r>
            <a:br>
              <a:rPr lang="en-US" dirty="0"/>
            </a:br>
            <a:r>
              <a:rPr lang="en-US" dirty="0"/>
              <a:t>performing temple work on people </a:t>
            </a:r>
            <a:br>
              <a:rPr lang="en-US" dirty="0"/>
            </a:br>
            <a:r>
              <a:rPr lang="en-US" dirty="0"/>
              <a:t>who have died within the last 110 years</a:t>
            </a:r>
          </a:p>
          <a:p>
            <a:pPr marL="257175" indent="-257175">
              <a:buFont typeface="+mj-lt"/>
              <a:buAutoNum type="arabicPeriod" startAt="5"/>
            </a:pPr>
            <a:r>
              <a:rPr lang="en-US" dirty="0"/>
              <a:t>Select the radio button that applies</a:t>
            </a:r>
          </a:p>
          <a:p>
            <a:pPr lvl="1"/>
            <a:r>
              <a:rPr lang="en-US" dirty="0"/>
              <a:t>I am the closest living relative</a:t>
            </a:r>
          </a:p>
          <a:p>
            <a:pPr lvl="1"/>
            <a:r>
              <a:rPr lang="en-US" dirty="0"/>
              <a:t>I have permission</a:t>
            </a:r>
          </a:p>
          <a:p>
            <a:pPr marL="257175" indent="-257175">
              <a:buFont typeface="+mj-lt"/>
              <a:buAutoNum type="arabicPeriod" startAt="5"/>
            </a:pPr>
            <a:r>
              <a:rPr lang="en-US" dirty="0"/>
              <a:t>Click the “Add to Temple Ordinance List”</a:t>
            </a:r>
            <a:br>
              <a:rPr lang="en-US" dirty="0"/>
            </a:br>
            <a:r>
              <a:rPr lang="en-US" dirty="0"/>
              <a:t> button</a:t>
            </a:r>
          </a:p>
          <a:p>
            <a:pPr marL="257175" indent="-257175">
              <a:buFont typeface="+mj-lt"/>
              <a:buAutoNum type="arabicPeriod" startAt="5"/>
            </a:pPr>
            <a:r>
              <a:rPr lang="en-US" dirty="0"/>
              <a:t>Ordinance for individuals can be </a:t>
            </a:r>
            <a:br>
              <a:rPr lang="en-US" dirty="0"/>
            </a:br>
            <a:r>
              <a:rPr lang="en-US" dirty="0"/>
              <a:t>selected from the person’s Details page, </a:t>
            </a:r>
            <a:br>
              <a:rPr lang="en-US" dirty="0"/>
            </a:br>
            <a:r>
              <a:rPr lang="en-US" dirty="0"/>
              <a:t>under Temple Ordinances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38280" y="1067053"/>
            <a:ext cx="2696765" cy="296311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47974" y="4099738"/>
            <a:ext cx="2301716" cy="1901012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7115175" y="4030165"/>
            <a:ext cx="471488" cy="227510"/>
          </a:xfrm>
          <a:prstGeom prst="ellipse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350" dirty="0"/>
              <a:t>CC</a:t>
            </a:r>
          </a:p>
        </p:txBody>
      </p:sp>
    </p:spTree>
    <p:extLst>
      <p:ext uri="{BB962C8B-B14F-4D97-AF65-F5344CB8AC3E}">
        <p14:creationId xmlns:p14="http://schemas.microsoft.com/office/powerpoint/2010/main" val="12805149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9" y="188814"/>
            <a:ext cx="7228115" cy="1320800"/>
          </a:xfrm>
        </p:spPr>
        <p:txBody>
          <a:bodyPr/>
          <a:lstStyle/>
          <a:p>
            <a:r>
              <a:rPr lang="en-US"/>
              <a:t>Print a Family Ordinance Request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132" y="1586039"/>
            <a:ext cx="8657111" cy="5004765"/>
          </a:xfrm>
        </p:spPr>
        <p:txBody>
          <a:bodyPr>
            <a:normAutofit fontScale="85000" lnSpcReduction="20000"/>
          </a:bodyPr>
          <a:lstStyle/>
          <a:p>
            <a:r>
              <a:rPr lang="en-US"/>
              <a:t>Temple at the top right of the screen</a:t>
            </a:r>
          </a:p>
          <a:p>
            <a:r>
              <a:rPr lang="en-US"/>
              <a:t>Display the section of your temple list that contains the family ordinance cards you want to print</a:t>
            </a:r>
          </a:p>
          <a:p>
            <a:pPr lvl="1"/>
            <a:r>
              <a:rPr lang="en-US"/>
              <a:t>If you have not yet printed a Family Ordinance Request, click Reserved</a:t>
            </a:r>
          </a:p>
          <a:p>
            <a:pPr lvl="1"/>
            <a:r>
              <a:rPr lang="en-US"/>
              <a:t>To reprint a Family Ordinance Request, click Printed</a:t>
            </a:r>
          </a:p>
          <a:p>
            <a:r>
              <a:rPr lang="en-US"/>
              <a:t>Click the check box for each card that you want to print</a:t>
            </a:r>
          </a:p>
          <a:p>
            <a:pPr lvl="1"/>
            <a:r>
              <a:rPr lang="en-US"/>
              <a:t>You can click up to about 50 check boxes for one Family Ordinance Request</a:t>
            </a:r>
          </a:p>
          <a:p>
            <a:pPr lvl="1"/>
            <a:r>
              <a:rPr lang="en-US"/>
              <a:t>Select only the number of ordinances that you can complete in a reasonable amount of time</a:t>
            </a:r>
          </a:p>
          <a:p>
            <a:pPr lvl="1"/>
            <a:r>
              <a:rPr lang="en-US"/>
              <a:t>After having a request out for two years, it will automatically be removed from your requested list and become available to others to request</a:t>
            </a:r>
          </a:p>
        </p:txBody>
      </p:sp>
    </p:spTree>
    <p:extLst>
      <p:ext uri="{BB962C8B-B14F-4D97-AF65-F5344CB8AC3E}">
        <p14:creationId xmlns:p14="http://schemas.microsoft.com/office/powerpoint/2010/main" val="23140043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Perform The Temple Ordinances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049117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9599" y="188814"/>
            <a:ext cx="7334993" cy="1320800"/>
          </a:xfrm>
        </p:spPr>
        <p:txBody>
          <a:bodyPr/>
          <a:lstStyle/>
          <a:p>
            <a:r>
              <a:rPr lang="en-US"/>
              <a:t>After Printing the Family Ordinance Request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/>
              <a:t>Take the Family Ordinance Request to the temple</a:t>
            </a:r>
          </a:p>
          <a:p>
            <a:pPr lvl="1"/>
            <a:r>
              <a:rPr lang="en-US"/>
              <a:t>Workers will print the family ordinance cards for you</a:t>
            </a:r>
          </a:p>
          <a:p>
            <a:r>
              <a:rPr lang="en-US"/>
              <a:t>Do the ordinances</a:t>
            </a:r>
          </a:p>
          <a:p>
            <a:pPr lvl="1"/>
            <a:r>
              <a:rPr lang="en-US"/>
              <a:t>The information about the completed ordinances is automatically added to Family Tree.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383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1520" y="1678675"/>
            <a:ext cx="7680960" cy="4356365"/>
          </a:xfrm>
        </p:spPr>
        <p:txBody>
          <a:bodyPr>
            <a:normAutofit/>
          </a:bodyPr>
          <a:lstStyle/>
          <a:p>
            <a:r>
              <a:rPr lang="en-US" dirty="0"/>
              <a:t>Record hints</a:t>
            </a:r>
          </a:p>
          <a:p>
            <a:r>
              <a:rPr lang="en-US" dirty="0"/>
              <a:t>Connect your FamilySearch account to research websites</a:t>
            </a:r>
          </a:p>
        </p:txBody>
      </p:sp>
    </p:spTree>
    <p:extLst>
      <p:ext uri="{BB962C8B-B14F-4D97-AF65-F5344CB8AC3E}">
        <p14:creationId xmlns:p14="http://schemas.microsoft.com/office/powerpoint/2010/main" val="1739268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Bit of Research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08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Record Hints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586040"/>
            <a:ext cx="8534401" cy="4455324"/>
          </a:xfrm>
        </p:spPr>
        <p:txBody>
          <a:bodyPr>
            <a:normAutofit/>
          </a:bodyPr>
          <a:lstStyle/>
          <a:p>
            <a:r>
              <a:rPr lang="en-US" dirty="0"/>
              <a:t>Indicates that after automatically comparing the person’s information with its indexed records, FamilySearch has found potential matches</a:t>
            </a:r>
          </a:p>
          <a:p>
            <a:pPr lvl="1"/>
            <a:r>
              <a:rPr lang="en-US" dirty="0"/>
              <a:t>More indexed sources available all the time</a:t>
            </a:r>
          </a:p>
          <a:p>
            <a:r>
              <a:rPr lang="en-US" dirty="0"/>
              <a:t>Use them too see if new information is available on the newly indexed source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48596" y="364723"/>
            <a:ext cx="1017431" cy="968982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8356" y="4652570"/>
            <a:ext cx="4230240" cy="1641129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5887820" y="4664445"/>
            <a:ext cx="360608" cy="3732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58026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Suggestions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8" y="1586040"/>
            <a:ext cx="8534401" cy="4455324"/>
          </a:xfrm>
        </p:spPr>
        <p:txBody>
          <a:bodyPr>
            <a:normAutofit/>
          </a:bodyPr>
          <a:lstStyle/>
          <a:p>
            <a:r>
              <a:rPr lang="en-US" dirty="0"/>
              <a:t>Shows you where a family member or event such as a birth, marriage, or death may be missing from Family Tree</a:t>
            </a:r>
          </a:p>
          <a:p>
            <a:r>
              <a:rPr lang="en-US" dirty="0"/>
              <a:t>Makes suggestions on what to research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356" y="4652570"/>
            <a:ext cx="4230240" cy="1641129"/>
          </a:xfrm>
          <a:prstGeom prst="rect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</p:pic>
      <p:sp>
        <p:nvSpPr>
          <p:cNvPr id="7" name="Rectangle 6"/>
          <p:cNvSpPr/>
          <p:nvPr/>
        </p:nvSpPr>
        <p:spPr>
          <a:xfrm>
            <a:off x="6262363" y="4676320"/>
            <a:ext cx="360608" cy="37325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58596" y="364723"/>
            <a:ext cx="1051099" cy="968982"/>
          </a:xfrm>
          <a:prstGeom prst="rect">
            <a:avLst/>
          </a:prstGeom>
          <a:ln w="57150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757288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Missing Data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586040"/>
            <a:ext cx="7822302" cy="5024310"/>
          </a:xfrm>
        </p:spPr>
        <p:txBody>
          <a:bodyPr>
            <a:normAutofit/>
          </a:bodyPr>
          <a:lstStyle/>
          <a:p>
            <a:r>
              <a:rPr lang="en-US" dirty="0"/>
              <a:t>If your ancestor is missing data</a:t>
            </a:r>
          </a:p>
          <a:p>
            <a:r>
              <a:rPr lang="en-US" dirty="0"/>
              <a:t>Go into the Details view of the person</a:t>
            </a:r>
          </a:p>
          <a:p>
            <a:r>
              <a:rPr lang="en-US" dirty="0"/>
              <a:t>Click one of the Search Records</a:t>
            </a:r>
          </a:p>
          <a:p>
            <a:pPr lvl="1"/>
            <a:r>
              <a:rPr lang="en-US" dirty="0"/>
              <a:t>On the right hand side of the screen</a:t>
            </a:r>
          </a:p>
          <a:p>
            <a:r>
              <a:rPr lang="en-US" dirty="0"/>
              <a:t>Remember that the Church </a:t>
            </a:r>
            <a:br>
              <a:rPr lang="en-US" dirty="0"/>
            </a:br>
            <a:r>
              <a:rPr lang="en-US" dirty="0"/>
              <a:t>now has a partnership with</a:t>
            </a:r>
            <a:br>
              <a:rPr lang="en-US" dirty="0"/>
            </a:br>
            <a:r>
              <a:rPr lang="en-US" dirty="0"/>
              <a:t>Ancestry</a:t>
            </a:r>
          </a:p>
          <a:p>
            <a:pPr lvl="1"/>
            <a:r>
              <a:rPr lang="en-US" dirty="0"/>
              <a:t>You don’t have to purchase</a:t>
            </a:r>
            <a:br>
              <a:rPr lang="en-US" dirty="0"/>
            </a:br>
            <a:r>
              <a:rPr lang="en-US" dirty="0"/>
              <a:t>a license any more</a:t>
            </a:r>
          </a:p>
          <a:p>
            <a:pPr lvl="1"/>
            <a:r>
              <a:rPr lang="en-US" dirty="0"/>
              <a:t>Just have to link your account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1237" y="3869890"/>
            <a:ext cx="2447925" cy="2247900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1108039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Ancestry.com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After clicking the link, you will be taken to Ancestry.com, where it will automatically search for the person you were highlighted on in Family Tree</a:t>
            </a:r>
          </a:p>
          <a:p>
            <a:r>
              <a:rPr lang="en-US" dirty="0"/>
              <a:t>Find records that may match your ancestor</a:t>
            </a:r>
          </a:p>
        </p:txBody>
      </p:sp>
    </p:spTree>
    <p:extLst>
      <p:ext uri="{BB962C8B-B14F-4D97-AF65-F5344CB8AC3E}">
        <p14:creationId xmlns:p14="http://schemas.microsoft.com/office/powerpoint/2010/main" val="30585000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Search Records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Remember to check the other sites suggested under Search Records</a:t>
            </a:r>
          </a:p>
          <a:p>
            <a:r>
              <a:rPr lang="en-US" dirty="0"/>
              <a:t>Each site searches just a little differently</a:t>
            </a:r>
          </a:p>
          <a:p>
            <a:r>
              <a:rPr lang="en-US" dirty="0"/>
              <a:t>Can find different types of records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15752" y="3874792"/>
            <a:ext cx="2808155" cy="2578695"/>
          </a:xfrm>
          <a:prstGeom prst="rect">
            <a:avLst/>
          </a:prstGeom>
          <a:ln w="28575">
            <a:solidFill>
              <a:schemeClr val="accent2">
                <a:lumMod val="50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37460164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www.findarecord.com</a:t>
            </a:r>
            <a:r>
              <a:rPr lang="en-US" dirty="0"/>
              <a:t>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599" y="1839154"/>
            <a:ext cx="7822302" cy="4455324"/>
          </a:xfrm>
        </p:spPr>
        <p:txBody>
          <a:bodyPr/>
          <a:lstStyle/>
          <a:p>
            <a:r>
              <a:rPr lang="en-US" dirty="0"/>
              <a:t>New research website</a:t>
            </a:r>
          </a:p>
          <a:p>
            <a:r>
              <a:rPr lang="en-US" dirty="0"/>
              <a:t>Go to the site then scroll</a:t>
            </a:r>
            <a:br>
              <a:rPr lang="en-US" dirty="0"/>
            </a:br>
            <a:r>
              <a:rPr lang="en-US" dirty="0"/>
              <a:t>down to the bottom and select “Sign In With FamilySearch”</a:t>
            </a:r>
          </a:p>
          <a:p>
            <a:r>
              <a:rPr lang="en-US" dirty="0"/>
              <a:t>Scans your tree</a:t>
            </a:r>
          </a:p>
          <a:p>
            <a:r>
              <a:rPr lang="en-US" dirty="0"/>
              <a:t>Creates Opportunities list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72755" y="1111332"/>
            <a:ext cx="3762375" cy="1524000"/>
          </a:xfrm>
          <a:prstGeom prst="rect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859082914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41902</TotalTime>
  <Words>532</Words>
  <Application>Microsoft Office PowerPoint</Application>
  <PresentationFormat>On-screen Show (4:3)</PresentationFormat>
  <Paragraphs>98</Paragraphs>
  <Slides>17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Calibri</vt:lpstr>
      <vt:lpstr>Trebuchet MS</vt:lpstr>
      <vt:lpstr>Wingdings 3</vt:lpstr>
      <vt:lpstr>Facet</vt:lpstr>
      <vt:lpstr>Family History</vt:lpstr>
      <vt:lpstr>Objectives</vt:lpstr>
      <vt:lpstr>A Bit of Research</vt:lpstr>
      <vt:lpstr>Record Hints</vt:lpstr>
      <vt:lpstr>Research Suggestions</vt:lpstr>
      <vt:lpstr>Finding Missing Data </vt:lpstr>
      <vt:lpstr>Ancestry.com</vt:lpstr>
      <vt:lpstr>Other Search Records</vt:lpstr>
      <vt:lpstr>www.findarecord.com </vt:lpstr>
      <vt:lpstr>Select Which Ancestors To Submit For Temple Work</vt:lpstr>
      <vt:lpstr>Before Submitting Names</vt:lpstr>
      <vt:lpstr>Temple Ordinances</vt:lpstr>
      <vt:lpstr>Temple Ordinances</vt:lpstr>
      <vt:lpstr>Temple Ordinances - Continued</vt:lpstr>
      <vt:lpstr>Print a Family Ordinance Request</vt:lpstr>
      <vt:lpstr>Perform The Temple Ordinances </vt:lpstr>
      <vt:lpstr>After Printing the Family Ordinance Request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Family Search Family Tree</dc:title>
  <dc:creator>Denise Fletcher</dc:creator>
  <cp:lastModifiedBy>Denise Fletcher</cp:lastModifiedBy>
  <cp:revision>94</cp:revision>
  <dcterms:created xsi:type="dcterms:W3CDTF">2014-10-17T20:03:28Z</dcterms:created>
  <dcterms:modified xsi:type="dcterms:W3CDTF">2017-04-16T16:59:39Z</dcterms:modified>
</cp:coreProperties>
</file>