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65" r:id="rId3"/>
    <p:sldId id="273" r:id="rId4"/>
    <p:sldId id="260" r:id="rId5"/>
    <p:sldId id="261" r:id="rId6"/>
    <p:sldId id="267" r:id="rId7"/>
    <p:sldId id="263" r:id="rId8"/>
    <p:sldId id="271" r:id="rId9"/>
    <p:sldId id="268" r:id="rId10"/>
    <p:sldId id="264" r:id="rId11"/>
    <p:sldId id="272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1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2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D3AFC-A3B9-454A-9EE9-2DF42C7B24AE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00692-3408-764E-957D-9C8DC9A3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96A6-8703-D14C-8C51-DB8EDC3C3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9CA79-9F27-3248-99A6-68022C8A5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3194-2BDD-FD4A-B4BC-A5389A3F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2D83-35B5-464D-97E3-DF93C85B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D1A6-5911-214C-92CC-7A432C76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5371-413F-9F41-82E1-4C41CFD8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FDC48-0992-514A-8738-6A30E467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E0A6-4F9E-C648-B7EC-F080FD80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1A13-1245-2840-A9B4-A81D5A33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A171-546A-6D4E-AB81-8FC2E33D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3E7FF-6D66-2C41-847D-31B673BDB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4A6CA-AE97-7241-B1D6-F259B191F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A3CE-C9C1-1C47-A8FA-85E46225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541F-E5D5-C54A-865E-0BC7BB65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436-2539-624E-B367-DA2E0420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352E-035A-2C4A-B5AE-24B0C130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4E03-119B-1044-9737-6B8B9B3B4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C04A-C1EE-C145-A0E3-A3CCF34C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C3FDE-972E-D04D-817B-299D564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2BD3-CB62-3A4A-B27C-266A0566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B767-5AD9-1E45-B21E-7BA1B8C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47036-402B-384C-832A-26C0F920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B3C9-57C9-EB42-A8C1-AA115D6F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D0E9-0FFC-C340-80B0-623830D5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0F2E-A5B2-924B-8354-1B916143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6232-973B-6141-A68B-2718A10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E07B-97E3-0947-87AC-CB2E824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4764-77C0-E74B-8ED5-20BA5416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2963F-A3A8-4544-8DB5-A90A635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44F7-5F74-E64C-9B2F-9827337C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B262F-849F-9D43-8852-A9E0C5A9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6BC8-BAC2-E94A-AEBA-6D7D097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4530D-B4EF-F24F-AD35-31555C22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2ACEE-0A1C-FF49-9BE8-78C7DDB8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30E8D-A469-564D-BBEE-E2ACDA50D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04842-89AF-7B48-BEB4-0B77D0EF1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D2EA-11D7-B74E-97E0-B1F8F3B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54DEA-FEAD-104B-98BC-4F4CAC99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F1130-5D3E-6547-AAFF-01B439DF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36AA-B384-D448-A94F-6D00062D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C976E-6F7B-2341-9D21-160C6A6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43C8C-ED13-7744-B332-728B3690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14FAA-B584-4245-A43C-FA8F3468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BDA82-22B1-5540-8F21-A6CBCA87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8453D-58B1-2B41-9744-420F28A2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00724-0379-FB43-9FC7-734DA0CD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AFC-A631-DB4E-B763-B076DBCC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1F0B-A6E6-174A-A665-460ECB47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DE1A5-0B21-5549-9E26-17898617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1B1B0-C07E-2E44-A1BC-5F5E7B03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16EE0-6B68-7E4F-9C56-1EF84F7D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BFE04-3F3C-854E-8854-EDCC5ED5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1474-EEAE-D048-9796-98F5F631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97ED-78A7-C84C-A374-C4DC5D38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93D4B-B4C4-9247-91D2-C237F270D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9E171-82A9-AC4C-9051-73321E51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51FF-F8C5-924A-A27D-C11DA6E4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DFC28-EBFD-DC42-BD3E-06743BA7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86AB4-7E36-CF44-8638-FA36DC3C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F8-63D3-A64F-BA61-313E8FAD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DBAC-F291-6948-9B81-5DB9D5FB7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E1C9-51B7-264C-894E-42EEAAA63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1EB0-BC52-1743-AA45-DC6C15D5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44C6-558A-BC44-AEB3-D561F7F99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677"/>
            <a:ext cx="9144000" cy="2387600"/>
          </a:xfrm>
        </p:spPr>
        <p:txBody>
          <a:bodyPr/>
          <a:lstStyle/>
          <a:p>
            <a:r>
              <a:rPr lang="en-US" dirty="0"/>
              <a:t>Re: Christine </a:t>
            </a:r>
            <a:r>
              <a:rPr lang="en-US" dirty="0" err="1"/>
              <a:t>Korsgaard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536BF-4852-C346-9B7B-B34CB42F8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4708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1">
                    <a:lumMod val="75000"/>
                  </a:schemeClr>
                </a:solidFill>
              </a:rPr>
              <a:t>What’s Wrong with Lying?</a:t>
            </a:r>
          </a:p>
        </p:txBody>
      </p:sp>
    </p:spTree>
    <p:extLst>
      <p:ext uri="{BB962C8B-B14F-4D97-AF65-F5344CB8AC3E}">
        <p14:creationId xmlns:p14="http://schemas.microsoft.com/office/powerpoint/2010/main" val="419451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Third approach: </a:t>
            </a: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Kantian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5020191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/>
              <a:t>What is the Kantian approach?</a:t>
            </a:r>
          </a:p>
          <a:p>
            <a:r>
              <a:rPr lang="en-US" dirty="0"/>
              <a:t>Not about whether an act is good or bad, but about giving each person the right to decide how they should act</a:t>
            </a:r>
          </a:p>
          <a:p>
            <a:r>
              <a:rPr lang="en-US" dirty="0"/>
              <a:t>Respects people’s autonomy (ends not means)</a:t>
            </a:r>
          </a:p>
          <a:p>
            <a:r>
              <a:rPr lang="en-US" dirty="0"/>
              <a:t>Does not consider the consequences of an act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How does this explain why we feel that lying is morally wrong?</a:t>
            </a:r>
          </a:p>
          <a:p>
            <a:r>
              <a:rPr lang="en-US" dirty="0"/>
              <a:t>Lies are wrong because they deprive people of their right to decide how they should act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E0058A-8C5C-9B44-BC51-2229DBB3544F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7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Third approach: </a:t>
            </a: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Kantian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5020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b="1" dirty="0"/>
              <a:t>Two examples (of our emphasis on self-determination):</a:t>
            </a:r>
          </a:p>
          <a:p>
            <a:pPr lvl="1"/>
            <a:r>
              <a:rPr lang="en-US" sz="2800" dirty="0"/>
              <a:t>Right to vote</a:t>
            </a:r>
          </a:p>
          <a:p>
            <a:pPr lvl="1"/>
            <a:r>
              <a:rPr lang="en-US" sz="2800" dirty="0"/>
              <a:t>Jury system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100" b="1" dirty="0"/>
              <a:t>Exception when paternalistic lies are permissible:</a:t>
            </a:r>
          </a:p>
          <a:p>
            <a:r>
              <a:rPr lang="en-US" dirty="0"/>
              <a:t>If hearer is not autonomous (unable to use reason)</a:t>
            </a:r>
          </a:p>
          <a:p>
            <a:r>
              <a:rPr lang="en-US" dirty="0"/>
              <a:t>Best justified when aim is to protect them or restore their autonomy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E0058A-8C5C-9B44-BC51-2229DBB3544F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902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Third approach: </a:t>
            </a: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Kantian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4946276" cy="5020191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/>
              <a:t>PROS</a:t>
            </a:r>
          </a:p>
          <a:p>
            <a:r>
              <a:rPr lang="en-US" dirty="0"/>
              <a:t>Consequentialists also agree this is important basis of why paternalistic lies are wrong</a:t>
            </a:r>
          </a:p>
          <a:p>
            <a:r>
              <a:rPr lang="en-US" dirty="0"/>
              <a:t>Comports with feeling that even excused or justified lies still seem wrong-</a:t>
            </a:r>
            <a:r>
              <a:rPr lang="en-US" dirty="0" err="1"/>
              <a:t>ish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364121-3C65-C047-867D-4BDC2CF68453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F5C4BFA-646B-2347-917D-3D8613201C7F}"/>
              </a:ext>
            </a:extLst>
          </p:cNvPr>
          <p:cNvSpPr txBox="1">
            <a:spLocks/>
          </p:cNvSpPr>
          <p:nvPr/>
        </p:nvSpPr>
        <p:spPr>
          <a:xfrm>
            <a:off x="6241676" y="1362143"/>
            <a:ext cx="5112124" cy="502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100" b="1" dirty="0"/>
              <a:t>CONS</a:t>
            </a:r>
          </a:p>
          <a:p>
            <a:r>
              <a:rPr lang="en-US" dirty="0"/>
              <a:t>It is intimidating to defend opinions on the basis of moral theories rather than empirical facts </a:t>
            </a:r>
          </a:p>
          <a:p>
            <a:r>
              <a:rPr lang="en-US" dirty="0"/>
              <a:t>It is frightening to think we must allow people to make uninformed and harmful choices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05074-E34D-6541-9524-68B2436279C2}"/>
              </a:ext>
            </a:extLst>
          </p:cNvPr>
          <p:cNvSpPr txBox="1"/>
          <p:nvPr/>
        </p:nvSpPr>
        <p:spPr>
          <a:xfrm>
            <a:off x="5078506" y="6408318"/>
            <a:ext cx="1869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26597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do we feel that lying is morally wrong?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2448767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/>
              <a:t>Why are we asking this question?</a:t>
            </a:r>
          </a:p>
          <a:p>
            <a:r>
              <a:rPr lang="en-US" sz="2800" dirty="0"/>
              <a:t>Lying is not always viewed as wrong</a:t>
            </a:r>
          </a:p>
          <a:p>
            <a:r>
              <a:rPr lang="en-US" dirty="0"/>
              <a:t>There must be a </a:t>
            </a:r>
            <a:r>
              <a:rPr lang="en-US" i="1" dirty="0"/>
              <a:t>reason </a:t>
            </a:r>
            <a:r>
              <a:rPr lang="en-US" sz="2800" dirty="0"/>
              <a:t>why lying is morally wrong in some cases and not in others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E01028-5E4E-CA4F-BD8D-9D0BB648C3C0}"/>
              </a:ext>
            </a:extLst>
          </p:cNvPr>
          <p:cNvSpPr txBox="1"/>
          <p:nvPr/>
        </p:nvSpPr>
        <p:spPr>
          <a:xfrm>
            <a:off x="838200" y="4234847"/>
            <a:ext cx="105156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/>
              <a:t>What’s the point? Why do we need to find out the reason?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look for that reason to help determine whether a statement is morally wrong or morally justifiable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3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do we feel that lying is morally wrong?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4891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/>
              <a:t>Analyze three approaches:</a:t>
            </a:r>
          </a:p>
          <a:p>
            <a:pPr lvl="1"/>
            <a:r>
              <a:rPr lang="en-US" sz="2800" dirty="0"/>
              <a:t>Intuitionist approach</a:t>
            </a:r>
          </a:p>
          <a:p>
            <a:pPr lvl="1"/>
            <a:r>
              <a:rPr lang="en-US" sz="2800" dirty="0"/>
              <a:t>Consequentialist approach</a:t>
            </a:r>
          </a:p>
          <a:p>
            <a:pPr lvl="1"/>
            <a:r>
              <a:rPr lang="en-US" sz="2800" dirty="0"/>
              <a:t>Kantian approach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3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Methodology: What kind of lies should we analyze?</a:t>
            </a:r>
            <a:endParaRPr lang="en-US" sz="4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5020191"/>
          </a:xfrm>
        </p:spPr>
        <p:txBody>
          <a:bodyPr/>
          <a:lstStyle/>
          <a:p>
            <a:r>
              <a:rPr lang="en-US" sz="3100" b="1" dirty="0"/>
              <a:t>Paternalistic lies</a:t>
            </a:r>
            <a:endParaRPr lang="en-US" sz="3100" dirty="0"/>
          </a:p>
          <a:p>
            <a:pPr lvl="1"/>
            <a:r>
              <a:rPr lang="en-US" sz="2800" dirty="0"/>
              <a:t>Form of benevolent lie </a:t>
            </a:r>
          </a:p>
          <a:p>
            <a:pPr lvl="1"/>
            <a:r>
              <a:rPr lang="en-US" sz="2800" dirty="0"/>
              <a:t>Typically told out of benevolence or to protect privacy</a:t>
            </a:r>
          </a:p>
          <a:p>
            <a:pPr lvl="1"/>
            <a:endParaRPr lang="en-US" dirty="0"/>
          </a:p>
          <a:p>
            <a:r>
              <a:rPr lang="en-US" sz="3100" b="1" dirty="0"/>
              <a:t>Why focus only paternalistic lies (in two person case)?</a:t>
            </a:r>
          </a:p>
          <a:p>
            <a:pPr lvl="1"/>
            <a:r>
              <a:rPr lang="en-US" sz="2800" dirty="0"/>
              <a:t>People are often tempted to tell these kinds of lies</a:t>
            </a:r>
          </a:p>
          <a:p>
            <a:pPr lvl="1"/>
            <a:r>
              <a:rPr lang="en-US" sz="2800" dirty="0"/>
              <a:t>Clear of morally complicating factors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1286B0-1063-E044-B6A1-0BECACA169C6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74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First approach: </a:t>
            </a: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Intuitionist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5020191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/>
              <a:t>What is intuitionism?</a:t>
            </a:r>
            <a:r>
              <a:rPr lang="en-US" sz="3100" dirty="0"/>
              <a:t> </a:t>
            </a:r>
          </a:p>
          <a:p>
            <a:r>
              <a:rPr lang="en-US" dirty="0"/>
              <a:t>Moral truths are obvious</a:t>
            </a:r>
          </a:p>
          <a:p>
            <a:r>
              <a:rPr lang="en-US" dirty="0"/>
              <a:t>We know them through our own intuition</a:t>
            </a:r>
          </a:p>
          <a:p>
            <a:r>
              <a:rPr lang="en-US" dirty="0"/>
              <a:t>So basic they do not even require reasons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How does this explain why we feel that lying is morally wrong?</a:t>
            </a:r>
          </a:p>
          <a:p>
            <a:r>
              <a:rPr lang="en-US" dirty="0"/>
              <a:t>Lies are wrong because they just are</a:t>
            </a:r>
          </a:p>
          <a:p>
            <a:r>
              <a:rPr lang="en-US" dirty="0"/>
              <a:t>If we intuitively feel they are wrong, then they are wrong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364121-3C65-C047-867D-4BDC2CF68453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95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First approach: </a:t>
            </a: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Intuitionist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4946276" cy="5020191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/>
              <a:t>PROS</a:t>
            </a:r>
          </a:p>
          <a:p>
            <a:r>
              <a:rPr lang="en-US" dirty="0"/>
              <a:t>Comports with common sense</a:t>
            </a:r>
          </a:p>
          <a:p>
            <a:r>
              <a:rPr lang="en-US" dirty="0"/>
              <a:t>Model seems intuitive</a:t>
            </a:r>
          </a:p>
          <a:p>
            <a:r>
              <a:rPr lang="en-US" dirty="0"/>
              <a:t>Preserves feeling that even excused or justified lies still seem wrong-</a:t>
            </a:r>
            <a:r>
              <a:rPr lang="en-US" dirty="0" err="1"/>
              <a:t>ish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364121-3C65-C047-867D-4BDC2CF68453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F5C4BFA-646B-2347-917D-3D8613201C7F}"/>
              </a:ext>
            </a:extLst>
          </p:cNvPr>
          <p:cNvSpPr txBox="1">
            <a:spLocks/>
          </p:cNvSpPr>
          <p:nvPr/>
        </p:nvSpPr>
        <p:spPr>
          <a:xfrm>
            <a:off x="6241676" y="1362143"/>
            <a:ext cx="5112124" cy="502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100" b="1" dirty="0"/>
              <a:t>CONS</a:t>
            </a:r>
          </a:p>
          <a:p>
            <a:r>
              <a:rPr lang="en-US" dirty="0"/>
              <a:t>Does not distinguish justified lies from impermissible lies</a:t>
            </a:r>
          </a:p>
          <a:p>
            <a:r>
              <a:rPr lang="en-US" dirty="0"/>
              <a:t>No method for resolving conflicts of moral duty</a:t>
            </a:r>
          </a:p>
          <a:p>
            <a:r>
              <a:rPr lang="en-US" dirty="0"/>
              <a:t>Makes task of comparing moral duties superfluous</a:t>
            </a:r>
          </a:p>
          <a:p>
            <a:r>
              <a:rPr lang="en-US" i="1" dirty="0"/>
              <a:t>Gives no reason why we feel lying is morally wrong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4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Second approach: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Consequentialist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5020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/>
              <a:t>What is consequentialism?</a:t>
            </a:r>
          </a:p>
          <a:p>
            <a:r>
              <a:rPr lang="en-US" dirty="0"/>
              <a:t>The morality of an action is determined entirely by its consequences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How does this explain why we feel that lying is morally wrong?</a:t>
            </a:r>
          </a:p>
          <a:p>
            <a:r>
              <a:rPr lang="en-US" dirty="0"/>
              <a:t>Lies are wrong because they do more harm than good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E0058A-8C5C-9B44-BC51-2229DBB3544F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3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Second approach: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Consequentialist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10515600" cy="5020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/>
              <a:t>But why do we feel that even paternalistic lies are wrong-</a:t>
            </a:r>
            <a:r>
              <a:rPr lang="en-US" sz="3100" b="1" dirty="0" err="1"/>
              <a:t>ish</a:t>
            </a:r>
            <a:r>
              <a:rPr lang="en-US" sz="3100" b="1" dirty="0"/>
              <a:t>?</a:t>
            </a:r>
          </a:p>
          <a:p>
            <a:r>
              <a:rPr lang="en-US" dirty="0"/>
              <a:t>People are the best judges of what is good or bad for them and paternalistic lies deprive them of the agency to choose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100" b="1" dirty="0"/>
              <a:t>Consequentialist approach is based on two assumptions: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an objectively determinable notion of what is beneficial (good) and what is harmful (bad)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People are the best judges of what is good or bad for themselves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E0058A-8C5C-9B44-BC51-2229DBB3544F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75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Second approach: </a:t>
            </a:r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Consequentialist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127"/>
            <a:ext cx="4946276" cy="5020191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/>
              <a:t>PROS</a:t>
            </a:r>
          </a:p>
          <a:p>
            <a:r>
              <a:rPr lang="en-US" dirty="0"/>
              <a:t>Gives us definitive guidance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364121-3C65-C047-867D-4BDC2CF68453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F5C4BFA-646B-2347-917D-3D8613201C7F}"/>
              </a:ext>
            </a:extLst>
          </p:cNvPr>
          <p:cNvSpPr txBox="1">
            <a:spLocks/>
          </p:cNvSpPr>
          <p:nvPr/>
        </p:nvSpPr>
        <p:spPr>
          <a:xfrm>
            <a:off x="6241676" y="1362143"/>
            <a:ext cx="5112124" cy="502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100" b="1" dirty="0"/>
              <a:t>CONS</a:t>
            </a:r>
          </a:p>
          <a:p>
            <a:r>
              <a:rPr lang="en-US" dirty="0"/>
              <a:t>Does not comport with feeling that even excused or justified lies still seem wrong-</a:t>
            </a:r>
            <a:r>
              <a:rPr lang="en-US" dirty="0" err="1"/>
              <a:t>ish</a:t>
            </a:r>
            <a:endParaRPr lang="en-US" dirty="0"/>
          </a:p>
          <a:p>
            <a:r>
              <a:rPr lang="en-US" dirty="0"/>
              <a:t>Determining what is objectively beneficial (good) and harmful (bad) is impossible</a:t>
            </a:r>
          </a:p>
          <a:p>
            <a:r>
              <a:rPr lang="en-US" dirty="0"/>
              <a:t>Its two assumptions are incompatible (one is objective, one is subjective)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3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642</Words>
  <Application>Microsoft Macintosh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Re: Christine Korsgaard</vt:lpstr>
      <vt:lpstr>Why do we feel that lying is morally wrong?</vt:lpstr>
      <vt:lpstr>Why do we feel that lying is morally wrong?</vt:lpstr>
      <vt:lpstr>Methodology: What kind of lies should we analyze?</vt:lpstr>
      <vt:lpstr>First approach: Intuitionist approach</vt:lpstr>
      <vt:lpstr>First approach: Intuitionist approach</vt:lpstr>
      <vt:lpstr>Second approach: Consequentialist approach</vt:lpstr>
      <vt:lpstr>Second approach: Consequentialist approach</vt:lpstr>
      <vt:lpstr>Second approach: Consequentialist approach</vt:lpstr>
      <vt:lpstr>Third approach: Kantian approach</vt:lpstr>
      <vt:lpstr>Third approach: Kantian approach</vt:lpstr>
      <vt:lpstr>Third approach: Kantian approach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Re: Christine Korsgaard</dc:title>
  <dc:creator>Poplar, David - (poplar)</dc:creator>
  <cp:lastModifiedBy>Poplar, David - (poplar)</cp:lastModifiedBy>
  <cp:revision>25</cp:revision>
  <dcterms:created xsi:type="dcterms:W3CDTF">2018-02-12T06:47:14Z</dcterms:created>
  <dcterms:modified xsi:type="dcterms:W3CDTF">2018-02-13T19:07:31Z</dcterms:modified>
</cp:coreProperties>
</file>