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notesSlides/notesSlide21.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4"/>
    <p:sldMasterId id="2147483748" r:id="rId5"/>
    <p:sldMasterId id="2147483755" r:id="rId6"/>
    <p:sldMasterId id="2147483764" r:id="rId7"/>
    <p:sldMasterId id="2147483682" r:id="rId8"/>
    <p:sldMasterId id="2147483750" r:id="rId9"/>
    <p:sldMasterId id="2147483758" r:id="rId10"/>
    <p:sldMasterId id="2147483760" r:id="rId11"/>
    <p:sldMasterId id="2147483768" r:id="rId12"/>
  </p:sldMasterIdLst>
  <p:notesMasterIdLst>
    <p:notesMasterId r:id="rId77"/>
  </p:notesMasterIdLst>
  <p:handoutMasterIdLst>
    <p:handoutMasterId r:id="rId78"/>
  </p:handoutMasterIdLst>
  <p:sldIdLst>
    <p:sldId id="274" r:id="rId13"/>
    <p:sldId id="2147478171" r:id="rId14"/>
    <p:sldId id="289" r:id="rId15"/>
    <p:sldId id="285" r:id="rId16"/>
    <p:sldId id="2147478231" r:id="rId17"/>
    <p:sldId id="2147478228" r:id="rId18"/>
    <p:sldId id="292" r:id="rId19"/>
    <p:sldId id="284" r:id="rId20"/>
    <p:sldId id="294" r:id="rId21"/>
    <p:sldId id="2147478210" r:id="rId22"/>
    <p:sldId id="295" r:id="rId23"/>
    <p:sldId id="296" r:id="rId24"/>
    <p:sldId id="297" r:id="rId25"/>
    <p:sldId id="298" r:id="rId26"/>
    <p:sldId id="300" r:id="rId27"/>
    <p:sldId id="301" r:id="rId28"/>
    <p:sldId id="302" r:id="rId29"/>
    <p:sldId id="306" r:id="rId30"/>
    <p:sldId id="308" r:id="rId31"/>
    <p:sldId id="309" r:id="rId32"/>
    <p:sldId id="310" r:id="rId33"/>
    <p:sldId id="315" r:id="rId34"/>
    <p:sldId id="316" r:id="rId35"/>
    <p:sldId id="317" r:id="rId36"/>
    <p:sldId id="318" r:id="rId37"/>
    <p:sldId id="2146847332" r:id="rId38"/>
    <p:sldId id="2146847334" r:id="rId39"/>
    <p:sldId id="2146847333" r:id="rId40"/>
    <p:sldId id="2147473717" r:id="rId41"/>
    <p:sldId id="2147473718" r:id="rId42"/>
    <p:sldId id="2147478190" r:id="rId43"/>
    <p:sldId id="2147473721" r:id="rId44"/>
    <p:sldId id="2147473722" r:id="rId45"/>
    <p:sldId id="2147478226" r:id="rId46"/>
    <p:sldId id="2147478191" r:id="rId47"/>
    <p:sldId id="2147473726" r:id="rId48"/>
    <p:sldId id="2147473727" r:id="rId49"/>
    <p:sldId id="2147478213" r:id="rId50"/>
    <p:sldId id="2147473729" r:id="rId51"/>
    <p:sldId id="2147478212" r:id="rId52"/>
    <p:sldId id="311" r:id="rId53"/>
    <p:sldId id="312" r:id="rId54"/>
    <p:sldId id="2147478188" r:id="rId55"/>
    <p:sldId id="2147478189" r:id="rId56"/>
    <p:sldId id="2147473733" r:id="rId57"/>
    <p:sldId id="2147473734" r:id="rId58"/>
    <p:sldId id="2147473719" r:id="rId59"/>
    <p:sldId id="2147473730" r:id="rId60"/>
    <p:sldId id="2147478208" r:id="rId61"/>
    <p:sldId id="2147478192" r:id="rId62"/>
    <p:sldId id="2147478193" r:id="rId63"/>
    <p:sldId id="2147478195" r:id="rId64"/>
    <p:sldId id="2147478196" r:id="rId65"/>
    <p:sldId id="343" r:id="rId66"/>
    <p:sldId id="256" r:id="rId67"/>
    <p:sldId id="420" r:id="rId68"/>
    <p:sldId id="2147478194" r:id="rId69"/>
    <p:sldId id="407" r:id="rId70"/>
    <p:sldId id="2147478207" r:id="rId71"/>
    <p:sldId id="2147478186" r:id="rId72"/>
    <p:sldId id="286" r:id="rId73"/>
    <p:sldId id="2147478230" r:id="rId74"/>
    <p:sldId id="2147478233" r:id="rId75"/>
    <p:sldId id="2147478232" r:id="rId7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55FA17-51FF-041C-9403-E478238E15AE}" name="Katherine Lee" initials="KL" userId="S::leek@knowfully.com::c512d15e-4855-4c56-9cfe-006a570ae8e2" providerId="AD"/>
  <p188:author id="{1E41173D-75A3-455C-2227-A540BA6F0BF1}" name="Nichole Lainhart" initials="NL" userId="S::lainhartn@knowfully.com::2443b616-d30f-4d6a-9076-c6d3becda364" providerId="AD"/>
  <p188:author id="{C26B2A77-98C3-ABC9-5E49-CADE858A7FD7}" name="Evan Luberger" initials="EL" userId="S::lubergere@knowfully.com::1f668eb4-55ea-4474-a9e6-68f7d9b776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9FA6"/>
    <a:srgbClr val="C5DD92"/>
    <a:srgbClr val="02A396"/>
    <a:srgbClr val="1E3E4E"/>
    <a:srgbClr val="2D686D"/>
    <a:srgbClr val="3B8389"/>
    <a:srgbClr val="214E52"/>
    <a:srgbClr val="95D5DA"/>
    <a:srgbClr val="A5ECF1"/>
    <a:srgbClr val="90D3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6" d="100"/>
          <a:sy n="146" d="100"/>
        </p:scale>
        <p:origin x="922" y="8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9.xml"/><Relationship Id="rId82" Type="http://schemas.openxmlformats.org/officeDocument/2006/relationships/tableStyles" Target="tableStyle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02A396"/>
                </a:solidFill>
                <a:latin typeface="+mn-lt"/>
                <a:ea typeface="+mn-ea"/>
                <a:cs typeface="+mn-cs"/>
              </a:defRPr>
            </a:pPr>
            <a:r>
              <a:rPr lang="en-US" b="1">
                <a:solidFill>
                  <a:schemeClr val="tx2"/>
                </a:solidFill>
              </a:rPr>
              <a:t>Rates of Testing</a:t>
            </a:r>
          </a:p>
        </c:rich>
      </c:tx>
      <c:layout>
        <c:manualLayout>
          <c:xMode val="edge"/>
          <c:yMode val="edge"/>
          <c:x val="0.33855916571079897"/>
          <c:y val="2.0866484892747089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rgbClr val="02A396"/>
              </a:solidFill>
              <a:latin typeface="+mn-lt"/>
              <a:ea typeface="+mn-ea"/>
              <a:cs typeface="+mn-cs"/>
            </a:defRPr>
          </a:pPr>
          <a:endParaRPr lang="en-US"/>
        </a:p>
      </c:txPr>
    </c:title>
    <c:autoTitleDeleted val="0"/>
    <c:plotArea>
      <c:layout>
        <c:manualLayout>
          <c:layoutTarget val="inner"/>
          <c:xMode val="edge"/>
          <c:yMode val="edge"/>
          <c:x val="0.11485791967877546"/>
          <c:y val="0.11485706047090892"/>
          <c:w val="0.85665648430651642"/>
          <c:h val="0.61445041047004645"/>
        </c:manualLayout>
      </c:layout>
      <c:barChart>
        <c:barDir val="col"/>
        <c:grouping val="clustered"/>
        <c:varyColors val="0"/>
        <c:ser>
          <c:idx val="0"/>
          <c:order val="0"/>
          <c:tx>
            <c:strRef>
              <c:f>Sheet1!$B$1</c:f>
              <c:strCache>
                <c:ptCount val="1"/>
                <c:pt idx="0">
                  <c:v>Mato, et al. 2020  (informCLL Registry)</c:v>
                </c:pt>
              </c:strCache>
            </c:strRef>
          </c:tx>
          <c:spPr>
            <a:solidFill>
              <a:srgbClr val="2D63A5"/>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FISH</c:v>
                </c:pt>
                <c:pt idx="1">
                  <c:v>TP53</c:v>
                </c:pt>
                <c:pt idx="2">
                  <c:v>IGHV</c:v>
                </c:pt>
                <c:pt idx="3">
                  <c:v>CD38 and ZAP-70</c:v>
                </c:pt>
              </c:strCache>
            </c:strRef>
          </c:cat>
          <c:val>
            <c:numRef>
              <c:f>Sheet1!$B$2:$B$5</c:f>
              <c:numCache>
                <c:formatCode>0%</c:formatCode>
                <c:ptCount val="4"/>
                <c:pt idx="0">
                  <c:v>0.31</c:v>
                </c:pt>
                <c:pt idx="1">
                  <c:v>0.11</c:v>
                </c:pt>
                <c:pt idx="2">
                  <c:v>0.11</c:v>
                </c:pt>
              </c:numCache>
            </c:numRef>
          </c:val>
          <c:extLst>
            <c:ext xmlns:c16="http://schemas.microsoft.com/office/drawing/2014/chart" uri="{C3380CC4-5D6E-409C-BE32-E72D297353CC}">
              <c16:uniqueId val="{00000000-7608-D84A-AAB6-A4F86191689D}"/>
            </c:ext>
          </c:extLst>
        </c:ser>
        <c:ser>
          <c:idx val="1"/>
          <c:order val="1"/>
          <c:tx>
            <c:strRef>
              <c:f>Sheet1!$C$1</c:f>
              <c:strCache>
                <c:ptCount val="1"/>
                <c:pt idx="0">
                  <c:v>Chanan-Khan, et al. 2021</c:v>
                </c:pt>
              </c:strCache>
            </c:strRef>
          </c:tx>
          <c:spPr>
            <a:solidFill>
              <a:srgbClr val="02A396"/>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FISH</c:v>
                </c:pt>
                <c:pt idx="1">
                  <c:v>TP53</c:v>
                </c:pt>
                <c:pt idx="2">
                  <c:v>IGHV</c:v>
                </c:pt>
                <c:pt idx="3">
                  <c:v>CD38 and ZAP-70</c:v>
                </c:pt>
              </c:strCache>
            </c:strRef>
          </c:cat>
          <c:val>
            <c:numRef>
              <c:f>Sheet1!$C$2:$C$5</c:f>
              <c:numCache>
                <c:formatCode>General</c:formatCode>
                <c:ptCount val="4"/>
                <c:pt idx="0" formatCode="0%">
                  <c:v>0.39</c:v>
                </c:pt>
                <c:pt idx="2" formatCode="0%">
                  <c:v>0.24</c:v>
                </c:pt>
                <c:pt idx="3" formatCode="0%">
                  <c:v>0.28000000000000003</c:v>
                </c:pt>
              </c:numCache>
            </c:numRef>
          </c:val>
          <c:extLst>
            <c:ext xmlns:c16="http://schemas.microsoft.com/office/drawing/2014/chart" uri="{C3380CC4-5D6E-409C-BE32-E72D297353CC}">
              <c16:uniqueId val="{00000001-7608-D84A-AAB6-A4F86191689D}"/>
            </c:ext>
          </c:extLst>
        </c:ser>
        <c:dLbls>
          <c:showLegendKey val="0"/>
          <c:showVal val="0"/>
          <c:showCatName val="0"/>
          <c:showSerName val="0"/>
          <c:showPercent val="0"/>
          <c:showBubbleSize val="0"/>
        </c:dLbls>
        <c:gapWidth val="219"/>
        <c:overlap val="-27"/>
        <c:axId val="732481551"/>
        <c:axId val="732486127"/>
      </c:barChart>
      <c:catAx>
        <c:axId val="732481551"/>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32486127"/>
        <c:crosses val="autoZero"/>
        <c:auto val="1"/>
        <c:lblAlgn val="ctr"/>
        <c:lblOffset val="100"/>
        <c:noMultiLvlLbl val="0"/>
      </c:catAx>
      <c:valAx>
        <c:axId val="732486127"/>
        <c:scaling>
          <c:orientation val="minMax"/>
          <c:max val="1"/>
        </c:scaling>
        <c:delete val="0"/>
        <c:axPos val="l"/>
        <c:numFmt formatCode="0%"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32481551"/>
        <c:crosses val="autoZero"/>
        <c:crossBetween val="between"/>
        <c:majorUnit val="0.2"/>
      </c:valAx>
      <c:spPr>
        <a:noFill/>
        <a:ln w="25400">
          <a:noFill/>
        </a:ln>
        <a:effectLst/>
      </c:spPr>
    </c:plotArea>
    <c:legend>
      <c:legendPos val="b"/>
      <c:layout>
        <c:manualLayout>
          <c:xMode val="edge"/>
          <c:yMode val="edge"/>
          <c:x val="0.19469506462032268"/>
          <c:y val="0.83802075043127"/>
          <c:w val="0.80530493537967729"/>
          <c:h val="0.151735243253474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862148288666637E-2"/>
          <c:y val="4.9931411602054727E-2"/>
          <c:w val="0.87644216917179707"/>
          <c:h val="0.7300293602224914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Sheet1!$A$2:$A$21</c:f>
              <c:numCache>
                <c:formatCode>General</c:formatCode>
                <c:ptCount val="20"/>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numCache>
            </c:numRef>
          </c:cat>
          <c:val>
            <c:numRef>
              <c:f>Sheet1!$B$2:$B$21</c:f>
              <c:numCache>
                <c:formatCode>General</c:formatCode>
                <c:ptCount val="20"/>
              </c:numCache>
            </c:numRef>
          </c:val>
          <c:extLst>
            <c:ext xmlns:c16="http://schemas.microsoft.com/office/drawing/2014/chart" uri="{C3380CC4-5D6E-409C-BE32-E72D297353CC}">
              <c16:uniqueId val="{00000000-7214-0342-88BB-DF9612AE0A28}"/>
            </c:ext>
          </c:extLst>
        </c:ser>
        <c:dLbls>
          <c:showLegendKey val="0"/>
          <c:showVal val="0"/>
          <c:showCatName val="0"/>
          <c:showSerName val="0"/>
          <c:showPercent val="0"/>
          <c:showBubbleSize val="0"/>
        </c:dLbls>
        <c:gapWidth val="219"/>
        <c:overlap val="-27"/>
        <c:axId val="623017200"/>
        <c:axId val="623007792"/>
      </c:barChart>
      <c:catAx>
        <c:axId val="623017200"/>
        <c:scaling>
          <c:orientation val="minMax"/>
        </c:scaling>
        <c:delete val="0"/>
        <c:axPos val="b"/>
        <c:numFmt formatCode="General" sourceLinked="1"/>
        <c:majorTickMark val="out"/>
        <c:minorTickMark val="none"/>
        <c:tickLblPos val="nextTo"/>
        <c:spPr>
          <a:noFill/>
          <a:ln w="19050" cap="flat" cmpd="sng" algn="ctr">
            <a:solidFill>
              <a:schemeClr val="tx1"/>
            </a:solidFill>
            <a:prstDash val="solid"/>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23007792"/>
        <c:crosses val="autoZero"/>
        <c:auto val="1"/>
        <c:lblAlgn val="ctr"/>
        <c:lblOffset val="100"/>
        <c:noMultiLvlLbl val="0"/>
      </c:catAx>
      <c:valAx>
        <c:axId val="623007792"/>
        <c:scaling>
          <c:orientation val="minMax"/>
          <c:max val="100"/>
          <c:min val="0"/>
        </c:scaling>
        <c:delete val="0"/>
        <c:axPos val="l"/>
        <c:numFmt formatCode="General" sourceLinked="1"/>
        <c:majorTickMark val="out"/>
        <c:minorTickMark val="none"/>
        <c:tickLblPos val="nextTo"/>
        <c:spPr>
          <a:noFill/>
          <a:ln w="19050" cap="flat" cmpd="sng" algn="ctr">
            <a:solidFill>
              <a:schemeClr val="tx1"/>
            </a:solidFill>
            <a:prstDash val="solid"/>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23017200"/>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prstDash val="solid"/>
    </a:ln>
    <a:effectLst/>
  </c:spPr>
  <c:txPr>
    <a:bodyPr/>
    <a:lstStyle/>
    <a:p>
      <a:pPr>
        <a:defRPr sz="9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862136963760735E-2"/>
          <c:y val="4.9931499187837534E-2"/>
          <c:w val="0.87644216917179707"/>
          <c:h val="0.7239099037671327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Sheet1!$A$2:$A$22</c:f>
              <c:numCache>
                <c:formatCode>General</c:formatCode>
                <c:ptCount val="21"/>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pt idx="20">
                  <c:v>60</c:v>
                </c:pt>
              </c:numCache>
            </c:numRef>
          </c:cat>
          <c:val>
            <c:numRef>
              <c:f>Sheet1!$B$2:$B$22</c:f>
              <c:numCache>
                <c:formatCode>General</c:formatCode>
                <c:ptCount val="21"/>
              </c:numCache>
            </c:numRef>
          </c:val>
          <c:extLst>
            <c:ext xmlns:c16="http://schemas.microsoft.com/office/drawing/2014/chart" uri="{C3380CC4-5D6E-409C-BE32-E72D297353CC}">
              <c16:uniqueId val="{00000000-A312-BC4A-8875-840D9FFAD60A}"/>
            </c:ext>
          </c:extLst>
        </c:ser>
        <c:dLbls>
          <c:showLegendKey val="0"/>
          <c:showVal val="0"/>
          <c:showCatName val="0"/>
          <c:showSerName val="0"/>
          <c:showPercent val="0"/>
          <c:showBubbleSize val="0"/>
        </c:dLbls>
        <c:gapWidth val="219"/>
        <c:overlap val="-27"/>
        <c:axId val="562176112"/>
        <c:axId val="562176504"/>
      </c:barChart>
      <c:catAx>
        <c:axId val="562176112"/>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vert="horz"/>
          <a:lstStyle/>
          <a:p>
            <a:pPr>
              <a:defRPr/>
            </a:pPr>
            <a:endParaRPr lang="en-US"/>
          </a:p>
        </c:txPr>
        <c:crossAx val="562176504"/>
        <c:crosses val="autoZero"/>
        <c:auto val="1"/>
        <c:lblAlgn val="ctr"/>
        <c:lblOffset val="100"/>
        <c:noMultiLvlLbl val="0"/>
      </c:catAx>
      <c:valAx>
        <c:axId val="562176504"/>
        <c:scaling>
          <c:orientation val="minMax"/>
          <c:max val="100"/>
          <c:min val="0"/>
        </c:scaling>
        <c:delete val="0"/>
        <c:axPos val="l"/>
        <c:numFmt formatCode="General" sourceLinked="1"/>
        <c:majorTickMark val="out"/>
        <c:minorTickMark val="none"/>
        <c:tickLblPos val="nextTo"/>
        <c:spPr>
          <a:noFill/>
          <a:ln w="19050">
            <a:solidFill>
              <a:schemeClr val="tx1"/>
            </a:solidFill>
          </a:ln>
          <a:effectLst/>
        </c:spPr>
        <c:txPr>
          <a:bodyPr rot="-60000000" vert="horz"/>
          <a:lstStyle/>
          <a:p>
            <a:pPr>
              <a:defRPr/>
            </a:pPr>
            <a:endParaRPr lang="en-US"/>
          </a:p>
        </c:txPr>
        <c:crossAx val="562176112"/>
        <c:crosses val="autoZero"/>
        <c:crossBetween val="midCat"/>
        <c:majorUnit val="2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Sheet1!$A$2:$A$21</c:f>
              <c:numCache>
                <c:formatCode>General</c:formatCode>
                <c:ptCount val="20"/>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numCache>
            </c:numRef>
          </c:cat>
          <c:val>
            <c:numRef>
              <c:f>Sheet1!$B$2:$B$21</c:f>
              <c:numCache>
                <c:formatCode>General</c:formatCode>
                <c:ptCount val="20"/>
              </c:numCache>
            </c:numRef>
          </c:val>
          <c:extLst>
            <c:ext xmlns:c16="http://schemas.microsoft.com/office/drawing/2014/chart" uri="{C3380CC4-5D6E-409C-BE32-E72D297353CC}">
              <c16:uniqueId val="{00000000-30E1-DB4A-AB5F-A5F777DA6E4B}"/>
            </c:ext>
          </c:extLst>
        </c:ser>
        <c:ser>
          <c:idx val="1"/>
          <c:order val="1"/>
          <c:tx>
            <c:strRef>
              <c:f>Sheet1!$C$1</c:f>
              <c:strCache>
                <c:ptCount val="1"/>
                <c:pt idx="0">
                  <c:v>Series 2</c:v>
                </c:pt>
              </c:strCache>
            </c:strRef>
          </c:tx>
          <c:spPr>
            <a:solidFill>
              <a:schemeClr val="accent2"/>
            </a:solidFill>
            <a:ln>
              <a:noFill/>
            </a:ln>
            <a:effectLst/>
          </c:spPr>
          <c:invertIfNegative val="0"/>
          <c:cat>
            <c:numRef>
              <c:f>Sheet1!$A$2:$A$21</c:f>
              <c:numCache>
                <c:formatCode>General</c:formatCode>
                <c:ptCount val="20"/>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numCache>
            </c:numRef>
          </c:cat>
          <c:val>
            <c:numRef>
              <c:f>Sheet1!$C$2:$C$21</c:f>
              <c:numCache>
                <c:formatCode>General</c:formatCode>
                <c:ptCount val="20"/>
              </c:numCache>
            </c:numRef>
          </c:val>
          <c:extLst>
            <c:ext xmlns:c16="http://schemas.microsoft.com/office/drawing/2014/chart" uri="{C3380CC4-5D6E-409C-BE32-E72D297353CC}">
              <c16:uniqueId val="{00000001-30E1-DB4A-AB5F-A5F777DA6E4B}"/>
            </c:ext>
          </c:extLst>
        </c:ser>
        <c:ser>
          <c:idx val="2"/>
          <c:order val="2"/>
          <c:tx>
            <c:strRef>
              <c:f>Sheet1!$D$1</c:f>
              <c:strCache>
                <c:ptCount val="1"/>
                <c:pt idx="0">
                  <c:v>Series 3</c:v>
                </c:pt>
              </c:strCache>
            </c:strRef>
          </c:tx>
          <c:spPr>
            <a:solidFill>
              <a:schemeClr val="accent3"/>
            </a:solidFill>
            <a:ln>
              <a:noFill/>
            </a:ln>
            <a:effectLst/>
          </c:spPr>
          <c:invertIfNegative val="0"/>
          <c:cat>
            <c:numRef>
              <c:f>Sheet1!$A$2:$A$21</c:f>
              <c:numCache>
                <c:formatCode>General</c:formatCode>
                <c:ptCount val="20"/>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numCache>
            </c:numRef>
          </c:cat>
          <c:val>
            <c:numRef>
              <c:f>Sheet1!$D$2:$D$21</c:f>
              <c:numCache>
                <c:formatCode>General</c:formatCode>
                <c:ptCount val="20"/>
              </c:numCache>
            </c:numRef>
          </c:val>
          <c:extLst>
            <c:ext xmlns:c16="http://schemas.microsoft.com/office/drawing/2014/chart" uri="{C3380CC4-5D6E-409C-BE32-E72D297353CC}">
              <c16:uniqueId val="{00000002-30E1-DB4A-AB5F-A5F777DA6E4B}"/>
            </c:ext>
          </c:extLst>
        </c:ser>
        <c:dLbls>
          <c:showLegendKey val="0"/>
          <c:showVal val="0"/>
          <c:showCatName val="0"/>
          <c:showSerName val="0"/>
          <c:showPercent val="0"/>
          <c:showBubbleSize val="0"/>
        </c:dLbls>
        <c:gapWidth val="219"/>
        <c:overlap val="-27"/>
        <c:axId val="633643048"/>
        <c:axId val="633646968"/>
      </c:barChart>
      <c:catAx>
        <c:axId val="633643048"/>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3646968"/>
        <c:crosses val="autoZero"/>
        <c:auto val="1"/>
        <c:lblAlgn val="ctr"/>
        <c:lblOffset val="100"/>
        <c:tickLblSkip val="1"/>
        <c:noMultiLvlLbl val="0"/>
      </c:catAx>
      <c:valAx>
        <c:axId val="633646968"/>
        <c:scaling>
          <c:orientation val="minMax"/>
          <c:max val="100"/>
          <c:min val="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3643048"/>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Sheet1!$A$2:$A$22</c:f>
              <c:numCache>
                <c:formatCode>General</c:formatCode>
                <c:ptCount val="21"/>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pt idx="20">
                  <c:v>60</c:v>
                </c:pt>
              </c:numCache>
            </c:numRef>
          </c:cat>
          <c:val>
            <c:numRef>
              <c:f>Sheet1!$B$2:$B$22</c:f>
              <c:numCache>
                <c:formatCode>General</c:formatCode>
                <c:ptCount val="21"/>
              </c:numCache>
            </c:numRef>
          </c:val>
          <c:extLst>
            <c:ext xmlns:c16="http://schemas.microsoft.com/office/drawing/2014/chart" uri="{C3380CC4-5D6E-409C-BE32-E72D297353CC}">
              <c16:uniqueId val="{00000000-7058-BA42-B4B6-33C242989D5A}"/>
            </c:ext>
          </c:extLst>
        </c:ser>
        <c:ser>
          <c:idx val="1"/>
          <c:order val="1"/>
          <c:tx>
            <c:strRef>
              <c:f>Sheet1!$C$1</c:f>
              <c:strCache>
                <c:ptCount val="1"/>
                <c:pt idx="0">
                  <c:v>Series 2</c:v>
                </c:pt>
              </c:strCache>
            </c:strRef>
          </c:tx>
          <c:spPr>
            <a:solidFill>
              <a:schemeClr val="accent2"/>
            </a:solidFill>
            <a:ln>
              <a:noFill/>
            </a:ln>
            <a:effectLst/>
          </c:spPr>
          <c:invertIfNegative val="0"/>
          <c:cat>
            <c:numRef>
              <c:f>Sheet1!$A$2:$A$22</c:f>
              <c:numCache>
                <c:formatCode>General</c:formatCode>
                <c:ptCount val="21"/>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pt idx="20">
                  <c:v>60</c:v>
                </c:pt>
              </c:numCache>
            </c:numRef>
          </c:cat>
          <c:val>
            <c:numRef>
              <c:f>Sheet1!$C$2:$C$22</c:f>
              <c:numCache>
                <c:formatCode>General</c:formatCode>
                <c:ptCount val="21"/>
              </c:numCache>
            </c:numRef>
          </c:val>
          <c:extLst>
            <c:ext xmlns:c16="http://schemas.microsoft.com/office/drawing/2014/chart" uri="{C3380CC4-5D6E-409C-BE32-E72D297353CC}">
              <c16:uniqueId val="{00000001-7058-BA42-B4B6-33C242989D5A}"/>
            </c:ext>
          </c:extLst>
        </c:ser>
        <c:ser>
          <c:idx val="2"/>
          <c:order val="2"/>
          <c:tx>
            <c:strRef>
              <c:f>Sheet1!$D$1</c:f>
              <c:strCache>
                <c:ptCount val="1"/>
                <c:pt idx="0">
                  <c:v>Series 3</c:v>
                </c:pt>
              </c:strCache>
            </c:strRef>
          </c:tx>
          <c:spPr>
            <a:solidFill>
              <a:schemeClr val="accent3"/>
            </a:solidFill>
            <a:ln>
              <a:noFill/>
            </a:ln>
            <a:effectLst/>
          </c:spPr>
          <c:invertIfNegative val="0"/>
          <c:cat>
            <c:numRef>
              <c:f>Sheet1!$A$2:$A$22</c:f>
              <c:numCache>
                <c:formatCode>General</c:formatCode>
                <c:ptCount val="21"/>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pt idx="20">
                  <c:v>60</c:v>
                </c:pt>
              </c:numCache>
            </c:numRef>
          </c:cat>
          <c:val>
            <c:numRef>
              <c:f>Sheet1!$D$2:$D$22</c:f>
              <c:numCache>
                <c:formatCode>General</c:formatCode>
                <c:ptCount val="21"/>
              </c:numCache>
            </c:numRef>
          </c:val>
          <c:extLst>
            <c:ext xmlns:c16="http://schemas.microsoft.com/office/drawing/2014/chart" uri="{C3380CC4-5D6E-409C-BE32-E72D297353CC}">
              <c16:uniqueId val="{00000002-7058-BA42-B4B6-33C242989D5A}"/>
            </c:ext>
          </c:extLst>
        </c:ser>
        <c:dLbls>
          <c:showLegendKey val="0"/>
          <c:showVal val="0"/>
          <c:showCatName val="0"/>
          <c:showSerName val="0"/>
          <c:showPercent val="0"/>
          <c:showBubbleSize val="0"/>
        </c:dLbls>
        <c:gapWidth val="219"/>
        <c:overlap val="-27"/>
        <c:axId val="633652064"/>
        <c:axId val="633639912"/>
      </c:barChart>
      <c:catAx>
        <c:axId val="633652064"/>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3639912"/>
        <c:crosses val="autoZero"/>
        <c:auto val="1"/>
        <c:lblAlgn val="ctr"/>
        <c:lblOffset val="100"/>
        <c:tickLblSkip val="1"/>
        <c:noMultiLvlLbl val="0"/>
      </c:catAx>
      <c:valAx>
        <c:axId val="633639912"/>
        <c:scaling>
          <c:orientation val="minMax"/>
          <c:max val="100"/>
          <c:min val="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3652064"/>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198025903280833E-2"/>
          <c:y val="4.6735327341270005E-2"/>
          <c:w val="0.91896770161038654"/>
          <c:h val="0.84484791856545116"/>
        </c:manualLayout>
      </c:layout>
      <c:lineChart>
        <c:grouping val="standard"/>
        <c:varyColors val="0"/>
        <c:ser>
          <c:idx val="0"/>
          <c:order val="0"/>
          <c:tx>
            <c:strRef>
              <c:f>Sheet1!$B$1</c:f>
              <c:strCache>
                <c:ptCount val="1"/>
                <c:pt idx="0">
                  <c:v>Series 1</c:v>
                </c:pt>
              </c:strCache>
            </c:strRef>
          </c:tx>
          <c:marker>
            <c:symbol val="none"/>
          </c:marker>
          <c:cat>
            <c:numRef>
              <c:f>Sheet1!$A$2:$A$11</c:f>
              <c:numCache>
                <c:formatCode>General</c:formatCode>
                <c:ptCount val="10"/>
                <c:pt idx="0">
                  <c:v>0</c:v>
                </c:pt>
                <c:pt idx="1">
                  <c:v>3</c:v>
                </c:pt>
                <c:pt idx="2">
                  <c:v>6</c:v>
                </c:pt>
                <c:pt idx="3">
                  <c:v>9</c:v>
                </c:pt>
                <c:pt idx="4">
                  <c:v>12</c:v>
                </c:pt>
                <c:pt idx="5">
                  <c:v>15</c:v>
                </c:pt>
                <c:pt idx="6">
                  <c:v>18</c:v>
                </c:pt>
                <c:pt idx="7">
                  <c:v>21</c:v>
                </c:pt>
                <c:pt idx="8">
                  <c:v>24</c:v>
                </c:pt>
                <c:pt idx="9">
                  <c:v>27</c:v>
                </c:pt>
              </c:numCache>
            </c:numRef>
          </c:cat>
          <c:val>
            <c:numRef>
              <c:f>Sheet1!$B$2:$B$11</c:f>
              <c:numCache>
                <c:formatCode>General</c:formatCode>
                <c:ptCount val="10"/>
              </c:numCache>
            </c:numRef>
          </c:val>
          <c:smooth val="0"/>
          <c:extLst>
            <c:ext xmlns:c16="http://schemas.microsoft.com/office/drawing/2014/chart" uri="{C3380CC4-5D6E-409C-BE32-E72D297353CC}">
              <c16:uniqueId val="{00000000-4A3F-C442-913D-8AAF97390327}"/>
            </c:ext>
          </c:extLst>
        </c:ser>
        <c:dLbls>
          <c:showLegendKey val="0"/>
          <c:showVal val="0"/>
          <c:showCatName val="0"/>
          <c:showSerName val="0"/>
          <c:showPercent val="0"/>
          <c:showBubbleSize val="0"/>
        </c:dLbls>
        <c:smooth val="0"/>
        <c:axId val="562178072"/>
        <c:axId val="562174544"/>
      </c:lineChart>
      <c:catAx>
        <c:axId val="562178072"/>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100">
                <a:latin typeface="Arial" panose="020B0604020202020204" pitchFamily="34" charset="0"/>
                <a:cs typeface="Arial" panose="020B0604020202020204" pitchFamily="34" charset="0"/>
              </a:defRPr>
            </a:pPr>
            <a:endParaRPr lang="en-US"/>
          </a:p>
        </c:txPr>
        <c:crossAx val="562174544"/>
        <c:crosses val="autoZero"/>
        <c:auto val="1"/>
        <c:lblAlgn val="ctr"/>
        <c:lblOffset val="100"/>
        <c:noMultiLvlLbl val="0"/>
      </c:catAx>
      <c:valAx>
        <c:axId val="562174544"/>
        <c:scaling>
          <c:orientation val="minMax"/>
          <c:max val="50"/>
          <c:min val="0"/>
        </c:scaling>
        <c:delete val="0"/>
        <c:axPos val="l"/>
        <c:numFmt formatCode="General" sourceLinked="1"/>
        <c:majorTickMark val="out"/>
        <c:minorTickMark val="none"/>
        <c:tickLblPos val="nextTo"/>
        <c:spPr>
          <a:ln w="19050">
            <a:solidFill>
              <a:schemeClr val="tx1"/>
            </a:solidFill>
          </a:ln>
        </c:spPr>
        <c:txPr>
          <a:bodyPr/>
          <a:lstStyle/>
          <a:p>
            <a:pPr>
              <a:defRPr sz="1100">
                <a:latin typeface="Arial" panose="020B0604020202020204" pitchFamily="34" charset="0"/>
                <a:cs typeface="Arial" panose="020B0604020202020204" pitchFamily="34" charset="0"/>
              </a:defRPr>
            </a:pPr>
            <a:endParaRPr lang="en-US"/>
          </a:p>
        </c:txPr>
        <c:crossAx val="562178072"/>
        <c:crosses val="autoZero"/>
        <c:crossBetween val="midCat"/>
        <c:majorUnit val="10"/>
        <c:minorUnit val="4.0000000000000008E-2"/>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Did not recur</c:v>
                </c:pt>
              </c:strCache>
            </c:strRef>
          </c:tx>
          <c:spPr>
            <a:solidFill>
              <a:schemeClr val="accent2">
                <a:lumMod val="50000"/>
              </a:schemeClr>
            </a:solidFill>
            <a:ln>
              <a:noFill/>
            </a:ln>
            <a:effectLst/>
          </c:spPr>
          <c:invertIfNegative val="0"/>
          <c:cat>
            <c:strRef>
              <c:f>Sheet1!$A$2:$A$18</c:f>
              <c:strCache>
                <c:ptCount val="17"/>
                <c:pt idx="0">
                  <c:v>Stomatitis</c:v>
                </c:pt>
                <c:pt idx="1">
                  <c:v>Pain in extremity</c:v>
                </c:pt>
                <c:pt idx="2">
                  <c:v>Musculoskeletal pain</c:v>
                </c:pt>
                <c:pt idx="3">
                  <c:v>Malaise</c:v>
                </c:pt>
                <c:pt idx="4">
                  <c:v>Insomnia</c:v>
                </c:pt>
                <c:pt idx="5">
                  <c:v>Groin pain</c:v>
                </c:pt>
                <c:pt idx="6">
                  <c:v>Dyspepsia</c:v>
                </c:pt>
                <c:pt idx="7">
                  <c:v>Atrial fibrillation</c:v>
                </c:pt>
                <c:pt idx="8">
                  <c:v>Asthenia</c:v>
                </c:pt>
                <c:pt idx="9">
                  <c:v>Abdomnial pain</c:v>
                </c:pt>
                <c:pt idx="10">
                  <c:v>Rash</c:v>
                </c:pt>
                <c:pt idx="11">
                  <c:v>Diarrhea</c:v>
                </c:pt>
                <c:pt idx="12">
                  <c:v>Fatigue</c:v>
                </c:pt>
                <c:pt idx="13">
                  <c:v>Hemorrhage</c:v>
                </c:pt>
                <c:pt idx="14">
                  <c:v>Headache</c:v>
                </c:pt>
                <c:pt idx="15">
                  <c:v>Arthralgia</c:v>
                </c:pt>
                <c:pt idx="16">
                  <c:v>Myalgia</c:v>
                </c:pt>
              </c:strCache>
            </c:strRef>
          </c:cat>
          <c:val>
            <c:numRef>
              <c:f>Sheet1!$B$2:$B$18</c:f>
              <c:numCache>
                <c:formatCode>General</c:formatCode>
                <c:ptCount val="17"/>
                <c:pt idx="0">
                  <c:v>1</c:v>
                </c:pt>
                <c:pt idx="1">
                  <c:v>1</c:v>
                </c:pt>
                <c:pt idx="2">
                  <c:v>1</c:v>
                </c:pt>
                <c:pt idx="3">
                  <c:v>1</c:v>
                </c:pt>
                <c:pt idx="4">
                  <c:v>1</c:v>
                </c:pt>
                <c:pt idx="5">
                  <c:v>1</c:v>
                </c:pt>
                <c:pt idx="6">
                  <c:v>1</c:v>
                </c:pt>
                <c:pt idx="7">
                  <c:v>1</c:v>
                </c:pt>
                <c:pt idx="8">
                  <c:v>1</c:v>
                </c:pt>
                <c:pt idx="9">
                  <c:v>1</c:v>
                </c:pt>
                <c:pt idx="12">
                  <c:v>2</c:v>
                </c:pt>
                <c:pt idx="13">
                  <c:v>1</c:v>
                </c:pt>
                <c:pt idx="14">
                  <c:v>3</c:v>
                </c:pt>
                <c:pt idx="15">
                  <c:v>3</c:v>
                </c:pt>
                <c:pt idx="16">
                  <c:v>2</c:v>
                </c:pt>
              </c:numCache>
            </c:numRef>
          </c:val>
          <c:extLst>
            <c:ext xmlns:c16="http://schemas.microsoft.com/office/drawing/2014/chart" uri="{C3380CC4-5D6E-409C-BE32-E72D297353CC}">
              <c16:uniqueId val="{00000000-3B0C-B24A-BAF0-6C969A081513}"/>
            </c:ext>
          </c:extLst>
        </c:ser>
        <c:ser>
          <c:idx val="1"/>
          <c:order val="1"/>
          <c:tx>
            <c:strRef>
              <c:f>Sheet1!$C$1</c:f>
              <c:strCache>
                <c:ptCount val="1"/>
                <c:pt idx="0">
                  <c:v>Recurred at lower grade</c:v>
                </c:pt>
              </c:strCache>
            </c:strRef>
          </c:tx>
          <c:spPr>
            <a:solidFill>
              <a:schemeClr val="accent1">
                <a:lumMod val="75000"/>
              </a:schemeClr>
            </a:solidFill>
            <a:ln>
              <a:noFill/>
            </a:ln>
            <a:effectLst/>
          </c:spPr>
          <c:invertIfNegative val="0"/>
          <c:cat>
            <c:strRef>
              <c:f>Sheet1!$A$2:$A$18</c:f>
              <c:strCache>
                <c:ptCount val="17"/>
                <c:pt idx="0">
                  <c:v>Stomatitis</c:v>
                </c:pt>
                <c:pt idx="1">
                  <c:v>Pain in extremity</c:v>
                </c:pt>
                <c:pt idx="2">
                  <c:v>Musculoskeletal pain</c:v>
                </c:pt>
                <c:pt idx="3">
                  <c:v>Malaise</c:v>
                </c:pt>
                <c:pt idx="4">
                  <c:v>Insomnia</c:v>
                </c:pt>
                <c:pt idx="5">
                  <c:v>Groin pain</c:v>
                </c:pt>
                <c:pt idx="6">
                  <c:v>Dyspepsia</c:v>
                </c:pt>
                <c:pt idx="7">
                  <c:v>Atrial fibrillation</c:v>
                </c:pt>
                <c:pt idx="8">
                  <c:v>Asthenia</c:v>
                </c:pt>
                <c:pt idx="9">
                  <c:v>Abdomnial pain</c:v>
                </c:pt>
                <c:pt idx="10">
                  <c:v>Rash</c:v>
                </c:pt>
                <c:pt idx="11">
                  <c:v>Diarrhea</c:v>
                </c:pt>
                <c:pt idx="12">
                  <c:v>Fatigue</c:v>
                </c:pt>
                <c:pt idx="13">
                  <c:v>Hemorrhage</c:v>
                </c:pt>
                <c:pt idx="14">
                  <c:v>Headache</c:v>
                </c:pt>
                <c:pt idx="15">
                  <c:v>Arthralgia</c:v>
                </c:pt>
                <c:pt idx="16">
                  <c:v>Myalgia</c:v>
                </c:pt>
              </c:strCache>
            </c:strRef>
          </c:cat>
          <c:val>
            <c:numRef>
              <c:f>Sheet1!$C$2:$C$18</c:f>
              <c:numCache>
                <c:formatCode>General</c:formatCode>
                <c:ptCount val="17"/>
                <c:pt idx="16">
                  <c:v>1</c:v>
                </c:pt>
              </c:numCache>
            </c:numRef>
          </c:val>
          <c:extLst>
            <c:ext xmlns:c16="http://schemas.microsoft.com/office/drawing/2014/chart" uri="{C3380CC4-5D6E-409C-BE32-E72D297353CC}">
              <c16:uniqueId val="{00000001-3B0C-B24A-BAF0-6C969A081513}"/>
            </c:ext>
          </c:extLst>
        </c:ser>
        <c:ser>
          <c:idx val="2"/>
          <c:order val="2"/>
          <c:tx>
            <c:strRef>
              <c:f>Sheet1!$D$1</c:f>
              <c:strCache>
                <c:ptCount val="1"/>
                <c:pt idx="0">
                  <c:v>Recurred at same grade</c:v>
                </c:pt>
              </c:strCache>
            </c:strRef>
          </c:tx>
          <c:spPr>
            <a:solidFill>
              <a:srgbClr val="C5DD92"/>
            </a:solidFill>
            <a:ln>
              <a:noFill/>
            </a:ln>
            <a:effectLst/>
          </c:spPr>
          <c:invertIfNegative val="0"/>
          <c:cat>
            <c:strRef>
              <c:f>Sheet1!$A$2:$A$18</c:f>
              <c:strCache>
                <c:ptCount val="17"/>
                <c:pt idx="0">
                  <c:v>Stomatitis</c:v>
                </c:pt>
                <c:pt idx="1">
                  <c:v>Pain in extremity</c:v>
                </c:pt>
                <c:pt idx="2">
                  <c:v>Musculoskeletal pain</c:v>
                </c:pt>
                <c:pt idx="3">
                  <c:v>Malaise</c:v>
                </c:pt>
                <c:pt idx="4">
                  <c:v>Insomnia</c:v>
                </c:pt>
                <c:pt idx="5">
                  <c:v>Groin pain</c:v>
                </c:pt>
                <c:pt idx="6">
                  <c:v>Dyspepsia</c:v>
                </c:pt>
                <c:pt idx="7">
                  <c:v>Atrial fibrillation</c:v>
                </c:pt>
                <c:pt idx="8">
                  <c:v>Asthenia</c:v>
                </c:pt>
                <c:pt idx="9">
                  <c:v>Abdomnial pain</c:v>
                </c:pt>
                <c:pt idx="10">
                  <c:v>Rash</c:v>
                </c:pt>
                <c:pt idx="11">
                  <c:v>Diarrhea</c:v>
                </c:pt>
                <c:pt idx="12">
                  <c:v>Fatigue</c:v>
                </c:pt>
                <c:pt idx="13">
                  <c:v>Hemorrhage</c:v>
                </c:pt>
                <c:pt idx="14">
                  <c:v>Headache</c:v>
                </c:pt>
                <c:pt idx="15">
                  <c:v>Arthralgia</c:v>
                </c:pt>
                <c:pt idx="16">
                  <c:v>Myalgia</c:v>
                </c:pt>
              </c:strCache>
            </c:strRef>
          </c:cat>
          <c:val>
            <c:numRef>
              <c:f>Sheet1!$D$2:$D$18</c:f>
              <c:numCache>
                <c:formatCode>General</c:formatCode>
                <c:ptCount val="17"/>
                <c:pt idx="10">
                  <c:v>1</c:v>
                </c:pt>
                <c:pt idx="11">
                  <c:v>1</c:v>
                </c:pt>
                <c:pt idx="13">
                  <c:v>1</c:v>
                </c:pt>
                <c:pt idx="14">
                  <c:v>1</c:v>
                </c:pt>
                <c:pt idx="15">
                  <c:v>1</c:v>
                </c:pt>
                <c:pt idx="16">
                  <c:v>1</c:v>
                </c:pt>
              </c:numCache>
            </c:numRef>
          </c:val>
          <c:extLst>
            <c:ext xmlns:c16="http://schemas.microsoft.com/office/drawing/2014/chart" uri="{C3380CC4-5D6E-409C-BE32-E72D297353CC}">
              <c16:uniqueId val="{00000002-3B0C-B24A-BAF0-6C969A081513}"/>
            </c:ext>
          </c:extLst>
        </c:ser>
        <c:ser>
          <c:idx val="3"/>
          <c:order val="3"/>
          <c:tx>
            <c:strRef>
              <c:f>Sheet1!$E$1</c:f>
              <c:strCache>
                <c:ptCount val="1"/>
                <c:pt idx="0">
                  <c:v>Recurred at higher grade</c:v>
                </c:pt>
              </c:strCache>
            </c:strRef>
          </c:tx>
          <c:spPr>
            <a:solidFill>
              <a:schemeClr val="accent4"/>
            </a:solidFill>
            <a:ln>
              <a:noFill/>
            </a:ln>
            <a:effectLst/>
          </c:spPr>
          <c:invertIfNegative val="0"/>
          <c:cat>
            <c:strRef>
              <c:f>Sheet1!$A$2:$A$18</c:f>
              <c:strCache>
                <c:ptCount val="17"/>
                <c:pt idx="0">
                  <c:v>Stomatitis</c:v>
                </c:pt>
                <c:pt idx="1">
                  <c:v>Pain in extremity</c:v>
                </c:pt>
                <c:pt idx="2">
                  <c:v>Musculoskeletal pain</c:v>
                </c:pt>
                <c:pt idx="3">
                  <c:v>Malaise</c:v>
                </c:pt>
                <c:pt idx="4">
                  <c:v>Insomnia</c:v>
                </c:pt>
                <c:pt idx="5">
                  <c:v>Groin pain</c:v>
                </c:pt>
                <c:pt idx="6">
                  <c:v>Dyspepsia</c:v>
                </c:pt>
                <c:pt idx="7">
                  <c:v>Atrial fibrillation</c:v>
                </c:pt>
                <c:pt idx="8">
                  <c:v>Asthenia</c:v>
                </c:pt>
                <c:pt idx="9">
                  <c:v>Abdomnial pain</c:v>
                </c:pt>
                <c:pt idx="10">
                  <c:v>Rash</c:v>
                </c:pt>
                <c:pt idx="11">
                  <c:v>Diarrhea</c:v>
                </c:pt>
                <c:pt idx="12">
                  <c:v>Fatigue</c:v>
                </c:pt>
                <c:pt idx="13">
                  <c:v>Hemorrhage</c:v>
                </c:pt>
                <c:pt idx="14">
                  <c:v>Headache</c:v>
                </c:pt>
                <c:pt idx="15">
                  <c:v>Arthralgia</c:v>
                </c:pt>
                <c:pt idx="16">
                  <c:v>Myalgia</c:v>
                </c:pt>
              </c:strCache>
            </c:strRef>
          </c:cat>
          <c:val>
            <c:numRef>
              <c:f>Sheet1!$E$2:$E$18</c:f>
              <c:numCache>
                <c:formatCode>General</c:formatCode>
                <c:ptCount val="17"/>
              </c:numCache>
            </c:numRef>
          </c:val>
          <c:extLst>
            <c:ext xmlns:c16="http://schemas.microsoft.com/office/drawing/2014/chart" uri="{C3380CC4-5D6E-409C-BE32-E72D297353CC}">
              <c16:uniqueId val="{00000003-3B0C-B24A-BAF0-6C969A081513}"/>
            </c:ext>
          </c:extLst>
        </c:ser>
        <c:dLbls>
          <c:showLegendKey val="0"/>
          <c:showVal val="0"/>
          <c:showCatName val="0"/>
          <c:showSerName val="0"/>
          <c:showPercent val="0"/>
          <c:showBubbleSize val="0"/>
        </c:dLbls>
        <c:gapWidth val="150"/>
        <c:overlap val="100"/>
        <c:axId val="633655200"/>
        <c:axId val="633655592"/>
      </c:barChart>
      <c:catAx>
        <c:axId val="633655200"/>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r>
                  <a:rPr lang="en-US" sz="1000" b="1"/>
                  <a:t>Acalabrutinib Intolerance Events</a:t>
                </a:r>
              </a:p>
            </c:rich>
          </c:tx>
          <c:layout>
            <c:manualLayout>
              <c:xMode val="edge"/>
              <c:yMode val="edge"/>
              <c:x val="8.2215845207372962E-2"/>
              <c:y val="0.1581354782338386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33655592"/>
        <c:crosses val="autoZero"/>
        <c:auto val="1"/>
        <c:lblAlgn val="ctr"/>
        <c:lblOffset val="100"/>
        <c:noMultiLvlLbl val="0"/>
      </c:catAx>
      <c:valAx>
        <c:axId val="633655592"/>
        <c:scaling>
          <c:orientation val="minMax"/>
          <c:max val="5"/>
        </c:scaling>
        <c:delete val="0"/>
        <c:axPos val="b"/>
        <c:title>
          <c:tx>
            <c:rich>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r>
                  <a:rPr lang="en-US" sz="900" b="1"/>
                  <a:t>No. of Patients</a:t>
                </a:r>
              </a:p>
            </c:rich>
          </c:tx>
          <c:layout>
            <c:manualLayout>
              <c:xMode val="edge"/>
              <c:yMode val="edge"/>
              <c:x val="0.55880543354810441"/>
              <c:y val="0.90883910305688231"/>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33655200"/>
        <c:crosses val="autoZero"/>
        <c:crossBetween val="between"/>
      </c:valAx>
      <c:spPr>
        <a:noFill/>
        <a:ln>
          <a:noFill/>
        </a:ln>
        <a:effectLst/>
      </c:spPr>
    </c:plotArea>
    <c:legend>
      <c:legendPos val="r"/>
      <c:legendEntry>
        <c:idx val="3"/>
        <c:delete val="1"/>
      </c:legendEntry>
      <c:layout>
        <c:manualLayout>
          <c:xMode val="edge"/>
          <c:yMode val="edge"/>
          <c:x val="0.52876570581591009"/>
          <c:y val="0.38111139560616808"/>
          <c:w val="0.42519342086796108"/>
          <c:h val="0.29327931185784173"/>
        </c:manualLayout>
      </c:layout>
      <c:overlay val="1"/>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8383D2-182B-124D-B1EF-EE289C54DFC2}"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US"/>
        </a:p>
      </dgm:t>
    </dgm:pt>
    <dgm:pt modelId="{738DD018-7C0B-9D45-BF26-289012972DE3}">
      <dgm:prSet phldrT="[Text]" custT="1"/>
      <dgm:spPr>
        <a:solidFill>
          <a:schemeClr val="accent2">
            <a:lumMod val="60000"/>
            <a:lumOff val="40000"/>
          </a:schemeClr>
        </a:solidFill>
      </dgm:spPr>
      <dgm:t>
        <a:bodyPr/>
        <a:lstStyle/>
        <a:p>
          <a:pPr marL="228600" indent="0">
            <a:spcAft>
              <a:spcPts val="600"/>
            </a:spcAft>
            <a:buFont typeface="Arial" panose="020B0604020202020204" pitchFamily="34" charset="0"/>
            <a:buChar char="•"/>
            <a:tabLst/>
          </a:pPr>
          <a:r>
            <a:rPr lang="en-US" sz="1600">
              <a:solidFill>
                <a:schemeClr val="tx1"/>
              </a:solidFill>
              <a:latin typeface="Arial" panose="020B0604020202020204" pitchFamily="34" charset="0"/>
              <a:cs typeface="Arial" panose="020B0604020202020204" pitchFamily="34" charset="0"/>
            </a:rPr>
            <a:t>Disease control </a:t>
          </a:r>
        </a:p>
        <a:p>
          <a:pPr marL="0" indent="228600">
            <a:spcAft>
              <a:spcPts val="600"/>
            </a:spcAft>
            <a:buFont typeface="Arial" panose="020B0604020202020204" pitchFamily="34" charset="0"/>
            <a:buChar char="•"/>
            <a:tabLst/>
          </a:pPr>
          <a:r>
            <a:rPr lang="en-US" sz="1600">
              <a:solidFill>
                <a:schemeClr val="tx1"/>
              </a:solidFill>
              <a:latin typeface="Arial" panose="020B0604020202020204" pitchFamily="34" charset="0"/>
              <a:cs typeface="Arial" panose="020B0604020202020204" pitchFamily="34" charset="0"/>
            </a:rPr>
            <a:t>Prolonged PFS</a:t>
          </a:r>
        </a:p>
        <a:p>
          <a:pPr marL="0" indent="228600">
            <a:spcAft>
              <a:spcPts val="600"/>
            </a:spcAft>
            <a:buFont typeface="Arial" panose="020B0604020202020204" pitchFamily="34" charset="0"/>
            <a:buChar char="•"/>
            <a:tabLst/>
          </a:pPr>
          <a:r>
            <a:rPr lang="en-US" sz="1600">
              <a:solidFill>
                <a:schemeClr val="tx1"/>
              </a:solidFill>
              <a:latin typeface="Arial" panose="020B0604020202020204" pitchFamily="34" charset="0"/>
              <a:cs typeface="Arial" panose="020B0604020202020204" pitchFamily="34" charset="0"/>
            </a:rPr>
            <a:t>Independent from response, MRD</a:t>
          </a:r>
        </a:p>
      </dgm:t>
    </dgm:pt>
    <dgm:pt modelId="{15DD9B9C-7ABF-1B42-9084-69265C26CCA7}" type="parTrans" cxnId="{0952FB65-226C-2D46-86A9-3746A71F28E3}">
      <dgm:prSet/>
      <dgm:spPr/>
      <dgm:t>
        <a:bodyPr/>
        <a:lstStyle/>
        <a:p>
          <a:endParaRPr lang="en-US"/>
        </a:p>
      </dgm:t>
    </dgm:pt>
    <dgm:pt modelId="{6903D576-1065-494F-A70C-A38A2282943A}" type="sibTrans" cxnId="{0952FB65-226C-2D46-86A9-3746A71F28E3}">
      <dgm:prSet/>
      <dgm:spPr/>
      <dgm:t>
        <a:bodyPr/>
        <a:lstStyle/>
        <a:p>
          <a:endParaRPr lang="en-US"/>
        </a:p>
      </dgm:t>
    </dgm:pt>
    <dgm:pt modelId="{90D957DE-7FE0-8D4D-9BA3-42AF654BD824}">
      <dgm:prSet phldrT="[Text]" custT="1"/>
      <dgm:spPr>
        <a:solidFill>
          <a:srgbClr val="7EB9BC"/>
        </a:solidFill>
      </dgm:spPr>
      <dgm:t>
        <a:bodyPr/>
        <a:lstStyle/>
        <a:p>
          <a:pPr marL="0" indent="228600">
            <a:spcAft>
              <a:spcPts val="600"/>
            </a:spcAft>
            <a:buFont typeface="Arial" panose="020B0604020202020204" pitchFamily="34" charset="0"/>
            <a:buChar char="•"/>
            <a:tabLst/>
          </a:pPr>
          <a:r>
            <a:rPr lang="en-US" sz="1600">
              <a:solidFill>
                <a:schemeClr val="tx1"/>
              </a:solidFill>
              <a:latin typeface="Arial" panose="020B0604020202020204" pitchFamily="34" charset="0"/>
              <a:cs typeface="Arial" panose="020B0604020202020204" pitchFamily="34" charset="0"/>
            </a:rPr>
            <a:t>Disease eradication</a:t>
          </a:r>
        </a:p>
        <a:p>
          <a:pPr marL="0" indent="228600">
            <a:spcAft>
              <a:spcPts val="600"/>
            </a:spcAft>
            <a:buFont typeface="Arial" panose="020B0604020202020204" pitchFamily="34" charset="0"/>
            <a:buChar char="•"/>
            <a:tabLst/>
          </a:pPr>
          <a:r>
            <a:rPr lang="en-US" sz="1600">
              <a:solidFill>
                <a:schemeClr val="tx1"/>
              </a:solidFill>
              <a:latin typeface="Arial" panose="020B0604020202020204" pitchFamily="34" charset="0"/>
              <a:cs typeface="Arial" panose="020B0604020202020204" pitchFamily="34" charset="0"/>
            </a:rPr>
            <a:t>Prolonged PFS</a:t>
          </a:r>
        </a:p>
        <a:p>
          <a:pPr marL="0" indent="228600">
            <a:spcAft>
              <a:spcPts val="600"/>
            </a:spcAft>
            <a:buFont typeface="Arial" panose="020B0604020202020204" pitchFamily="34" charset="0"/>
            <a:buChar char="•"/>
            <a:tabLst/>
          </a:pPr>
          <a:r>
            <a:rPr lang="en-US" sz="1600">
              <a:solidFill>
                <a:schemeClr val="tx1"/>
              </a:solidFill>
              <a:latin typeface="Arial" panose="020B0604020202020204" pitchFamily="34" charset="0"/>
              <a:cs typeface="Arial" panose="020B0604020202020204" pitchFamily="34" charset="0"/>
            </a:rPr>
            <a:t>Undetectable MRD</a:t>
          </a:r>
        </a:p>
      </dgm:t>
    </dgm:pt>
    <dgm:pt modelId="{DDC44182-6551-594A-A07F-C4CB2A0C9ECB}" type="parTrans" cxnId="{185ACF79-9F2C-0A4D-A65A-310173F48C52}">
      <dgm:prSet/>
      <dgm:spPr/>
      <dgm:t>
        <a:bodyPr/>
        <a:lstStyle/>
        <a:p>
          <a:endParaRPr lang="en-US"/>
        </a:p>
      </dgm:t>
    </dgm:pt>
    <dgm:pt modelId="{80E4B9B0-194C-5348-B76F-470889985D27}" type="sibTrans" cxnId="{185ACF79-9F2C-0A4D-A65A-310173F48C52}">
      <dgm:prSet/>
      <dgm:spPr/>
      <dgm:t>
        <a:bodyPr/>
        <a:lstStyle/>
        <a:p>
          <a:endParaRPr lang="en-US"/>
        </a:p>
      </dgm:t>
    </dgm:pt>
    <dgm:pt modelId="{684DD8F6-AC6E-5848-B583-598F31F145FE}" type="pres">
      <dgm:prSet presAssocID="{6E8383D2-182B-124D-B1EF-EE289C54DFC2}" presName="Name0" presStyleCnt="0">
        <dgm:presLayoutVars>
          <dgm:chMax val="7"/>
          <dgm:chPref val="7"/>
          <dgm:dir/>
        </dgm:presLayoutVars>
      </dgm:prSet>
      <dgm:spPr/>
    </dgm:pt>
    <dgm:pt modelId="{16398D88-7F17-044A-ACB5-70ED2D1B4F6E}" type="pres">
      <dgm:prSet presAssocID="{6E8383D2-182B-124D-B1EF-EE289C54DFC2}" presName="Name1" presStyleCnt="0"/>
      <dgm:spPr/>
    </dgm:pt>
    <dgm:pt modelId="{FB2E63AE-2424-FC40-85BA-85038CCB3935}" type="pres">
      <dgm:prSet presAssocID="{6E8383D2-182B-124D-B1EF-EE289C54DFC2}" presName="cycle" presStyleCnt="0"/>
      <dgm:spPr/>
    </dgm:pt>
    <dgm:pt modelId="{38CA898A-96A8-FE44-976F-394CFB24F69E}" type="pres">
      <dgm:prSet presAssocID="{6E8383D2-182B-124D-B1EF-EE289C54DFC2}" presName="srcNode" presStyleLbl="node1" presStyleIdx="0" presStyleCnt="2"/>
      <dgm:spPr/>
    </dgm:pt>
    <dgm:pt modelId="{E3C1E657-7D55-A647-BE62-CC0F756C2FA7}" type="pres">
      <dgm:prSet presAssocID="{6E8383D2-182B-124D-B1EF-EE289C54DFC2}" presName="conn" presStyleLbl="parChTrans1D2" presStyleIdx="0" presStyleCnt="1"/>
      <dgm:spPr/>
    </dgm:pt>
    <dgm:pt modelId="{586D0610-4438-9847-816A-C5CCAD0DFE64}" type="pres">
      <dgm:prSet presAssocID="{6E8383D2-182B-124D-B1EF-EE289C54DFC2}" presName="extraNode" presStyleLbl="node1" presStyleIdx="0" presStyleCnt="2"/>
      <dgm:spPr/>
    </dgm:pt>
    <dgm:pt modelId="{9932EF77-8A40-8A4D-A06D-76F224AF790B}" type="pres">
      <dgm:prSet presAssocID="{6E8383D2-182B-124D-B1EF-EE289C54DFC2}" presName="dstNode" presStyleLbl="node1" presStyleIdx="0" presStyleCnt="2"/>
      <dgm:spPr/>
    </dgm:pt>
    <dgm:pt modelId="{41BDBA74-DB04-2447-A13E-03124FA36ED2}" type="pres">
      <dgm:prSet presAssocID="{738DD018-7C0B-9D45-BF26-289012972DE3}" presName="text_1" presStyleLbl="node1" presStyleIdx="0" presStyleCnt="2" custLinFactNeighborX="10562" custLinFactNeighborY="3582">
        <dgm:presLayoutVars>
          <dgm:bulletEnabled val="1"/>
        </dgm:presLayoutVars>
      </dgm:prSet>
      <dgm:spPr/>
    </dgm:pt>
    <dgm:pt modelId="{3D9837ED-CCAD-BD4D-B77C-4C5919E564A5}" type="pres">
      <dgm:prSet presAssocID="{738DD018-7C0B-9D45-BF26-289012972DE3}" presName="accent_1" presStyleCnt="0"/>
      <dgm:spPr/>
    </dgm:pt>
    <dgm:pt modelId="{E3A43ABE-E19E-9A4D-BABE-F997729947DC}" type="pres">
      <dgm:prSet presAssocID="{738DD018-7C0B-9D45-BF26-289012972DE3}" presName="accentRepeatNode" presStyleLbl="solidFgAcc1" presStyleIdx="0" presStyleCnt="2" custScaleX="107994" custScaleY="102001"/>
      <dgm:spPr>
        <a:solidFill>
          <a:schemeClr val="accent2">
            <a:lumMod val="40000"/>
            <a:lumOff val="60000"/>
          </a:schemeClr>
        </a:solidFill>
      </dgm:spPr>
    </dgm:pt>
    <dgm:pt modelId="{8E7A384D-4C5A-D645-B5A8-E3D2B5C5D3E2}" type="pres">
      <dgm:prSet presAssocID="{90D957DE-7FE0-8D4D-9BA3-42AF654BD824}" presName="text_2" presStyleLbl="node1" presStyleIdx="1" presStyleCnt="2" custScaleX="79390" custLinFactNeighborX="-10578" custLinFactNeighborY="400">
        <dgm:presLayoutVars>
          <dgm:bulletEnabled val="1"/>
        </dgm:presLayoutVars>
      </dgm:prSet>
      <dgm:spPr/>
    </dgm:pt>
    <dgm:pt modelId="{0B3E7333-3E7F-304C-9116-6DFA88289A08}" type="pres">
      <dgm:prSet presAssocID="{90D957DE-7FE0-8D4D-9BA3-42AF654BD824}" presName="accent_2" presStyleCnt="0"/>
      <dgm:spPr/>
    </dgm:pt>
    <dgm:pt modelId="{64019B09-8733-C34E-B6FD-1FD5E37AF136}" type="pres">
      <dgm:prSet presAssocID="{90D957DE-7FE0-8D4D-9BA3-42AF654BD824}" presName="accentRepeatNode" presStyleLbl="solidFgAcc1" presStyleIdx="1" presStyleCnt="2" custScaleX="107994" custScaleY="102001"/>
      <dgm:spPr>
        <a:solidFill>
          <a:srgbClr val="90D3D7"/>
        </a:solidFill>
        <a:ln>
          <a:solidFill>
            <a:srgbClr val="6C9EA2"/>
          </a:solidFill>
        </a:ln>
      </dgm:spPr>
    </dgm:pt>
  </dgm:ptLst>
  <dgm:cxnLst>
    <dgm:cxn modelId="{C7DF425C-0093-2647-BE1D-B20E3D551A05}" type="presOf" srcId="{90D957DE-7FE0-8D4D-9BA3-42AF654BD824}" destId="{8E7A384D-4C5A-D645-B5A8-E3D2B5C5D3E2}" srcOrd="0" destOrd="0" presId="urn:microsoft.com/office/officeart/2008/layout/VerticalCurvedList"/>
    <dgm:cxn modelId="{0952FB65-226C-2D46-86A9-3746A71F28E3}" srcId="{6E8383D2-182B-124D-B1EF-EE289C54DFC2}" destId="{738DD018-7C0B-9D45-BF26-289012972DE3}" srcOrd="0" destOrd="0" parTransId="{15DD9B9C-7ABF-1B42-9084-69265C26CCA7}" sibTransId="{6903D576-1065-494F-A70C-A38A2282943A}"/>
    <dgm:cxn modelId="{1880BF49-A8F4-754E-8BD7-AE6145A7CFC7}" type="presOf" srcId="{6E8383D2-182B-124D-B1EF-EE289C54DFC2}" destId="{684DD8F6-AC6E-5848-B583-598F31F145FE}" srcOrd="0" destOrd="0" presId="urn:microsoft.com/office/officeart/2008/layout/VerticalCurvedList"/>
    <dgm:cxn modelId="{185ACF79-9F2C-0A4D-A65A-310173F48C52}" srcId="{6E8383D2-182B-124D-B1EF-EE289C54DFC2}" destId="{90D957DE-7FE0-8D4D-9BA3-42AF654BD824}" srcOrd="1" destOrd="0" parTransId="{DDC44182-6551-594A-A07F-C4CB2A0C9ECB}" sibTransId="{80E4B9B0-194C-5348-B76F-470889985D27}"/>
    <dgm:cxn modelId="{203D497F-52B2-8F4A-BC08-F80F8BA01BFA}" type="presOf" srcId="{6903D576-1065-494F-A70C-A38A2282943A}" destId="{E3C1E657-7D55-A647-BE62-CC0F756C2FA7}" srcOrd="0" destOrd="0" presId="urn:microsoft.com/office/officeart/2008/layout/VerticalCurvedList"/>
    <dgm:cxn modelId="{A044CC9F-6F81-FB4F-97D7-1067DF98B16F}" type="presOf" srcId="{738DD018-7C0B-9D45-BF26-289012972DE3}" destId="{41BDBA74-DB04-2447-A13E-03124FA36ED2}" srcOrd="0" destOrd="0" presId="urn:microsoft.com/office/officeart/2008/layout/VerticalCurvedList"/>
    <dgm:cxn modelId="{85E4EBF1-72C2-F943-9C2F-9B29D9B67882}" type="presParOf" srcId="{684DD8F6-AC6E-5848-B583-598F31F145FE}" destId="{16398D88-7F17-044A-ACB5-70ED2D1B4F6E}" srcOrd="0" destOrd="0" presId="urn:microsoft.com/office/officeart/2008/layout/VerticalCurvedList"/>
    <dgm:cxn modelId="{22F8BA25-2773-7E4B-91DC-23A1E18BC452}" type="presParOf" srcId="{16398D88-7F17-044A-ACB5-70ED2D1B4F6E}" destId="{FB2E63AE-2424-FC40-85BA-85038CCB3935}" srcOrd="0" destOrd="0" presId="urn:microsoft.com/office/officeart/2008/layout/VerticalCurvedList"/>
    <dgm:cxn modelId="{A304269A-D44F-F64D-A90A-3C725397E8E1}" type="presParOf" srcId="{FB2E63AE-2424-FC40-85BA-85038CCB3935}" destId="{38CA898A-96A8-FE44-976F-394CFB24F69E}" srcOrd="0" destOrd="0" presId="urn:microsoft.com/office/officeart/2008/layout/VerticalCurvedList"/>
    <dgm:cxn modelId="{4A06517A-0F2B-934E-B30A-1CB158A2B36C}" type="presParOf" srcId="{FB2E63AE-2424-FC40-85BA-85038CCB3935}" destId="{E3C1E657-7D55-A647-BE62-CC0F756C2FA7}" srcOrd="1" destOrd="0" presId="urn:microsoft.com/office/officeart/2008/layout/VerticalCurvedList"/>
    <dgm:cxn modelId="{D0BD1740-C109-854A-9B58-3819707BC4DD}" type="presParOf" srcId="{FB2E63AE-2424-FC40-85BA-85038CCB3935}" destId="{586D0610-4438-9847-816A-C5CCAD0DFE64}" srcOrd="2" destOrd="0" presId="urn:microsoft.com/office/officeart/2008/layout/VerticalCurvedList"/>
    <dgm:cxn modelId="{17A5E46D-3EB3-FC4B-953B-928CFD03BB0E}" type="presParOf" srcId="{FB2E63AE-2424-FC40-85BA-85038CCB3935}" destId="{9932EF77-8A40-8A4D-A06D-76F224AF790B}" srcOrd="3" destOrd="0" presId="urn:microsoft.com/office/officeart/2008/layout/VerticalCurvedList"/>
    <dgm:cxn modelId="{7CC5969D-4EE6-D24C-802F-A99B578B489A}" type="presParOf" srcId="{16398D88-7F17-044A-ACB5-70ED2D1B4F6E}" destId="{41BDBA74-DB04-2447-A13E-03124FA36ED2}" srcOrd="1" destOrd="0" presId="urn:microsoft.com/office/officeart/2008/layout/VerticalCurvedList"/>
    <dgm:cxn modelId="{BF23D7AA-695F-9645-A5A3-20DADE48FF2B}" type="presParOf" srcId="{16398D88-7F17-044A-ACB5-70ED2D1B4F6E}" destId="{3D9837ED-CCAD-BD4D-B77C-4C5919E564A5}" srcOrd="2" destOrd="0" presId="urn:microsoft.com/office/officeart/2008/layout/VerticalCurvedList"/>
    <dgm:cxn modelId="{C4A35D63-E8BD-EA46-8AE8-CB4E7F7B9777}" type="presParOf" srcId="{3D9837ED-CCAD-BD4D-B77C-4C5919E564A5}" destId="{E3A43ABE-E19E-9A4D-BABE-F997729947DC}" srcOrd="0" destOrd="0" presId="urn:microsoft.com/office/officeart/2008/layout/VerticalCurvedList"/>
    <dgm:cxn modelId="{14760177-FD36-3443-A420-AEC755353E4B}" type="presParOf" srcId="{16398D88-7F17-044A-ACB5-70ED2D1B4F6E}" destId="{8E7A384D-4C5A-D645-B5A8-E3D2B5C5D3E2}" srcOrd="3" destOrd="0" presId="urn:microsoft.com/office/officeart/2008/layout/VerticalCurvedList"/>
    <dgm:cxn modelId="{DFA7FEF9-89C4-E746-9B7B-46CD7A69B9AD}" type="presParOf" srcId="{16398D88-7F17-044A-ACB5-70ED2D1B4F6E}" destId="{0B3E7333-3E7F-304C-9116-6DFA88289A08}" srcOrd="4" destOrd="0" presId="urn:microsoft.com/office/officeart/2008/layout/VerticalCurvedList"/>
    <dgm:cxn modelId="{051C1937-E050-D14C-88C1-C409DB057A27}" type="presParOf" srcId="{0B3E7333-3E7F-304C-9116-6DFA88289A08}" destId="{64019B09-8733-C34E-B6FD-1FD5E37AF13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87F7FD-2EDA-403A-9685-219DA074480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7D3FA8B-BE4B-4E0F-AC26-51D98A58D6EF}">
      <dgm:prSet phldrT="[Text]"/>
      <dgm:spPr>
        <a:solidFill>
          <a:schemeClr val="accent2">
            <a:lumMod val="75000"/>
          </a:schemeClr>
        </a:solidFill>
      </dgm:spPr>
      <dgm:t>
        <a:bodyPr/>
        <a:lstStyle/>
        <a:p>
          <a:pPr algn="l"/>
          <a:r>
            <a:rPr lang="en-US">
              <a:latin typeface="Arial" panose="020B0604020202020204" pitchFamily="34" charset="0"/>
              <a:cs typeface="Arial" panose="020B0604020202020204" pitchFamily="34" charset="0"/>
            </a:rPr>
            <a:t>There is an increased risk for tumor lysis with </a:t>
          </a:r>
          <a:r>
            <a:rPr lang="en-US" err="1">
              <a:latin typeface="Arial" panose="020B0604020202020204" pitchFamily="34" charset="0"/>
              <a:cs typeface="Arial" panose="020B0604020202020204" pitchFamily="34" charset="0"/>
            </a:rPr>
            <a:t>venetoclax</a:t>
          </a:r>
          <a:r>
            <a:rPr lang="en-US">
              <a:latin typeface="Arial" panose="020B0604020202020204" pitchFamily="34" charset="0"/>
              <a:cs typeface="Arial" panose="020B0604020202020204" pitchFamily="34" charset="0"/>
            </a:rPr>
            <a:t>/obinutuzumab</a:t>
          </a:r>
        </a:p>
      </dgm:t>
    </dgm:pt>
    <dgm:pt modelId="{370EB555-D631-43FA-9808-314CBEBA224A}" type="parTrans" cxnId="{FDE69211-8BC2-4A49-8972-8C9FDEBA357B}">
      <dgm:prSet/>
      <dgm:spPr/>
      <dgm:t>
        <a:bodyPr/>
        <a:lstStyle/>
        <a:p>
          <a:pPr algn="l"/>
          <a:endParaRPr lang="en-US">
            <a:latin typeface="Arial" panose="020B0604020202020204" pitchFamily="34" charset="0"/>
            <a:cs typeface="Arial" panose="020B0604020202020204" pitchFamily="34" charset="0"/>
          </a:endParaRPr>
        </a:p>
      </dgm:t>
    </dgm:pt>
    <dgm:pt modelId="{BDF766C2-DDCF-43D8-BC1C-8BAE31389B07}" type="sibTrans" cxnId="{FDE69211-8BC2-4A49-8972-8C9FDEBA357B}">
      <dgm:prSet/>
      <dgm:spPr/>
      <dgm:t>
        <a:bodyPr/>
        <a:lstStyle/>
        <a:p>
          <a:pPr algn="l"/>
          <a:endParaRPr lang="en-US">
            <a:latin typeface="Arial" panose="020B0604020202020204" pitchFamily="34" charset="0"/>
            <a:cs typeface="Arial" panose="020B0604020202020204" pitchFamily="34" charset="0"/>
          </a:endParaRPr>
        </a:p>
      </dgm:t>
    </dgm:pt>
    <dgm:pt modelId="{AD5B38C5-3615-48B7-ABDE-B1D40DF6F1CE}">
      <dgm:prSet phldrT="[Text]" custT="1"/>
      <dgm:spPr/>
      <dgm:t>
        <a:bodyPr/>
        <a:lstStyle/>
        <a:p>
          <a:pPr algn="l"/>
          <a:r>
            <a:rPr lang="en-US" sz="2000">
              <a:latin typeface="Arial" panose="020B0604020202020204" pitchFamily="34" charset="0"/>
              <a:cs typeface="Arial" panose="020B0604020202020204" pitchFamily="34" charset="0"/>
            </a:rPr>
            <a:t>Can the patient stay adequately hydrated (1.2-2 L daily)?</a:t>
          </a:r>
        </a:p>
      </dgm:t>
    </dgm:pt>
    <dgm:pt modelId="{A185F536-C92E-492E-8BE3-BA0EFB554E98}" type="parTrans" cxnId="{5AA04418-CEED-45FB-8F2C-285FEB4DF900}">
      <dgm:prSet/>
      <dgm:spPr/>
      <dgm:t>
        <a:bodyPr/>
        <a:lstStyle/>
        <a:p>
          <a:pPr algn="l"/>
          <a:endParaRPr lang="en-US">
            <a:latin typeface="Arial" panose="020B0604020202020204" pitchFamily="34" charset="0"/>
            <a:cs typeface="Arial" panose="020B0604020202020204" pitchFamily="34" charset="0"/>
          </a:endParaRPr>
        </a:p>
      </dgm:t>
    </dgm:pt>
    <dgm:pt modelId="{07E30965-E491-4761-BAB4-1A2D377EEA3A}" type="sibTrans" cxnId="{5AA04418-CEED-45FB-8F2C-285FEB4DF900}">
      <dgm:prSet/>
      <dgm:spPr/>
      <dgm:t>
        <a:bodyPr/>
        <a:lstStyle/>
        <a:p>
          <a:pPr algn="l"/>
          <a:endParaRPr lang="en-US">
            <a:latin typeface="Arial" panose="020B0604020202020204" pitchFamily="34" charset="0"/>
            <a:cs typeface="Arial" panose="020B0604020202020204" pitchFamily="34" charset="0"/>
          </a:endParaRPr>
        </a:p>
      </dgm:t>
    </dgm:pt>
    <dgm:pt modelId="{68787B51-DD8D-4E94-9701-8CD113D8E93E}">
      <dgm:prSet phldrT="[Text]"/>
      <dgm:spPr>
        <a:solidFill>
          <a:schemeClr val="accent2">
            <a:lumMod val="75000"/>
          </a:schemeClr>
        </a:solidFill>
      </dgm:spPr>
      <dgm:t>
        <a:bodyPr/>
        <a:lstStyle/>
        <a:p>
          <a:pPr algn="l"/>
          <a:r>
            <a:rPr lang="en-US">
              <a:latin typeface="Arial" panose="020B0604020202020204" pitchFamily="34" charset="0"/>
              <a:cs typeface="Arial" panose="020B0604020202020204" pitchFamily="34" charset="0"/>
            </a:rPr>
            <a:t>Ramp-up dosing with </a:t>
          </a:r>
          <a:r>
            <a:rPr lang="en-US" err="1">
              <a:latin typeface="Arial" panose="020B0604020202020204" pitchFamily="34" charset="0"/>
              <a:cs typeface="Arial" panose="020B0604020202020204" pitchFamily="34" charset="0"/>
            </a:rPr>
            <a:t>venetoclax</a:t>
          </a:r>
          <a:endParaRPr lang="en-US">
            <a:latin typeface="Arial" panose="020B0604020202020204" pitchFamily="34" charset="0"/>
            <a:cs typeface="Arial" panose="020B0604020202020204" pitchFamily="34" charset="0"/>
          </a:endParaRPr>
        </a:p>
      </dgm:t>
    </dgm:pt>
    <dgm:pt modelId="{1B51A405-D019-456E-82F3-80A6FED48734}" type="parTrans" cxnId="{5FA05183-2E66-4E52-8F50-BF0DC5BC0FB7}">
      <dgm:prSet/>
      <dgm:spPr/>
      <dgm:t>
        <a:bodyPr/>
        <a:lstStyle/>
        <a:p>
          <a:pPr algn="l"/>
          <a:endParaRPr lang="en-US">
            <a:latin typeface="Arial" panose="020B0604020202020204" pitchFamily="34" charset="0"/>
            <a:cs typeface="Arial" panose="020B0604020202020204" pitchFamily="34" charset="0"/>
          </a:endParaRPr>
        </a:p>
      </dgm:t>
    </dgm:pt>
    <dgm:pt modelId="{1D73ACCE-BED5-40CF-8D93-673858FE259B}" type="sibTrans" cxnId="{5FA05183-2E66-4E52-8F50-BF0DC5BC0FB7}">
      <dgm:prSet/>
      <dgm:spPr/>
      <dgm:t>
        <a:bodyPr/>
        <a:lstStyle/>
        <a:p>
          <a:pPr algn="l"/>
          <a:endParaRPr lang="en-US">
            <a:latin typeface="Arial" panose="020B0604020202020204" pitchFamily="34" charset="0"/>
            <a:cs typeface="Arial" panose="020B0604020202020204" pitchFamily="34" charset="0"/>
          </a:endParaRPr>
        </a:p>
      </dgm:t>
    </dgm:pt>
    <dgm:pt modelId="{39484108-7980-409E-8414-4011B12637FB}">
      <dgm:prSet phldrT="[Text]" custT="1"/>
      <dgm:spPr/>
      <dgm:t>
        <a:bodyPr/>
        <a:lstStyle/>
        <a:p>
          <a:pPr algn="l"/>
          <a:r>
            <a:rPr lang="en-US" sz="2000">
              <a:latin typeface="Arial" panose="020B0604020202020204" pitchFamily="34" charset="0"/>
              <a:cs typeface="Arial" panose="020B0604020202020204" pitchFamily="34" charset="0"/>
            </a:rPr>
            <a:t>Can the patient be compliant with medications? </a:t>
          </a:r>
        </a:p>
      </dgm:t>
    </dgm:pt>
    <dgm:pt modelId="{1B922A65-5DA3-4A9F-AC35-CEB0A0B3047B}" type="parTrans" cxnId="{B59FDD78-E9DC-493A-95CB-1BD811FEB81A}">
      <dgm:prSet/>
      <dgm:spPr/>
      <dgm:t>
        <a:bodyPr/>
        <a:lstStyle/>
        <a:p>
          <a:pPr algn="l"/>
          <a:endParaRPr lang="en-US">
            <a:latin typeface="Arial" panose="020B0604020202020204" pitchFamily="34" charset="0"/>
            <a:cs typeface="Arial" panose="020B0604020202020204" pitchFamily="34" charset="0"/>
          </a:endParaRPr>
        </a:p>
      </dgm:t>
    </dgm:pt>
    <dgm:pt modelId="{4AE822A6-CF0E-4167-9832-95F002227C46}" type="sibTrans" cxnId="{B59FDD78-E9DC-493A-95CB-1BD811FEB81A}">
      <dgm:prSet/>
      <dgm:spPr/>
      <dgm:t>
        <a:bodyPr/>
        <a:lstStyle/>
        <a:p>
          <a:pPr algn="l"/>
          <a:endParaRPr lang="en-US">
            <a:latin typeface="Arial" panose="020B0604020202020204" pitchFamily="34" charset="0"/>
            <a:cs typeface="Arial" panose="020B0604020202020204" pitchFamily="34" charset="0"/>
          </a:endParaRPr>
        </a:p>
      </dgm:t>
    </dgm:pt>
    <dgm:pt modelId="{B3453470-8A9E-43AB-A638-97418164E52C}">
      <dgm:prSet phldrT="[Text]"/>
      <dgm:spPr>
        <a:solidFill>
          <a:schemeClr val="accent2">
            <a:lumMod val="75000"/>
          </a:schemeClr>
        </a:solidFill>
      </dgm:spPr>
      <dgm:t>
        <a:bodyPr/>
        <a:lstStyle/>
        <a:p>
          <a:pPr algn="l"/>
          <a:r>
            <a:rPr lang="en-US">
              <a:latin typeface="Arial" panose="020B0604020202020204" pitchFamily="34" charset="0"/>
              <a:cs typeface="Arial" panose="020B0604020202020204" pitchFamily="34" charset="0"/>
            </a:rPr>
            <a:t>Frequent, long clinic visits are required for multiple labs and IV hydration</a:t>
          </a:r>
        </a:p>
      </dgm:t>
    </dgm:pt>
    <dgm:pt modelId="{06868918-41D3-4D5C-B412-B342B5F112AD}" type="parTrans" cxnId="{56E45DA0-105D-41C5-816F-28D7A88D965E}">
      <dgm:prSet/>
      <dgm:spPr/>
      <dgm:t>
        <a:bodyPr/>
        <a:lstStyle/>
        <a:p>
          <a:pPr algn="l"/>
          <a:endParaRPr lang="en-US">
            <a:latin typeface="Arial" panose="020B0604020202020204" pitchFamily="34" charset="0"/>
            <a:cs typeface="Arial" panose="020B0604020202020204" pitchFamily="34" charset="0"/>
          </a:endParaRPr>
        </a:p>
      </dgm:t>
    </dgm:pt>
    <dgm:pt modelId="{A0605600-14E7-4419-AB7B-523CE5286121}" type="sibTrans" cxnId="{56E45DA0-105D-41C5-816F-28D7A88D965E}">
      <dgm:prSet/>
      <dgm:spPr/>
      <dgm:t>
        <a:bodyPr/>
        <a:lstStyle/>
        <a:p>
          <a:pPr algn="l"/>
          <a:endParaRPr lang="en-US">
            <a:latin typeface="Arial" panose="020B0604020202020204" pitchFamily="34" charset="0"/>
            <a:cs typeface="Arial" panose="020B0604020202020204" pitchFamily="34" charset="0"/>
          </a:endParaRPr>
        </a:p>
      </dgm:t>
    </dgm:pt>
    <dgm:pt modelId="{5783BE6C-DAD1-4F55-B6D4-4710017BDE3B}">
      <dgm:prSet phldrT="[Text]" custT="1"/>
      <dgm:spPr/>
      <dgm:t>
        <a:bodyPr/>
        <a:lstStyle/>
        <a:p>
          <a:pPr algn="l"/>
          <a:r>
            <a:rPr lang="en-US" sz="2000">
              <a:latin typeface="Arial" panose="020B0604020202020204" pitchFamily="34" charset="0"/>
              <a:cs typeface="Arial" panose="020B0604020202020204" pitchFamily="34" charset="0"/>
            </a:rPr>
            <a:t>Does the patient have transportation to and from the clinic?	</a:t>
          </a:r>
        </a:p>
      </dgm:t>
    </dgm:pt>
    <dgm:pt modelId="{E3F99323-1AF5-4AEF-8E53-D5ECCBABF8F3}" type="parTrans" cxnId="{9C076FAC-4F6D-4573-A48B-1C4DBD3176C6}">
      <dgm:prSet/>
      <dgm:spPr/>
      <dgm:t>
        <a:bodyPr/>
        <a:lstStyle/>
        <a:p>
          <a:pPr algn="l"/>
          <a:endParaRPr lang="en-US">
            <a:latin typeface="Arial" panose="020B0604020202020204" pitchFamily="34" charset="0"/>
            <a:cs typeface="Arial" panose="020B0604020202020204" pitchFamily="34" charset="0"/>
          </a:endParaRPr>
        </a:p>
      </dgm:t>
    </dgm:pt>
    <dgm:pt modelId="{3F92E1D0-E009-48D5-8B5F-A09A7EE2309E}" type="sibTrans" cxnId="{9C076FAC-4F6D-4573-A48B-1C4DBD3176C6}">
      <dgm:prSet/>
      <dgm:spPr/>
      <dgm:t>
        <a:bodyPr/>
        <a:lstStyle/>
        <a:p>
          <a:pPr algn="l"/>
          <a:endParaRPr lang="en-US">
            <a:latin typeface="Arial" panose="020B0604020202020204" pitchFamily="34" charset="0"/>
            <a:cs typeface="Arial" panose="020B0604020202020204" pitchFamily="34" charset="0"/>
          </a:endParaRPr>
        </a:p>
      </dgm:t>
    </dgm:pt>
    <dgm:pt modelId="{BE634BEC-4820-4747-9746-D2666112E1CC}" type="pres">
      <dgm:prSet presAssocID="{4D87F7FD-2EDA-403A-9685-219DA0744801}" presName="Name0" presStyleCnt="0">
        <dgm:presLayoutVars>
          <dgm:dir/>
          <dgm:animLvl val="lvl"/>
          <dgm:resizeHandles val="exact"/>
        </dgm:presLayoutVars>
      </dgm:prSet>
      <dgm:spPr/>
    </dgm:pt>
    <dgm:pt modelId="{58B54463-41C2-44A6-9546-E8348017887E}" type="pres">
      <dgm:prSet presAssocID="{C7D3FA8B-BE4B-4E0F-AC26-51D98A58D6EF}" presName="linNode" presStyleCnt="0"/>
      <dgm:spPr/>
    </dgm:pt>
    <dgm:pt modelId="{740E30A4-86C2-46E7-990C-A85699F55421}" type="pres">
      <dgm:prSet presAssocID="{C7D3FA8B-BE4B-4E0F-AC26-51D98A58D6EF}" presName="parentText" presStyleLbl="node1" presStyleIdx="0" presStyleCnt="3">
        <dgm:presLayoutVars>
          <dgm:chMax val="1"/>
          <dgm:bulletEnabled val="1"/>
        </dgm:presLayoutVars>
      </dgm:prSet>
      <dgm:spPr/>
    </dgm:pt>
    <dgm:pt modelId="{1AA2B3E7-F589-4DEE-8DEB-63486E2D17F6}" type="pres">
      <dgm:prSet presAssocID="{C7D3FA8B-BE4B-4E0F-AC26-51D98A58D6EF}" presName="descendantText" presStyleLbl="alignAccFollowNode1" presStyleIdx="0" presStyleCnt="3">
        <dgm:presLayoutVars>
          <dgm:bulletEnabled val="1"/>
        </dgm:presLayoutVars>
      </dgm:prSet>
      <dgm:spPr/>
    </dgm:pt>
    <dgm:pt modelId="{EC97A82F-02CC-453E-BA28-BCA439061524}" type="pres">
      <dgm:prSet presAssocID="{BDF766C2-DDCF-43D8-BC1C-8BAE31389B07}" presName="sp" presStyleCnt="0"/>
      <dgm:spPr/>
    </dgm:pt>
    <dgm:pt modelId="{7293A86E-1DA0-4BC8-AD2D-74A42E03FE77}" type="pres">
      <dgm:prSet presAssocID="{68787B51-DD8D-4E94-9701-8CD113D8E93E}" presName="linNode" presStyleCnt="0"/>
      <dgm:spPr/>
    </dgm:pt>
    <dgm:pt modelId="{98395022-BA86-4E02-9365-5C0D2766CDAC}" type="pres">
      <dgm:prSet presAssocID="{68787B51-DD8D-4E94-9701-8CD113D8E93E}" presName="parentText" presStyleLbl="node1" presStyleIdx="1" presStyleCnt="3">
        <dgm:presLayoutVars>
          <dgm:chMax val="1"/>
          <dgm:bulletEnabled val="1"/>
        </dgm:presLayoutVars>
      </dgm:prSet>
      <dgm:spPr/>
    </dgm:pt>
    <dgm:pt modelId="{1A8053AC-8BF6-476E-840D-ED32EADB9B85}" type="pres">
      <dgm:prSet presAssocID="{68787B51-DD8D-4E94-9701-8CD113D8E93E}" presName="descendantText" presStyleLbl="alignAccFollowNode1" presStyleIdx="1" presStyleCnt="3">
        <dgm:presLayoutVars>
          <dgm:bulletEnabled val="1"/>
        </dgm:presLayoutVars>
      </dgm:prSet>
      <dgm:spPr/>
    </dgm:pt>
    <dgm:pt modelId="{6DD5706E-427A-478B-9E02-A2D1B38A7D8C}" type="pres">
      <dgm:prSet presAssocID="{1D73ACCE-BED5-40CF-8D93-673858FE259B}" presName="sp" presStyleCnt="0"/>
      <dgm:spPr/>
    </dgm:pt>
    <dgm:pt modelId="{D7A31FC7-D303-484F-AD94-DF11599D7439}" type="pres">
      <dgm:prSet presAssocID="{B3453470-8A9E-43AB-A638-97418164E52C}" presName="linNode" presStyleCnt="0"/>
      <dgm:spPr/>
    </dgm:pt>
    <dgm:pt modelId="{F0C41557-E53D-4832-9BEC-B681BEFFA790}" type="pres">
      <dgm:prSet presAssocID="{B3453470-8A9E-43AB-A638-97418164E52C}" presName="parentText" presStyleLbl="node1" presStyleIdx="2" presStyleCnt="3">
        <dgm:presLayoutVars>
          <dgm:chMax val="1"/>
          <dgm:bulletEnabled val="1"/>
        </dgm:presLayoutVars>
      </dgm:prSet>
      <dgm:spPr/>
    </dgm:pt>
    <dgm:pt modelId="{3F351D32-0BA8-4D5B-820C-C7B616D2BAF6}" type="pres">
      <dgm:prSet presAssocID="{B3453470-8A9E-43AB-A638-97418164E52C}" presName="descendantText" presStyleLbl="alignAccFollowNode1" presStyleIdx="2" presStyleCnt="3">
        <dgm:presLayoutVars>
          <dgm:bulletEnabled val="1"/>
        </dgm:presLayoutVars>
      </dgm:prSet>
      <dgm:spPr/>
    </dgm:pt>
  </dgm:ptLst>
  <dgm:cxnLst>
    <dgm:cxn modelId="{FDE69211-8BC2-4A49-8972-8C9FDEBA357B}" srcId="{4D87F7FD-2EDA-403A-9685-219DA0744801}" destId="{C7D3FA8B-BE4B-4E0F-AC26-51D98A58D6EF}" srcOrd="0" destOrd="0" parTransId="{370EB555-D631-43FA-9808-314CBEBA224A}" sibTransId="{BDF766C2-DDCF-43D8-BC1C-8BAE31389B07}"/>
    <dgm:cxn modelId="{13100B12-2C76-4C1E-BBD4-02DFDC5EB8F4}" type="presOf" srcId="{68787B51-DD8D-4E94-9701-8CD113D8E93E}" destId="{98395022-BA86-4E02-9365-5C0D2766CDAC}" srcOrd="0" destOrd="0" presId="urn:microsoft.com/office/officeart/2005/8/layout/vList5"/>
    <dgm:cxn modelId="{5AA04418-CEED-45FB-8F2C-285FEB4DF900}" srcId="{C7D3FA8B-BE4B-4E0F-AC26-51D98A58D6EF}" destId="{AD5B38C5-3615-48B7-ABDE-B1D40DF6F1CE}" srcOrd="0" destOrd="0" parTransId="{A185F536-C92E-492E-8BE3-BA0EFB554E98}" sibTransId="{07E30965-E491-4761-BAB4-1A2D377EEA3A}"/>
    <dgm:cxn modelId="{2B4D2050-ED98-4EA8-8386-2EA00891DB6A}" type="presOf" srcId="{C7D3FA8B-BE4B-4E0F-AC26-51D98A58D6EF}" destId="{740E30A4-86C2-46E7-990C-A85699F55421}" srcOrd="0" destOrd="0" presId="urn:microsoft.com/office/officeart/2005/8/layout/vList5"/>
    <dgm:cxn modelId="{F0F60653-78BE-44C3-9A6F-16044C178871}" type="presOf" srcId="{5783BE6C-DAD1-4F55-B6D4-4710017BDE3B}" destId="{3F351D32-0BA8-4D5B-820C-C7B616D2BAF6}" srcOrd="0" destOrd="0" presId="urn:microsoft.com/office/officeart/2005/8/layout/vList5"/>
    <dgm:cxn modelId="{B59FDD78-E9DC-493A-95CB-1BD811FEB81A}" srcId="{68787B51-DD8D-4E94-9701-8CD113D8E93E}" destId="{39484108-7980-409E-8414-4011B12637FB}" srcOrd="0" destOrd="0" parTransId="{1B922A65-5DA3-4A9F-AC35-CEB0A0B3047B}" sibTransId="{4AE822A6-CF0E-4167-9832-95F002227C46}"/>
    <dgm:cxn modelId="{5FA05183-2E66-4E52-8F50-BF0DC5BC0FB7}" srcId="{4D87F7FD-2EDA-403A-9685-219DA0744801}" destId="{68787B51-DD8D-4E94-9701-8CD113D8E93E}" srcOrd="1" destOrd="0" parTransId="{1B51A405-D019-456E-82F3-80A6FED48734}" sibTransId="{1D73ACCE-BED5-40CF-8D93-673858FE259B}"/>
    <dgm:cxn modelId="{56E45DA0-105D-41C5-816F-28D7A88D965E}" srcId="{4D87F7FD-2EDA-403A-9685-219DA0744801}" destId="{B3453470-8A9E-43AB-A638-97418164E52C}" srcOrd="2" destOrd="0" parTransId="{06868918-41D3-4D5C-B412-B342B5F112AD}" sibTransId="{A0605600-14E7-4419-AB7B-523CE5286121}"/>
    <dgm:cxn modelId="{9C076FAC-4F6D-4573-A48B-1C4DBD3176C6}" srcId="{B3453470-8A9E-43AB-A638-97418164E52C}" destId="{5783BE6C-DAD1-4F55-B6D4-4710017BDE3B}" srcOrd="0" destOrd="0" parTransId="{E3F99323-1AF5-4AEF-8E53-D5ECCBABF8F3}" sibTransId="{3F92E1D0-E009-48D5-8B5F-A09A7EE2309E}"/>
    <dgm:cxn modelId="{87C33AC0-E512-4AD4-9B28-8E0E3F4C70EB}" type="presOf" srcId="{B3453470-8A9E-43AB-A638-97418164E52C}" destId="{F0C41557-E53D-4832-9BEC-B681BEFFA790}" srcOrd="0" destOrd="0" presId="urn:microsoft.com/office/officeart/2005/8/layout/vList5"/>
    <dgm:cxn modelId="{024E7ADC-C23E-4966-890A-8141CE285116}" type="presOf" srcId="{39484108-7980-409E-8414-4011B12637FB}" destId="{1A8053AC-8BF6-476E-840D-ED32EADB9B85}" srcOrd="0" destOrd="0" presId="urn:microsoft.com/office/officeart/2005/8/layout/vList5"/>
    <dgm:cxn modelId="{715288E5-0427-4E4A-9430-0E18880B8C8A}" type="presOf" srcId="{4D87F7FD-2EDA-403A-9685-219DA0744801}" destId="{BE634BEC-4820-4747-9746-D2666112E1CC}" srcOrd="0" destOrd="0" presId="urn:microsoft.com/office/officeart/2005/8/layout/vList5"/>
    <dgm:cxn modelId="{28F2EDED-AEB6-4942-8E09-A2C398D7B108}" type="presOf" srcId="{AD5B38C5-3615-48B7-ABDE-B1D40DF6F1CE}" destId="{1AA2B3E7-F589-4DEE-8DEB-63486E2D17F6}" srcOrd="0" destOrd="0" presId="urn:microsoft.com/office/officeart/2005/8/layout/vList5"/>
    <dgm:cxn modelId="{02A61365-8855-4B11-BE36-E27E6179E1FD}" type="presParOf" srcId="{BE634BEC-4820-4747-9746-D2666112E1CC}" destId="{58B54463-41C2-44A6-9546-E8348017887E}" srcOrd="0" destOrd="0" presId="urn:microsoft.com/office/officeart/2005/8/layout/vList5"/>
    <dgm:cxn modelId="{7DEB60A4-C1F0-40BD-B598-4D3D1850416C}" type="presParOf" srcId="{58B54463-41C2-44A6-9546-E8348017887E}" destId="{740E30A4-86C2-46E7-990C-A85699F55421}" srcOrd="0" destOrd="0" presId="urn:microsoft.com/office/officeart/2005/8/layout/vList5"/>
    <dgm:cxn modelId="{87D7EC40-C2C1-4D1E-95C6-3A87862105C8}" type="presParOf" srcId="{58B54463-41C2-44A6-9546-E8348017887E}" destId="{1AA2B3E7-F589-4DEE-8DEB-63486E2D17F6}" srcOrd="1" destOrd="0" presId="urn:microsoft.com/office/officeart/2005/8/layout/vList5"/>
    <dgm:cxn modelId="{668183D5-9355-4A2E-AD78-7D3118EB82D1}" type="presParOf" srcId="{BE634BEC-4820-4747-9746-D2666112E1CC}" destId="{EC97A82F-02CC-453E-BA28-BCA439061524}" srcOrd="1" destOrd="0" presId="urn:microsoft.com/office/officeart/2005/8/layout/vList5"/>
    <dgm:cxn modelId="{BFC1185F-CB84-43C8-9BBC-C4B4879B4504}" type="presParOf" srcId="{BE634BEC-4820-4747-9746-D2666112E1CC}" destId="{7293A86E-1DA0-4BC8-AD2D-74A42E03FE77}" srcOrd="2" destOrd="0" presId="urn:microsoft.com/office/officeart/2005/8/layout/vList5"/>
    <dgm:cxn modelId="{452F7FFF-E26E-483B-AD77-811824CB9444}" type="presParOf" srcId="{7293A86E-1DA0-4BC8-AD2D-74A42E03FE77}" destId="{98395022-BA86-4E02-9365-5C0D2766CDAC}" srcOrd="0" destOrd="0" presId="urn:microsoft.com/office/officeart/2005/8/layout/vList5"/>
    <dgm:cxn modelId="{BC635D4B-A47B-4DC0-BAD4-F26C015CE304}" type="presParOf" srcId="{7293A86E-1DA0-4BC8-AD2D-74A42E03FE77}" destId="{1A8053AC-8BF6-476E-840D-ED32EADB9B85}" srcOrd="1" destOrd="0" presId="urn:microsoft.com/office/officeart/2005/8/layout/vList5"/>
    <dgm:cxn modelId="{1F49CC63-6E66-4656-BC73-CFA948FA15F2}" type="presParOf" srcId="{BE634BEC-4820-4747-9746-D2666112E1CC}" destId="{6DD5706E-427A-478B-9E02-A2D1B38A7D8C}" srcOrd="3" destOrd="0" presId="urn:microsoft.com/office/officeart/2005/8/layout/vList5"/>
    <dgm:cxn modelId="{4AB2EFC8-7180-4470-9736-F47CE09C05CF}" type="presParOf" srcId="{BE634BEC-4820-4747-9746-D2666112E1CC}" destId="{D7A31FC7-D303-484F-AD94-DF11599D7439}" srcOrd="4" destOrd="0" presId="urn:microsoft.com/office/officeart/2005/8/layout/vList5"/>
    <dgm:cxn modelId="{6D90F2DF-17B9-4F34-A007-1F3DB2037A1E}" type="presParOf" srcId="{D7A31FC7-D303-484F-AD94-DF11599D7439}" destId="{F0C41557-E53D-4832-9BEC-B681BEFFA790}" srcOrd="0" destOrd="0" presId="urn:microsoft.com/office/officeart/2005/8/layout/vList5"/>
    <dgm:cxn modelId="{E1B07EAD-9FCE-42A1-A616-92363333ADBC}" type="presParOf" srcId="{D7A31FC7-D303-484F-AD94-DF11599D7439}" destId="{3F351D32-0BA8-4D5B-820C-C7B616D2BAF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D9478C-F425-446A-85DF-1981BFAF0860}"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B992B766-7C52-40FA-9947-715268FB75D9}">
      <dgm:prSet phldrT="[Text]"/>
      <dgm:spPr>
        <a:solidFill>
          <a:srgbClr val="489FA6"/>
        </a:solidFill>
        <a:ln w="19050">
          <a:solidFill>
            <a:schemeClr val="bg1"/>
          </a:solidFill>
        </a:ln>
        <a:effectLst/>
      </dgm:spPr>
      <dgm:t>
        <a:bodyPr/>
        <a:lstStyle/>
        <a:p>
          <a:r>
            <a:rPr lang="en-US"/>
            <a:t>Dosing</a:t>
          </a:r>
        </a:p>
      </dgm:t>
    </dgm:pt>
    <dgm:pt modelId="{D4D1988A-7FF6-4ACA-8CD3-99AF26C65646}" type="parTrans" cxnId="{DE360551-2D27-4FA9-AE8F-6D6F54806CE1}">
      <dgm:prSet/>
      <dgm:spPr/>
      <dgm:t>
        <a:bodyPr/>
        <a:lstStyle/>
        <a:p>
          <a:endParaRPr lang="en-US"/>
        </a:p>
      </dgm:t>
    </dgm:pt>
    <dgm:pt modelId="{281791A7-DAD2-404C-BDB0-E80DF98DBBCF}" type="sibTrans" cxnId="{DE360551-2D27-4FA9-AE8F-6D6F54806CE1}">
      <dgm:prSet/>
      <dgm:spPr/>
      <dgm:t>
        <a:bodyPr/>
        <a:lstStyle/>
        <a:p>
          <a:endParaRPr lang="en-US"/>
        </a:p>
      </dgm:t>
    </dgm:pt>
    <dgm:pt modelId="{597C2089-DE36-4766-A972-1E25876DA8D8}">
      <dgm:prSet phldrT="[Text]"/>
      <dgm:spPr>
        <a:solidFill>
          <a:srgbClr val="3B8389"/>
        </a:solidFill>
        <a:ln w="19050">
          <a:solidFill>
            <a:schemeClr val="bg1"/>
          </a:solidFill>
        </a:ln>
        <a:effectLst/>
      </dgm:spPr>
      <dgm:t>
        <a:bodyPr/>
        <a:lstStyle/>
        <a:p>
          <a:r>
            <a:rPr lang="en-US"/>
            <a:t>Drug-drug and drug-food interactions</a:t>
          </a:r>
        </a:p>
      </dgm:t>
    </dgm:pt>
    <dgm:pt modelId="{ED8C7B0A-889E-4001-83DF-36E6CFF60755}" type="parTrans" cxnId="{22AA20BA-9731-49DE-B0C3-67E139735E0F}">
      <dgm:prSet/>
      <dgm:spPr/>
      <dgm:t>
        <a:bodyPr/>
        <a:lstStyle/>
        <a:p>
          <a:endParaRPr lang="en-US"/>
        </a:p>
      </dgm:t>
    </dgm:pt>
    <dgm:pt modelId="{C60B62EB-2C38-48F2-A3DE-CB1C1597A540}" type="sibTrans" cxnId="{22AA20BA-9731-49DE-B0C3-67E139735E0F}">
      <dgm:prSet/>
      <dgm:spPr/>
      <dgm:t>
        <a:bodyPr/>
        <a:lstStyle/>
        <a:p>
          <a:endParaRPr lang="en-US"/>
        </a:p>
      </dgm:t>
    </dgm:pt>
    <dgm:pt modelId="{454FCCB8-2271-4E67-A7A3-6FFABDC37AA6}">
      <dgm:prSet phldrT="[Text]"/>
      <dgm:spPr>
        <a:solidFill>
          <a:srgbClr val="2D686D"/>
        </a:solidFill>
        <a:ln w="19050">
          <a:solidFill>
            <a:schemeClr val="bg1"/>
          </a:solidFill>
        </a:ln>
        <a:effectLst/>
      </dgm:spPr>
      <dgm:t>
        <a:bodyPr/>
        <a:lstStyle/>
        <a:p>
          <a:r>
            <a:rPr lang="en-US"/>
            <a:t>Common and rare, but serious AEs</a:t>
          </a:r>
        </a:p>
      </dgm:t>
    </dgm:pt>
    <dgm:pt modelId="{F6D22A09-E767-4676-B964-A9DBEF71F821}" type="parTrans" cxnId="{79AC0669-09F7-4D4B-8DA9-3AD1AC379B74}">
      <dgm:prSet/>
      <dgm:spPr/>
      <dgm:t>
        <a:bodyPr/>
        <a:lstStyle/>
        <a:p>
          <a:endParaRPr lang="en-US"/>
        </a:p>
      </dgm:t>
    </dgm:pt>
    <dgm:pt modelId="{A91B0F20-066B-499B-B353-14902FFEB9DB}" type="sibTrans" cxnId="{79AC0669-09F7-4D4B-8DA9-3AD1AC379B74}">
      <dgm:prSet/>
      <dgm:spPr/>
      <dgm:t>
        <a:bodyPr/>
        <a:lstStyle/>
        <a:p>
          <a:endParaRPr lang="en-US"/>
        </a:p>
      </dgm:t>
    </dgm:pt>
    <dgm:pt modelId="{AED3DDD9-825C-498D-9040-FEE1A43885E1}">
      <dgm:prSet phldrT="[Text]"/>
      <dgm:spPr>
        <a:solidFill>
          <a:schemeClr val="bg1">
            <a:alpha val="90000"/>
          </a:schemeClr>
        </a:solidFill>
        <a:ln w="19050">
          <a:solidFill>
            <a:schemeClr val="tx2"/>
          </a:solidFill>
        </a:ln>
        <a:effectLst/>
      </dgm:spPr>
      <dgm:t>
        <a:bodyPr/>
        <a:lstStyle/>
        <a:p>
          <a:pPr marL="182880" indent="-182880">
            <a:spcAft>
              <a:spcPts val="300"/>
            </a:spcAft>
            <a:buClr>
              <a:schemeClr val="accent3"/>
            </a:buClr>
          </a:pPr>
          <a:r>
            <a:rPr lang="en-US"/>
            <a:t>Administration and dosing schedule</a:t>
          </a:r>
        </a:p>
      </dgm:t>
    </dgm:pt>
    <dgm:pt modelId="{78FAD9F9-40C2-492B-8665-B926DDA1BFBB}" type="parTrans" cxnId="{95D2E8EC-6A80-4D5F-AD4F-4BD57C74D78E}">
      <dgm:prSet/>
      <dgm:spPr/>
      <dgm:t>
        <a:bodyPr/>
        <a:lstStyle/>
        <a:p>
          <a:endParaRPr lang="en-US"/>
        </a:p>
      </dgm:t>
    </dgm:pt>
    <dgm:pt modelId="{ACF0D6D4-A786-4AD8-B23E-BD7314E49C3B}" type="sibTrans" cxnId="{95D2E8EC-6A80-4D5F-AD4F-4BD57C74D78E}">
      <dgm:prSet/>
      <dgm:spPr/>
      <dgm:t>
        <a:bodyPr/>
        <a:lstStyle/>
        <a:p>
          <a:endParaRPr lang="en-US"/>
        </a:p>
      </dgm:t>
    </dgm:pt>
    <dgm:pt modelId="{D0BA3C37-B108-4DD1-9734-C36152D1A912}">
      <dgm:prSet phldrT="[Text]"/>
      <dgm:spPr>
        <a:solidFill>
          <a:schemeClr val="bg1">
            <a:alpha val="90000"/>
          </a:schemeClr>
        </a:solidFill>
        <a:ln w="19050">
          <a:solidFill>
            <a:schemeClr val="tx2"/>
          </a:solidFill>
        </a:ln>
        <a:effectLst/>
      </dgm:spPr>
      <dgm:t>
        <a:bodyPr/>
        <a:lstStyle/>
        <a:p>
          <a:pPr marL="182880" indent="-182880">
            <a:spcAft>
              <a:spcPts val="300"/>
            </a:spcAft>
            <a:buClr>
              <a:schemeClr val="accent3"/>
            </a:buClr>
          </a:pPr>
          <a:r>
            <a:rPr lang="en-US"/>
            <a:t>Missed dose management</a:t>
          </a:r>
        </a:p>
      </dgm:t>
    </dgm:pt>
    <dgm:pt modelId="{EB318EE6-F76C-4CA4-BA66-9EC168EFA1CA}" type="parTrans" cxnId="{CC569831-0318-4E69-9861-E45CE56F39E6}">
      <dgm:prSet/>
      <dgm:spPr/>
      <dgm:t>
        <a:bodyPr/>
        <a:lstStyle/>
        <a:p>
          <a:endParaRPr lang="en-US"/>
        </a:p>
      </dgm:t>
    </dgm:pt>
    <dgm:pt modelId="{5F208C7C-0829-410B-8494-FC303ADD7952}" type="sibTrans" cxnId="{CC569831-0318-4E69-9861-E45CE56F39E6}">
      <dgm:prSet/>
      <dgm:spPr/>
      <dgm:t>
        <a:bodyPr/>
        <a:lstStyle/>
        <a:p>
          <a:endParaRPr lang="en-US"/>
        </a:p>
      </dgm:t>
    </dgm:pt>
    <dgm:pt modelId="{134ABD6B-B834-4C38-8993-7A6093A18342}">
      <dgm:prSet phldrT="[Text]"/>
      <dgm:spPr>
        <a:solidFill>
          <a:schemeClr val="bg1">
            <a:alpha val="90000"/>
          </a:schemeClr>
        </a:solidFill>
        <a:ln w="19050">
          <a:solidFill>
            <a:schemeClr val="tx2"/>
          </a:solidFill>
        </a:ln>
        <a:effectLst/>
      </dgm:spPr>
      <dgm:t>
        <a:bodyPr/>
        <a:lstStyle/>
        <a:p>
          <a:pPr marL="182880" indent="-182880">
            <a:spcAft>
              <a:spcPts val="300"/>
            </a:spcAft>
            <a:buClr>
              <a:schemeClr val="accent3"/>
            </a:buClr>
          </a:pPr>
          <a:r>
            <a:rPr lang="en-US"/>
            <a:t>Storage and disposal of unused medication</a:t>
          </a:r>
        </a:p>
      </dgm:t>
    </dgm:pt>
    <dgm:pt modelId="{3A30D745-71E3-4622-9D7C-3A836A418459}" type="parTrans" cxnId="{DAAC2197-4168-4CA7-9D20-DA69CCE9079F}">
      <dgm:prSet/>
      <dgm:spPr/>
      <dgm:t>
        <a:bodyPr/>
        <a:lstStyle/>
        <a:p>
          <a:endParaRPr lang="en-US"/>
        </a:p>
      </dgm:t>
    </dgm:pt>
    <dgm:pt modelId="{BAAE5C36-203E-4078-89B8-DCAD8ED374F0}" type="sibTrans" cxnId="{DAAC2197-4168-4CA7-9D20-DA69CCE9079F}">
      <dgm:prSet/>
      <dgm:spPr/>
      <dgm:t>
        <a:bodyPr/>
        <a:lstStyle/>
        <a:p>
          <a:endParaRPr lang="en-US"/>
        </a:p>
      </dgm:t>
    </dgm:pt>
    <dgm:pt modelId="{3DBFB02C-0840-47EE-BE7A-61550F8401B1}">
      <dgm:prSet phldrT="[Text]"/>
      <dgm:spPr>
        <a:solidFill>
          <a:schemeClr val="bg1">
            <a:alpha val="90000"/>
          </a:schemeClr>
        </a:solidFill>
        <a:ln w="19050">
          <a:solidFill>
            <a:schemeClr val="tx2"/>
          </a:solidFill>
        </a:ln>
        <a:effectLst/>
      </dgm:spPr>
      <dgm:t>
        <a:bodyPr/>
        <a:lstStyle/>
        <a:p>
          <a:pPr marL="182880" indent="-182880">
            <a:spcAft>
              <a:spcPts val="300"/>
            </a:spcAft>
            <a:buClr>
              <a:schemeClr val="accent3"/>
            </a:buClr>
          </a:pPr>
          <a:r>
            <a:rPr lang="en-US"/>
            <a:t>Signs/symptoms and self-monitoring at home</a:t>
          </a:r>
        </a:p>
      </dgm:t>
    </dgm:pt>
    <dgm:pt modelId="{26AE5520-8779-4525-BF0E-B9F1879CF611}" type="parTrans" cxnId="{291ED055-3F9E-4F66-93A1-C55C7C82DA06}">
      <dgm:prSet/>
      <dgm:spPr/>
      <dgm:t>
        <a:bodyPr/>
        <a:lstStyle/>
        <a:p>
          <a:endParaRPr lang="en-US"/>
        </a:p>
      </dgm:t>
    </dgm:pt>
    <dgm:pt modelId="{2474B7EF-3CE8-45C8-9ABA-A06201DA3545}" type="sibTrans" cxnId="{291ED055-3F9E-4F66-93A1-C55C7C82DA06}">
      <dgm:prSet/>
      <dgm:spPr/>
      <dgm:t>
        <a:bodyPr/>
        <a:lstStyle/>
        <a:p>
          <a:endParaRPr lang="en-US"/>
        </a:p>
      </dgm:t>
    </dgm:pt>
    <dgm:pt modelId="{5D3FFCB7-E402-41E1-821B-62117EF7F4DC}">
      <dgm:prSet phldrT="[Text]"/>
      <dgm:spPr>
        <a:solidFill>
          <a:schemeClr val="bg1">
            <a:alpha val="90000"/>
          </a:schemeClr>
        </a:solidFill>
        <a:ln w="19050">
          <a:solidFill>
            <a:schemeClr val="tx2"/>
          </a:solidFill>
        </a:ln>
        <a:effectLst/>
      </dgm:spPr>
      <dgm:t>
        <a:bodyPr/>
        <a:lstStyle/>
        <a:p>
          <a:pPr marL="182880" indent="-182880">
            <a:spcAft>
              <a:spcPts val="300"/>
            </a:spcAft>
            <a:buClr>
              <a:schemeClr val="accent3"/>
            </a:buClr>
          </a:pPr>
          <a:r>
            <a:rPr lang="en-US"/>
            <a:t>When to call the clinic and when to seek immediate medical attention</a:t>
          </a:r>
        </a:p>
      </dgm:t>
    </dgm:pt>
    <dgm:pt modelId="{B30ADEF1-4E08-41FA-8550-BE826C5A9805}" type="parTrans" cxnId="{FF2E113C-83D2-4F10-B9A4-FB8767A1D2CF}">
      <dgm:prSet/>
      <dgm:spPr/>
      <dgm:t>
        <a:bodyPr/>
        <a:lstStyle/>
        <a:p>
          <a:endParaRPr lang="en-US"/>
        </a:p>
      </dgm:t>
    </dgm:pt>
    <dgm:pt modelId="{9F859FA9-74AA-4391-9F14-8E5B41AE193E}" type="sibTrans" cxnId="{FF2E113C-83D2-4F10-B9A4-FB8767A1D2CF}">
      <dgm:prSet/>
      <dgm:spPr/>
      <dgm:t>
        <a:bodyPr/>
        <a:lstStyle/>
        <a:p>
          <a:endParaRPr lang="en-US"/>
        </a:p>
      </dgm:t>
    </dgm:pt>
    <dgm:pt modelId="{C51879DC-97AD-425F-AA10-5AC223108E93}" type="pres">
      <dgm:prSet presAssocID="{AFD9478C-F425-446A-85DF-1981BFAF0860}" presName="linear" presStyleCnt="0">
        <dgm:presLayoutVars>
          <dgm:dir/>
          <dgm:animLvl val="lvl"/>
          <dgm:resizeHandles val="exact"/>
        </dgm:presLayoutVars>
      </dgm:prSet>
      <dgm:spPr/>
    </dgm:pt>
    <dgm:pt modelId="{4E13F786-1594-478C-943D-4309EA418B89}" type="pres">
      <dgm:prSet presAssocID="{B992B766-7C52-40FA-9947-715268FB75D9}" presName="parentLin" presStyleCnt="0"/>
      <dgm:spPr/>
    </dgm:pt>
    <dgm:pt modelId="{19A1108C-7050-43EF-9682-7E9058EE5F80}" type="pres">
      <dgm:prSet presAssocID="{B992B766-7C52-40FA-9947-715268FB75D9}" presName="parentLeftMargin" presStyleLbl="node1" presStyleIdx="0" presStyleCnt="3"/>
      <dgm:spPr/>
    </dgm:pt>
    <dgm:pt modelId="{0869780D-5CE0-4DD5-BDB2-2BE9B44CA872}" type="pres">
      <dgm:prSet presAssocID="{B992B766-7C52-40FA-9947-715268FB75D9}" presName="parentText" presStyleLbl="node1" presStyleIdx="0" presStyleCnt="3">
        <dgm:presLayoutVars>
          <dgm:chMax val="0"/>
          <dgm:bulletEnabled val="1"/>
        </dgm:presLayoutVars>
      </dgm:prSet>
      <dgm:spPr/>
    </dgm:pt>
    <dgm:pt modelId="{ECBEBAE5-D22C-4AC9-9FE5-E5DB2B54A3F5}" type="pres">
      <dgm:prSet presAssocID="{B992B766-7C52-40FA-9947-715268FB75D9}" presName="negativeSpace" presStyleCnt="0"/>
      <dgm:spPr/>
    </dgm:pt>
    <dgm:pt modelId="{37EE2A80-C12E-4378-B60B-34D3ACD2BD96}" type="pres">
      <dgm:prSet presAssocID="{B992B766-7C52-40FA-9947-715268FB75D9}" presName="childText" presStyleLbl="conFgAcc1" presStyleIdx="0" presStyleCnt="3">
        <dgm:presLayoutVars>
          <dgm:bulletEnabled val="1"/>
        </dgm:presLayoutVars>
      </dgm:prSet>
      <dgm:spPr/>
    </dgm:pt>
    <dgm:pt modelId="{3E1A4911-0709-49BB-B55E-5A1F7EB70BD5}" type="pres">
      <dgm:prSet presAssocID="{281791A7-DAD2-404C-BDB0-E80DF98DBBCF}" presName="spaceBetweenRectangles" presStyleCnt="0"/>
      <dgm:spPr/>
    </dgm:pt>
    <dgm:pt modelId="{61E4BA51-186C-473B-BBC6-F6A1A442BE3A}" type="pres">
      <dgm:prSet presAssocID="{597C2089-DE36-4766-A972-1E25876DA8D8}" presName="parentLin" presStyleCnt="0"/>
      <dgm:spPr/>
    </dgm:pt>
    <dgm:pt modelId="{5DAFB70C-B21C-43BF-9946-42F5A7CABC2D}" type="pres">
      <dgm:prSet presAssocID="{597C2089-DE36-4766-A972-1E25876DA8D8}" presName="parentLeftMargin" presStyleLbl="node1" presStyleIdx="0" presStyleCnt="3"/>
      <dgm:spPr/>
    </dgm:pt>
    <dgm:pt modelId="{93BBFA4B-BC5B-4BDD-B9E5-49CD4A1ED0E3}" type="pres">
      <dgm:prSet presAssocID="{597C2089-DE36-4766-A972-1E25876DA8D8}" presName="parentText" presStyleLbl="node1" presStyleIdx="1" presStyleCnt="3">
        <dgm:presLayoutVars>
          <dgm:chMax val="0"/>
          <dgm:bulletEnabled val="1"/>
        </dgm:presLayoutVars>
      </dgm:prSet>
      <dgm:spPr/>
    </dgm:pt>
    <dgm:pt modelId="{83D70C32-B880-4181-939B-6AC5B6904682}" type="pres">
      <dgm:prSet presAssocID="{597C2089-DE36-4766-A972-1E25876DA8D8}" presName="negativeSpace" presStyleCnt="0"/>
      <dgm:spPr/>
    </dgm:pt>
    <dgm:pt modelId="{DE583131-6AD3-4A3F-9CF2-BD13CF7C2F20}" type="pres">
      <dgm:prSet presAssocID="{597C2089-DE36-4766-A972-1E25876DA8D8}" presName="childText" presStyleLbl="conFgAcc1" presStyleIdx="1" presStyleCnt="3">
        <dgm:presLayoutVars>
          <dgm:bulletEnabled val="1"/>
        </dgm:presLayoutVars>
      </dgm:prSet>
      <dgm:spPr>
        <a:solidFill>
          <a:schemeClr val="bg1">
            <a:alpha val="90000"/>
          </a:schemeClr>
        </a:solidFill>
        <a:ln w="19050">
          <a:solidFill>
            <a:schemeClr val="tx2"/>
          </a:solidFill>
        </a:ln>
        <a:effectLst/>
      </dgm:spPr>
    </dgm:pt>
    <dgm:pt modelId="{902E6100-5E4B-4295-8C64-896CC0D16C58}" type="pres">
      <dgm:prSet presAssocID="{C60B62EB-2C38-48F2-A3DE-CB1C1597A540}" presName="spaceBetweenRectangles" presStyleCnt="0"/>
      <dgm:spPr/>
    </dgm:pt>
    <dgm:pt modelId="{9400C5B1-3CFD-456E-B6E3-61629214ADA3}" type="pres">
      <dgm:prSet presAssocID="{454FCCB8-2271-4E67-A7A3-6FFABDC37AA6}" presName="parentLin" presStyleCnt="0"/>
      <dgm:spPr/>
    </dgm:pt>
    <dgm:pt modelId="{A709C048-412D-415C-A85A-13179D9EB8DD}" type="pres">
      <dgm:prSet presAssocID="{454FCCB8-2271-4E67-A7A3-6FFABDC37AA6}" presName="parentLeftMargin" presStyleLbl="node1" presStyleIdx="1" presStyleCnt="3"/>
      <dgm:spPr/>
    </dgm:pt>
    <dgm:pt modelId="{1787F9A3-C122-42FF-B1CD-C7A04B44D303}" type="pres">
      <dgm:prSet presAssocID="{454FCCB8-2271-4E67-A7A3-6FFABDC37AA6}" presName="parentText" presStyleLbl="node1" presStyleIdx="2" presStyleCnt="3">
        <dgm:presLayoutVars>
          <dgm:chMax val="0"/>
          <dgm:bulletEnabled val="1"/>
        </dgm:presLayoutVars>
      </dgm:prSet>
      <dgm:spPr/>
    </dgm:pt>
    <dgm:pt modelId="{39105942-8A51-4B77-9753-75613D2F51F1}" type="pres">
      <dgm:prSet presAssocID="{454FCCB8-2271-4E67-A7A3-6FFABDC37AA6}" presName="negativeSpace" presStyleCnt="0"/>
      <dgm:spPr/>
    </dgm:pt>
    <dgm:pt modelId="{7E41E351-9454-44D0-99ED-25CE168EE6C5}" type="pres">
      <dgm:prSet presAssocID="{454FCCB8-2271-4E67-A7A3-6FFABDC37AA6}" presName="childText" presStyleLbl="conFgAcc1" presStyleIdx="2" presStyleCnt="3">
        <dgm:presLayoutVars>
          <dgm:bulletEnabled val="1"/>
        </dgm:presLayoutVars>
      </dgm:prSet>
      <dgm:spPr/>
    </dgm:pt>
  </dgm:ptLst>
  <dgm:cxnLst>
    <dgm:cxn modelId="{CC569831-0318-4E69-9861-E45CE56F39E6}" srcId="{B992B766-7C52-40FA-9947-715268FB75D9}" destId="{D0BA3C37-B108-4DD1-9734-C36152D1A912}" srcOrd="1" destOrd="0" parTransId="{EB318EE6-F76C-4CA4-BA66-9EC168EFA1CA}" sibTransId="{5F208C7C-0829-410B-8494-FC303ADD7952}"/>
    <dgm:cxn modelId="{C493E533-CBEC-4431-AED6-90AB1F6A093D}" type="presOf" srcId="{5D3FFCB7-E402-41E1-821B-62117EF7F4DC}" destId="{7E41E351-9454-44D0-99ED-25CE168EE6C5}" srcOrd="0" destOrd="1" presId="urn:microsoft.com/office/officeart/2005/8/layout/list1"/>
    <dgm:cxn modelId="{302B9035-7515-4A30-9E2C-25C7E43EF3E3}" type="presOf" srcId="{134ABD6B-B834-4C38-8993-7A6093A18342}" destId="{37EE2A80-C12E-4378-B60B-34D3ACD2BD96}" srcOrd="0" destOrd="2" presId="urn:microsoft.com/office/officeart/2005/8/layout/list1"/>
    <dgm:cxn modelId="{FF2E113C-83D2-4F10-B9A4-FB8767A1D2CF}" srcId="{454FCCB8-2271-4E67-A7A3-6FFABDC37AA6}" destId="{5D3FFCB7-E402-41E1-821B-62117EF7F4DC}" srcOrd="1" destOrd="0" parTransId="{B30ADEF1-4E08-41FA-8550-BE826C5A9805}" sibTransId="{9F859FA9-74AA-4391-9F14-8E5B41AE193E}"/>
    <dgm:cxn modelId="{C58E5841-A8A0-4D6E-8B52-5BED6ED2E803}" type="presOf" srcId="{B992B766-7C52-40FA-9947-715268FB75D9}" destId="{0869780D-5CE0-4DD5-BDB2-2BE9B44CA872}" srcOrd="1" destOrd="0" presId="urn:microsoft.com/office/officeart/2005/8/layout/list1"/>
    <dgm:cxn modelId="{79AC0669-09F7-4D4B-8DA9-3AD1AC379B74}" srcId="{AFD9478C-F425-446A-85DF-1981BFAF0860}" destId="{454FCCB8-2271-4E67-A7A3-6FFABDC37AA6}" srcOrd="2" destOrd="0" parTransId="{F6D22A09-E767-4676-B964-A9DBEF71F821}" sibTransId="{A91B0F20-066B-499B-B353-14902FFEB9DB}"/>
    <dgm:cxn modelId="{4D311049-0261-4640-8D49-A1753BE25325}" type="presOf" srcId="{D0BA3C37-B108-4DD1-9734-C36152D1A912}" destId="{37EE2A80-C12E-4378-B60B-34D3ACD2BD96}" srcOrd="0" destOrd="1" presId="urn:microsoft.com/office/officeart/2005/8/layout/list1"/>
    <dgm:cxn modelId="{7456B66D-DCF0-4B20-99E2-170763C5FCC8}" type="presOf" srcId="{597C2089-DE36-4766-A972-1E25876DA8D8}" destId="{93BBFA4B-BC5B-4BDD-B9E5-49CD4A1ED0E3}" srcOrd="1" destOrd="0" presId="urn:microsoft.com/office/officeart/2005/8/layout/list1"/>
    <dgm:cxn modelId="{DE360551-2D27-4FA9-AE8F-6D6F54806CE1}" srcId="{AFD9478C-F425-446A-85DF-1981BFAF0860}" destId="{B992B766-7C52-40FA-9947-715268FB75D9}" srcOrd="0" destOrd="0" parTransId="{D4D1988A-7FF6-4ACA-8CD3-99AF26C65646}" sibTransId="{281791A7-DAD2-404C-BDB0-E80DF98DBBCF}"/>
    <dgm:cxn modelId="{291ED055-3F9E-4F66-93A1-C55C7C82DA06}" srcId="{454FCCB8-2271-4E67-A7A3-6FFABDC37AA6}" destId="{3DBFB02C-0840-47EE-BE7A-61550F8401B1}" srcOrd="0" destOrd="0" parTransId="{26AE5520-8779-4525-BF0E-B9F1879CF611}" sibTransId="{2474B7EF-3CE8-45C8-9ABA-A06201DA3545}"/>
    <dgm:cxn modelId="{354C4781-92CF-40E4-839B-07E3EC211E81}" type="presOf" srcId="{3DBFB02C-0840-47EE-BE7A-61550F8401B1}" destId="{7E41E351-9454-44D0-99ED-25CE168EE6C5}" srcOrd="0" destOrd="0" presId="urn:microsoft.com/office/officeart/2005/8/layout/list1"/>
    <dgm:cxn modelId="{DAAC2197-4168-4CA7-9D20-DA69CCE9079F}" srcId="{B992B766-7C52-40FA-9947-715268FB75D9}" destId="{134ABD6B-B834-4C38-8993-7A6093A18342}" srcOrd="2" destOrd="0" parTransId="{3A30D745-71E3-4622-9D7C-3A836A418459}" sibTransId="{BAAE5C36-203E-4078-89B8-DCAD8ED374F0}"/>
    <dgm:cxn modelId="{BF25D1A2-2459-47E1-8DB0-622073C53771}" type="presOf" srcId="{454FCCB8-2271-4E67-A7A3-6FFABDC37AA6}" destId="{A709C048-412D-415C-A85A-13179D9EB8DD}" srcOrd="0" destOrd="0" presId="urn:microsoft.com/office/officeart/2005/8/layout/list1"/>
    <dgm:cxn modelId="{22AA20BA-9731-49DE-B0C3-67E139735E0F}" srcId="{AFD9478C-F425-446A-85DF-1981BFAF0860}" destId="{597C2089-DE36-4766-A972-1E25876DA8D8}" srcOrd="1" destOrd="0" parTransId="{ED8C7B0A-889E-4001-83DF-36E6CFF60755}" sibTransId="{C60B62EB-2C38-48F2-A3DE-CB1C1597A540}"/>
    <dgm:cxn modelId="{C8D26EBB-0B63-43F1-A688-229D7C22A3A2}" type="presOf" srcId="{597C2089-DE36-4766-A972-1E25876DA8D8}" destId="{5DAFB70C-B21C-43BF-9946-42F5A7CABC2D}" srcOrd="0" destOrd="0" presId="urn:microsoft.com/office/officeart/2005/8/layout/list1"/>
    <dgm:cxn modelId="{BB2C8CBC-71AA-4A6D-BBB1-AD21345C007D}" type="presOf" srcId="{B992B766-7C52-40FA-9947-715268FB75D9}" destId="{19A1108C-7050-43EF-9682-7E9058EE5F80}" srcOrd="0" destOrd="0" presId="urn:microsoft.com/office/officeart/2005/8/layout/list1"/>
    <dgm:cxn modelId="{95D2E8EC-6A80-4D5F-AD4F-4BD57C74D78E}" srcId="{B992B766-7C52-40FA-9947-715268FB75D9}" destId="{AED3DDD9-825C-498D-9040-FEE1A43885E1}" srcOrd="0" destOrd="0" parTransId="{78FAD9F9-40C2-492B-8665-B926DDA1BFBB}" sibTransId="{ACF0D6D4-A786-4AD8-B23E-BD7314E49C3B}"/>
    <dgm:cxn modelId="{A3B6C5F0-F705-452C-A43B-B768883A8B42}" type="presOf" srcId="{AED3DDD9-825C-498D-9040-FEE1A43885E1}" destId="{37EE2A80-C12E-4378-B60B-34D3ACD2BD96}" srcOrd="0" destOrd="0" presId="urn:microsoft.com/office/officeart/2005/8/layout/list1"/>
    <dgm:cxn modelId="{C3D3FCF5-3245-4120-868D-A04708D942A9}" type="presOf" srcId="{454FCCB8-2271-4E67-A7A3-6FFABDC37AA6}" destId="{1787F9A3-C122-42FF-B1CD-C7A04B44D303}" srcOrd="1" destOrd="0" presId="urn:microsoft.com/office/officeart/2005/8/layout/list1"/>
    <dgm:cxn modelId="{53C165F6-F5CC-46A5-B99B-E37DF849E4DE}" type="presOf" srcId="{AFD9478C-F425-446A-85DF-1981BFAF0860}" destId="{C51879DC-97AD-425F-AA10-5AC223108E93}" srcOrd="0" destOrd="0" presId="urn:microsoft.com/office/officeart/2005/8/layout/list1"/>
    <dgm:cxn modelId="{4D35D858-805F-429A-A900-C5C0AFC7A284}" type="presParOf" srcId="{C51879DC-97AD-425F-AA10-5AC223108E93}" destId="{4E13F786-1594-478C-943D-4309EA418B89}" srcOrd="0" destOrd="0" presId="urn:microsoft.com/office/officeart/2005/8/layout/list1"/>
    <dgm:cxn modelId="{9A4C7061-DDE3-45B8-A65C-0F25B74B0623}" type="presParOf" srcId="{4E13F786-1594-478C-943D-4309EA418B89}" destId="{19A1108C-7050-43EF-9682-7E9058EE5F80}" srcOrd="0" destOrd="0" presId="urn:microsoft.com/office/officeart/2005/8/layout/list1"/>
    <dgm:cxn modelId="{C4DEDDE8-2B11-4520-8DAA-6570775481A4}" type="presParOf" srcId="{4E13F786-1594-478C-943D-4309EA418B89}" destId="{0869780D-5CE0-4DD5-BDB2-2BE9B44CA872}" srcOrd="1" destOrd="0" presId="urn:microsoft.com/office/officeart/2005/8/layout/list1"/>
    <dgm:cxn modelId="{6DA0A5B7-A463-4452-AED5-A00F1EB961F9}" type="presParOf" srcId="{C51879DC-97AD-425F-AA10-5AC223108E93}" destId="{ECBEBAE5-D22C-4AC9-9FE5-E5DB2B54A3F5}" srcOrd="1" destOrd="0" presId="urn:microsoft.com/office/officeart/2005/8/layout/list1"/>
    <dgm:cxn modelId="{5B573E77-E03B-425A-B78D-31B966B83440}" type="presParOf" srcId="{C51879DC-97AD-425F-AA10-5AC223108E93}" destId="{37EE2A80-C12E-4378-B60B-34D3ACD2BD96}" srcOrd="2" destOrd="0" presId="urn:microsoft.com/office/officeart/2005/8/layout/list1"/>
    <dgm:cxn modelId="{5580EDEB-FE34-4AD3-92E8-B709849ADCB5}" type="presParOf" srcId="{C51879DC-97AD-425F-AA10-5AC223108E93}" destId="{3E1A4911-0709-49BB-B55E-5A1F7EB70BD5}" srcOrd="3" destOrd="0" presId="urn:microsoft.com/office/officeart/2005/8/layout/list1"/>
    <dgm:cxn modelId="{11771B31-0A2A-4F3B-99CE-0DD4CE2AC6EC}" type="presParOf" srcId="{C51879DC-97AD-425F-AA10-5AC223108E93}" destId="{61E4BA51-186C-473B-BBC6-F6A1A442BE3A}" srcOrd="4" destOrd="0" presId="urn:microsoft.com/office/officeart/2005/8/layout/list1"/>
    <dgm:cxn modelId="{0CECAD00-651F-47FF-B4E1-D6E85558809D}" type="presParOf" srcId="{61E4BA51-186C-473B-BBC6-F6A1A442BE3A}" destId="{5DAFB70C-B21C-43BF-9946-42F5A7CABC2D}" srcOrd="0" destOrd="0" presId="urn:microsoft.com/office/officeart/2005/8/layout/list1"/>
    <dgm:cxn modelId="{71774680-0AF8-4623-A457-5EC8F198D9C1}" type="presParOf" srcId="{61E4BA51-186C-473B-BBC6-F6A1A442BE3A}" destId="{93BBFA4B-BC5B-4BDD-B9E5-49CD4A1ED0E3}" srcOrd="1" destOrd="0" presId="urn:microsoft.com/office/officeart/2005/8/layout/list1"/>
    <dgm:cxn modelId="{0A849FD0-3E5D-437E-B08A-860F9312FCD0}" type="presParOf" srcId="{C51879DC-97AD-425F-AA10-5AC223108E93}" destId="{83D70C32-B880-4181-939B-6AC5B6904682}" srcOrd="5" destOrd="0" presId="urn:microsoft.com/office/officeart/2005/8/layout/list1"/>
    <dgm:cxn modelId="{DBCCEFF2-BF38-4F7B-9283-755F7340EDF7}" type="presParOf" srcId="{C51879DC-97AD-425F-AA10-5AC223108E93}" destId="{DE583131-6AD3-4A3F-9CF2-BD13CF7C2F20}" srcOrd="6" destOrd="0" presId="urn:microsoft.com/office/officeart/2005/8/layout/list1"/>
    <dgm:cxn modelId="{1DA4BE8B-F688-49AF-B970-6D8D3ED5E8A9}" type="presParOf" srcId="{C51879DC-97AD-425F-AA10-5AC223108E93}" destId="{902E6100-5E4B-4295-8C64-896CC0D16C58}" srcOrd="7" destOrd="0" presId="urn:microsoft.com/office/officeart/2005/8/layout/list1"/>
    <dgm:cxn modelId="{994A42DA-DD5C-47A3-9696-2F2DA7BDFCFA}" type="presParOf" srcId="{C51879DC-97AD-425F-AA10-5AC223108E93}" destId="{9400C5B1-3CFD-456E-B6E3-61629214ADA3}" srcOrd="8" destOrd="0" presId="urn:microsoft.com/office/officeart/2005/8/layout/list1"/>
    <dgm:cxn modelId="{E4056187-CBAF-4AB0-9156-EFF2DB53EF6F}" type="presParOf" srcId="{9400C5B1-3CFD-456E-B6E3-61629214ADA3}" destId="{A709C048-412D-415C-A85A-13179D9EB8DD}" srcOrd="0" destOrd="0" presId="urn:microsoft.com/office/officeart/2005/8/layout/list1"/>
    <dgm:cxn modelId="{C46DFBFE-CBF8-4CD6-B043-EFC8181F3E45}" type="presParOf" srcId="{9400C5B1-3CFD-456E-B6E3-61629214ADA3}" destId="{1787F9A3-C122-42FF-B1CD-C7A04B44D303}" srcOrd="1" destOrd="0" presId="urn:microsoft.com/office/officeart/2005/8/layout/list1"/>
    <dgm:cxn modelId="{F21942AE-70E4-4E67-918A-1FAFFD7596D2}" type="presParOf" srcId="{C51879DC-97AD-425F-AA10-5AC223108E93}" destId="{39105942-8A51-4B77-9753-75613D2F51F1}" srcOrd="9" destOrd="0" presId="urn:microsoft.com/office/officeart/2005/8/layout/list1"/>
    <dgm:cxn modelId="{3373C69A-022A-457A-834D-9B568991577C}" type="presParOf" srcId="{C51879DC-97AD-425F-AA10-5AC223108E93}" destId="{7E41E351-9454-44D0-99ED-25CE168EE6C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DB6248-F8BD-4FC5-A60F-F846F849E6A9}"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1B9FF40C-D408-444A-814C-6E8FC87445AF}">
      <dgm:prSet custT="1"/>
      <dgm:spPr>
        <a:solidFill>
          <a:schemeClr val="accent1">
            <a:lumMod val="75000"/>
          </a:schemeClr>
        </a:solidFill>
        <a:ln w="19050">
          <a:solidFill>
            <a:srgbClr val="02A396"/>
          </a:solidFill>
        </a:ln>
        <a:effectLst/>
      </dgm:spPr>
      <dgm:t>
        <a:bodyPr/>
        <a:lstStyle/>
        <a:p>
          <a:r>
            <a:rPr lang="en-US" sz="1600" b="1"/>
            <a:t>S</a:t>
          </a:r>
        </a:p>
      </dgm:t>
    </dgm:pt>
    <dgm:pt modelId="{C2AB05F5-DD57-4B03-8A69-A7F3DCADD0EB}" type="parTrans" cxnId="{6EE059A4-DAF1-48EF-B908-7D3AB1376BB2}">
      <dgm:prSet/>
      <dgm:spPr/>
      <dgm:t>
        <a:bodyPr/>
        <a:lstStyle/>
        <a:p>
          <a:endParaRPr lang="en-US" sz="3600"/>
        </a:p>
      </dgm:t>
    </dgm:pt>
    <dgm:pt modelId="{895A336A-04C3-4BD9-BCA3-25A0B90A2DA9}" type="sibTrans" cxnId="{6EE059A4-DAF1-48EF-B908-7D3AB1376BB2}">
      <dgm:prSet/>
      <dgm:spPr/>
      <dgm:t>
        <a:bodyPr/>
        <a:lstStyle/>
        <a:p>
          <a:endParaRPr lang="en-US" sz="3600"/>
        </a:p>
      </dgm:t>
    </dgm:pt>
    <dgm:pt modelId="{D9536594-154B-405E-BC62-F5AE8B729AEC}">
      <dgm:prSet custT="1"/>
      <dgm:spPr>
        <a:solidFill>
          <a:schemeClr val="accent1">
            <a:lumMod val="75000"/>
          </a:schemeClr>
        </a:solidFill>
        <a:ln w="19050">
          <a:solidFill>
            <a:srgbClr val="02A396"/>
          </a:solidFill>
        </a:ln>
        <a:effectLst/>
      </dgm:spPr>
      <dgm:t>
        <a:bodyPr/>
        <a:lstStyle/>
        <a:p>
          <a:r>
            <a:rPr lang="en-US" sz="1600" b="1"/>
            <a:t>H</a:t>
          </a:r>
        </a:p>
      </dgm:t>
    </dgm:pt>
    <dgm:pt modelId="{14F535BB-C075-4338-B0F0-988EF9DC59D2}" type="parTrans" cxnId="{849B2ADE-ADCD-4114-9FE7-198BF2E00C61}">
      <dgm:prSet/>
      <dgm:spPr/>
      <dgm:t>
        <a:bodyPr/>
        <a:lstStyle/>
        <a:p>
          <a:endParaRPr lang="en-US" sz="3600"/>
        </a:p>
      </dgm:t>
    </dgm:pt>
    <dgm:pt modelId="{8FC0DCD7-A3A2-4678-9125-F896E7C625C8}" type="sibTrans" cxnId="{849B2ADE-ADCD-4114-9FE7-198BF2E00C61}">
      <dgm:prSet/>
      <dgm:spPr/>
      <dgm:t>
        <a:bodyPr/>
        <a:lstStyle/>
        <a:p>
          <a:endParaRPr lang="en-US" sz="3600"/>
        </a:p>
      </dgm:t>
    </dgm:pt>
    <dgm:pt modelId="{156C71FE-3A40-48ED-8BF5-EE22E1CA8E20}">
      <dgm:prSet custT="1"/>
      <dgm:spPr>
        <a:solidFill>
          <a:schemeClr val="accent1">
            <a:lumMod val="75000"/>
          </a:schemeClr>
        </a:solidFill>
        <a:ln w="19050">
          <a:solidFill>
            <a:srgbClr val="02A396"/>
          </a:solidFill>
        </a:ln>
        <a:effectLst/>
      </dgm:spPr>
      <dgm:t>
        <a:bodyPr/>
        <a:lstStyle/>
        <a:p>
          <a:r>
            <a:rPr lang="en-US" sz="1600" b="1"/>
            <a:t>A</a:t>
          </a:r>
        </a:p>
      </dgm:t>
    </dgm:pt>
    <dgm:pt modelId="{C3179361-8BB6-4120-BAFC-AF778836ABD0}" type="parTrans" cxnId="{BDA0EF65-35EA-4D72-8174-022B6C679D41}">
      <dgm:prSet/>
      <dgm:spPr/>
      <dgm:t>
        <a:bodyPr/>
        <a:lstStyle/>
        <a:p>
          <a:endParaRPr lang="en-US" sz="3600"/>
        </a:p>
      </dgm:t>
    </dgm:pt>
    <dgm:pt modelId="{B1BF02B0-57CF-4140-B699-6700E6439FF3}" type="sibTrans" cxnId="{BDA0EF65-35EA-4D72-8174-022B6C679D41}">
      <dgm:prSet/>
      <dgm:spPr/>
      <dgm:t>
        <a:bodyPr/>
        <a:lstStyle/>
        <a:p>
          <a:endParaRPr lang="en-US" sz="3600"/>
        </a:p>
      </dgm:t>
    </dgm:pt>
    <dgm:pt modelId="{6AA8F43C-AE1D-4B6C-88DB-116B012FA3C2}">
      <dgm:prSet custT="1"/>
      <dgm:spPr>
        <a:solidFill>
          <a:schemeClr val="accent1">
            <a:lumMod val="75000"/>
          </a:schemeClr>
        </a:solidFill>
        <a:ln w="19050">
          <a:solidFill>
            <a:srgbClr val="02A396"/>
          </a:solidFill>
        </a:ln>
        <a:effectLst/>
      </dgm:spPr>
      <dgm:t>
        <a:bodyPr/>
        <a:lstStyle/>
        <a:p>
          <a:r>
            <a:rPr lang="en-US" sz="1600" b="1"/>
            <a:t>R</a:t>
          </a:r>
        </a:p>
      </dgm:t>
    </dgm:pt>
    <dgm:pt modelId="{F33D5310-9516-46D0-BB89-12B50ED4E919}" type="parTrans" cxnId="{8A703E26-DA5B-47F4-AEE8-EA65015539C0}">
      <dgm:prSet/>
      <dgm:spPr/>
      <dgm:t>
        <a:bodyPr/>
        <a:lstStyle/>
        <a:p>
          <a:endParaRPr lang="en-US" sz="3600"/>
        </a:p>
      </dgm:t>
    </dgm:pt>
    <dgm:pt modelId="{8DACF3BA-206C-4AEA-B4DB-26319BD4B244}" type="sibTrans" cxnId="{8A703E26-DA5B-47F4-AEE8-EA65015539C0}">
      <dgm:prSet/>
      <dgm:spPr/>
      <dgm:t>
        <a:bodyPr/>
        <a:lstStyle/>
        <a:p>
          <a:endParaRPr lang="en-US" sz="3600"/>
        </a:p>
      </dgm:t>
    </dgm:pt>
    <dgm:pt modelId="{66C7EFEE-ADC7-4A2D-BEC2-EDF2DDA056CE}">
      <dgm:prSet custT="1"/>
      <dgm:spPr>
        <a:solidFill>
          <a:schemeClr val="accent1">
            <a:lumMod val="75000"/>
          </a:schemeClr>
        </a:solidFill>
        <a:ln w="19050">
          <a:solidFill>
            <a:srgbClr val="02A396"/>
          </a:solidFill>
        </a:ln>
        <a:effectLst/>
      </dgm:spPr>
      <dgm:t>
        <a:bodyPr/>
        <a:lstStyle/>
        <a:p>
          <a:r>
            <a:rPr lang="en-US" sz="1600" b="1"/>
            <a:t>E</a:t>
          </a:r>
        </a:p>
      </dgm:t>
    </dgm:pt>
    <dgm:pt modelId="{79A52D62-84C6-4F55-83ED-736892383080}" type="parTrans" cxnId="{3D0C3281-C682-4EF8-AB9A-A9541DF6D428}">
      <dgm:prSet/>
      <dgm:spPr/>
      <dgm:t>
        <a:bodyPr/>
        <a:lstStyle/>
        <a:p>
          <a:endParaRPr lang="en-US" sz="3600"/>
        </a:p>
      </dgm:t>
    </dgm:pt>
    <dgm:pt modelId="{67B345DB-2B4C-4AC7-9A7D-0AC83504576E}" type="sibTrans" cxnId="{3D0C3281-C682-4EF8-AB9A-A9541DF6D428}">
      <dgm:prSet/>
      <dgm:spPr/>
      <dgm:t>
        <a:bodyPr/>
        <a:lstStyle/>
        <a:p>
          <a:endParaRPr lang="en-US" sz="3600"/>
        </a:p>
      </dgm:t>
    </dgm:pt>
    <dgm:pt modelId="{4DBBB66F-CC09-49EB-8B05-3477E031A2BC}">
      <dgm:prSet custT="1"/>
      <dgm:spPr>
        <a:solidFill>
          <a:schemeClr val="accent2">
            <a:lumMod val="20000"/>
            <a:lumOff val="80000"/>
            <a:alpha val="90000"/>
          </a:schemeClr>
        </a:solidFill>
        <a:ln w="19050">
          <a:solidFill>
            <a:srgbClr val="02A396">
              <a:alpha val="90000"/>
            </a:srgbClr>
          </a:solidFill>
        </a:ln>
        <a:effectLst/>
      </dgm:spPr>
      <dgm:t>
        <a:bodyPr/>
        <a:lstStyle/>
        <a:p>
          <a:pPr>
            <a:buNone/>
          </a:pPr>
          <a:r>
            <a:rPr lang="en-US" sz="1600"/>
            <a:t>Seek your patient’s participation</a:t>
          </a:r>
        </a:p>
      </dgm:t>
    </dgm:pt>
    <dgm:pt modelId="{F251FE2E-C8B5-452A-A25D-211E6BF760AA}" type="parTrans" cxnId="{C1CB2FA6-44F8-410B-A2D9-B4DB95AB427A}">
      <dgm:prSet/>
      <dgm:spPr/>
      <dgm:t>
        <a:bodyPr/>
        <a:lstStyle/>
        <a:p>
          <a:endParaRPr lang="en-US" sz="1600"/>
        </a:p>
      </dgm:t>
    </dgm:pt>
    <dgm:pt modelId="{D1ADE155-5C84-47FF-BFDF-852B17F7CC15}" type="sibTrans" cxnId="{C1CB2FA6-44F8-410B-A2D9-B4DB95AB427A}">
      <dgm:prSet/>
      <dgm:spPr/>
      <dgm:t>
        <a:bodyPr/>
        <a:lstStyle/>
        <a:p>
          <a:endParaRPr lang="en-US" sz="1600"/>
        </a:p>
      </dgm:t>
    </dgm:pt>
    <dgm:pt modelId="{FD38DCDD-F570-4E72-8417-BE4EE05740BA}">
      <dgm:prSet custT="1"/>
      <dgm:spPr>
        <a:solidFill>
          <a:schemeClr val="accent2">
            <a:lumMod val="20000"/>
            <a:lumOff val="80000"/>
            <a:alpha val="90000"/>
          </a:schemeClr>
        </a:solidFill>
        <a:ln w="19050">
          <a:solidFill>
            <a:srgbClr val="02A396">
              <a:alpha val="90000"/>
            </a:srgbClr>
          </a:solidFill>
        </a:ln>
        <a:effectLst/>
      </dgm:spPr>
      <dgm:t>
        <a:bodyPr/>
        <a:lstStyle/>
        <a:p>
          <a:pPr>
            <a:buNone/>
          </a:pPr>
          <a:r>
            <a:rPr lang="en-US" sz="1600"/>
            <a:t>Help your patient explore and compare treatment options</a:t>
          </a:r>
        </a:p>
      </dgm:t>
    </dgm:pt>
    <dgm:pt modelId="{A98CD328-B63D-4C43-9215-A4AB08B06C0B}" type="parTrans" cxnId="{B5EDAA6A-A06E-4678-B581-58DEFAEA42D7}">
      <dgm:prSet/>
      <dgm:spPr/>
      <dgm:t>
        <a:bodyPr/>
        <a:lstStyle/>
        <a:p>
          <a:endParaRPr lang="en-US" sz="1600"/>
        </a:p>
      </dgm:t>
    </dgm:pt>
    <dgm:pt modelId="{4BB103A9-3DEB-4DA9-A212-3B6965072A33}" type="sibTrans" cxnId="{B5EDAA6A-A06E-4678-B581-58DEFAEA42D7}">
      <dgm:prSet/>
      <dgm:spPr/>
      <dgm:t>
        <a:bodyPr/>
        <a:lstStyle/>
        <a:p>
          <a:endParaRPr lang="en-US" sz="1600"/>
        </a:p>
      </dgm:t>
    </dgm:pt>
    <dgm:pt modelId="{D3F9EE93-BFCB-409E-B068-EBA801AB4CBB}">
      <dgm:prSet custT="1"/>
      <dgm:spPr>
        <a:solidFill>
          <a:schemeClr val="accent2">
            <a:lumMod val="20000"/>
            <a:lumOff val="80000"/>
            <a:alpha val="90000"/>
          </a:schemeClr>
        </a:solidFill>
        <a:ln w="19050">
          <a:solidFill>
            <a:srgbClr val="02A396">
              <a:alpha val="90000"/>
            </a:srgbClr>
          </a:solidFill>
        </a:ln>
        <a:effectLst/>
      </dgm:spPr>
      <dgm:t>
        <a:bodyPr/>
        <a:lstStyle/>
        <a:p>
          <a:pPr>
            <a:buNone/>
          </a:pPr>
          <a:r>
            <a:rPr lang="en-US" sz="1600"/>
            <a:t>Assess your patient’s values and preferences</a:t>
          </a:r>
        </a:p>
      </dgm:t>
    </dgm:pt>
    <dgm:pt modelId="{5CAB0ECD-9A50-4206-930B-5F085499E6F0}" type="parTrans" cxnId="{9D9E7CF4-D4E5-401E-9522-98F6B43B3A07}">
      <dgm:prSet/>
      <dgm:spPr/>
      <dgm:t>
        <a:bodyPr/>
        <a:lstStyle/>
        <a:p>
          <a:endParaRPr lang="en-US" sz="1600"/>
        </a:p>
      </dgm:t>
    </dgm:pt>
    <dgm:pt modelId="{EB6FEB6B-3521-4AE6-8C95-4A532B14FF94}" type="sibTrans" cxnId="{9D9E7CF4-D4E5-401E-9522-98F6B43B3A07}">
      <dgm:prSet/>
      <dgm:spPr/>
      <dgm:t>
        <a:bodyPr/>
        <a:lstStyle/>
        <a:p>
          <a:endParaRPr lang="en-US" sz="1600"/>
        </a:p>
      </dgm:t>
    </dgm:pt>
    <dgm:pt modelId="{1788EF33-BEC4-4414-9984-96B49897A2C7}">
      <dgm:prSet custT="1"/>
      <dgm:spPr>
        <a:solidFill>
          <a:schemeClr val="accent2">
            <a:lumMod val="20000"/>
            <a:lumOff val="80000"/>
            <a:alpha val="90000"/>
          </a:schemeClr>
        </a:solidFill>
        <a:ln w="19050">
          <a:solidFill>
            <a:srgbClr val="02A396">
              <a:alpha val="90000"/>
            </a:srgbClr>
          </a:solidFill>
        </a:ln>
        <a:effectLst/>
      </dgm:spPr>
      <dgm:t>
        <a:bodyPr/>
        <a:lstStyle/>
        <a:p>
          <a:pPr>
            <a:buNone/>
          </a:pPr>
          <a:r>
            <a:rPr lang="en-US" sz="1600"/>
            <a:t>Reach a decision with your patient</a:t>
          </a:r>
        </a:p>
      </dgm:t>
    </dgm:pt>
    <dgm:pt modelId="{0736DF8A-26F0-4664-B9AF-19A397CE50F3}" type="parTrans" cxnId="{007AD134-ACEA-4402-9E09-ABE6429BC75D}">
      <dgm:prSet/>
      <dgm:spPr/>
      <dgm:t>
        <a:bodyPr/>
        <a:lstStyle/>
        <a:p>
          <a:endParaRPr lang="en-US" sz="1600"/>
        </a:p>
      </dgm:t>
    </dgm:pt>
    <dgm:pt modelId="{CE79694C-E696-43A0-9C13-2812149EA98B}" type="sibTrans" cxnId="{007AD134-ACEA-4402-9E09-ABE6429BC75D}">
      <dgm:prSet/>
      <dgm:spPr/>
      <dgm:t>
        <a:bodyPr/>
        <a:lstStyle/>
        <a:p>
          <a:endParaRPr lang="en-US" sz="1600"/>
        </a:p>
      </dgm:t>
    </dgm:pt>
    <dgm:pt modelId="{7B1A5ED0-F3D5-4EFC-951C-D3755A6D24CD}">
      <dgm:prSet custT="1"/>
      <dgm:spPr>
        <a:solidFill>
          <a:schemeClr val="accent2">
            <a:lumMod val="20000"/>
            <a:lumOff val="80000"/>
            <a:alpha val="90000"/>
          </a:schemeClr>
        </a:solidFill>
        <a:ln w="19050">
          <a:solidFill>
            <a:srgbClr val="02A396">
              <a:alpha val="90000"/>
            </a:srgbClr>
          </a:solidFill>
        </a:ln>
        <a:effectLst/>
      </dgm:spPr>
      <dgm:t>
        <a:bodyPr/>
        <a:lstStyle/>
        <a:p>
          <a:pPr>
            <a:buNone/>
          </a:pPr>
          <a:r>
            <a:rPr lang="en-US" sz="1600"/>
            <a:t>Evaluate your patient’s decision</a:t>
          </a:r>
        </a:p>
      </dgm:t>
    </dgm:pt>
    <dgm:pt modelId="{FF0CC8AA-F72C-4E70-9B23-1C9333E4D364}" type="parTrans" cxnId="{734AEE20-B562-43B4-885A-1344D95988F1}">
      <dgm:prSet/>
      <dgm:spPr/>
      <dgm:t>
        <a:bodyPr/>
        <a:lstStyle/>
        <a:p>
          <a:endParaRPr lang="en-US" sz="1600"/>
        </a:p>
      </dgm:t>
    </dgm:pt>
    <dgm:pt modelId="{4F0482F8-C02F-4FE8-B7FF-1CD05E55538A}" type="sibTrans" cxnId="{734AEE20-B562-43B4-885A-1344D95988F1}">
      <dgm:prSet/>
      <dgm:spPr/>
      <dgm:t>
        <a:bodyPr/>
        <a:lstStyle/>
        <a:p>
          <a:endParaRPr lang="en-US" sz="1600"/>
        </a:p>
      </dgm:t>
    </dgm:pt>
    <dgm:pt modelId="{7B7E3627-5C71-4E2A-8D69-1503B72BC7D6}" type="pres">
      <dgm:prSet presAssocID="{4EDB6248-F8BD-4FC5-A60F-F846F849E6A9}" presName="Name0" presStyleCnt="0">
        <dgm:presLayoutVars>
          <dgm:dir/>
          <dgm:animLvl val="lvl"/>
          <dgm:resizeHandles val="exact"/>
        </dgm:presLayoutVars>
      </dgm:prSet>
      <dgm:spPr/>
    </dgm:pt>
    <dgm:pt modelId="{03818108-5A7A-4A0E-BA33-2418A49AA287}" type="pres">
      <dgm:prSet presAssocID="{1B9FF40C-D408-444A-814C-6E8FC87445AF}" presName="linNode" presStyleCnt="0"/>
      <dgm:spPr/>
    </dgm:pt>
    <dgm:pt modelId="{2A790DD1-75F8-45AC-8C5D-BD01C674AB1C}" type="pres">
      <dgm:prSet presAssocID="{1B9FF40C-D408-444A-814C-6E8FC87445AF}" presName="parentText" presStyleLbl="node1" presStyleIdx="0" presStyleCnt="5" custScaleX="41142">
        <dgm:presLayoutVars>
          <dgm:chMax val="1"/>
          <dgm:bulletEnabled val="1"/>
        </dgm:presLayoutVars>
      </dgm:prSet>
      <dgm:spPr/>
    </dgm:pt>
    <dgm:pt modelId="{B1A9E5C9-46FA-40E8-8536-718686B97186}" type="pres">
      <dgm:prSet presAssocID="{1B9FF40C-D408-444A-814C-6E8FC87445AF}" presName="descendantText" presStyleLbl="alignAccFollowNode1" presStyleIdx="0" presStyleCnt="5" custScaleX="113946">
        <dgm:presLayoutVars>
          <dgm:bulletEnabled val="1"/>
        </dgm:presLayoutVars>
      </dgm:prSet>
      <dgm:spPr/>
    </dgm:pt>
    <dgm:pt modelId="{50A7FD34-99FF-4A07-835C-369B2C21E296}" type="pres">
      <dgm:prSet presAssocID="{895A336A-04C3-4BD9-BCA3-25A0B90A2DA9}" presName="sp" presStyleCnt="0"/>
      <dgm:spPr/>
    </dgm:pt>
    <dgm:pt modelId="{5EB2F1C6-EEC5-43A4-8BD0-A62C562E2773}" type="pres">
      <dgm:prSet presAssocID="{D9536594-154B-405E-BC62-F5AE8B729AEC}" presName="linNode" presStyleCnt="0"/>
      <dgm:spPr/>
    </dgm:pt>
    <dgm:pt modelId="{64045DE6-3367-439B-AED1-D6B99E567E83}" type="pres">
      <dgm:prSet presAssocID="{D9536594-154B-405E-BC62-F5AE8B729AEC}" presName="parentText" presStyleLbl="node1" presStyleIdx="1" presStyleCnt="5" custScaleX="40883">
        <dgm:presLayoutVars>
          <dgm:chMax val="1"/>
          <dgm:bulletEnabled val="1"/>
        </dgm:presLayoutVars>
      </dgm:prSet>
      <dgm:spPr/>
    </dgm:pt>
    <dgm:pt modelId="{466F03DF-DBD7-472C-B507-99778CD61C10}" type="pres">
      <dgm:prSet presAssocID="{D9536594-154B-405E-BC62-F5AE8B729AEC}" presName="descendantText" presStyleLbl="alignAccFollowNode1" presStyleIdx="1" presStyleCnt="5" custScaleX="114909">
        <dgm:presLayoutVars>
          <dgm:bulletEnabled val="1"/>
        </dgm:presLayoutVars>
      </dgm:prSet>
      <dgm:spPr/>
    </dgm:pt>
    <dgm:pt modelId="{841075E6-308E-47FB-9923-EE7FAAE0A4D9}" type="pres">
      <dgm:prSet presAssocID="{8FC0DCD7-A3A2-4678-9125-F896E7C625C8}" presName="sp" presStyleCnt="0"/>
      <dgm:spPr/>
    </dgm:pt>
    <dgm:pt modelId="{A37D4133-5148-4E7C-B78C-2336FC05981B}" type="pres">
      <dgm:prSet presAssocID="{156C71FE-3A40-48ED-8BF5-EE22E1CA8E20}" presName="linNode" presStyleCnt="0"/>
      <dgm:spPr/>
    </dgm:pt>
    <dgm:pt modelId="{3603CA15-3BF9-4A77-ABF2-6C534E88AFDD}" type="pres">
      <dgm:prSet presAssocID="{156C71FE-3A40-48ED-8BF5-EE22E1CA8E20}" presName="parentText" presStyleLbl="node1" presStyleIdx="2" presStyleCnt="5" custScaleX="41143">
        <dgm:presLayoutVars>
          <dgm:chMax val="1"/>
          <dgm:bulletEnabled val="1"/>
        </dgm:presLayoutVars>
      </dgm:prSet>
      <dgm:spPr/>
    </dgm:pt>
    <dgm:pt modelId="{2892A9D0-7419-4A05-ABBE-C4E18D2E6B2E}" type="pres">
      <dgm:prSet presAssocID="{156C71FE-3A40-48ED-8BF5-EE22E1CA8E20}" presName="descendantText" presStyleLbl="alignAccFollowNode1" presStyleIdx="2" presStyleCnt="5" custScaleX="114724">
        <dgm:presLayoutVars>
          <dgm:bulletEnabled val="1"/>
        </dgm:presLayoutVars>
      </dgm:prSet>
      <dgm:spPr/>
    </dgm:pt>
    <dgm:pt modelId="{643EEA5A-B167-4B61-A15C-C29B4F562634}" type="pres">
      <dgm:prSet presAssocID="{B1BF02B0-57CF-4140-B699-6700E6439FF3}" presName="sp" presStyleCnt="0"/>
      <dgm:spPr/>
    </dgm:pt>
    <dgm:pt modelId="{946BD06A-9261-4C27-AA91-F8DB6825C4FD}" type="pres">
      <dgm:prSet presAssocID="{6AA8F43C-AE1D-4B6C-88DB-116B012FA3C2}" presName="linNode" presStyleCnt="0"/>
      <dgm:spPr/>
    </dgm:pt>
    <dgm:pt modelId="{91F1A643-AF43-4E9F-9078-67FB3666D841}" type="pres">
      <dgm:prSet presAssocID="{6AA8F43C-AE1D-4B6C-88DB-116B012FA3C2}" presName="parentText" presStyleLbl="node1" presStyleIdx="3" presStyleCnt="5" custScaleX="40178">
        <dgm:presLayoutVars>
          <dgm:chMax val="1"/>
          <dgm:bulletEnabled val="1"/>
        </dgm:presLayoutVars>
      </dgm:prSet>
      <dgm:spPr/>
    </dgm:pt>
    <dgm:pt modelId="{908CE135-8C12-40F1-A86D-AD0BC7BB907A}" type="pres">
      <dgm:prSet presAssocID="{6AA8F43C-AE1D-4B6C-88DB-116B012FA3C2}" presName="descendantText" presStyleLbl="alignAccFollowNode1" presStyleIdx="3" presStyleCnt="5" custScaleX="115347">
        <dgm:presLayoutVars>
          <dgm:bulletEnabled val="1"/>
        </dgm:presLayoutVars>
      </dgm:prSet>
      <dgm:spPr/>
    </dgm:pt>
    <dgm:pt modelId="{80EB45A5-B2C3-448D-8330-500CB67FCD3F}" type="pres">
      <dgm:prSet presAssocID="{8DACF3BA-206C-4AEA-B4DB-26319BD4B244}" presName="sp" presStyleCnt="0"/>
      <dgm:spPr/>
    </dgm:pt>
    <dgm:pt modelId="{B517B636-C59E-439E-BA64-460801F7CEAA}" type="pres">
      <dgm:prSet presAssocID="{66C7EFEE-ADC7-4A2D-BEC2-EDF2DDA056CE}" presName="linNode" presStyleCnt="0"/>
      <dgm:spPr/>
    </dgm:pt>
    <dgm:pt modelId="{91A78536-EC6F-4FDD-ADCD-511DCE9407AC}" type="pres">
      <dgm:prSet presAssocID="{66C7EFEE-ADC7-4A2D-BEC2-EDF2DDA056CE}" presName="parentText" presStyleLbl="node1" presStyleIdx="4" presStyleCnt="5" custScaleX="41094">
        <dgm:presLayoutVars>
          <dgm:chMax val="1"/>
          <dgm:bulletEnabled val="1"/>
        </dgm:presLayoutVars>
      </dgm:prSet>
      <dgm:spPr/>
    </dgm:pt>
    <dgm:pt modelId="{A6F9273B-4245-4565-A4C5-9DB42FE56EEE}" type="pres">
      <dgm:prSet presAssocID="{66C7EFEE-ADC7-4A2D-BEC2-EDF2DDA056CE}" presName="descendantText" presStyleLbl="alignAccFollowNode1" presStyleIdx="4" presStyleCnt="5" custScaleX="114936">
        <dgm:presLayoutVars>
          <dgm:bulletEnabled val="1"/>
        </dgm:presLayoutVars>
      </dgm:prSet>
      <dgm:spPr/>
    </dgm:pt>
  </dgm:ptLst>
  <dgm:cxnLst>
    <dgm:cxn modelId="{55D4A718-6F87-47CA-B199-341CE9604CB2}" type="presOf" srcId="{6AA8F43C-AE1D-4B6C-88DB-116B012FA3C2}" destId="{91F1A643-AF43-4E9F-9078-67FB3666D841}" srcOrd="0" destOrd="0" presId="urn:microsoft.com/office/officeart/2005/8/layout/vList5"/>
    <dgm:cxn modelId="{90A1261D-7BF6-43D8-AE59-1EA944C00F24}" type="presOf" srcId="{7B1A5ED0-F3D5-4EFC-951C-D3755A6D24CD}" destId="{A6F9273B-4245-4565-A4C5-9DB42FE56EEE}" srcOrd="0" destOrd="0" presId="urn:microsoft.com/office/officeart/2005/8/layout/vList5"/>
    <dgm:cxn modelId="{734AEE20-B562-43B4-885A-1344D95988F1}" srcId="{66C7EFEE-ADC7-4A2D-BEC2-EDF2DDA056CE}" destId="{7B1A5ED0-F3D5-4EFC-951C-D3755A6D24CD}" srcOrd="0" destOrd="0" parTransId="{FF0CC8AA-F72C-4E70-9B23-1C9333E4D364}" sibTransId="{4F0482F8-C02F-4FE8-B7FF-1CD05E55538A}"/>
    <dgm:cxn modelId="{8A703E26-DA5B-47F4-AEE8-EA65015539C0}" srcId="{4EDB6248-F8BD-4FC5-A60F-F846F849E6A9}" destId="{6AA8F43C-AE1D-4B6C-88DB-116B012FA3C2}" srcOrd="3" destOrd="0" parTransId="{F33D5310-9516-46D0-BB89-12B50ED4E919}" sibTransId="{8DACF3BA-206C-4AEA-B4DB-26319BD4B244}"/>
    <dgm:cxn modelId="{F4D7E82A-88A9-4FED-83DF-B7DA80252B95}" type="presOf" srcId="{66C7EFEE-ADC7-4A2D-BEC2-EDF2DDA056CE}" destId="{91A78536-EC6F-4FDD-ADCD-511DCE9407AC}" srcOrd="0" destOrd="0" presId="urn:microsoft.com/office/officeart/2005/8/layout/vList5"/>
    <dgm:cxn modelId="{26724031-A4C2-49E9-97DD-4CEDB24A23C3}" type="presOf" srcId="{D3F9EE93-BFCB-409E-B068-EBA801AB4CBB}" destId="{2892A9D0-7419-4A05-ABBE-C4E18D2E6B2E}" srcOrd="0" destOrd="0" presId="urn:microsoft.com/office/officeart/2005/8/layout/vList5"/>
    <dgm:cxn modelId="{007AD134-ACEA-4402-9E09-ABE6429BC75D}" srcId="{6AA8F43C-AE1D-4B6C-88DB-116B012FA3C2}" destId="{1788EF33-BEC4-4414-9984-96B49897A2C7}" srcOrd="0" destOrd="0" parTransId="{0736DF8A-26F0-4664-B9AF-19A397CE50F3}" sibTransId="{CE79694C-E696-43A0-9C13-2812149EA98B}"/>
    <dgm:cxn modelId="{BDA0EF65-35EA-4D72-8174-022B6C679D41}" srcId="{4EDB6248-F8BD-4FC5-A60F-F846F849E6A9}" destId="{156C71FE-3A40-48ED-8BF5-EE22E1CA8E20}" srcOrd="2" destOrd="0" parTransId="{C3179361-8BB6-4120-BAFC-AF778836ABD0}" sibTransId="{B1BF02B0-57CF-4140-B699-6700E6439FF3}"/>
    <dgm:cxn modelId="{B5EDAA6A-A06E-4678-B581-58DEFAEA42D7}" srcId="{D9536594-154B-405E-BC62-F5AE8B729AEC}" destId="{FD38DCDD-F570-4E72-8417-BE4EE05740BA}" srcOrd="0" destOrd="0" parTransId="{A98CD328-B63D-4C43-9215-A4AB08B06C0B}" sibTransId="{4BB103A9-3DEB-4DA9-A212-3B6965072A33}"/>
    <dgm:cxn modelId="{90835953-CF2A-4E2D-91B3-168042588EA5}" type="presOf" srcId="{FD38DCDD-F570-4E72-8417-BE4EE05740BA}" destId="{466F03DF-DBD7-472C-B507-99778CD61C10}" srcOrd="0" destOrd="0" presId="urn:microsoft.com/office/officeart/2005/8/layout/vList5"/>
    <dgm:cxn modelId="{7C783274-FEAC-4082-8DF0-D1078C9CCC5E}" type="presOf" srcId="{1B9FF40C-D408-444A-814C-6E8FC87445AF}" destId="{2A790DD1-75F8-45AC-8C5D-BD01C674AB1C}" srcOrd="0" destOrd="0" presId="urn:microsoft.com/office/officeart/2005/8/layout/vList5"/>
    <dgm:cxn modelId="{9630DF76-BFD7-45A4-A4BB-404EA40D44E9}" type="presOf" srcId="{D9536594-154B-405E-BC62-F5AE8B729AEC}" destId="{64045DE6-3367-439B-AED1-D6B99E567E83}" srcOrd="0" destOrd="0" presId="urn:microsoft.com/office/officeart/2005/8/layout/vList5"/>
    <dgm:cxn modelId="{3D0C3281-C682-4EF8-AB9A-A9541DF6D428}" srcId="{4EDB6248-F8BD-4FC5-A60F-F846F849E6A9}" destId="{66C7EFEE-ADC7-4A2D-BEC2-EDF2DDA056CE}" srcOrd="4" destOrd="0" parTransId="{79A52D62-84C6-4F55-83ED-736892383080}" sibTransId="{67B345DB-2B4C-4AC7-9A7D-0AC83504576E}"/>
    <dgm:cxn modelId="{6EE059A4-DAF1-48EF-B908-7D3AB1376BB2}" srcId="{4EDB6248-F8BD-4FC5-A60F-F846F849E6A9}" destId="{1B9FF40C-D408-444A-814C-6E8FC87445AF}" srcOrd="0" destOrd="0" parTransId="{C2AB05F5-DD57-4B03-8A69-A7F3DCADD0EB}" sibTransId="{895A336A-04C3-4BD9-BCA3-25A0B90A2DA9}"/>
    <dgm:cxn modelId="{C1CB2FA6-44F8-410B-A2D9-B4DB95AB427A}" srcId="{1B9FF40C-D408-444A-814C-6E8FC87445AF}" destId="{4DBBB66F-CC09-49EB-8B05-3477E031A2BC}" srcOrd="0" destOrd="0" parTransId="{F251FE2E-C8B5-452A-A25D-211E6BF760AA}" sibTransId="{D1ADE155-5C84-47FF-BFDF-852B17F7CC15}"/>
    <dgm:cxn modelId="{F8EFBAA7-21AD-4747-BE35-5851454834B0}" type="presOf" srcId="{4EDB6248-F8BD-4FC5-A60F-F846F849E6A9}" destId="{7B7E3627-5C71-4E2A-8D69-1503B72BC7D6}" srcOrd="0" destOrd="0" presId="urn:microsoft.com/office/officeart/2005/8/layout/vList5"/>
    <dgm:cxn modelId="{E0C17BB3-7877-4A26-9188-ECA12D86089D}" type="presOf" srcId="{1788EF33-BEC4-4414-9984-96B49897A2C7}" destId="{908CE135-8C12-40F1-A86D-AD0BC7BB907A}" srcOrd="0" destOrd="0" presId="urn:microsoft.com/office/officeart/2005/8/layout/vList5"/>
    <dgm:cxn modelId="{7A8370B6-705C-4209-B954-4F3AFB14D7C5}" type="presOf" srcId="{4DBBB66F-CC09-49EB-8B05-3477E031A2BC}" destId="{B1A9E5C9-46FA-40E8-8536-718686B97186}" srcOrd="0" destOrd="0" presId="urn:microsoft.com/office/officeart/2005/8/layout/vList5"/>
    <dgm:cxn modelId="{849B2ADE-ADCD-4114-9FE7-198BF2E00C61}" srcId="{4EDB6248-F8BD-4FC5-A60F-F846F849E6A9}" destId="{D9536594-154B-405E-BC62-F5AE8B729AEC}" srcOrd="1" destOrd="0" parTransId="{14F535BB-C075-4338-B0F0-988EF9DC59D2}" sibTransId="{8FC0DCD7-A3A2-4678-9125-F896E7C625C8}"/>
    <dgm:cxn modelId="{AA1AC7EE-EE49-475C-8916-309F0651FCB1}" type="presOf" srcId="{156C71FE-3A40-48ED-8BF5-EE22E1CA8E20}" destId="{3603CA15-3BF9-4A77-ABF2-6C534E88AFDD}" srcOrd="0" destOrd="0" presId="urn:microsoft.com/office/officeart/2005/8/layout/vList5"/>
    <dgm:cxn modelId="{9D9E7CF4-D4E5-401E-9522-98F6B43B3A07}" srcId="{156C71FE-3A40-48ED-8BF5-EE22E1CA8E20}" destId="{D3F9EE93-BFCB-409E-B068-EBA801AB4CBB}" srcOrd="0" destOrd="0" parTransId="{5CAB0ECD-9A50-4206-930B-5F085499E6F0}" sibTransId="{EB6FEB6B-3521-4AE6-8C95-4A532B14FF94}"/>
    <dgm:cxn modelId="{A7D78FAD-51B5-4144-ACA8-7B4279D7C0E6}" type="presParOf" srcId="{7B7E3627-5C71-4E2A-8D69-1503B72BC7D6}" destId="{03818108-5A7A-4A0E-BA33-2418A49AA287}" srcOrd="0" destOrd="0" presId="urn:microsoft.com/office/officeart/2005/8/layout/vList5"/>
    <dgm:cxn modelId="{B07098EF-C115-4798-994F-2995CE0ABF6A}" type="presParOf" srcId="{03818108-5A7A-4A0E-BA33-2418A49AA287}" destId="{2A790DD1-75F8-45AC-8C5D-BD01C674AB1C}" srcOrd="0" destOrd="0" presId="urn:microsoft.com/office/officeart/2005/8/layout/vList5"/>
    <dgm:cxn modelId="{EC11A57E-7DA6-4B50-84E2-CC4C1847E860}" type="presParOf" srcId="{03818108-5A7A-4A0E-BA33-2418A49AA287}" destId="{B1A9E5C9-46FA-40E8-8536-718686B97186}" srcOrd="1" destOrd="0" presId="urn:microsoft.com/office/officeart/2005/8/layout/vList5"/>
    <dgm:cxn modelId="{7D83CB05-944F-421A-925C-02989C31751F}" type="presParOf" srcId="{7B7E3627-5C71-4E2A-8D69-1503B72BC7D6}" destId="{50A7FD34-99FF-4A07-835C-369B2C21E296}" srcOrd="1" destOrd="0" presId="urn:microsoft.com/office/officeart/2005/8/layout/vList5"/>
    <dgm:cxn modelId="{BFF613D1-AA2A-4497-8DBB-AC16C131F865}" type="presParOf" srcId="{7B7E3627-5C71-4E2A-8D69-1503B72BC7D6}" destId="{5EB2F1C6-EEC5-43A4-8BD0-A62C562E2773}" srcOrd="2" destOrd="0" presId="urn:microsoft.com/office/officeart/2005/8/layout/vList5"/>
    <dgm:cxn modelId="{B73E4310-CAFD-446B-9266-BD14644B5D82}" type="presParOf" srcId="{5EB2F1C6-EEC5-43A4-8BD0-A62C562E2773}" destId="{64045DE6-3367-439B-AED1-D6B99E567E83}" srcOrd="0" destOrd="0" presId="urn:microsoft.com/office/officeart/2005/8/layout/vList5"/>
    <dgm:cxn modelId="{A9B0CA80-0026-46B6-BE38-BBFE12F4B18F}" type="presParOf" srcId="{5EB2F1C6-EEC5-43A4-8BD0-A62C562E2773}" destId="{466F03DF-DBD7-472C-B507-99778CD61C10}" srcOrd="1" destOrd="0" presId="urn:microsoft.com/office/officeart/2005/8/layout/vList5"/>
    <dgm:cxn modelId="{472B76B3-C0CE-41E9-A21F-89E85C0FCE58}" type="presParOf" srcId="{7B7E3627-5C71-4E2A-8D69-1503B72BC7D6}" destId="{841075E6-308E-47FB-9923-EE7FAAE0A4D9}" srcOrd="3" destOrd="0" presId="urn:microsoft.com/office/officeart/2005/8/layout/vList5"/>
    <dgm:cxn modelId="{A1666FC5-4DAE-44E4-8168-971A3CE1CFE6}" type="presParOf" srcId="{7B7E3627-5C71-4E2A-8D69-1503B72BC7D6}" destId="{A37D4133-5148-4E7C-B78C-2336FC05981B}" srcOrd="4" destOrd="0" presId="urn:microsoft.com/office/officeart/2005/8/layout/vList5"/>
    <dgm:cxn modelId="{DE4FD858-907F-4DE8-B357-6802F77C01A5}" type="presParOf" srcId="{A37D4133-5148-4E7C-B78C-2336FC05981B}" destId="{3603CA15-3BF9-4A77-ABF2-6C534E88AFDD}" srcOrd="0" destOrd="0" presId="urn:microsoft.com/office/officeart/2005/8/layout/vList5"/>
    <dgm:cxn modelId="{FDE5528F-E372-4764-876E-335D175F0E17}" type="presParOf" srcId="{A37D4133-5148-4E7C-B78C-2336FC05981B}" destId="{2892A9D0-7419-4A05-ABBE-C4E18D2E6B2E}" srcOrd="1" destOrd="0" presId="urn:microsoft.com/office/officeart/2005/8/layout/vList5"/>
    <dgm:cxn modelId="{2EC21663-1234-4B7B-A695-4D7825A5580E}" type="presParOf" srcId="{7B7E3627-5C71-4E2A-8D69-1503B72BC7D6}" destId="{643EEA5A-B167-4B61-A15C-C29B4F562634}" srcOrd="5" destOrd="0" presId="urn:microsoft.com/office/officeart/2005/8/layout/vList5"/>
    <dgm:cxn modelId="{F2C11311-C477-4577-B6CA-447A581526F8}" type="presParOf" srcId="{7B7E3627-5C71-4E2A-8D69-1503B72BC7D6}" destId="{946BD06A-9261-4C27-AA91-F8DB6825C4FD}" srcOrd="6" destOrd="0" presId="urn:microsoft.com/office/officeart/2005/8/layout/vList5"/>
    <dgm:cxn modelId="{63731C10-5256-401C-9F86-E7DE6BEA54BD}" type="presParOf" srcId="{946BD06A-9261-4C27-AA91-F8DB6825C4FD}" destId="{91F1A643-AF43-4E9F-9078-67FB3666D841}" srcOrd="0" destOrd="0" presId="urn:microsoft.com/office/officeart/2005/8/layout/vList5"/>
    <dgm:cxn modelId="{D0DADBF9-44AD-4413-A1D8-F02BF6814571}" type="presParOf" srcId="{946BD06A-9261-4C27-AA91-F8DB6825C4FD}" destId="{908CE135-8C12-40F1-A86D-AD0BC7BB907A}" srcOrd="1" destOrd="0" presId="urn:microsoft.com/office/officeart/2005/8/layout/vList5"/>
    <dgm:cxn modelId="{0A5BBDD6-B694-4C12-B9F9-31DF7F0D08E9}" type="presParOf" srcId="{7B7E3627-5C71-4E2A-8D69-1503B72BC7D6}" destId="{80EB45A5-B2C3-448D-8330-500CB67FCD3F}" srcOrd="7" destOrd="0" presId="urn:microsoft.com/office/officeart/2005/8/layout/vList5"/>
    <dgm:cxn modelId="{AFA7002A-68B7-45FC-9E66-2540777B4CD7}" type="presParOf" srcId="{7B7E3627-5C71-4E2A-8D69-1503B72BC7D6}" destId="{B517B636-C59E-439E-BA64-460801F7CEAA}" srcOrd="8" destOrd="0" presId="urn:microsoft.com/office/officeart/2005/8/layout/vList5"/>
    <dgm:cxn modelId="{A7D0DA73-E084-4CC5-8D10-2D0E8D1DD522}" type="presParOf" srcId="{B517B636-C59E-439E-BA64-460801F7CEAA}" destId="{91A78536-EC6F-4FDD-ADCD-511DCE9407AC}" srcOrd="0" destOrd="0" presId="urn:microsoft.com/office/officeart/2005/8/layout/vList5"/>
    <dgm:cxn modelId="{121C69DC-B7F2-4E5A-879D-F2888B06721C}" type="presParOf" srcId="{B517B636-C59E-439E-BA64-460801F7CEAA}" destId="{A6F9273B-4245-4565-A4C5-9DB42FE56EE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FD780B-090A-4D54-ACEF-28E85DD9A494}"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B6B45E17-7BEB-422F-91DA-ED91DCDD5863}">
      <dgm:prSet phldrT="[Text]" custT="1"/>
      <dgm:spPr>
        <a:solidFill>
          <a:schemeClr val="accent2">
            <a:lumMod val="50000"/>
          </a:schemeClr>
        </a:solidFill>
        <a:ln w="19050">
          <a:solidFill>
            <a:schemeClr val="tx1">
              <a:lumMod val="50000"/>
              <a:lumOff val="50000"/>
            </a:schemeClr>
          </a:solidFill>
        </a:ln>
        <a:effectLst/>
      </dgm:spPr>
      <dgm:t>
        <a:bodyPr/>
        <a:lstStyle/>
        <a:p>
          <a:r>
            <a:rPr lang="en-US" sz="1600"/>
            <a:t>Assess</a:t>
          </a:r>
        </a:p>
      </dgm:t>
    </dgm:pt>
    <dgm:pt modelId="{4E7A8AB6-AAEE-462E-AF0E-E3180203FE87}" type="parTrans" cxnId="{4E52BB21-8F80-4C53-9EB2-998BC21A14BC}">
      <dgm:prSet/>
      <dgm:spPr/>
      <dgm:t>
        <a:bodyPr/>
        <a:lstStyle/>
        <a:p>
          <a:endParaRPr lang="en-US" sz="1600"/>
        </a:p>
      </dgm:t>
    </dgm:pt>
    <dgm:pt modelId="{D16AFA29-DC3F-4CD6-9B1A-43F289D55848}" type="sibTrans" cxnId="{4E52BB21-8F80-4C53-9EB2-998BC21A14BC}">
      <dgm:prSet/>
      <dgm:spPr/>
      <dgm:t>
        <a:bodyPr/>
        <a:lstStyle/>
        <a:p>
          <a:endParaRPr lang="en-US" sz="1600"/>
        </a:p>
      </dgm:t>
    </dgm:pt>
    <dgm:pt modelId="{7CDB4186-51AC-4371-940F-26BC008F4C68}">
      <dgm:prSet phldrT="[Text]" custT="1"/>
      <dgm:spPr/>
      <dgm:t>
        <a:bodyPr anchor="ctr"/>
        <a:lstStyle/>
        <a:p>
          <a:pPr marL="182880" indent="-182880">
            <a:spcAft>
              <a:spcPts val="300"/>
            </a:spcAft>
            <a:buClr>
              <a:srgbClr val="02A396"/>
            </a:buClr>
          </a:pPr>
          <a:r>
            <a:rPr lang="en-US" sz="1400"/>
            <a:t>Patient’s beliefs, behavior, knowledge</a:t>
          </a:r>
        </a:p>
      </dgm:t>
    </dgm:pt>
    <dgm:pt modelId="{AD5A3187-20DA-4A5E-A4AB-2D3573F6E441}" type="parTrans" cxnId="{A8749D10-7168-4D4D-B6B8-972EA1D09A72}">
      <dgm:prSet/>
      <dgm:spPr/>
      <dgm:t>
        <a:bodyPr/>
        <a:lstStyle/>
        <a:p>
          <a:endParaRPr lang="en-US" sz="1600"/>
        </a:p>
      </dgm:t>
    </dgm:pt>
    <dgm:pt modelId="{3CCAE4A9-485B-4376-83AE-9F066C577890}" type="sibTrans" cxnId="{A8749D10-7168-4D4D-B6B8-972EA1D09A72}">
      <dgm:prSet/>
      <dgm:spPr/>
      <dgm:t>
        <a:bodyPr/>
        <a:lstStyle/>
        <a:p>
          <a:endParaRPr lang="en-US" sz="1600"/>
        </a:p>
      </dgm:t>
    </dgm:pt>
    <dgm:pt modelId="{DD2687F6-A6DD-41D7-8F55-A4DCF3CAABF1}">
      <dgm:prSet phldrT="[Text]" custT="1"/>
      <dgm:spPr>
        <a:solidFill>
          <a:schemeClr val="accent2">
            <a:lumMod val="50000"/>
          </a:schemeClr>
        </a:solidFill>
        <a:ln w="19050">
          <a:solidFill>
            <a:schemeClr val="tx1">
              <a:lumMod val="50000"/>
              <a:lumOff val="50000"/>
            </a:schemeClr>
          </a:solidFill>
        </a:ln>
        <a:effectLst/>
      </dgm:spPr>
      <dgm:t>
        <a:bodyPr/>
        <a:lstStyle/>
        <a:p>
          <a:r>
            <a:rPr lang="en-US" sz="1600"/>
            <a:t>Advise</a:t>
          </a:r>
        </a:p>
      </dgm:t>
    </dgm:pt>
    <dgm:pt modelId="{6FAC6B5D-B1D4-41C0-825D-B440217F18F6}" type="parTrans" cxnId="{41DD519A-93FF-42D7-946C-3B4E46ABC373}">
      <dgm:prSet/>
      <dgm:spPr/>
      <dgm:t>
        <a:bodyPr/>
        <a:lstStyle/>
        <a:p>
          <a:endParaRPr lang="en-US" sz="1600"/>
        </a:p>
      </dgm:t>
    </dgm:pt>
    <dgm:pt modelId="{E9B3B9DD-1829-4305-A2A0-C55D7FC645F9}" type="sibTrans" cxnId="{41DD519A-93FF-42D7-946C-3B4E46ABC373}">
      <dgm:prSet/>
      <dgm:spPr/>
      <dgm:t>
        <a:bodyPr/>
        <a:lstStyle/>
        <a:p>
          <a:endParaRPr lang="en-US" sz="1600"/>
        </a:p>
      </dgm:t>
    </dgm:pt>
    <dgm:pt modelId="{E354237C-1602-4FBD-9469-F8FDF2B11E52}">
      <dgm:prSet phldrT="[Text]" custT="1"/>
      <dgm:spPr/>
      <dgm:t>
        <a:bodyPr anchor="ctr"/>
        <a:lstStyle/>
        <a:p>
          <a:pPr marL="182880" indent="-182880">
            <a:spcAft>
              <a:spcPts val="300"/>
            </a:spcAft>
            <a:buClr>
              <a:srgbClr val="02A396"/>
            </a:buClr>
          </a:pPr>
          <a:r>
            <a:rPr lang="en-US" sz="1400"/>
            <a:t>Provide specific information about health risks and benefits of change</a:t>
          </a:r>
        </a:p>
      </dgm:t>
    </dgm:pt>
    <dgm:pt modelId="{A402D63A-C1A6-484D-A4E7-FB12394E70B3}" type="parTrans" cxnId="{97E99843-B568-4AC3-B47D-9C034E2E1A76}">
      <dgm:prSet/>
      <dgm:spPr/>
      <dgm:t>
        <a:bodyPr/>
        <a:lstStyle/>
        <a:p>
          <a:endParaRPr lang="en-US" sz="1600"/>
        </a:p>
      </dgm:t>
    </dgm:pt>
    <dgm:pt modelId="{629E2F18-B892-45C4-9709-AE0A3B68857E}" type="sibTrans" cxnId="{97E99843-B568-4AC3-B47D-9C034E2E1A76}">
      <dgm:prSet/>
      <dgm:spPr/>
      <dgm:t>
        <a:bodyPr/>
        <a:lstStyle/>
        <a:p>
          <a:endParaRPr lang="en-US" sz="1600"/>
        </a:p>
      </dgm:t>
    </dgm:pt>
    <dgm:pt modelId="{F90ED6DB-C2F2-43B7-96B6-8624B93515FF}">
      <dgm:prSet phldrT="[Text]" custT="1"/>
      <dgm:spPr>
        <a:solidFill>
          <a:schemeClr val="accent2">
            <a:lumMod val="50000"/>
          </a:schemeClr>
        </a:solidFill>
        <a:ln w="19050">
          <a:solidFill>
            <a:schemeClr val="tx1">
              <a:lumMod val="50000"/>
              <a:lumOff val="50000"/>
            </a:schemeClr>
          </a:solidFill>
        </a:ln>
        <a:effectLst/>
      </dgm:spPr>
      <dgm:t>
        <a:bodyPr/>
        <a:lstStyle/>
        <a:p>
          <a:r>
            <a:rPr lang="en-US" sz="1600"/>
            <a:t>Agree</a:t>
          </a:r>
        </a:p>
      </dgm:t>
    </dgm:pt>
    <dgm:pt modelId="{77EEC54E-E829-46F2-8395-E36F624876FF}" type="parTrans" cxnId="{B0449031-3965-4129-A9AA-BE64846C1597}">
      <dgm:prSet/>
      <dgm:spPr/>
      <dgm:t>
        <a:bodyPr/>
        <a:lstStyle/>
        <a:p>
          <a:endParaRPr lang="en-US" sz="1600"/>
        </a:p>
      </dgm:t>
    </dgm:pt>
    <dgm:pt modelId="{1DB0201F-89D1-49C0-8BC5-EBEBF475FB78}" type="sibTrans" cxnId="{B0449031-3965-4129-A9AA-BE64846C1597}">
      <dgm:prSet/>
      <dgm:spPr/>
      <dgm:t>
        <a:bodyPr/>
        <a:lstStyle/>
        <a:p>
          <a:endParaRPr lang="en-US" sz="1600"/>
        </a:p>
      </dgm:t>
    </dgm:pt>
    <dgm:pt modelId="{6218B180-A5A1-4AFA-871B-C887B31A25AA}">
      <dgm:prSet phldrT="[Text]" custT="1"/>
      <dgm:spPr/>
      <dgm:t>
        <a:bodyPr anchor="ctr"/>
        <a:lstStyle/>
        <a:p>
          <a:pPr marL="182880" indent="-182880">
            <a:spcAft>
              <a:spcPts val="300"/>
            </a:spcAft>
            <a:buClr>
              <a:srgbClr val="02A396"/>
            </a:buClr>
          </a:pPr>
          <a:r>
            <a:rPr lang="en-US" sz="1400"/>
            <a:t>Collaboratively set goals based on patient’s interest and confidence in ability to change behavior</a:t>
          </a:r>
        </a:p>
      </dgm:t>
    </dgm:pt>
    <dgm:pt modelId="{26F38A19-2D8A-412F-878A-07066136A403}" type="parTrans" cxnId="{24D85772-0CCE-4D4E-99F0-2E15A0839E54}">
      <dgm:prSet/>
      <dgm:spPr/>
      <dgm:t>
        <a:bodyPr/>
        <a:lstStyle/>
        <a:p>
          <a:endParaRPr lang="en-US" sz="1600"/>
        </a:p>
      </dgm:t>
    </dgm:pt>
    <dgm:pt modelId="{D719804B-1F7D-4E15-BB5E-8FABE2BA49FF}" type="sibTrans" cxnId="{24D85772-0CCE-4D4E-99F0-2E15A0839E54}">
      <dgm:prSet/>
      <dgm:spPr/>
      <dgm:t>
        <a:bodyPr/>
        <a:lstStyle/>
        <a:p>
          <a:endParaRPr lang="en-US" sz="1600"/>
        </a:p>
      </dgm:t>
    </dgm:pt>
    <dgm:pt modelId="{CE376517-4767-4064-9E74-33FEBAC83C10}">
      <dgm:prSet phldrT="[Text]" custT="1"/>
      <dgm:spPr>
        <a:solidFill>
          <a:schemeClr val="accent2">
            <a:lumMod val="50000"/>
          </a:schemeClr>
        </a:solidFill>
        <a:ln w="19050">
          <a:solidFill>
            <a:schemeClr val="tx1">
              <a:lumMod val="50000"/>
              <a:lumOff val="50000"/>
            </a:schemeClr>
          </a:solidFill>
        </a:ln>
        <a:effectLst/>
      </dgm:spPr>
      <dgm:t>
        <a:bodyPr/>
        <a:lstStyle/>
        <a:p>
          <a:r>
            <a:rPr lang="en-US" sz="1600"/>
            <a:t>Assist</a:t>
          </a:r>
        </a:p>
      </dgm:t>
    </dgm:pt>
    <dgm:pt modelId="{575E841C-FCAC-4F69-B572-B2BC8F1A7A69}" type="parTrans" cxnId="{8609AC60-9D50-4E3C-8142-F28B8676DC77}">
      <dgm:prSet/>
      <dgm:spPr/>
      <dgm:t>
        <a:bodyPr/>
        <a:lstStyle/>
        <a:p>
          <a:endParaRPr lang="en-US" sz="1600"/>
        </a:p>
      </dgm:t>
    </dgm:pt>
    <dgm:pt modelId="{DC016B27-F03B-489C-BAA3-F57C712053C7}" type="sibTrans" cxnId="{8609AC60-9D50-4E3C-8142-F28B8676DC77}">
      <dgm:prSet/>
      <dgm:spPr/>
      <dgm:t>
        <a:bodyPr/>
        <a:lstStyle/>
        <a:p>
          <a:endParaRPr lang="en-US" sz="1600"/>
        </a:p>
      </dgm:t>
    </dgm:pt>
    <dgm:pt modelId="{033ED9AB-BF55-48CA-8DCC-320473036022}">
      <dgm:prSet phldrT="[Text]" custT="1"/>
      <dgm:spPr/>
      <dgm:t>
        <a:bodyPr anchor="ctr"/>
        <a:lstStyle/>
        <a:p>
          <a:pPr marL="182880" indent="-182880">
            <a:spcAft>
              <a:spcPts val="300"/>
            </a:spcAft>
            <a:buClr>
              <a:srgbClr val="02A396"/>
            </a:buClr>
          </a:pPr>
          <a:r>
            <a:rPr lang="en-US" sz="1400"/>
            <a:t>Identify personal barriers, strategies, problem-solving techniques, and social support</a:t>
          </a:r>
        </a:p>
      </dgm:t>
    </dgm:pt>
    <dgm:pt modelId="{0A8B1F24-6F57-416C-8F81-DDACB3673657}" type="parTrans" cxnId="{D95442D6-4C03-4C0F-8DE3-8245BFCB8C40}">
      <dgm:prSet/>
      <dgm:spPr/>
      <dgm:t>
        <a:bodyPr/>
        <a:lstStyle/>
        <a:p>
          <a:endParaRPr lang="en-US" sz="1600"/>
        </a:p>
      </dgm:t>
    </dgm:pt>
    <dgm:pt modelId="{B3A9E3BD-CF57-4874-BF79-6EDF65335708}" type="sibTrans" cxnId="{D95442D6-4C03-4C0F-8DE3-8245BFCB8C40}">
      <dgm:prSet/>
      <dgm:spPr/>
      <dgm:t>
        <a:bodyPr/>
        <a:lstStyle/>
        <a:p>
          <a:endParaRPr lang="en-US" sz="1600"/>
        </a:p>
      </dgm:t>
    </dgm:pt>
    <dgm:pt modelId="{1DE96A2D-6B74-407D-9C0D-95E7E5F24A52}">
      <dgm:prSet phldrT="[Text]" custT="1"/>
      <dgm:spPr>
        <a:solidFill>
          <a:schemeClr val="accent2">
            <a:lumMod val="50000"/>
          </a:schemeClr>
        </a:solidFill>
        <a:ln w="19050">
          <a:solidFill>
            <a:schemeClr val="tx1">
              <a:lumMod val="50000"/>
              <a:lumOff val="50000"/>
            </a:schemeClr>
          </a:solidFill>
        </a:ln>
        <a:effectLst/>
      </dgm:spPr>
      <dgm:t>
        <a:bodyPr/>
        <a:lstStyle/>
        <a:p>
          <a:r>
            <a:rPr lang="en-US" sz="1600"/>
            <a:t>Arrange</a:t>
          </a:r>
        </a:p>
      </dgm:t>
    </dgm:pt>
    <dgm:pt modelId="{B1709037-9233-4E72-95B2-FC7118CDB5DB}" type="parTrans" cxnId="{B7656E97-FB4D-45EB-BC3B-F02349CB0ADE}">
      <dgm:prSet/>
      <dgm:spPr/>
      <dgm:t>
        <a:bodyPr/>
        <a:lstStyle/>
        <a:p>
          <a:endParaRPr lang="en-US" sz="1600"/>
        </a:p>
      </dgm:t>
    </dgm:pt>
    <dgm:pt modelId="{91ACCE6C-A325-4E47-A545-8FB564739E0C}" type="sibTrans" cxnId="{B7656E97-FB4D-45EB-BC3B-F02349CB0ADE}">
      <dgm:prSet/>
      <dgm:spPr/>
      <dgm:t>
        <a:bodyPr/>
        <a:lstStyle/>
        <a:p>
          <a:endParaRPr lang="en-US" sz="1600"/>
        </a:p>
      </dgm:t>
    </dgm:pt>
    <dgm:pt modelId="{55D96A1F-8A5E-4BB5-A787-F07CF0DCC306}">
      <dgm:prSet phldrT="[Text]" custT="1"/>
      <dgm:spPr/>
      <dgm:t>
        <a:bodyPr anchor="ctr"/>
        <a:lstStyle/>
        <a:p>
          <a:pPr marL="182880" indent="-182880">
            <a:spcAft>
              <a:spcPts val="300"/>
            </a:spcAft>
            <a:buClr>
              <a:srgbClr val="02A396"/>
            </a:buClr>
          </a:pPr>
          <a:r>
            <a:rPr lang="en-US" sz="1400"/>
            <a:t>Specify a plan for follow-up</a:t>
          </a:r>
        </a:p>
      </dgm:t>
    </dgm:pt>
    <dgm:pt modelId="{9B706A9C-5812-4BE3-8C71-8FC85B88547E}" type="parTrans" cxnId="{ED1A4CCC-470A-4C39-A445-B99A1E1B22EB}">
      <dgm:prSet/>
      <dgm:spPr/>
      <dgm:t>
        <a:bodyPr/>
        <a:lstStyle/>
        <a:p>
          <a:endParaRPr lang="en-US" sz="1600"/>
        </a:p>
      </dgm:t>
    </dgm:pt>
    <dgm:pt modelId="{B4C55F1B-7B8F-4B72-A903-CED0C89A7F95}" type="sibTrans" cxnId="{ED1A4CCC-470A-4C39-A445-B99A1E1B22EB}">
      <dgm:prSet/>
      <dgm:spPr/>
      <dgm:t>
        <a:bodyPr/>
        <a:lstStyle/>
        <a:p>
          <a:endParaRPr lang="en-US" sz="1600"/>
        </a:p>
      </dgm:t>
    </dgm:pt>
    <dgm:pt modelId="{8DC70F5A-6F74-40FC-ABF0-30F780BADCC7}" type="pres">
      <dgm:prSet presAssocID="{34FD780B-090A-4D54-ACEF-28E85DD9A494}" presName="linear" presStyleCnt="0">
        <dgm:presLayoutVars>
          <dgm:animLvl val="lvl"/>
          <dgm:resizeHandles val="exact"/>
        </dgm:presLayoutVars>
      </dgm:prSet>
      <dgm:spPr/>
    </dgm:pt>
    <dgm:pt modelId="{83D46740-80D6-46C0-AB63-A37BAC360667}" type="pres">
      <dgm:prSet presAssocID="{B6B45E17-7BEB-422F-91DA-ED91DCDD5863}" presName="parentText" presStyleLbl="node1" presStyleIdx="0" presStyleCnt="5" custScaleY="73539">
        <dgm:presLayoutVars>
          <dgm:chMax val="0"/>
          <dgm:bulletEnabled val="1"/>
        </dgm:presLayoutVars>
      </dgm:prSet>
      <dgm:spPr/>
    </dgm:pt>
    <dgm:pt modelId="{4D826CCB-895A-4185-A4AC-E357CB62FE2C}" type="pres">
      <dgm:prSet presAssocID="{B6B45E17-7BEB-422F-91DA-ED91DCDD5863}" presName="childText" presStyleLbl="revTx" presStyleIdx="0" presStyleCnt="5">
        <dgm:presLayoutVars>
          <dgm:bulletEnabled val="1"/>
        </dgm:presLayoutVars>
      </dgm:prSet>
      <dgm:spPr/>
    </dgm:pt>
    <dgm:pt modelId="{2DAA6702-6F80-44FC-93F4-1B538D322546}" type="pres">
      <dgm:prSet presAssocID="{DD2687F6-A6DD-41D7-8F55-A4DCF3CAABF1}" presName="parentText" presStyleLbl="node1" presStyleIdx="1" presStyleCnt="5" custScaleY="70332">
        <dgm:presLayoutVars>
          <dgm:chMax val="0"/>
          <dgm:bulletEnabled val="1"/>
        </dgm:presLayoutVars>
      </dgm:prSet>
      <dgm:spPr/>
    </dgm:pt>
    <dgm:pt modelId="{03CA58CE-88A3-4893-BB0B-A0EAB859F0A7}" type="pres">
      <dgm:prSet presAssocID="{DD2687F6-A6DD-41D7-8F55-A4DCF3CAABF1}" presName="childText" presStyleLbl="revTx" presStyleIdx="1" presStyleCnt="5">
        <dgm:presLayoutVars>
          <dgm:bulletEnabled val="1"/>
        </dgm:presLayoutVars>
      </dgm:prSet>
      <dgm:spPr/>
    </dgm:pt>
    <dgm:pt modelId="{C5D94388-744C-466F-99A8-EF586210E3E1}" type="pres">
      <dgm:prSet presAssocID="{F90ED6DB-C2F2-43B7-96B6-8624B93515FF}" presName="parentText" presStyleLbl="node1" presStyleIdx="2" presStyleCnt="5" custScaleY="66118">
        <dgm:presLayoutVars>
          <dgm:chMax val="0"/>
          <dgm:bulletEnabled val="1"/>
        </dgm:presLayoutVars>
      </dgm:prSet>
      <dgm:spPr/>
    </dgm:pt>
    <dgm:pt modelId="{1FC89974-CE7E-4166-B937-C0EAC2E3B729}" type="pres">
      <dgm:prSet presAssocID="{F90ED6DB-C2F2-43B7-96B6-8624B93515FF}" presName="childText" presStyleLbl="revTx" presStyleIdx="2" presStyleCnt="5">
        <dgm:presLayoutVars>
          <dgm:bulletEnabled val="1"/>
        </dgm:presLayoutVars>
      </dgm:prSet>
      <dgm:spPr/>
    </dgm:pt>
    <dgm:pt modelId="{74F33627-3D34-4958-B3F5-9658CCFFDF8F}" type="pres">
      <dgm:prSet presAssocID="{CE376517-4767-4064-9E74-33FEBAC83C10}" presName="parentText" presStyleLbl="node1" presStyleIdx="3" presStyleCnt="5" custScaleY="66094">
        <dgm:presLayoutVars>
          <dgm:chMax val="0"/>
          <dgm:bulletEnabled val="1"/>
        </dgm:presLayoutVars>
      </dgm:prSet>
      <dgm:spPr/>
    </dgm:pt>
    <dgm:pt modelId="{B778C0A2-E8D0-49BA-B584-3AFE3C7CCDA2}" type="pres">
      <dgm:prSet presAssocID="{CE376517-4767-4064-9E74-33FEBAC83C10}" presName="childText" presStyleLbl="revTx" presStyleIdx="3" presStyleCnt="5">
        <dgm:presLayoutVars>
          <dgm:bulletEnabled val="1"/>
        </dgm:presLayoutVars>
      </dgm:prSet>
      <dgm:spPr/>
    </dgm:pt>
    <dgm:pt modelId="{A3A63E0D-2DCF-4FEB-9782-6926B51272B1}" type="pres">
      <dgm:prSet presAssocID="{1DE96A2D-6B74-407D-9C0D-95E7E5F24A52}" presName="parentText" presStyleLbl="node1" presStyleIdx="4" presStyleCnt="5" custScaleY="72733">
        <dgm:presLayoutVars>
          <dgm:chMax val="0"/>
          <dgm:bulletEnabled val="1"/>
        </dgm:presLayoutVars>
      </dgm:prSet>
      <dgm:spPr/>
    </dgm:pt>
    <dgm:pt modelId="{C4E84A46-9628-4896-9C53-5EE966240D21}" type="pres">
      <dgm:prSet presAssocID="{1DE96A2D-6B74-407D-9C0D-95E7E5F24A52}" presName="childText" presStyleLbl="revTx" presStyleIdx="4" presStyleCnt="5">
        <dgm:presLayoutVars>
          <dgm:bulletEnabled val="1"/>
        </dgm:presLayoutVars>
      </dgm:prSet>
      <dgm:spPr/>
    </dgm:pt>
  </dgm:ptLst>
  <dgm:cxnLst>
    <dgm:cxn modelId="{2706D603-A987-4853-A410-55D3E27F2E9E}" type="presOf" srcId="{34FD780B-090A-4D54-ACEF-28E85DD9A494}" destId="{8DC70F5A-6F74-40FC-ABF0-30F780BADCC7}" srcOrd="0" destOrd="0" presId="urn:microsoft.com/office/officeart/2005/8/layout/vList2"/>
    <dgm:cxn modelId="{A8749D10-7168-4D4D-B6B8-972EA1D09A72}" srcId="{B6B45E17-7BEB-422F-91DA-ED91DCDD5863}" destId="{7CDB4186-51AC-4371-940F-26BC008F4C68}" srcOrd="0" destOrd="0" parTransId="{AD5A3187-20DA-4A5E-A4AB-2D3573F6E441}" sibTransId="{3CCAE4A9-485B-4376-83AE-9F066C577890}"/>
    <dgm:cxn modelId="{4E52BB21-8F80-4C53-9EB2-998BC21A14BC}" srcId="{34FD780B-090A-4D54-ACEF-28E85DD9A494}" destId="{B6B45E17-7BEB-422F-91DA-ED91DCDD5863}" srcOrd="0" destOrd="0" parTransId="{4E7A8AB6-AAEE-462E-AF0E-E3180203FE87}" sibTransId="{D16AFA29-DC3F-4CD6-9B1A-43F289D55848}"/>
    <dgm:cxn modelId="{B0449031-3965-4129-A9AA-BE64846C1597}" srcId="{34FD780B-090A-4D54-ACEF-28E85DD9A494}" destId="{F90ED6DB-C2F2-43B7-96B6-8624B93515FF}" srcOrd="2" destOrd="0" parTransId="{77EEC54E-E829-46F2-8395-E36F624876FF}" sibTransId="{1DB0201F-89D1-49C0-8BC5-EBEBF475FB78}"/>
    <dgm:cxn modelId="{CAB23333-DC5A-40B4-88DB-4444F9A7795A}" type="presOf" srcId="{DD2687F6-A6DD-41D7-8F55-A4DCF3CAABF1}" destId="{2DAA6702-6F80-44FC-93F4-1B538D322546}" srcOrd="0" destOrd="0" presId="urn:microsoft.com/office/officeart/2005/8/layout/vList2"/>
    <dgm:cxn modelId="{8609AC60-9D50-4E3C-8142-F28B8676DC77}" srcId="{34FD780B-090A-4D54-ACEF-28E85DD9A494}" destId="{CE376517-4767-4064-9E74-33FEBAC83C10}" srcOrd="3" destOrd="0" parTransId="{575E841C-FCAC-4F69-B572-B2BC8F1A7A69}" sibTransId="{DC016B27-F03B-489C-BAA3-F57C712053C7}"/>
    <dgm:cxn modelId="{97E99843-B568-4AC3-B47D-9C034E2E1A76}" srcId="{DD2687F6-A6DD-41D7-8F55-A4DCF3CAABF1}" destId="{E354237C-1602-4FBD-9469-F8FDF2B11E52}" srcOrd="0" destOrd="0" parTransId="{A402D63A-C1A6-484D-A4E7-FB12394E70B3}" sibTransId="{629E2F18-B892-45C4-9709-AE0A3B68857E}"/>
    <dgm:cxn modelId="{F68A6C70-C740-466D-B417-1F19D1A0880D}" type="presOf" srcId="{55D96A1F-8A5E-4BB5-A787-F07CF0DCC306}" destId="{C4E84A46-9628-4896-9C53-5EE966240D21}" srcOrd="0" destOrd="0" presId="urn:microsoft.com/office/officeart/2005/8/layout/vList2"/>
    <dgm:cxn modelId="{24D85772-0CCE-4D4E-99F0-2E15A0839E54}" srcId="{F90ED6DB-C2F2-43B7-96B6-8624B93515FF}" destId="{6218B180-A5A1-4AFA-871B-C887B31A25AA}" srcOrd="0" destOrd="0" parTransId="{26F38A19-2D8A-412F-878A-07066136A403}" sibTransId="{D719804B-1F7D-4E15-BB5E-8FABE2BA49FF}"/>
    <dgm:cxn modelId="{E721BD55-30CA-44F8-8512-DC4A47F85E2D}" type="presOf" srcId="{CE376517-4767-4064-9E74-33FEBAC83C10}" destId="{74F33627-3D34-4958-B3F5-9658CCFFDF8F}" srcOrd="0" destOrd="0" presId="urn:microsoft.com/office/officeart/2005/8/layout/vList2"/>
    <dgm:cxn modelId="{62DC4877-8183-4617-B4F6-7B58FA4F65E0}" type="presOf" srcId="{7CDB4186-51AC-4371-940F-26BC008F4C68}" destId="{4D826CCB-895A-4185-A4AC-E357CB62FE2C}" srcOrd="0" destOrd="0" presId="urn:microsoft.com/office/officeart/2005/8/layout/vList2"/>
    <dgm:cxn modelId="{3A4C0D7D-869C-4DF3-9FBC-D996B1F4C00A}" type="presOf" srcId="{1DE96A2D-6B74-407D-9C0D-95E7E5F24A52}" destId="{A3A63E0D-2DCF-4FEB-9782-6926B51272B1}" srcOrd="0" destOrd="0" presId="urn:microsoft.com/office/officeart/2005/8/layout/vList2"/>
    <dgm:cxn modelId="{F3D8AC80-82E5-4A7C-9053-D8B3101ACFF0}" type="presOf" srcId="{033ED9AB-BF55-48CA-8DCC-320473036022}" destId="{B778C0A2-E8D0-49BA-B584-3AFE3C7CCDA2}" srcOrd="0" destOrd="0" presId="urn:microsoft.com/office/officeart/2005/8/layout/vList2"/>
    <dgm:cxn modelId="{B7656E97-FB4D-45EB-BC3B-F02349CB0ADE}" srcId="{34FD780B-090A-4D54-ACEF-28E85DD9A494}" destId="{1DE96A2D-6B74-407D-9C0D-95E7E5F24A52}" srcOrd="4" destOrd="0" parTransId="{B1709037-9233-4E72-95B2-FC7118CDB5DB}" sibTransId="{91ACCE6C-A325-4E47-A545-8FB564739E0C}"/>
    <dgm:cxn modelId="{41DD519A-93FF-42D7-946C-3B4E46ABC373}" srcId="{34FD780B-090A-4D54-ACEF-28E85DD9A494}" destId="{DD2687F6-A6DD-41D7-8F55-A4DCF3CAABF1}" srcOrd="1" destOrd="0" parTransId="{6FAC6B5D-B1D4-41C0-825D-B440217F18F6}" sibTransId="{E9B3B9DD-1829-4305-A2A0-C55D7FC645F9}"/>
    <dgm:cxn modelId="{68E756C2-1834-465A-B60A-ECF9E739C3AF}" type="presOf" srcId="{F90ED6DB-C2F2-43B7-96B6-8624B93515FF}" destId="{C5D94388-744C-466F-99A8-EF586210E3E1}" srcOrd="0" destOrd="0" presId="urn:microsoft.com/office/officeart/2005/8/layout/vList2"/>
    <dgm:cxn modelId="{ED1A4CCC-470A-4C39-A445-B99A1E1B22EB}" srcId="{1DE96A2D-6B74-407D-9C0D-95E7E5F24A52}" destId="{55D96A1F-8A5E-4BB5-A787-F07CF0DCC306}" srcOrd="0" destOrd="0" parTransId="{9B706A9C-5812-4BE3-8C71-8FC85B88547E}" sibTransId="{B4C55F1B-7B8F-4B72-A903-CED0C89A7F95}"/>
    <dgm:cxn modelId="{D95442D6-4C03-4C0F-8DE3-8245BFCB8C40}" srcId="{CE376517-4767-4064-9E74-33FEBAC83C10}" destId="{033ED9AB-BF55-48CA-8DCC-320473036022}" srcOrd="0" destOrd="0" parTransId="{0A8B1F24-6F57-416C-8F81-DDACB3673657}" sibTransId="{B3A9E3BD-CF57-4874-BF79-6EDF65335708}"/>
    <dgm:cxn modelId="{628B31D7-1603-47E0-946D-3026B909A38C}" type="presOf" srcId="{B6B45E17-7BEB-422F-91DA-ED91DCDD5863}" destId="{83D46740-80D6-46C0-AB63-A37BAC360667}" srcOrd="0" destOrd="0" presId="urn:microsoft.com/office/officeart/2005/8/layout/vList2"/>
    <dgm:cxn modelId="{F0CB4DD8-F8AB-4E40-BAE5-931B5FC99703}" type="presOf" srcId="{E354237C-1602-4FBD-9469-F8FDF2B11E52}" destId="{03CA58CE-88A3-4893-BB0B-A0EAB859F0A7}" srcOrd="0" destOrd="0" presId="urn:microsoft.com/office/officeart/2005/8/layout/vList2"/>
    <dgm:cxn modelId="{D8043EF4-0ACD-4FD8-83F8-E56EA461B989}" type="presOf" srcId="{6218B180-A5A1-4AFA-871B-C887B31A25AA}" destId="{1FC89974-CE7E-4166-B937-C0EAC2E3B729}" srcOrd="0" destOrd="0" presId="urn:microsoft.com/office/officeart/2005/8/layout/vList2"/>
    <dgm:cxn modelId="{EBD6205A-3C94-48A9-899D-C10ED849F9CF}" type="presParOf" srcId="{8DC70F5A-6F74-40FC-ABF0-30F780BADCC7}" destId="{83D46740-80D6-46C0-AB63-A37BAC360667}" srcOrd="0" destOrd="0" presId="urn:microsoft.com/office/officeart/2005/8/layout/vList2"/>
    <dgm:cxn modelId="{C23521AE-3389-4C9E-8D60-5A5D1DECDFC2}" type="presParOf" srcId="{8DC70F5A-6F74-40FC-ABF0-30F780BADCC7}" destId="{4D826CCB-895A-4185-A4AC-E357CB62FE2C}" srcOrd="1" destOrd="0" presId="urn:microsoft.com/office/officeart/2005/8/layout/vList2"/>
    <dgm:cxn modelId="{8C0EDB70-F19D-4031-B26C-E882EBE3CB22}" type="presParOf" srcId="{8DC70F5A-6F74-40FC-ABF0-30F780BADCC7}" destId="{2DAA6702-6F80-44FC-93F4-1B538D322546}" srcOrd="2" destOrd="0" presId="urn:microsoft.com/office/officeart/2005/8/layout/vList2"/>
    <dgm:cxn modelId="{80A915D4-4953-4E28-8B1F-EE54D519AFCF}" type="presParOf" srcId="{8DC70F5A-6F74-40FC-ABF0-30F780BADCC7}" destId="{03CA58CE-88A3-4893-BB0B-A0EAB859F0A7}" srcOrd="3" destOrd="0" presId="urn:microsoft.com/office/officeart/2005/8/layout/vList2"/>
    <dgm:cxn modelId="{08C72853-44D1-4D71-82C4-C7F76E557A51}" type="presParOf" srcId="{8DC70F5A-6F74-40FC-ABF0-30F780BADCC7}" destId="{C5D94388-744C-466F-99A8-EF586210E3E1}" srcOrd="4" destOrd="0" presId="urn:microsoft.com/office/officeart/2005/8/layout/vList2"/>
    <dgm:cxn modelId="{E4F43214-C59A-4BDB-A37C-CB77C34FFFF9}" type="presParOf" srcId="{8DC70F5A-6F74-40FC-ABF0-30F780BADCC7}" destId="{1FC89974-CE7E-4166-B937-C0EAC2E3B729}" srcOrd="5" destOrd="0" presId="urn:microsoft.com/office/officeart/2005/8/layout/vList2"/>
    <dgm:cxn modelId="{EA78FD33-5281-460E-B031-9C236E6F4002}" type="presParOf" srcId="{8DC70F5A-6F74-40FC-ABF0-30F780BADCC7}" destId="{74F33627-3D34-4958-B3F5-9658CCFFDF8F}" srcOrd="6" destOrd="0" presId="urn:microsoft.com/office/officeart/2005/8/layout/vList2"/>
    <dgm:cxn modelId="{705A4604-8254-4E32-AFFD-20B7C6797266}" type="presParOf" srcId="{8DC70F5A-6F74-40FC-ABF0-30F780BADCC7}" destId="{B778C0A2-E8D0-49BA-B584-3AFE3C7CCDA2}" srcOrd="7" destOrd="0" presId="urn:microsoft.com/office/officeart/2005/8/layout/vList2"/>
    <dgm:cxn modelId="{D538A7A4-1C13-4C43-B9D3-37A5C6A9BCB9}" type="presParOf" srcId="{8DC70F5A-6F74-40FC-ABF0-30F780BADCC7}" destId="{A3A63E0D-2DCF-4FEB-9782-6926B51272B1}" srcOrd="8" destOrd="0" presId="urn:microsoft.com/office/officeart/2005/8/layout/vList2"/>
    <dgm:cxn modelId="{5B69AEC9-50AF-4FEA-95A5-4A103AD41E85}" type="presParOf" srcId="{8DC70F5A-6F74-40FC-ABF0-30F780BADCC7}" destId="{C4E84A46-9628-4896-9C53-5EE966240D21}" srcOrd="9"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E4BE44-2FFE-4E1B-AF8A-0D05F7BF8A65}"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44D3BD51-45CE-4928-9556-C3BF82374208}">
      <dgm:prSet phldrT="[Text]" custT="1"/>
      <dgm:spPr>
        <a:solidFill>
          <a:schemeClr val="accent2">
            <a:lumMod val="20000"/>
            <a:lumOff val="80000"/>
          </a:schemeClr>
        </a:solidFill>
        <a:ln w="19050">
          <a:solidFill>
            <a:srgbClr val="489FA6"/>
          </a:solidFill>
        </a:ln>
        <a:effectLst/>
      </dgm:spPr>
      <dgm:t>
        <a:bodyPr/>
        <a:lstStyle/>
        <a:p>
          <a:r>
            <a:rPr lang="en-US" sz="2400" b="1">
              <a:solidFill>
                <a:schemeClr val="tx1"/>
              </a:solidFill>
            </a:rPr>
            <a:t>Patient-centric Approach</a:t>
          </a:r>
        </a:p>
      </dgm:t>
    </dgm:pt>
    <dgm:pt modelId="{4E14BC5A-9088-4E66-84E3-63EB7A6E25F6}" type="parTrans" cxnId="{A1BF4703-7484-4E9D-9288-8765EA397600}">
      <dgm:prSet/>
      <dgm:spPr/>
      <dgm:t>
        <a:bodyPr/>
        <a:lstStyle/>
        <a:p>
          <a:endParaRPr lang="en-US"/>
        </a:p>
      </dgm:t>
    </dgm:pt>
    <dgm:pt modelId="{877636CD-CBB7-4DC4-80B6-F571677F7DA0}" type="sibTrans" cxnId="{A1BF4703-7484-4E9D-9288-8765EA397600}">
      <dgm:prSet/>
      <dgm:spPr/>
      <dgm:t>
        <a:bodyPr/>
        <a:lstStyle/>
        <a:p>
          <a:endParaRPr lang="en-US"/>
        </a:p>
      </dgm:t>
    </dgm:pt>
    <dgm:pt modelId="{46987391-F685-4F26-BBAD-FEA25A042422}">
      <dgm:prSet phldrT="[Text]"/>
      <dgm:spPr>
        <a:solidFill>
          <a:srgbClr val="489FA6"/>
        </a:solidFill>
        <a:ln w="19050">
          <a:noFill/>
        </a:ln>
        <a:effectLst/>
      </dgm:spPr>
      <dgm:t>
        <a:bodyPr/>
        <a:lstStyle/>
        <a:p>
          <a:r>
            <a:rPr lang="en-US"/>
            <a:t>Patient factors: comorbidities and past medical history</a:t>
          </a:r>
        </a:p>
      </dgm:t>
    </dgm:pt>
    <dgm:pt modelId="{5EF0FB34-BF14-4E49-9B22-76D5CF7E2B0E}" type="parTrans" cxnId="{3718417C-B216-4752-A410-D9B63E88F82F}">
      <dgm:prSet/>
      <dgm:spPr/>
      <dgm:t>
        <a:bodyPr/>
        <a:lstStyle/>
        <a:p>
          <a:endParaRPr lang="en-US"/>
        </a:p>
      </dgm:t>
    </dgm:pt>
    <dgm:pt modelId="{07D66255-4034-4216-816D-400948970E94}" type="sibTrans" cxnId="{3718417C-B216-4752-A410-D9B63E88F82F}">
      <dgm:prSet/>
      <dgm:spPr/>
      <dgm:t>
        <a:bodyPr/>
        <a:lstStyle/>
        <a:p>
          <a:endParaRPr lang="en-US"/>
        </a:p>
      </dgm:t>
    </dgm:pt>
    <dgm:pt modelId="{B632EA04-1146-4A68-8A5B-9671A645A3F3}">
      <dgm:prSet phldrT="[Text]" custT="1"/>
      <dgm:spPr>
        <a:solidFill>
          <a:schemeClr val="accent2">
            <a:lumMod val="20000"/>
            <a:lumOff val="80000"/>
          </a:schemeClr>
        </a:solidFill>
        <a:ln w="19050">
          <a:solidFill>
            <a:srgbClr val="489FA6"/>
          </a:solidFill>
        </a:ln>
        <a:effectLst/>
      </dgm:spPr>
      <dgm:t>
        <a:bodyPr/>
        <a:lstStyle/>
        <a:p>
          <a:r>
            <a:rPr lang="en-US" sz="2400" b="1">
              <a:solidFill>
                <a:schemeClr val="tx1"/>
              </a:solidFill>
            </a:rPr>
            <a:t>Goal Concordant Care</a:t>
          </a:r>
        </a:p>
      </dgm:t>
    </dgm:pt>
    <dgm:pt modelId="{47A66C10-59CE-4A9A-935A-7BDB7D4E17CA}" type="parTrans" cxnId="{5E5FD818-92E7-4F10-8477-1E5F92A552E8}">
      <dgm:prSet/>
      <dgm:spPr/>
      <dgm:t>
        <a:bodyPr/>
        <a:lstStyle/>
        <a:p>
          <a:endParaRPr lang="en-US"/>
        </a:p>
      </dgm:t>
    </dgm:pt>
    <dgm:pt modelId="{AC993370-0017-4854-BE2D-7C0CA702AB56}" type="sibTrans" cxnId="{5E5FD818-92E7-4F10-8477-1E5F92A552E8}">
      <dgm:prSet/>
      <dgm:spPr/>
      <dgm:t>
        <a:bodyPr/>
        <a:lstStyle/>
        <a:p>
          <a:endParaRPr lang="en-US"/>
        </a:p>
      </dgm:t>
    </dgm:pt>
    <dgm:pt modelId="{F604F049-9870-453E-8A73-4603111CC961}">
      <dgm:prSet phldrT="[Text]"/>
      <dgm:spPr>
        <a:solidFill>
          <a:srgbClr val="489FA6"/>
        </a:solidFill>
        <a:ln w="19050">
          <a:noFill/>
        </a:ln>
        <a:effectLst/>
      </dgm:spPr>
      <dgm:t>
        <a:bodyPr/>
        <a:lstStyle/>
        <a:p>
          <a:r>
            <a:rPr lang="en-US"/>
            <a:t>Understanding patient goals</a:t>
          </a:r>
        </a:p>
      </dgm:t>
    </dgm:pt>
    <dgm:pt modelId="{38F27BA4-4271-4119-B034-3197EBF8782A}" type="parTrans" cxnId="{D10EF3FB-D5FA-45FE-B55D-B0059A9C8B7F}">
      <dgm:prSet/>
      <dgm:spPr/>
      <dgm:t>
        <a:bodyPr/>
        <a:lstStyle/>
        <a:p>
          <a:endParaRPr lang="en-US"/>
        </a:p>
      </dgm:t>
    </dgm:pt>
    <dgm:pt modelId="{3FE2C720-1E3A-4628-B9AE-D1EEE756441E}" type="sibTrans" cxnId="{D10EF3FB-D5FA-45FE-B55D-B0059A9C8B7F}">
      <dgm:prSet/>
      <dgm:spPr/>
      <dgm:t>
        <a:bodyPr/>
        <a:lstStyle/>
        <a:p>
          <a:endParaRPr lang="en-US"/>
        </a:p>
      </dgm:t>
    </dgm:pt>
    <dgm:pt modelId="{F1243803-4EA1-4C63-B320-40121C2BBBEF}">
      <dgm:prSet/>
      <dgm:spPr>
        <a:solidFill>
          <a:srgbClr val="489FA6"/>
        </a:solidFill>
        <a:ln w="19050">
          <a:noFill/>
        </a:ln>
        <a:effectLst/>
      </dgm:spPr>
      <dgm:t>
        <a:bodyPr/>
        <a:lstStyle/>
        <a:p>
          <a:r>
            <a:rPr lang="en-US"/>
            <a:t>Therapy factors: adverse events and intangible things (logistics), such as distance of travel to the clinic, ability to pay for medications, insurance coverage</a:t>
          </a:r>
        </a:p>
      </dgm:t>
    </dgm:pt>
    <dgm:pt modelId="{4FEF5CAB-ABEA-414B-BEFC-0A385A880C29}" type="parTrans" cxnId="{17696086-858F-4EB6-9957-400BF7142553}">
      <dgm:prSet/>
      <dgm:spPr/>
      <dgm:t>
        <a:bodyPr/>
        <a:lstStyle/>
        <a:p>
          <a:endParaRPr lang="en-US"/>
        </a:p>
      </dgm:t>
    </dgm:pt>
    <dgm:pt modelId="{DE27AFC1-5E35-44B9-A869-002EC9732CF1}" type="sibTrans" cxnId="{17696086-858F-4EB6-9957-400BF7142553}">
      <dgm:prSet/>
      <dgm:spPr/>
      <dgm:t>
        <a:bodyPr/>
        <a:lstStyle/>
        <a:p>
          <a:endParaRPr lang="en-US"/>
        </a:p>
      </dgm:t>
    </dgm:pt>
    <dgm:pt modelId="{0BFAEC28-6333-41A9-96D9-A23B10B725F0}">
      <dgm:prSet/>
      <dgm:spPr>
        <a:solidFill>
          <a:srgbClr val="489FA6"/>
        </a:solidFill>
        <a:ln w="19050">
          <a:noFill/>
        </a:ln>
        <a:effectLst/>
      </dgm:spPr>
      <dgm:t>
        <a:bodyPr/>
        <a:lstStyle/>
        <a:p>
          <a:r>
            <a:rPr lang="en-US"/>
            <a:t>Setting expectations together</a:t>
          </a:r>
        </a:p>
      </dgm:t>
    </dgm:pt>
    <dgm:pt modelId="{7754CFE5-BB79-4645-9A19-477EDDF5AD85}" type="parTrans" cxnId="{56E8FE75-D1BE-4478-B4D9-CE3D21F96AAB}">
      <dgm:prSet/>
      <dgm:spPr/>
      <dgm:t>
        <a:bodyPr/>
        <a:lstStyle/>
        <a:p>
          <a:endParaRPr lang="en-US"/>
        </a:p>
      </dgm:t>
    </dgm:pt>
    <dgm:pt modelId="{9DA4221B-2239-42DE-8BC0-9FEF673992FB}" type="sibTrans" cxnId="{56E8FE75-D1BE-4478-B4D9-CE3D21F96AAB}">
      <dgm:prSet/>
      <dgm:spPr/>
      <dgm:t>
        <a:bodyPr/>
        <a:lstStyle/>
        <a:p>
          <a:endParaRPr lang="en-US"/>
        </a:p>
      </dgm:t>
    </dgm:pt>
    <dgm:pt modelId="{6BC22848-903A-4DA3-8E48-6663364792C8}">
      <dgm:prSet/>
      <dgm:spPr>
        <a:solidFill>
          <a:srgbClr val="489FA6"/>
        </a:solidFill>
        <a:ln w="19050">
          <a:noFill/>
        </a:ln>
        <a:effectLst/>
      </dgm:spPr>
      <dgm:t>
        <a:bodyPr/>
        <a:lstStyle/>
        <a:p>
          <a:r>
            <a:rPr lang="en-US"/>
            <a:t>Realigning expectations as needed</a:t>
          </a:r>
        </a:p>
      </dgm:t>
    </dgm:pt>
    <dgm:pt modelId="{D21DB718-184F-4EAB-9ECB-BFD6CBF4FEE4}" type="parTrans" cxnId="{BEA37E0E-9C07-48BB-AAE5-923CB5A58D1D}">
      <dgm:prSet/>
      <dgm:spPr/>
      <dgm:t>
        <a:bodyPr/>
        <a:lstStyle/>
        <a:p>
          <a:endParaRPr lang="en-US"/>
        </a:p>
      </dgm:t>
    </dgm:pt>
    <dgm:pt modelId="{01080482-77D5-45A5-A6BE-63868D5630B2}" type="sibTrans" cxnId="{BEA37E0E-9C07-48BB-AAE5-923CB5A58D1D}">
      <dgm:prSet/>
      <dgm:spPr/>
      <dgm:t>
        <a:bodyPr/>
        <a:lstStyle/>
        <a:p>
          <a:endParaRPr lang="en-US"/>
        </a:p>
      </dgm:t>
    </dgm:pt>
    <dgm:pt modelId="{31AA30D0-EAE8-40DB-8A1D-C5D6EEB2801D}">
      <dgm:prSet/>
      <dgm:spPr>
        <a:solidFill>
          <a:srgbClr val="489FA6"/>
        </a:solidFill>
        <a:ln w="19050">
          <a:noFill/>
        </a:ln>
        <a:effectLst/>
      </dgm:spPr>
      <dgm:t>
        <a:bodyPr/>
        <a:lstStyle/>
        <a:p>
          <a:r>
            <a:rPr lang="en-US"/>
            <a:t>Measuring success</a:t>
          </a:r>
        </a:p>
      </dgm:t>
    </dgm:pt>
    <dgm:pt modelId="{7BE65582-FE4D-477A-899E-1D8912AA47BD}" type="parTrans" cxnId="{D003BB5C-70BD-4690-B346-CE230285CFE5}">
      <dgm:prSet/>
      <dgm:spPr/>
      <dgm:t>
        <a:bodyPr/>
        <a:lstStyle/>
        <a:p>
          <a:endParaRPr lang="en-US"/>
        </a:p>
      </dgm:t>
    </dgm:pt>
    <dgm:pt modelId="{16A507BA-B934-4849-97D8-1083F7AA56DB}" type="sibTrans" cxnId="{D003BB5C-70BD-4690-B346-CE230285CFE5}">
      <dgm:prSet/>
      <dgm:spPr/>
      <dgm:t>
        <a:bodyPr/>
        <a:lstStyle/>
        <a:p>
          <a:endParaRPr lang="en-US"/>
        </a:p>
      </dgm:t>
    </dgm:pt>
    <dgm:pt modelId="{75F78D57-E5C5-4A84-A2A3-469638F6BDFA}" type="pres">
      <dgm:prSet presAssocID="{A6E4BE44-2FFE-4E1B-AF8A-0D05F7BF8A65}" presName="theList" presStyleCnt="0">
        <dgm:presLayoutVars>
          <dgm:dir/>
          <dgm:animLvl val="lvl"/>
          <dgm:resizeHandles val="exact"/>
        </dgm:presLayoutVars>
      </dgm:prSet>
      <dgm:spPr/>
    </dgm:pt>
    <dgm:pt modelId="{1D6BDA09-5257-4684-A165-D2450975698D}" type="pres">
      <dgm:prSet presAssocID="{44D3BD51-45CE-4928-9556-C3BF82374208}" presName="compNode" presStyleCnt="0"/>
      <dgm:spPr/>
    </dgm:pt>
    <dgm:pt modelId="{9A3BE9A9-8CFB-4DF2-B80D-6791FDDDF991}" type="pres">
      <dgm:prSet presAssocID="{44D3BD51-45CE-4928-9556-C3BF82374208}" presName="aNode" presStyleLbl="bgShp" presStyleIdx="0" presStyleCnt="2"/>
      <dgm:spPr/>
    </dgm:pt>
    <dgm:pt modelId="{483A42C7-B0BD-40C8-B8A1-9BF5B994E383}" type="pres">
      <dgm:prSet presAssocID="{44D3BD51-45CE-4928-9556-C3BF82374208}" presName="textNode" presStyleLbl="bgShp" presStyleIdx="0" presStyleCnt="2"/>
      <dgm:spPr/>
    </dgm:pt>
    <dgm:pt modelId="{A0727972-F9CE-4F2E-BB43-0EBD86DF07B1}" type="pres">
      <dgm:prSet presAssocID="{44D3BD51-45CE-4928-9556-C3BF82374208}" presName="compChildNode" presStyleCnt="0"/>
      <dgm:spPr/>
    </dgm:pt>
    <dgm:pt modelId="{705ECFDD-240A-4D27-9A5D-0C9D34293ED0}" type="pres">
      <dgm:prSet presAssocID="{44D3BD51-45CE-4928-9556-C3BF82374208}" presName="theInnerList" presStyleCnt="0"/>
      <dgm:spPr/>
    </dgm:pt>
    <dgm:pt modelId="{E0062339-519E-492E-9725-5D6174F705A6}" type="pres">
      <dgm:prSet presAssocID="{46987391-F685-4F26-BBAD-FEA25A042422}" presName="childNode" presStyleLbl="node1" presStyleIdx="0" presStyleCnt="6" custScaleY="50831">
        <dgm:presLayoutVars>
          <dgm:bulletEnabled val="1"/>
        </dgm:presLayoutVars>
      </dgm:prSet>
      <dgm:spPr/>
    </dgm:pt>
    <dgm:pt modelId="{6000DEFA-D5AA-4A9A-A9B7-F50FB0C5D5B4}" type="pres">
      <dgm:prSet presAssocID="{46987391-F685-4F26-BBAD-FEA25A042422}" presName="aSpace2" presStyleCnt="0"/>
      <dgm:spPr/>
    </dgm:pt>
    <dgm:pt modelId="{88246D68-5456-42F7-865F-375198A67345}" type="pres">
      <dgm:prSet presAssocID="{F1243803-4EA1-4C63-B320-40121C2BBBEF}" presName="childNode" presStyleLbl="node1" presStyleIdx="1" presStyleCnt="6">
        <dgm:presLayoutVars>
          <dgm:bulletEnabled val="1"/>
        </dgm:presLayoutVars>
      </dgm:prSet>
      <dgm:spPr/>
    </dgm:pt>
    <dgm:pt modelId="{7AD7CCA5-6C76-45FA-A71D-291E5B0E6939}" type="pres">
      <dgm:prSet presAssocID="{44D3BD51-45CE-4928-9556-C3BF82374208}" presName="aSpace" presStyleCnt="0"/>
      <dgm:spPr/>
    </dgm:pt>
    <dgm:pt modelId="{91DC82DC-F439-4623-8371-59B826667445}" type="pres">
      <dgm:prSet presAssocID="{B632EA04-1146-4A68-8A5B-9671A645A3F3}" presName="compNode" presStyleCnt="0"/>
      <dgm:spPr/>
    </dgm:pt>
    <dgm:pt modelId="{1F4971BD-AFC0-4FE3-9A78-07DEC061AC3C}" type="pres">
      <dgm:prSet presAssocID="{B632EA04-1146-4A68-8A5B-9671A645A3F3}" presName="aNode" presStyleLbl="bgShp" presStyleIdx="1" presStyleCnt="2"/>
      <dgm:spPr/>
    </dgm:pt>
    <dgm:pt modelId="{8BCFAE71-71B8-4F01-9B11-C1380E2B3567}" type="pres">
      <dgm:prSet presAssocID="{B632EA04-1146-4A68-8A5B-9671A645A3F3}" presName="textNode" presStyleLbl="bgShp" presStyleIdx="1" presStyleCnt="2"/>
      <dgm:spPr/>
    </dgm:pt>
    <dgm:pt modelId="{44650983-1E6F-4457-9A98-971F2535B802}" type="pres">
      <dgm:prSet presAssocID="{B632EA04-1146-4A68-8A5B-9671A645A3F3}" presName="compChildNode" presStyleCnt="0"/>
      <dgm:spPr/>
    </dgm:pt>
    <dgm:pt modelId="{95364FA9-3E6C-4CE0-823A-50D5FEE0DD93}" type="pres">
      <dgm:prSet presAssocID="{B632EA04-1146-4A68-8A5B-9671A645A3F3}" presName="theInnerList" presStyleCnt="0"/>
      <dgm:spPr/>
    </dgm:pt>
    <dgm:pt modelId="{10398D94-0D6C-4E32-AC12-9429DC013911}" type="pres">
      <dgm:prSet presAssocID="{F604F049-9870-453E-8A73-4603111CC961}" presName="childNode" presStyleLbl="node1" presStyleIdx="2" presStyleCnt="6">
        <dgm:presLayoutVars>
          <dgm:bulletEnabled val="1"/>
        </dgm:presLayoutVars>
      </dgm:prSet>
      <dgm:spPr/>
    </dgm:pt>
    <dgm:pt modelId="{3AA24F9A-45E3-4D4E-B22F-0605C630B3AA}" type="pres">
      <dgm:prSet presAssocID="{F604F049-9870-453E-8A73-4603111CC961}" presName="aSpace2" presStyleCnt="0"/>
      <dgm:spPr/>
    </dgm:pt>
    <dgm:pt modelId="{0331E7AC-3C78-4D44-BF33-60CF065F57A3}" type="pres">
      <dgm:prSet presAssocID="{0BFAEC28-6333-41A9-96D9-A23B10B725F0}" presName="childNode" presStyleLbl="node1" presStyleIdx="3" presStyleCnt="6">
        <dgm:presLayoutVars>
          <dgm:bulletEnabled val="1"/>
        </dgm:presLayoutVars>
      </dgm:prSet>
      <dgm:spPr/>
    </dgm:pt>
    <dgm:pt modelId="{FD30507D-9487-4A74-90F2-065BA7E26C2C}" type="pres">
      <dgm:prSet presAssocID="{0BFAEC28-6333-41A9-96D9-A23B10B725F0}" presName="aSpace2" presStyleCnt="0"/>
      <dgm:spPr/>
    </dgm:pt>
    <dgm:pt modelId="{77C8DFAF-D48A-4099-AC70-8DBD820B15C9}" type="pres">
      <dgm:prSet presAssocID="{6BC22848-903A-4DA3-8E48-6663364792C8}" presName="childNode" presStyleLbl="node1" presStyleIdx="4" presStyleCnt="6">
        <dgm:presLayoutVars>
          <dgm:bulletEnabled val="1"/>
        </dgm:presLayoutVars>
      </dgm:prSet>
      <dgm:spPr/>
    </dgm:pt>
    <dgm:pt modelId="{C04306BC-CA70-4657-9B6D-6143ABA579D3}" type="pres">
      <dgm:prSet presAssocID="{6BC22848-903A-4DA3-8E48-6663364792C8}" presName="aSpace2" presStyleCnt="0"/>
      <dgm:spPr/>
    </dgm:pt>
    <dgm:pt modelId="{7032056D-BD63-43E4-9DD1-E088230E3EA5}" type="pres">
      <dgm:prSet presAssocID="{31AA30D0-EAE8-40DB-8A1D-C5D6EEB2801D}" presName="childNode" presStyleLbl="node1" presStyleIdx="5" presStyleCnt="6">
        <dgm:presLayoutVars>
          <dgm:bulletEnabled val="1"/>
        </dgm:presLayoutVars>
      </dgm:prSet>
      <dgm:spPr/>
    </dgm:pt>
  </dgm:ptLst>
  <dgm:cxnLst>
    <dgm:cxn modelId="{A1BF4703-7484-4E9D-9288-8765EA397600}" srcId="{A6E4BE44-2FFE-4E1B-AF8A-0D05F7BF8A65}" destId="{44D3BD51-45CE-4928-9556-C3BF82374208}" srcOrd="0" destOrd="0" parTransId="{4E14BC5A-9088-4E66-84E3-63EB7A6E25F6}" sibTransId="{877636CD-CBB7-4DC4-80B6-F571677F7DA0}"/>
    <dgm:cxn modelId="{BEA37E0E-9C07-48BB-AAE5-923CB5A58D1D}" srcId="{B632EA04-1146-4A68-8A5B-9671A645A3F3}" destId="{6BC22848-903A-4DA3-8E48-6663364792C8}" srcOrd="2" destOrd="0" parTransId="{D21DB718-184F-4EAB-9ECB-BFD6CBF4FEE4}" sibTransId="{01080482-77D5-45A5-A6BE-63868D5630B2}"/>
    <dgm:cxn modelId="{3B7F7E11-0954-4609-B412-BBCA3F4D7806}" type="presOf" srcId="{46987391-F685-4F26-BBAD-FEA25A042422}" destId="{E0062339-519E-492E-9725-5D6174F705A6}" srcOrd="0" destOrd="0" presId="urn:microsoft.com/office/officeart/2005/8/layout/lProcess2"/>
    <dgm:cxn modelId="{5E5FD818-92E7-4F10-8477-1E5F92A552E8}" srcId="{A6E4BE44-2FFE-4E1B-AF8A-0D05F7BF8A65}" destId="{B632EA04-1146-4A68-8A5B-9671A645A3F3}" srcOrd="1" destOrd="0" parTransId="{47A66C10-59CE-4A9A-935A-7BDB7D4E17CA}" sibTransId="{AC993370-0017-4854-BE2D-7C0CA702AB56}"/>
    <dgm:cxn modelId="{2BB5023E-CD6D-43B3-8B7B-4B008D6A5835}" type="presOf" srcId="{B632EA04-1146-4A68-8A5B-9671A645A3F3}" destId="{8BCFAE71-71B8-4F01-9B11-C1380E2B3567}" srcOrd="1" destOrd="0" presId="urn:microsoft.com/office/officeart/2005/8/layout/lProcess2"/>
    <dgm:cxn modelId="{D003BB5C-70BD-4690-B346-CE230285CFE5}" srcId="{B632EA04-1146-4A68-8A5B-9671A645A3F3}" destId="{31AA30D0-EAE8-40DB-8A1D-C5D6EEB2801D}" srcOrd="3" destOrd="0" parTransId="{7BE65582-FE4D-477A-899E-1D8912AA47BD}" sibTransId="{16A507BA-B934-4849-97D8-1083F7AA56DB}"/>
    <dgm:cxn modelId="{E9D0885F-3697-4C36-A448-4C690AA5769E}" type="presOf" srcId="{B632EA04-1146-4A68-8A5B-9671A645A3F3}" destId="{1F4971BD-AFC0-4FE3-9A78-07DEC061AC3C}" srcOrd="0" destOrd="0" presId="urn:microsoft.com/office/officeart/2005/8/layout/lProcess2"/>
    <dgm:cxn modelId="{42E74669-83BD-4334-B4F7-DB05BD8F46B5}" type="presOf" srcId="{A6E4BE44-2FFE-4E1B-AF8A-0D05F7BF8A65}" destId="{75F78D57-E5C5-4A84-A2A3-469638F6BDFA}" srcOrd="0" destOrd="0" presId="urn:microsoft.com/office/officeart/2005/8/layout/lProcess2"/>
    <dgm:cxn modelId="{41F19D73-4A0F-4DFA-83CF-4EE7DB002F65}" type="presOf" srcId="{31AA30D0-EAE8-40DB-8A1D-C5D6EEB2801D}" destId="{7032056D-BD63-43E4-9DD1-E088230E3EA5}" srcOrd="0" destOrd="0" presId="urn:microsoft.com/office/officeart/2005/8/layout/lProcess2"/>
    <dgm:cxn modelId="{56E8FE75-D1BE-4478-B4D9-CE3D21F96AAB}" srcId="{B632EA04-1146-4A68-8A5B-9671A645A3F3}" destId="{0BFAEC28-6333-41A9-96D9-A23B10B725F0}" srcOrd="1" destOrd="0" parTransId="{7754CFE5-BB79-4645-9A19-477EDDF5AD85}" sibTransId="{9DA4221B-2239-42DE-8BC0-9FEF673992FB}"/>
    <dgm:cxn modelId="{56FF1D7A-2869-47FC-B9A6-048DC5005F4A}" type="presOf" srcId="{44D3BD51-45CE-4928-9556-C3BF82374208}" destId="{9A3BE9A9-8CFB-4DF2-B80D-6791FDDDF991}" srcOrd="0" destOrd="0" presId="urn:microsoft.com/office/officeart/2005/8/layout/lProcess2"/>
    <dgm:cxn modelId="{3718417C-B216-4752-A410-D9B63E88F82F}" srcId="{44D3BD51-45CE-4928-9556-C3BF82374208}" destId="{46987391-F685-4F26-BBAD-FEA25A042422}" srcOrd="0" destOrd="0" parTransId="{5EF0FB34-BF14-4E49-9B22-76D5CF7E2B0E}" sibTransId="{07D66255-4034-4216-816D-400948970E94}"/>
    <dgm:cxn modelId="{17696086-858F-4EB6-9957-400BF7142553}" srcId="{44D3BD51-45CE-4928-9556-C3BF82374208}" destId="{F1243803-4EA1-4C63-B320-40121C2BBBEF}" srcOrd="1" destOrd="0" parTransId="{4FEF5CAB-ABEA-414B-BEFC-0A385A880C29}" sibTransId="{DE27AFC1-5E35-44B9-A869-002EC9732CF1}"/>
    <dgm:cxn modelId="{3ED46989-BA7F-4207-8B6A-749FAC447FBF}" type="presOf" srcId="{0BFAEC28-6333-41A9-96D9-A23B10B725F0}" destId="{0331E7AC-3C78-4D44-BF33-60CF065F57A3}" srcOrd="0" destOrd="0" presId="urn:microsoft.com/office/officeart/2005/8/layout/lProcess2"/>
    <dgm:cxn modelId="{DDF0A895-E482-4A9E-85D6-CEBB346365C6}" type="presOf" srcId="{44D3BD51-45CE-4928-9556-C3BF82374208}" destId="{483A42C7-B0BD-40C8-B8A1-9BF5B994E383}" srcOrd="1" destOrd="0" presId="urn:microsoft.com/office/officeart/2005/8/layout/lProcess2"/>
    <dgm:cxn modelId="{5D4D61DE-82F8-4D20-98D1-EAA55DBC679D}" type="presOf" srcId="{F1243803-4EA1-4C63-B320-40121C2BBBEF}" destId="{88246D68-5456-42F7-865F-375198A67345}" srcOrd="0" destOrd="0" presId="urn:microsoft.com/office/officeart/2005/8/layout/lProcess2"/>
    <dgm:cxn modelId="{015A00F3-154C-4E32-A747-D97F221FAA3B}" type="presOf" srcId="{6BC22848-903A-4DA3-8E48-6663364792C8}" destId="{77C8DFAF-D48A-4099-AC70-8DBD820B15C9}" srcOrd="0" destOrd="0" presId="urn:microsoft.com/office/officeart/2005/8/layout/lProcess2"/>
    <dgm:cxn modelId="{D10EF3FB-D5FA-45FE-B55D-B0059A9C8B7F}" srcId="{B632EA04-1146-4A68-8A5B-9671A645A3F3}" destId="{F604F049-9870-453E-8A73-4603111CC961}" srcOrd="0" destOrd="0" parTransId="{38F27BA4-4271-4119-B034-3197EBF8782A}" sibTransId="{3FE2C720-1E3A-4628-B9AE-D1EEE756441E}"/>
    <dgm:cxn modelId="{DD9C18FF-095E-4655-A853-1D6DF88E8203}" type="presOf" srcId="{F604F049-9870-453E-8A73-4603111CC961}" destId="{10398D94-0D6C-4E32-AC12-9429DC013911}" srcOrd="0" destOrd="0" presId="urn:microsoft.com/office/officeart/2005/8/layout/lProcess2"/>
    <dgm:cxn modelId="{906A2434-23C8-453C-AC9A-C9772E7A0DD9}" type="presParOf" srcId="{75F78D57-E5C5-4A84-A2A3-469638F6BDFA}" destId="{1D6BDA09-5257-4684-A165-D2450975698D}" srcOrd="0" destOrd="0" presId="urn:microsoft.com/office/officeart/2005/8/layout/lProcess2"/>
    <dgm:cxn modelId="{789718CD-F11F-4B90-B8A7-FCDDBC526A4A}" type="presParOf" srcId="{1D6BDA09-5257-4684-A165-D2450975698D}" destId="{9A3BE9A9-8CFB-4DF2-B80D-6791FDDDF991}" srcOrd="0" destOrd="0" presId="urn:microsoft.com/office/officeart/2005/8/layout/lProcess2"/>
    <dgm:cxn modelId="{EDCB0AF4-8688-4EEF-BFE4-AE704CBB8E53}" type="presParOf" srcId="{1D6BDA09-5257-4684-A165-D2450975698D}" destId="{483A42C7-B0BD-40C8-B8A1-9BF5B994E383}" srcOrd="1" destOrd="0" presId="urn:microsoft.com/office/officeart/2005/8/layout/lProcess2"/>
    <dgm:cxn modelId="{961E0631-9652-4053-BB63-E0595371BFCF}" type="presParOf" srcId="{1D6BDA09-5257-4684-A165-D2450975698D}" destId="{A0727972-F9CE-4F2E-BB43-0EBD86DF07B1}" srcOrd="2" destOrd="0" presId="urn:microsoft.com/office/officeart/2005/8/layout/lProcess2"/>
    <dgm:cxn modelId="{AFC68320-EB6B-484C-917B-BA5A0E559541}" type="presParOf" srcId="{A0727972-F9CE-4F2E-BB43-0EBD86DF07B1}" destId="{705ECFDD-240A-4D27-9A5D-0C9D34293ED0}" srcOrd="0" destOrd="0" presId="urn:microsoft.com/office/officeart/2005/8/layout/lProcess2"/>
    <dgm:cxn modelId="{14882714-9A4A-4543-B1DF-797B14213B46}" type="presParOf" srcId="{705ECFDD-240A-4D27-9A5D-0C9D34293ED0}" destId="{E0062339-519E-492E-9725-5D6174F705A6}" srcOrd="0" destOrd="0" presId="urn:microsoft.com/office/officeart/2005/8/layout/lProcess2"/>
    <dgm:cxn modelId="{3B5931A8-A58F-473B-8F1C-E728D10600E2}" type="presParOf" srcId="{705ECFDD-240A-4D27-9A5D-0C9D34293ED0}" destId="{6000DEFA-D5AA-4A9A-A9B7-F50FB0C5D5B4}" srcOrd="1" destOrd="0" presId="urn:microsoft.com/office/officeart/2005/8/layout/lProcess2"/>
    <dgm:cxn modelId="{86249301-B075-492D-A89D-0D218FC6C296}" type="presParOf" srcId="{705ECFDD-240A-4D27-9A5D-0C9D34293ED0}" destId="{88246D68-5456-42F7-865F-375198A67345}" srcOrd="2" destOrd="0" presId="urn:microsoft.com/office/officeart/2005/8/layout/lProcess2"/>
    <dgm:cxn modelId="{C7BF7583-D27D-43BA-9B50-C1A09ACA1276}" type="presParOf" srcId="{75F78D57-E5C5-4A84-A2A3-469638F6BDFA}" destId="{7AD7CCA5-6C76-45FA-A71D-291E5B0E6939}" srcOrd="1" destOrd="0" presId="urn:microsoft.com/office/officeart/2005/8/layout/lProcess2"/>
    <dgm:cxn modelId="{08B7F77B-D5BB-46FC-AEBE-BA58B5A26735}" type="presParOf" srcId="{75F78D57-E5C5-4A84-A2A3-469638F6BDFA}" destId="{91DC82DC-F439-4623-8371-59B826667445}" srcOrd="2" destOrd="0" presId="urn:microsoft.com/office/officeart/2005/8/layout/lProcess2"/>
    <dgm:cxn modelId="{D88DE2BE-7646-46B6-8CF9-57A1ADC6C58C}" type="presParOf" srcId="{91DC82DC-F439-4623-8371-59B826667445}" destId="{1F4971BD-AFC0-4FE3-9A78-07DEC061AC3C}" srcOrd="0" destOrd="0" presId="urn:microsoft.com/office/officeart/2005/8/layout/lProcess2"/>
    <dgm:cxn modelId="{30DD52C1-6013-45DC-B320-2B6D0AFBEFF9}" type="presParOf" srcId="{91DC82DC-F439-4623-8371-59B826667445}" destId="{8BCFAE71-71B8-4F01-9B11-C1380E2B3567}" srcOrd="1" destOrd="0" presId="urn:microsoft.com/office/officeart/2005/8/layout/lProcess2"/>
    <dgm:cxn modelId="{3D7840B7-52F5-4842-9010-51457BF8F191}" type="presParOf" srcId="{91DC82DC-F439-4623-8371-59B826667445}" destId="{44650983-1E6F-4457-9A98-971F2535B802}" srcOrd="2" destOrd="0" presId="urn:microsoft.com/office/officeart/2005/8/layout/lProcess2"/>
    <dgm:cxn modelId="{D1B147F6-2E15-4853-BAAC-E0C74AC9B038}" type="presParOf" srcId="{44650983-1E6F-4457-9A98-971F2535B802}" destId="{95364FA9-3E6C-4CE0-823A-50D5FEE0DD93}" srcOrd="0" destOrd="0" presId="urn:microsoft.com/office/officeart/2005/8/layout/lProcess2"/>
    <dgm:cxn modelId="{4ECD9094-0297-4502-9BCB-3FD1B571A2BD}" type="presParOf" srcId="{95364FA9-3E6C-4CE0-823A-50D5FEE0DD93}" destId="{10398D94-0D6C-4E32-AC12-9429DC013911}" srcOrd="0" destOrd="0" presId="urn:microsoft.com/office/officeart/2005/8/layout/lProcess2"/>
    <dgm:cxn modelId="{18717891-5773-4B6D-BAD4-1248712A28B8}" type="presParOf" srcId="{95364FA9-3E6C-4CE0-823A-50D5FEE0DD93}" destId="{3AA24F9A-45E3-4D4E-B22F-0605C630B3AA}" srcOrd="1" destOrd="0" presId="urn:microsoft.com/office/officeart/2005/8/layout/lProcess2"/>
    <dgm:cxn modelId="{9F02825C-57C4-4461-B733-282C9CFA9D57}" type="presParOf" srcId="{95364FA9-3E6C-4CE0-823A-50D5FEE0DD93}" destId="{0331E7AC-3C78-4D44-BF33-60CF065F57A3}" srcOrd="2" destOrd="0" presId="urn:microsoft.com/office/officeart/2005/8/layout/lProcess2"/>
    <dgm:cxn modelId="{E8F6D54C-B258-49FB-B0D9-40658B9D3665}" type="presParOf" srcId="{95364FA9-3E6C-4CE0-823A-50D5FEE0DD93}" destId="{FD30507D-9487-4A74-90F2-065BA7E26C2C}" srcOrd="3" destOrd="0" presId="urn:microsoft.com/office/officeart/2005/8/layout/lProcess2"/>
    <dgm:cxn modelId="{A2173756-C3A8-488F-980A-67776D7316DA}" type="presParOf" srcId="{95364FA9-3E6C-4CE0-823A-50D5FEE0DD93}" destId="{77C8DFAF-D48A-4099-AC70-8DBD820B15C9}" srcOrd="4" destOrd="0" presId="urn:microsoft.com/office/officeart/2005/8/layout/lProcess2"/>
    <dgm:cxn modelId="{4993EBF9-DDD4-43DE-906A-911524CE8C6A}" type="presParOf" srcId="{95364FA9-3E6C-4CE0-823A-50D5FEE0DD93}" destId="{C04306BC-CA70-4657-9B6D-6143ABA579D3}" srcOrd="5" destOrd="0" presId="urn:microsoft.com/office/officeart/2005/8/layout/lProcess2"/>
    <dgm:cxn modelId="{2F8D11E2-561A-405E-BAAA-7EBFA2CFEE10}" type="presParOf" srcId="{95364FA9-3E6C-4CE0-823A-50D5FEE0DD93}" destId="{7032056D-BD63-43E4-9DD1-E088230E3EA5}"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1E657-7D55-A647-BE62-CC0F756C2FA7}">
      <dsp:nvSpPr>
        <dsp:cNvPr id="0" name=""/>
        <dsp:cNvSpPr/>
      </dsp:nvSpPr>
      <dsp:spPr>
        <a:xfrm>
          <a:off x="-4248696" y="-660719"/>
          <a:ext cx="5131440" cy="5131440"/>
        </a:xfrm>
        <a:prstGeom prst="blockArc">
          <a:avLst>
            <a:gd name="adj1" fmla="val 18900000"/>
            <a:gd name="adj2" fmla="val 2700000"/>
            <a:gd name="adj3" fmla="val 421"/>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BDBA74-DB04-2447-A13E-03124FA36ED2}">
      <dsp:nvSpPr>
        <dsp:cNvPr id="0" name=""/>
        <dsp:cNvSpPr/>
      </dsp:nvSpPr>
      <dsp:spPr>
        <a:xfrm>
          <a:off x="727563" y="583284"/>
          <a:ext cx="4749181" cy="1088440"/>
        </a:xfrm>
        <a:prstGeom prst="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950" tIns="40640" rIns="40640" bIns="40640" numCol="1" spcCol="1270" anchor="ctr" anchorCtr="0">
          <a:noAutofit/>
        </a:bodyPr>
        <a:lstStyle/>
        <a:p>
          <a:pPr marL="228600" lvl="0" indent="0" algn="l" defTabSz="711200">
            <a:lnSpc>
              <a:spcPct val="90000"/>
            </a:lnSpc>
            <a:spcBef>
              <a:spcPct val="0"/>
            </a:spcBef>
            <a:spcAft>
              <a:spcPts val="600"/>
            </a:spcAft>
            <a:buFont typeface="Arial" panose="020B0604020202020204" pitchFamily="34" charset="0"/>
            <a:buNone/>
            <a:tabLst/>
          </a:pPr>
          <a:r>
            <a:rPr lang="en-US" sz="1600" kern="1200">
              <a:solidFill>
                <a:schemeClr val="tx1"/>
              </a:solidFill>
              <a:latin typeface="Arial" panose="020B0604020202020204" pitchFamily="34" charset="0"/>
              <a:cs typeface="Arial" panose="020B0604020202020204" pitchFamily="34" charset="0"/>
            </a:rPr>
            <a:t>Disease control </a:t>
          </a:r>
        </a:p>
        <a:p>
          <a:pPr marL="0" lvl="0" indent="228600" algn="l" defTabSz="711200">
            <a:lnSpc>
              <a:spcPct val="90000"/>
            </a:lnSpc>
            <a:spcBef>
              <a:spcPct val="0"/>
            </a:spcBef>
            <a:spcAft>
              <a:spcPts val="600"/>
            </a:spcAft>
            <a:buFont typeface="Arial" panose="020B0604020202020204" pitchFamily="34" charset="0"/>
            <a:buNone/>
            <a:tabLst/>
          </a:pPr>
          <a:r>
            <a:rPr lang="en-US" sz="1600" kern="1200">
              <a:solidFill>
                <a:schemeClr val="tx1"/>
              </a:solidFill>
              <a:latin typeface="Arial" panose="020B0604020202020204" pitchFamily="34" charset="0"/>
              <a:cs typeface="Arial" panose="020B0604020202020204" pitchFamily="34" charset="0"/>
            </a:rPr>
            <a:t>Prolonged PFS</a:t>
          </a:r>
        </a:p>
        <a:p>
          <a:pPr marL="0" lvl="0" indent="228600" algn="l" defTabSz="711200">
            <a:lnSpc>
              <a:spcPct val="90000"/>
            </a:lnSpc>
            <a:spcBef>
              <a:spcPct val="0"/>
            </a:spcBef>
            <a:spcAft>
              <a:spcPts val="600"/>
            </a:spcAft>
            <a:buFont typeface="Arial" panose="020B0604020202020204" pitchFamily="34" charset="0"/>
            <a:buNone/>
            <a:tabLst/>
          </a:pPr>
          <a:r>
            <a:rPr lang="en-US" sz="1600" kern="1200">
              <a:solidFill>
                <a:schemeClr val="tx1"/>
              </a:solidFill>
              <a:latin typeface="Arial" panose="020B0604020202020204" pitchFamily="34" charset="0"/>
              <a:cs typeface="Arial" panose="020B0604020202020204" pitchFamily="34" charset="0"/>
            </a:rPr>
            <a:t>Independent from response, MRD</a:t>
          </a:r>
        </a:p>
      </dsp:txBody>
      <dsp:txXfrm>
        <a:off x="727563" y="583284"/>
        <a:ext cx="4749181" cy="1088440"/>
      </dsp:txXfrm>
    </dsp:sp>
    <dsp:sp modelId="{E3A43ABE-E19E-9A4D-BABE-F997729947DC}">
      <dsp:nvSpPr>
        <dsp:cNvPr id="0" name=""/>
        <dsp:cNvSpPr/>
      </dsp:nvSpPr>
      <dsp:spPr>
        <a:xfrm>
          <a:off x="-7092" y="394629"/>
          <a:ext cx="1469313" cy="1387775"/>
        </a:xfrm>
        <a:prstGeom prst="ellipse">
          <a:avLst/>
        </a:prstGeom>
        <a:solidFill>
          <a:schemeClr val="accent2">
            <a:lumMod val="40000"/>
            <a:lumOff val="6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7A384D-4C5A-D645-B5A8-E3D2B5C5D3E2}">
      <dsp:nvSpPr>
        <dsp:cNvPr id="0" name=""/>
        <dsp:cNvSpPr/>
      </dsp:nvSpPr>
      <dsp:spPr>
        <a:xfrm>
          <a:off x="714598" y="2181616"/>
          <a:ext cx="3770374" cy="1088440"/>
        </a:xfrm>
        <a:prstGeom prst="rect">
          <a:avLst/>
        </a:prstGeom>
        <a:solidFill>
          <a:srgbClr val="7EB9B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950" tIns="40640" rIns="40640" bIns="40640" numCol="1" spcCol="1270" anchor="ctr" anchorCtr="0">
          <a:noAutofit/>
        </a:bodyPr>
        <a:lstStyle/>
        <a:p>
          <a:pPr marL="0" lvl="0" indent="228600" algn="l" defTabSz="711200">
            <a:lnSpc>
              <a:spcPct val="90000"/>
            </a:lnSpc>
            <a:spcBef>
              <a:spcPct val="0"/>
            </a:spcBef>
            <a:spcAft>
              <a:spcPts val="600"/>
            </a:spcAft>
            <a:buFont typeface="Arial" panose="020B0604020202020204" pitchFamily="34" charset="0"/>
            <a:buNone/>
            <a:tabLst/>
          </a:pPr>
          <a:r>
            <a:rPr lang="en-US" sz="1600" kern="1200">
              <a:solidFill>
                <a:schemeClr val="tx1"/>
              </a:solidFill>
              <a:latin typeface="Arial" panose="020B0604020202020204" pitchFamily="34" charset="0"/>
              <a:cs typeface="Arial" panose="020B0604020202020204" pitchFamily="34" charset="0"/>
            </a:rPr>
            <a:t>Disease eradication</a:t>
          </a:r>
        </a:p>
        <a:p>
          <a:pPr marL="0" lvl="0" indent="228600" algn="l" defTabSz="711200">
            <a:lnSpc>
              <a:spcPct val="90000"/>
            </a:lnSpc>
            <a:spcBef>
              <a:spcPct val="0"/>
            </a:spcBef>
            <a:spcAft>
              <a:spcPts val="600"/>
            </a:spcAft>
            <a:buFont typeface="Arial" panose="020B0604020202020204" pitchFamily="34" charset="0"/>
            <a:buNone/>
            <a:tabLst/>
          </a:pPr>
          <a:r>
            <a:rPr lang="en-US" sz="1600" kern="1200">
              <a:solidFill>
                <a:schemeClr val="tx1"/>
              </a:solidFill>
              <a:latin typeface="Arial" panose="020B0604020202020204" pitchFamily="34" charset="0"/>
              <a:cs typeface="Arial" panose="020B0604020202020204" pitchFamily="34" charset="0"/>
            </a:rPr>
            <a:t>Prolonged PFS</a:t>
          </a:r>
        </a:p>
        <a:p>
          <a:pPr marL="0" lvl="0" indent="228600" algn="l" defTabSz="711200">
            <a:lnSpc>
              <a:spcPct val="90000"/>
            </a:lnSpc>
            <a:spcBef>
              <a:spcPct val="0"/>
            </a:spcBef>
            <a:spcAft>
              <a:spcPts val="600"/>
            </a:spcAft>
            <a:buFont typeface="Arial" panose="020B0604020202020204" pitchFamily="34" charset="0"/>
            <a:buNone/>
            <a:tabLst/>
          </a:pPr>
          <a:r>
            <a:rPr lang="en-US" sz="1600" kern="1200">
              <a:solidFill>
                <a:schemeClr val="tx1"/>
              </a:solidFill>
              <a:latin typeface="Arial" panose="020B0604020202020204" pitchFamily="34" charset="0"/>
              <a:cs typeface="Arial" panose="020B0604020202020204" pitchFamily="34" charset="0"/>
            </a:rPr>
            <a:t>Undetectable MRD</a:t>
          </a:r>
        </a:p>
      </dsp:txBody>
      <dsp:txXfrm>
        <a:off x="714598" y="2181616"/>
        <a:ext cx="3770374" cy="1088440"/>
      </dsp:txXfrm>
    </dsp:sp>
    <dsp:sp modelId="{64019B09-8733-C34E-B6FD-1FD5E37AF136}">
      <dsp:nvSpPr>
        <dsp:cNvPr id="0" name=""/>
        <dsp:cNvSpPr/>
      </dsp:nvSpPr>
      <dsp:spPr>
        <a:xfrm>
          <a:off x="-7092" y="2027595"/>
          <a:ext cx="1469313" cy="1387775"/>
        </a:xfrm>
        <a:prstGeom prst="ellipse">
          <a:avLst/>
        </a:prstGeom>
        <a:solidFill>
          <a:srgbClr val="90D3D7"/>
        </a:solidFill>
        <a:ln w="25400" cap="flat" cmpd="sng" algn="ctr">
          <a:solidFill>
            <a:srgbClr val="6C9EA2"/>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2B3E7-F589-4DEE-8DEB-63486E2D17F6}">
      <dsp:nvSpPr>
        <dsp:cNvPr id="0" name=""/>
        <dsp:cNvSpPr/>
      </dsp:nvSpPr>
      <dsp:spPr>
        <a:xfrm rot="5400000">
          <a:off x="5033966" y="-2051414"/>
          <a:ext cx="810803" cy="511940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Can the patient stay adequately hydrated (1.2-2 L daily)?</a:t>
          </a:r>
        </a:p>
      </dsp:txBody>
      <dsp:txXfrm rot="-5400000">
        <a:off x="2879665" y="142467"/>
        <a:ext cx="5079825" cy="731643"/>
      </dsp:txXfrm>
    </dsp:sp>
    <dsp:sp modelId="{740E30A4-86C2-46E7-990C-A85699F55421}">
      <dsp:nvSpPr>
        <dsp:cNvPr id="0" name=""/>
        <dsp:cNvSpPr/>
      </dsp:nvSpPr>
      <dsp:spPr>
        <a:xfrm>
          <a:off x="0" y="1535"/>
          <a:ext cx="2879665" cy="1013504"/>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l" defTabSz="75565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There is an increased risk for tumor lysis with </a:t>
          </a:r>
          <a:r>
            <a:rPr lang="en-US" sz="1700" kern="1200" err="1">
              <a:latin typeface="Arial" panose="020B0604020202020204" pitchFamily="34" charset="0"/>
              <a:cs typeface="Arial" panose="020B0604020202020204" pitchFamily="34" charset="0"/>
            </a:rPr>
            <a:t>venetoclax</a:t>
          </a:r>
          <a:r>
            <a:rPr lang="en-US" sz="1700" kern="1200">
              <a:latin typeface="Arial" panose="020B0604020202020204" pitchFamily="34" charset="0"/>
              <a:cs typeface="Arial" panose="020B0604020202020204" pitchFamily="34" charset="0"/>
            </a:rPr>
            <a:t>/obinutuzumab</a:t>
          </a:r>
        </a:p>
      </dsp:txBody>
      <dsp:txXfrm>
        <a:off x="49475" y="51010"/>
        <a:ext cx="2780715" cy="914554"/>
      </dsp:txXfrm>
    </dsp:sp>
    <dsp:sp modelId="{1A8053AC-8BF6-476E-840D-ED32EADB9B85}">
      <dsp:nvSpPr>
        <dsp:cNvPr id="0" name=""/>
        <dsp:cNvSpPr/>
      </dsp:nvSpPr>
      <dsp:spPr>
        <a:xfrm rot="5400000">
          <a:off x="5033966" y="-987235"/>
          <a:ext cx="810803" cy="511940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Can the patient be compliant with medications? </a:t>
          </a:r>
        </a:p>
      </dsp:txBody>
      <dsp:txXfrm rot="-5400000">
        <a:off x="2879665" y="1206646"/>
        <a:ext cx="5079825" cy="731643"/>
      </dsp:txXfrm>
    </dsp:sp>
    <dsp:sp modelId="{98395022-BA86-4E02-9365-5C0D2766CDAC}">
      <dsp:nvSpPr>
        <dsp:cNvPr id="0" name=""/>
        <dsp:cNvSpPr/>
      </dsp:nvSpPr>
      <dsp:spPr>
        <a:xfrm>
          <a:off x="0" y="1065715"/>
          <a:ext cx="2879665" cy="1013504"/>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l" defTabSz="75565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Ramp-up dosing with </a:t>
          </a:r>
          <a:r>
            <a:rPr lang="en-US" sz="1700" kern="1200" err="1">
              <a:latin typeface="Arial" panose="020B0604020202020204" pitchFamily="34" charset="0"/>
              <a:cs typeface="Arial" panose="020B0604020202020204" pitchFamily="34" charset="0"/>
            </a:rPr>
            <a:t>venetoclax</a:t>
          </a:r>
          <a:endParaRPr lang="en-US" sz="1700" kern="1200">
            <a:latin typeface="Arial" panose="020B0604020202020204" pitchFamily="34" charset="0"/>
            <a:cs typeface="Arial" panose="020B0604020202020204" pitchFamily="34" charset="0"/>
          </a:endParaRPr>
        </a:p>
      </dsp:txBody>
      <dsp:txXfrm>
        <a:off x="49475" y="1115190"/>
        <a:ext cx="2780715" cy="914554"/>
      </dsp:txXfrm>
    </dsp:sp>
    <dsp:sp modelId="{3F351D32-0BA8-4D5B-820C-C7B616D2BAF6}">
      <dsp:nvSpPr>
        <dsp:cNvPr id="0" name=""/>
        <dsp:cNvSpPr/>
      </dsp:nvSpPr>
      <dsp:spPr>
        <a:xfrm rot="5400000">
          <a:off x="5033966" y="76944"/>
          <a:ext cx="810803" cy="511940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Does the patient have transportation to and from the clinic?	</a:t>
          </a:r>
        </a:p>
      </dsp:txBody>
      <dsp:txXfrm rot="-5400000">
        <a:off x="2879665" y="2270825"/>
        <a:ext cx="5079825" cy="731643"/>
      </dsp:txXfrm>
    </dsp:sp>
    <dsp:sp modelId="{F0C41557-E53D-4832-9BEC-B681BEFFA790}">
      <dsp:nvSpPr>
        <dsp:cNvPr id="0" name=""/>
        <dsp:cNvSpPr/>
      </dsp:nvSpPr>
      <dsp:spPr>
        <a:xfrm>
          <a:off x="0" y="2129894"/>
          <a:ext cx="2879665" cy="1013504"/>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l" defTabSz="75565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Frequent, long clinic visits are required for multiple labs and IV hydration</a:t>
          </a:r>
        </a:p>
      </dsp:txBody>
      <dsp:txXfrm>
        <a:off x="49475" y="2179369"/>
        <a:ext cx="2780715" cy="914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E2A80-C12E-4378-B60B-34D3ACD2BD96}">
      <dsp:nvSpPr>
        <dsp:cNvPr id="0" name=""/>
        <dsp:cNvSpPr/>
      </dsp:nvSpPr>
      <dsp:spPr>
        <a:xfrm>
          <a:off x="0" y="273109"/>
          <a:ext cx="8661400" cy="1304100"/>
        </a:xfrm>
        <a:prstGeom prst="rect">
          <a:avLst/>
        </a:prstGeom>
        <a:solidFill>
          <a:schemeClr val="bg1">
            <a:alpha val="9000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672221" tIns="374904" rIns="672221" bIns="128016" numCol="1" spcCol="1270" anchor="t" anchorCtr="0">
          <a:noAutofit/>
        </a:bodyPr>
        <a:lstStyle/>
        <a:p>
          <a:pPr marL="182880" lvl="1" indent="-182880" algn="l" defTabSz="800100">
            <a:lnSpc>
              <a:spcPct val="90000"/>
            </a:lnSpc>
            <a:spcBef>
              <a:spcPct val="0"/>
            </a:spcBef>
            <a:spcAft>
              <a:spcPts val="300"/>
            </a:spcAft>
            <a:buClr>
              <a:schemeClr val="accent3"/>
            </a:buClr>
            <a:buChar char="•"/>
          </a:pPr>
          <a:r>
            <a:rPr lang="en-US" sz="1800" kern="1200"/>
            <a:t>Administration and dosing schedule</a:t>
          </a:r>
        </a:p>
        <a:p>
          <a:pPr marL="182880" lvl="1" indent="-182880" algn="l" defTabSz="800100">
            <a:lnSpc>
              <a:spcPct val="90000"/>
            </a:lnSpc>
            <a:spcBef>
              <a:spcPct val="0"/>
            </a:spcBef>
            <a:spcAft>
              <a:spcPts val="300"/>
            </a:spcAft>
            <a:buClr>
              <a:schemeClr val="accent3"/>
            </a:buClr>
            <a:buChar char="•"/>
          </a:pPr>
          <a:r>
            <a:rPr lang="en-US" sz="1800" kern="1200"/>
            <a:t>Missed dose management</a:t>
          </a:r>
        </a:p>
        <a:p>
          <a:pPr marL="182880" lvl="1" indent="-182880" algn="l" defTabSz="800100">
            <a:lnSpc>
              <a:spcPct val="90000"/>
            </a:lnSpc>
            <a:spcBef>
              <a:spcPct val="0"/>
            </a:spcBef>
            <a:spcAft>
              <a:spcPts val="300"/>
            </a:spcAft>
            <a:buClr>
              <a:schemeClr val="accent3"/>
            </a:buClr>
            <a:buChar char="•"/>
          </a:pPr>
          <a:r>
            <a:rPr lang="en-US" sz="1800" kern="1200"/>
            <a:t>Storage and disposal of unused medication</a:t>
          </a:r>
        </a:p>
      </dsp:txBody>
      <dsp:txXfrm>
        <a:off x="0" y="273109"/>
        <a:ext cx="8661400" cy="1304100"/>
      </dsp:txXfrm>
    </dsp:sp>
    <dsp:sp modelId="{0869780D-5CE0-4DD5-BDB2-2BE9B44CA872}">
      <dsp:nvSpPr>
        <dsp:cNvPr id="0" name=""/>
        <dsp:cNvSpPr/>
      </dsp:nvSpPr>
      <dsp:spPr>
        <a:xfrm>
          <a:off x="433070" y="7429"/>
          <a:ext cx="6062980" cy="531360"/>
        </a:xfrm>
        <a:prstGeom prst="roundRect">
          <a:avLst/>
        </a:prstGeom>
        <a:solidFill>
          <a:srgbClr val="489FA6"/>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166" tIns="0" rIns="229166" bIns="0" numCol="1" spcCol="1270" anchor="ctr" anchorCtr="0">
          <a:noAutofit/>
        </a:bodyPr>
        <a:lstStyle/>
        <a:p>
          <a:pPr marL="0" lvl="0" indent="0" algn="l" defTabSz="800100">
            <a:lnSpc>
              <a:spcPct val="90000"/>
            </a:lnSpc>
            <a:spcBef>
              <a:spcPct val="0"/>
            </a:spcBef>
            <a:spcAft>
              <a:spcPct val="35000"/>
            </a:spcAft>
            <a:buNone/>
          </a:pPr>
          <a:r>
            <a:rPr lang="en-US" sz="1800" kern="1200"/>
            <a:t>Dosing</a:t>
          </a:r>
        </a:p>
      </dsp:txBody>
      <dsp:txXfrm>
        <a:off x="459009" y="33368"/>
        <a:ext cx="6011102" cy="479482"/>
      </dsp:txXfrm>
    </dsp:sp>
    <dsp:sp modelId="{DE583131-6AD3-4A3F-9CF2-BD13CF7C2F20}">
      <dsp:nvSpPr>
        <dsp:cNvPr id="0" name=""/>
        <dsp:cNvSpPr/>
      </dsp:nvSpPr>
      <dsp:spPr>
        <a:xfrm>
          <a:off x="0" y="1940089"/>
          <a:ext cx="8661400" cy="453600"/>
        </a:xfrm>
        <a:prstGeom prst="rect">
          <a:avLst/>
        </a:prstGeom>
        <a:solidFill>
          <a:schemeClr val="bg1">
            <a:alpha val="9000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93BBFA4B-BC5B-4BDD-B9E5-49CD4A1ED0E3}">
      <dsp:nvSpPr>
        <dsp:cNvPr id="0" name=""/>
        <dsp:cNvSpPr/>
      </dsp:nvSpPr>
      <dsp:spPr>
        <a:xfrm>
          <a:off x="433070" y="1674410"/>
          <a:ext cx="6062980" cy="531360"/>
        </a:xfrm>
        <a:prstGeom prst="roundRect">
          <a:avLst/>
        </a:prstGeom>
        <a:solidFill>
          <a:srgbClr val="3B8389"/>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166" tIns="0" rIns="229166" bIns="0" numCol="1" spcCol="1270" anchor="ctr" anchorCtr="0">
          <a:noAutofit/>
        </a:bodyPr>
        <a:lstStyle/>
        <a:p>
          <a:pPr marL="0" lvl="0" indent="0" algn="l" defTabSz="800100">
            <a:lnSpc>
              <a:spcPct val="90000"/>
            </a:lnSpc>
            <a:spcBef>
              <a:spcPct val="0"/>
            </a:spcBef>
            <a:spcAft>
              <a:spcPct val="35000"/>
            </a:spcAft>
            <a:buNone/>
          </a:pPr>
          <a:r>
            <a:rPr lang="en-US" sz="1800" kern="1200"/>
            <a:t>Drug-drug and drug-food interactions</a:t>
          </a:r>
        </a:p>
      </dsp:txBody>
      <dsp:txXfrm>
        <a:off x="459009" y="1700349"/>
        <a:ext cx="6011102" cy="479482"/>
      </dsp:txXfrm>
    </dsp:sp>
    <dsp:sp modelId="{7E41E351-9454-44D0-99ED-25CE168EE6C5}">
      <dsp:nvSpPr>
        <dsp:cNvPr id="0" name=""/>
        <dsp:cNvSpPr/>
      </dsp:nvSpPr>
      <dsp:spPr>
        <a:xfrm>
          <a:off x="0" y="2756570"/>
          <a:ext cx="8661400" cy="1020600"/>
        </a:xfrm>
        <a:prstGeom prst="rect">
          <a:avLst/>
        </a:prstGeom>
        <a:solidFill>
          <a:schemeClr val="bg1">
            <a:alpha val="90000"/>
          </a:schemeClr>
        </a:solidFill>
        <a:ln w="1905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672221" tIns="374904" rIns="672221" bIns="128016" numCol="1" spcCol="1270" anchor="t" anchorCtr="0">
          <a:noAutofit/>
        </a:bodyPr>
        <a:lstStyle/>
        <a:p>
          <a:pPr marL="182880" lvl="1" indent="-182880" algn="l" defTabSz="800100">
            <a:lnSpc>
              <a:spcPct val="90000"/>
            </a:lnSpc>
            <a:spcBef>
              <a:spcPct val="0"/>
            </a:spcBef>
            <a:spcAft>
              <a:spcPts val="300"/>
            </a:spcAft>
            <a:buClr>
              <a:schemeClr val="accent3"/>
            </a:buClr>
            <a:buChar char="•"/>
          </a:pPr>
          <a:r>
            <a:rPr lang="en-US" sz="1800" kern="1200"/>
            <a:t>Signs/symptoms and self-monitoring at home</a:t>
          </a:r>
        </a:p>
        <a:p>
          <a:pPr marL="182880" lvl="1" indent="-182880" algn="l" defTabSz="800100">
            <a:lnSpc>
              <a:spcPct val="90000"/>
            </a:lnSpc>
            <a:spcBef>
              <a:spcPct val="0"/>
            </a:spcBef>
            <a:spcAft>
              <a:spcPts val="300"/>
            </a:spcAft>
            <a:buClr>
              <a:schemeClr val="accent3"/>
            </a:buClr>
            <a:buChar char="•"/>
          </a:pPr>
          <a:r>
            <a:rPr lang="en-US" sz="1800" kern="1200"/>
            <a:t>When to call the clinic and when to seek immediate medical attention</a:t>
          </a:r>
        </a:p>
      </dsp:txBody>
      <dsp:txXfrm>
        <a:off x="0" y="2756570"/>
        <a:ext cx="8661400" cy="1020600"/>
      </dsp:txXfrm>
    </dsp:sp>
    <dsp:sp modelId="{1787F9A3-C122-42FF-B1CD-C7A04B44D303}">
      <dsp:nvSpPr>
        <dsp:cNvPr id="0" name=""/>
        <dsp:cNvSpPr/>
      </dsp:nvSpPr>
      <dsp:spPr>
        <a:xfrm>
          <a:off x="433070" y="2490890"/>
          <a:ext cx="6062980" cy="531360"/>
        </a:xfrm>
        <a:prstGeom prst="roundRect">
          <a:avLst/>
        </a:prstGeom>
        <a:solidFill>
          <a:srgbClr val="2D686D"/>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166" tIns="0" rIns="229166" bIns="0" numCol="1" spcCol="1270" anchor="ctr" anchorCtr="0">
          <a:noAutofit/>
        </a:bodyPr>
        <a:lstStyle/>
        <a:p>
          <a:pPr marL="0" lvl="0" indent="0" algn="l" defTabSz="800100">
            <a:lnSpc>
              <a:spcPct val="90000"/>
            </a:lnSpc>
            <a:spcBef>
              <a:spcPct val="0"/>
            </a:spcBef>
            <a:spcAft>
              <a:spcPct val="35000"/>
            </a:spcAft>
            <a:buNone/>
          </a:pPr>
          <a:r>
            <a:rPr lang="en-US" sz="1800" kern="1200"/>
            <a:t>Common and rare, but serious AEs</a:t>
          </a:r>
        </a:p>
      </dsp:txBody>
      <dsp:txXfrm>
        <a:off x="459009" y="2516829"/>
        <a:ext cx="6011102"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9E5C9-46FA-40E8-8536-718686B97186}">
      <dsp:nvSpPr>
        <dsp:cNvPr id="0" name=""/>
        <dsp:cNvSpPr/>
      </dsp:nvSpPr>
      <dsp:spPr>
        <a:xfrm rot="5400000">
          <a:off x="2443061" y="-1395857"/>
          <a:ext cx="532463" cy="3460339"/>
        </a:xfrm>
        <a:prstGeom prst="round2SameRect">
          <a:avLst/>
        </a:prstGeom>
        <a:solidFill>
          <a:schemeClr val="accent2">
            <a:lumMod val="20000"/>
            <a:lumOff val="80000"/>
            <a:alpha val="90000"/>
          </a:schemeClr>
        </a:solidFill>
        <a:ln w="19050" cap="flat" cmpd="sng" algn="ctr">
          <a:solidFill>
            <a:srgbClr val="02A396">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None/>
          </a:pPr>
          <a:r>
            <a:rPr lang="en-US" sz="1600" kern="1200"/>
            <a:t>Seek your patient’s participation</a:t>
          </a:r>
        </a:p>
      </dsp:txBody>
      <dsp:txXfrm rot="-5400000">
        <a:off x="979124" y="94073"/>
        <a:ext cx="3434346" cy="480477"/>
      </dsp:txXfrm>
    </dsp:sp>
    <dsp:sp modelId="{2A790DD1-75F8-45AC-8C5D-BD01C674AB1C}">
      <dsp:nvSpPr>
        <dsp:cNvPr id="0" name=""/>
        <dsp:cNvSpPr/>
      </dsp:nvSpPr>
      <dsp:spPr>
        <a:xfrm>
          <a:off x="276330" y="1522"/>
          <a:ext cx="702793" cy="665579"/>
        </a:xfrm>
        <a:prstGeom prst="roundRect">
          <a:avLst/>
        </a:prstGeom>
        <a:solidFill>
          <a:schemeClr val="accent1">
            <a:lumMod val="75000"/>
          </a:schemeClr>
        </a:solidFill>
        <a:ln w="19050" cap="flat" cmpd="sng" algn="ctr">
          <a:solidFill>
            <a:srgbClr val="02A3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t>S</a:t>
          </a:r>
        </a:p>
      </dsp:txBody>
      <dsp:txXfrm>
        <a:off x="308821" y="34013"/>
        <a:ext cx="637811" cy="600597"/>
      </dsp:txXfrm>
    </dsp:sp>
    <dsp:sp modelId="{466F03DF-DBD7-472C-B507-99778CD61C10}">
      <dsp:nvSpPr>
        <dsp:cNvPr id="0" name=""/>
        <dsp:cNvSpPr/>
      </dsp:nvSpPr>
      <dsp:spPr>
        <a:xfrm rot="5400000">
          <a:off x="2453259" y="-711622"/>
          <a:ext cx="532463" cy="3489584"/>
        </a:xfrm>
        <a:prstGeom prst="round2SameRect">
          <a:avLst/>
        </a:prstGeom>
        <a:solidFill>
          <a:schemeClr val="accent2">
            <a:lumMod val="20000"/>
            <a:lumOff val="80000"/>
            <a:alpha val="90000"/>
          </a:schemeClr>
        </a:solidFill>
        <a:ln w="19050" cap="flat" cmpd="sng" algn="ctr">
          <a:solidFill>
            <a:srgbClr val="02A396">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None/>
          </a:pPr>
          <a:r>
            <a:rPr lang="en-US" sz="1600" kern="1200"/>
            <a:t>Help your patient explore and compare treatment options</a:t>
          </a:r>
        </a:p>
      </dsp:txBody>
      <dsp:txXfrm rot="-5400000">
        <a:off x="974699" y="792931"/>
        <a:ext cx="3463591" cy="480477"/>
      </dsp:txXfrm>
    </dsp:sp>
    <dsp:sp modelId="{64045DE6-3367-439B-AED1-D6B99E567E83}">
      <dsp:nvSpPr>
        <dsp:cNvPr id="0" name=""/>
        <dsp:cNvSpPr/>
      </dsp:nvSpPr>
      <dsp:spPr>
        <a:xfrm>
          <a:off x="276330" y="700380"/>
          <a:ext cx="698368" cy="665579"/>
        </a:xfrm>
        <a:prstGeom prst="roundRect">
          <a:avLst/>
        </a:prstGeom>
        <a:solidFill>
          <a:schemeClr val="accent1">
            <a:lumMod val="75000"/>
          </a:schemeClr>
        </a:solidFill>
        <a:ln w="19050" cap="flat" cmpd="sng" algn="ctr">
          <a:solidFill>
            <a:srgbClr val="02A3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t>H</a:t>
          </a:r>
        </a:p>
      </dsp:txBody>
      <dsp:txXfrm>
        <a:off x="308821" y="732871"/>
        <a:ext cx="633386" cy="600597"/>
      </dsp:txXfrm>
    </dsp:sp>
    <dsp:sp modelId="{2892A9D0-7419-4A05-ABBE-C4E18D2E6B2E}">
      <dsp:nvSpPr>
        <dsp:cNvPr id="0" name=""/>
        <dsp:cNvSpPr/>
      </dsp:nvSpPr>
      <dsp:spPr>
        <a:xfrm rot="5400000">
          <a:off x="2454891" y="-9954"/>
          <a:ext cx="532463" cy="3483966"/>
        </a:xfrm>
        <a:prstGeom prst="round2SameRect">
          <a:avLst/>
        </a:prstGeom>
        <a:solidFill>
          <a:schemeClr val="accent2">
            <a:lumMod val="20000"/>
            <a:lumOff val="80000"/>
            <a:alpha val="90000"/>
          </a:schemeClr>
        </a:solidFill>
        <a:ln w="19050" cap="flat" cmpd="sng" algn="ctr">
          <a:solidFill>
            <a:srgbClr val="02A396">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None/>
          </a:pPr>
          <a:r>
            <a:rPr lang="en-US" sz="1600" kern="1200"/>
            <a:t>Assess your patient’s values and preferences</a:t>
          </a:r>
        </a:p>
      </dsp:txBody>
      <dsp:txXfrm rot="-5400000">
        <a:off x="979140" y="1491791"/>
        <a:ext cx="3457973" cy="480477"/>
      </dsp:txXfrm>
    </dsp:sp>
    <dsp:sp modelId="{3603CA15-3BF9-4A77-ABF2-6C534E88AFDD}">
      <dsp:nvSpPr>
        <dsp:cNvPr id="0" name=""/>
        <dsp:cNvSpPr/>
      </dsp:nvSpPr>
      <dsp:spPr>
        <a:xfrm>
          <a:off x="276330" y="1399238"/>
          <a:ext cx="702810" cy="665579"/>
        </a:xfrm>
        <a:prstGeom prst="roundRect">
          <a:avLst/>
        </a:prstGeom>
        <a:solidFill>
          <a:schemeClr val="accent1">
            <a:lumMod val="75000"/>
          </a:schemeClr>
        </a:solidFill>
        <a:ln w="19050" cap="flat" cmpd="sng" algn="ctr">
          <a:solidFill>
            <a:srgbClr val="02A3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t>A</a:t>
          </a:r>
        </a:p>
      </dsp:txBody>
      <dsp:txXfrm>
        <a:off x="308821" y="1431729"/>
        <a:ext cx="637828" cy="600597"/>
      </dsp:txXfrm>
    </dsp:sp>
    <dsp:sp modelId="{908CE135-8C12-40F1-A86D-AD0BC7BB907A}">
      <dsp:nvSpPr>
        <dsp:cNvPr id="0" name=""/>
        <dsp:cNvSpPr/>
      </dsp:nvSpPr>
      <dsp:spPr>
        <a:xfrm rot="5400000">
          <a:off x="2447867" y="679443"/>
          <a:ext cx="532463" cy="3502885"/>
        </a:xfrm>
        <a:prstGeom prst="round2SameRect">
          <a:avLst/>
        </a:prstGeom>
        <a:solidFill>
          <a:schemeClr val="accent2">
            <a:lumMod val="20000"/>
            <a:lumOff val="80000"/>
            <a:alpha val="90000"/>
          </a:schemeClr>
        </a:solidFill>
        <a:ln w="19050" cap="flat" cmpd="sng" algn="ctr">
          <a:solidFill>
            <a:srgbClr val="02A396">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None/>
          </a:pPr>
          <a:r>
            <a:rPr lang="en-US" sz="1600" kern="1200"/>
            <a:t>Reach a decision with your patient</a:t>
          </a:r>
        </a:p>
      </dsp:txBody>
      <dsp:txXfrm rot="-5400000">
        <a:off x="962657" y="2190647"/>
        <a:ext cx="3476892" cy="480477"/>
      </dsp:txXfrm>
    </dsp:sp>
    <dsp:sp modelId="{91F1A643-AF43-4E9F-9078-67FB3666D841}">
      <dsp:nvSpPr>
        <dsp:cNvPr id="0" name=""/>
        <dsp:cNvSpPr/>
      </dsp:nvSpPr>
      <dsp:spPr>
        <a:xfrm>
          <a:off x="276330" y="2098097"/>
          <a:ext cx="686326" cy="665579"/>
        </a:xfrm>
        <a:prstGeom prst="roundRect">
          <a:avLst/>
        </a:prstGeom>
        <a:solidFill>
          <a:schemeClr val="accent1">
            <a:lumMod val="75000"/>
          </a:schemeClr>
        </a:solidFill>
        <a:ln w="19050" cap="flat" cmpd="sng" algn="ctr">
          <a:solidFill>
            <a:srgbClr val="02A3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t>R</a:t>
          </a:r>
        </a:p>
      </dsp:txBody>
      <dsp:txXfrm>
        <a:off x="308821" y="2130588"/>
        <a:ext cx="621344" cy="600597"/>
      </dsp:txXfrm>
    </dsp:sp>
    <dsp:sp modelId="{A6F9273B-4245-4565-A4C5-9DB42FE56EEE}">
      <dsp:nvSpPr>
        <dsp:cNvPr id="0" name=""/>
        <dsp:cNvSpPr/>
      </dsp:nvSpPr>
      <dsp:spPr>
        <a:xfrm rot="5400000">
          <a:off x="2457273" y="1384542"/>
          <a:ext cx="532463" cy="3490404"/>
        </a:xfrm>
        <a:prstGeom prst="round2SameRect">
          <a:avLst/>
        </a:prstGeom>
        <a:solidFill>
          <a:schemeClr val="accent2">
            <a:lumMod val="20000"/>
            <a:lumOff val="80000"/>
            <a:alpha val="90000"/>
          </a:schemeClr>
        </a:solidFill>
        <a:ln w="19050" cap="flat" cmpd="sng" algn="ctr">
          <a:solidFill>
            <a:srgbClr val="02A396">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None/>
          </a:pPr>
          <a:r>
            <a:rPr lang="en-US" sz="1600" kern="1200"/>
            <a:t>Evaluate your patient’s decision</a:t>
          </a:r>
        </a:p>
      </dsp:txBody>
      <dsp:txXfrm rot="-5400000">
        <a:off x="978303" y="2889506"/>
        <a:ext cx="3464411" cy="480477"/>
      </dsp:txXfrm>
    </dsp:sp>
    <dsp:sp modelId="{91A78536-EC6F-4FDD-ADCD-511DCE9407AC}">
      <dsp:nvSpPr>
        <dsp:cNvPr id="0" name=""/>
        <dsp:cNvSpPr/>
      </dsp:nvSpPr>
      <dsp:spPr>
        <a:xfrm>
          <a:off x="276330" y="2796955"/>
          <a:ext cx="701973" cy="665579"/>
        </a:xfrm>
        <a:prstGeom prst="roundRect">
          <a:avLst/>
        </a:prstGeom>
        <a:solidFill>
          <a:schemeClr val="accent1">
            <a:lumMod val="75000"/>
          </a:schemeClr>
        </a:solidFill>
        <a:ln w="19050" cap="flat" cmpd="sng" algn="ctr">
          <a:solidFill>
            <a:srgbClr val="02A3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t>E</a:t>
          </a:r>
        </a:p>
      </dsp:txBody>
      <dsp:txXfrm>
        <a:off x="308821" y="2829446"/>
        <a:ext cx="636991" cy="6005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46740-80D6-46C0-AB63-A37BAC360667}">
      <dsp:nvSpPr>
        <dsp:cNvPr id="0" name=""/>
        <dsp:cNvSpPr/>
      </dsp:nvSpPr>
      <dsp:spPr>
        <a:xfrm>
          <a:off x="0" y="45582"/>
          <a:ext cx="4144962" cy="275330"/>
        </a:xfrm>
        <a:prstGeom prst="roundRect">
          <a:avLst/>
        </a:prstGeom>
        <a:solidFill>
          <a:schemeClr val="accent2">
            <a:lumMod val="50000"/>
          </a:schemeClr>
        </a:solidFill>
        <a:ln w="1905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Assess</a:t>
          </a:r>
        </a:p>
      </dsp:txBody>
      <dsp:txXfrm>
        <a:off x="13441" y="59023"/>
        <a:ext cx="4118080" cy="248448"/>
      </dsp:txXfrm>
    </dsp:sp>
    <dsp:sp modelId="{4D826CCB-895A-4185-A4AC-E357CB62FE2C}">
      <dsp:nvSpPr>
        <dsp:cNvPr id="0" name=""/>
        <dsp:cNvSpPr/>
      </dsp:nvSpPr>
      <dsp:spPr>
        <a:xfrm>
          <a:off x="0" y="320912"/>
          <a:ext cx="4144962"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03" tIns="17780" rIns="99568" bIns="17780" numCol="1" spcCol="1270" anchor="ctr" anchorCtr="0">
          <a:noAutofit/>
        </a:bodyPr>
        <a:lstStyle/>
        <a:p>
          <a:pPr marL="182880" lvl="1" indent="-182880" algn="l" defTabSz="622300">
            <a:lnSpc>
              <a:spcPct val="90000"/>
            </a:lnSpc>
            <a:spcBef>
              <a:spcPct val="0"/>
            </a:spcBef>
            <a:spcAft>
              <a:spcPts val="300"/>
            </a:spcAft>
            <a:buClr>
              <a:srgbClr val="02A396"/>
            </a:buClr>
            <a:buChar char="•"/>
          </a:pPr>
          <a:r>
            <a:rPr lang="en-US" sz="1400" kern="1200"/>
            <a:t>Patient’s beliefs, behavior, knowledge</a:t>
          </a:r>
        </a:p>
      </dsp:txBody>
      <dsp:txXfrm>
        <a:off x="0" y="320912"/>
        <a:ext cx="4144962" cy="331200"/>
      </dsp:txXfrm>
    </dsp:sp>
    <dsp:sp modelId="{2DAA6702-6F80-44FC-93F4-1B538D322546}">
      <dsp:nvSpPr>
        <dsp:cNvPr id="0" name=""/>
        <dsp:cNvSpPr/>
      </dsp:nvSpPr>
      <dsp:spPr>
        <a:xfrm>
          <a:off x="0" y="652112"/>
          <a:ext cx="4144962" cy="263323"/>
        </a:xfrm>
        <a:prstGeom prst="roundRect">
          <a:avLst/>
        </a:prstGeom>
        <a:solidFill>
          <a:schemeClr val="accent2">
            <a:lumMod val="50000"/>
          </a:schemeClr>
        </a:solidFill>
        <a:ln w="1905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Advise</a:t>
          </a:r>
        </a:p>
      </dsp:txBody>
      <dsp:txXfrm>
        <a:off x="12854" y="664966"/>
        <a:ext cx="4119254" cy="237615"/>
      </dsp:txXfrm>
    </dsp:sp>
    <dsp:sp modelId="{03CA58CE-88A3-4893-BB0B-A0EAB859F0A7}">
      <dsp:nvSpPr>
        <dsp:cNvPr id="0" name=""/>
        <dsp:cNvSpPr/>
      </dsp:nvSpPr>
      <dsp:spPr>
        <a:xfrm>
          <a:off x="0" y="915435"/>
          <a:ext cx="4144962" cy="403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03" tIns="17780" rIns="99568" bIns="17780" numCol="1" spcCol="1270" anchor="ctr" anchorCtr="0">
          <a:noAutofit/>
        </a:bodyPr>
        <a:lstStyle/>
        <a:p>
          <a:pPr marL="182880" lvl="1" indent="-182880" algn="l" defTabSz="622300">
            <a:lnSpc>
              <a:spcPct val="90000"/>
            </a:lnSpc>
            <a:spcBef>
              <a:spcPct val="0"/>
            </a:spcBef>
            <a:spcAft>
              <a:spcPts val="300"/>
            </a:spcAft>
            <a:buClr>
              <a:srgbClr val="02A396"/>
            </a:buClr>
            <a:buChar char="•"/>
          </a:pPr>
          <a:r>
            <a:rPr lang="en-US" sz="1400" kern="1200"/>
            <a:t>Provide specific information about health risks and benefits of change</a:t>
          </a:r>
        </a:p>
      </dsp:txBody>
      <dsp:txXfrm>
        <a:off x="0" y="915435"/>
        <a:ext cx="4144962" cy="403649"/>
      </dsp:txXfrm>
    </dsp:sp>
    <dsp:sp modelId="{C5D94388-744C-466F-99A8-EF586210E3E1}">
      <dsp:nvSpPr>
        <dsp:cNvPr id="0" name=""/>
        <dsp:cNvSpPr/>
      </dsp:nvSpPr>
      <dsp:spPr>
        <a:xfrm>
          <a:off x="0" y="1319085"/>
          <a:ext cx="4144962" cy="247545"/>
        </a:xfrm>
        <a:prstGeom prst="roundRect">
          <a:avLst/>
        </a:prstGeom>
        <a:solidFill>
          <a:schemeClr val="accent2">
            <a:lumMod val="50000"/>
          </a:schemeClr>
        </a:solidFill>
        <a:ln w="1905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Agree</a:t>
          </a:r>
        </a:p>
      </dsp:txBody>
      <dsp:txXfrm>
        <a:off x="12084" y="1331169"/>
        <a:ext cx="4120794" cy="223377"/>
      </dsp:txXfrm>
    </dsp:sp>
    <dsp:sp modelId="{1FC89974-CE7E-4166-B937-C0EAC2E3B729}">
      <dsp:nvSpPr>
        <dsp:cNvPr id="0" name=""/>
        <dsp:cNvSpPr/>
      </dsp:nvSpPr>
      <dsp:spPr>
        <a:xfrm>
          <a:off x="0" y="1566631"/>
          <a:ext cx="4144962" cy="589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03" tIns="17780" rIns="99568" bIns="17780" numCol="1" spcCol="1270" anchor="ctr" anchorCtr="0">
          <a:noAutofit/>
        </a:bodyPr>
        <a:lstStyle/>
        <a:p>
          <a:pPr marL="182880" lvl="1" indent="-182880" algn="l" defTabSz="622300">
            <a:lnSpc>
              <a:spcPct val="90000"/>
            </a:lnSpc>
            <a:spcBef>
              <a:spcPct val="0"/>
            </a:spcBef>
            <a:spcAft>
              <a:spcPts val="300"/>
            </a:spcAft>
            <a:buClr>
              <a:srgbClr val="02A396"/>
            </a:buClr>
            <a:buChar char="•"/>
          </a:pPr>
          <a:r>
            <a:rPr lang="en-US" sz="1400" kern="1200"/>
            <a:t>Collaboratively set goals based on patient’s interest and confidence in ability to change behavior</a:t>
          </a:r>
        </a:p>
      </dsp:txBody>
      <dsp:txXfrm>
        <a:off x="0" y="1566631"/>
        <a:ext cx="4144962" cy="589950"/>
      </dsp:txXfrm>
    </dsp:sp>
    <dsp:sp modelId="{74F33627-3D34-4958-B3F5-9658CCFFDF8F}">
      <dsp:nvSpPr>
        <dsp:cNvPr id="0" name=""/>
        <dsp:cNvSpPr/>
      </dsp:nvSpPr>
      <dsp:spPr>
        <a:xfrm>
          <a:off x="0" y="2156581"/>
          <a:ext cx="4144962" cy="247455"/>
        </a:xfrm>
        <a:prstGeom prst="roundRect">
          <a:avLst/>
        </a:prstGeom>
        <a:solidFill>
          <a:schemeClr val="accent2">
            <a:lumMod val="50000"/>
          </a:schemeClr>
        </a:solidFill>
        <a:ln w="1905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Assist</a:t>
          </a:r>
        </a:p>
      </dsp:txBody>
      <dsp:txXfrm>
        <a:off x="12080" y="2168661"/>
        <a:ext cx="4120802" cy="223295"/>
      </dsp:txXfrm>
    </dsp:sp>
    <dsp:sp modelId="{B778C0A2-E8D0-49BA-B584-3AFE3C7CCDA2}">
      <dsp:nvSpPr>
        <dsp:cNvPr id="0" name=""/>
        <dsp:cNvSpPr/>
      </dsp:nvSpPr>
      <dsp:spPr>
        <a:xfrm>
          <a:off x="0" y="2404037"/>
          <a:ext cx="4144962" cy="403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03" tIns="17780" rIns="99568" bIns="17780" numCol="1" spcCol="1270" anchor="ctr" anchorCtr="0">
          <a:noAutofit/>
        </a:bodyPr>
        <a:lstStyle/>
        <a:p>
          <a:pPr marL="182880" lvl="1" indent="-182880" algn="l" defTabSz="622300">
            <a:lnSpc>
              <a:spcPct val="90000"/>
            </a:lnSpc>
            <a:spcBef>
              <a:spcPct val="0"/>
            </a:spcBef>
            <a:spcAft>
              <a:spcPts val="300"/>
            </a:spcAft>
            <a:buClr>
              <a:srgbClr val="02A396"/>
            </a:buClr>
            <a:buChar char="•"/>
          </a:pPr>
          <a:r>
            <a:rPr lang="en-US" sz="1400" kern="1200"/>
            <a:t>Identify personal barriers, strategies, problem-solving techniques, and social support</a:t>
          </a:r>
        </a:p>
      </dsp:txBody>
      <dsp:txXfrm>
        <a:off x="0" y="2404037"/>
        <a:ext cx="4144962" cy="403649"/>
      </dsp:txXfrm>
    </dsp:sp>
    <dsp:sp modelId="{A3A63E0D-2DCF-4FEB-9782-6926B51272B1}">
      <dsp:nvSpPr>
        <dsp:cNvPr id="0" name=""/>
        <dsp:cNvSpPr/>
      </dsp:nvSpPr>
      <dsp:spPr>
        <a:xfrm>
          <a:off x="0" y="2807687"/>
          <a:ext cx="4144962" cy="272312"/>
        </a:xfrm>
        <a:prstGeom prst="roundRect">
          <a:avLst/>
        </a:prstGeom>
        <a:solidFill>
          <a:schemeClr val="accent2">
            <a:lumMod val="50000"/>
          </a:schemeClr>
        </a:solidFill>
        <a:ln w="1905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Arrange</a:t>
          </a:r>
        </a:p>
      </dsp:txBody>
      <dsp:txXfrm>
        <a:off x="13293" y="2820980"/>
        <a:ext cx="4118376" cy="245726"/>
      </dsp:txXfrm>
    </dsp:sp>
    <dsp:sp modelId="{C4E84A46-9628-4896-9C53-5EE966240D21}">
      <dsp:nvSpPr>
        <dsp:cNvPr id="0" name=""/>
        <dsp:cNvSpPr/>
      </dsp:nvSpPr>
      <dsp:spPr>
        <a:xfrm>
          <a:off x="0" y="3079999"/>
          <a:ext cx="4144962"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03" tIns="17780" rIns="99568" bIns="17780" numCol="1" spcCol="1270" anchor="ctr" anchorCtr="0">
          <a:noAutofit/>
        </a:bodyPr>
        <a:lstStyle/>
        <a:p>
          <a:pPr marL="182880" lvl="1" indent="-182880" algn="l" defTabSz="622300">
            <a:lnSpc>
              <a:spcPct val="90000"/>
            </a:lnSpc>
            <a:spcBef>
              <a:spcPct val="0"/>
            </a:spcBef>
            <a:spcAft>
              <a:spcPts val="300"/>
            </a:spcAft>
            <a:buClr>
              <a:srgbClr val="02A396"/>
            </a:buClr>
            <a:buChar char="•"/>
          </a:pPr>
          <a:r>
            <a:rPr lang="en-US" sz="1400" kern="1200"/>
            <a:t>Specify a plan for follow-up</a:t>
          </a:r>
        </a:p>
      </dsp:txBody>
      <dsp:txXfrm>
        <a:off x="0" y="3079999"/>
        <a:ext cx="4144962" cy="3312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BE9A9-8CFB-4DF2-B80D-6791FDDDF991}">
      <dsp:nvSpPr>
        <dsp:cNvPr id="0" name=""/>
        <dsp:cNvSpPr/>
      </dsp:nvSpPr>
      <dsp:spPr>
        <a:xfrm>
          <a:off x="4112" y="0"/>
          <a:ext cx="3955550" cy="2788526"/>
        </a:xfrm>
        <a:prstGeom prst="roundRect">
          <a:avLst>
            <a:gd name="adj" fmla="val 10000"/>
          </a:avLst>
        </a:prstGeom>
        <a:solidFill>
          <a:schemeClr val="accent2">
            <a:lumMod val="20000"/>
            <a:lumOff val="80000"/>
          </a:schemeClr>
        </a:solidFill>
        <a:ln w="19050">
          <a:solidFill>
            <a:srgbClr val="489FA6"/>
          </a:solid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1"/>
              </a:solidFill>
            </a:rPr>
            <a:t>Patient-centric Approach</a:t>
          </a:r>
        </a:p>
      </dsp:txBody>
      <dsp:txXfrm>
        <a:off x="4112" y="0"/>
        <a:ext cx="3955550" cy="836557"/>
      </dsp:txXfrm>
    </dsp:sp>
    <dsp:sp modelId="{E0062339-519E-492E-9725-5D6174F705A6}">
      <dsp:nvSpPr>
        <dsp:cNvPr id="0" name=""/>
        <dsp:cNvSpPr/>
      </dsp:nvSpPr>
      <dsp:spPr>
        <a:xfrm>
          <a:off x="399667" y="836656"/>
          <a:ext cx="3164440" cy="554239"/>
        </a:xfrm>
        <a:prstGeom prst="roundRect">
          <a:avLst>
            <a:gd name="adj" fmla="val 10000"/>
          </a:avLst>
        </a:prstGeom>
        <a:solidFill>
          <a:srgbClr val="489FA6"/>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Patient factors: comorbidities and past medical history</a:t>
          </a:r>
        </a:p>
      </dsp:txBody>
      <dsp:txXfrm>
        <a:off x="415900" y="852889"/>
        <a:ext cx="3131974" cy="521773"/>
      </dsp:txXfrm>
    </dsp:sp>
    <dsp:sp modelId="{88246D68-5456-42F7-865F-375198A67345}">
      <dsp:nvSpPr>
        <dsp:cNvPr id="0" name=""/>
        <dsp:cNvSpPr/>
      </dsp:nvSpPr>
      <dsp:spPr>
        <a:xfrm>
          <a:off x="399667" y="1558643"/>
          <a:ext cx="3164440" cy="1090357"/>
        </a:xfrm>
        <a:prstGeom prst="roundRect">
          <a:avLst>
            <a:gd name="adj" fmla="val 10000"/>
          </a:avLst>
        </a:prstGeom>
        <a:solidFill>
          <a:srgbClr val="489FA6"/>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Therapy factors: adverse events and intangible things (logistics), such as distance of travel to the clinic, ability to pay for medications, insurance coverage</a:t>
          </a:r>
        </a:p>
      </dsp:txBody>
      <dsp:txXfrm>
        <a:off x="431602" y="1590578"/>
        <a:ext cx="3100570" cy="1026487"/>
      </dsp:txXfrm>
    </dsp:sp>
    <dsp:sp modelId="{1F4971BD-AFC0-4FE3-9A78-07DEC061AC3C}">
      <dsp:nvSpPr>
        <dsp:cNvPr id="0" name=""/>
        <dsp:cNvSpPr/>
      </dsp:nvSpPr>
      <dsp:spPr>
        <a:xfrm>
          <a:off x="4256329" y="0"/>
          <a:ext cx="3955550" cy="2788526"/>
        </a:xfrm>
        <a:prstGeom prst="roundRect">
          <a:avLst>
            <a:gd name="adj" fmla="val 10000"/>
          </a:avLst>
        </a:prstGeom>
        <a:solidFill>
          <a:schemeClr val="accent2">
            <a:lumMod val="20000"/>
            <a:lumOff val="80000"/>
          </a:schemeClr>
        </a:solidFill>
        <a:ln w="19050">
          <a:solidFill>
            <a:srgbClr val="489FA6"/>
          </a:solid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1"/>
              </a:solidFill>
            </a:rPr>
            <a:t>Goal Concordant Care</a:t>
          </a:r>
        </a:p>
      </dsp:txBody>
      <dsp:txXfrm>
        <a:off x="4256329" y="0"/>
        <a:ext cx="3955550" cy="836557"/>
      </dsp:txXfrm>
    </dsp:sp>
    <dsp:sp modelId="{10398D94-0D6C-4E32-AC12-9429DC013911}">
      <dsp:nvSpPr>
        <dsp:cNvPr id="0" name=""/>
        <dsp:cNvSpPr/>
      </dsp:nvSpPr>
      <dsp:spPr>
        <a:xfrm>
          <a:off x="4651884" y="836625"/>
          <a:ext cx="3164440" cy="406228"/>
        </a:xfrm>
        <a:prstGeom prst="roundRect">
          <a:avLst>
            <a:gd name="adj" fmla="val 10000"/>
          </a:avLst>
        </a:prstGeom>
        <a:solidFill>
          <a:srgbClr val="489FA6"/>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Understanding patient goals</a:t>
          </a:r>
        </a:p>
      </dsp:txBody>
      <dsp:txXfrm>
        <a:off x="4663782" y="848523"/>
        <a:ext cx="3140644" cy="382432"/>
      </dsp:txXfrm>
    </dsp:sp>
    <dsp:sp modelId="{0331E7AC-3C78-4D44-BF33-60CF065F57A3}">
      <dsp:nvSpPr>
        <dsp:cNvPr id="0" name=""/>
        <dsp:cNvSpPr/>
      </dsp:nvSpPr>
      <dsp:spPr>
        <a:xfrm>
          <a:off x="4651884" y="1305351"/>
          <a:ext cx="3164440" cy="406228"/>
        </a:xfrm>
        <a:prstGeom prst="roundRect">
          <a:avLst>
            <a:gd name="adj" fmla="val 10000"/>
          </a:avLst>
        </a:prstGeom>
        <a:solidFill>
          <a:srgbClr val="489FA6"/>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Setting expectations together</a:t>
          </a:r>
        </a:p>
      </dsp:txBody>
      <dsp:txXfrm>
        <a:off x="4663782" y="1317249"/>
        <a:ext cx="3140644" cy="382432"/>
      </dsp:txXfrm>
    </dsp:sp>
    <dsp:sp modelId="{77C8DFAF-D48A-4099-AC70-8DBD820B15C9}">
      <dsp:nvSpPr>
        <dsp:cNvPr id="0" name=""/>
        <dsp:cNvSpPr/>
      </dsp:nvSpPr>
      <dsp:spPr>
        <a:xfrm>
          <a:off x="4651884" y="1774077"/>
          <a:ext cx="3164440" cy="406228"/>
        </a:xfrm>
        <a:prstGeom prst="roundRect">
          <a:avLst>
            <a:gd name="adj" fmla="val 10000"/>
          </a:avLst>
        </a:prstGeom>
        <a:solidFill>
          <a:srgbClr val="489FA6"/>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Realigning expectations as needed</a:t>
          </a:r>
        </a:p>
      </dsp:txBody>
      <dsp:txXfrm>
        <a:off x="4663782" y="1785975"/>
        <a:ext cx="3140644" cy="382432"/>
      </dsp:txXfrm>
    </dsp:sp>
    <dsp:sp modelId="{7032056D-BD63-43E4-9DD1-E088230E3EA5}">
      <dsp:nvSpPr>
        <dsp:cNvPr id="0" name=""/>
        <dsp:cNvSpPr/>
      </dsp:nvSpPr>
      <dsp:spPr>
        <a:xfrm>
          <a:off x="4651884" y="2242802"/>
          <a:ext cx="3164440" cy="406228"/>
        </a:xfrm>
        <a:prstGeom prst="roundRect">
          <a:avLst>
            <a:gd name="adj" fmla="val 10000"/>
          </a:avLst>
        </a:prstGeom>
        <a:solidFill>
          <a:srgbClr val="489FA6"/>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Measuring success</a:t>
          </a:r>
        </a:p>
      </dsp:txBody>
      <dsp:txXfrm>
        <a:off x="4663782" y="2254700"/>
        <a:ext cx="3140644" cy="38243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0.60929</cdr:x>
      <cdr:y>0.04151</cdr:y>
    </cdr:from>
    <cdr:to>
      <cdr:x>0.75471</cdr:x>
      <cdr:y>0.23009</cdr:y>
    </cdr:to>
    <cdr:sp macro="" textlink="">
      <cdr:nvSpPr>
        <cdr:cNvPr id="2" name="Rectangle 1">
          <a:extLst xmlns:a="http://schemas.openxmlformats.org/drawingml/2006/main">
            <a:ext uri="{FF2B5EF4-FFF2-40B4-BE49-F238E27FC236}">
              <a16:creationId xmlns:a16="http://schemas.microsoft.com/office/drawing/2014/main" id="{1EC08429-4D64-68F2-1B0D-086C689650D8}"/>
            </a:ext>
          </a:extLst>
        </cdr:cNvPr>
        <cdr:cNvSpPr/>
      </cdr:nvSpPr>
      <cdr:spPr>
        <a:xfrm xmlns:a="http://schemas.openxmlformats.org/drawingml/2006/main">
          <a:off x="2420784" y="85707"/>
          <a:ext cx="577780" cy="389348"/>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A996E1-9E0C-0D0E-F9AF-EA5F5DEE27C1}"/>
              </a:ext>
            </a:extLst>
          </p:cNvPr>
          <p:cNvPicPr>
            <a:picLocks noChangeAspect="1"/>
          </p:cNvPicPr>
          <p:nvPr/>
        </p:nvPicPr>
        <p:blipFill>
          <a:blip r:embed="rId2"/>
          <a:stretch>
            <a:fillRect/>
          </a:stretch>
        </p:blipFill>
        <p:spPr>
          <a:xfrm>
            <a:off x="1139314" y="-14742"/>
            <a:ext cx="4579371" cy="897916"/>
          </a:xfrm>
          <a:prstGeom prst="rect">
            <a:avLst/>
          </a:prstGeom>
        </p:spPr>
      </p:pic>
    </p:spTree>
    <p:extLst>
      <p:ext uri="{BB962C8B-B14F-4D97-AF65-F5344CB8AC3E}">
        <p14:creationId xmlns:p14="http://schemas.microsoft.com/office/powerpoint/2010/main" val="10743029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A85A8C18-BB64-E843-876C-F68BF3DE84DF}" type="datetimeFigureOut">
              <a:rPr lang="en-US" smtClean="0"/>
              <a:pPr/>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51D3658-505D-8147-AF5E-3032D04F79F0}" type="slidenum">
              <a:rPr lang="en-US" smtClean="0"/>
              <a:pPr/>
              <a:t>‹#›</a:t>
            </a:fld>
            <a:endParaRPr lang="en-US"/>
          </a:p>
        </p:txBody>
      </p:sp>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1</a:t>
            </a:fld>
            <a:endParaRPr lang="en-US"/>
          </a:p>
        </p:txBody>
      </p:sp>
    </p:spTree>
    <p:extLst>
      <p:ext uri="{BB962C8B-B14F-4D97-AF65-F5344CB8AC3E}">
        <p14:creationId xmlns:p14="http://schemas.microsoft.com/office/powerpoint/2010/main" val="410287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27</a:t>
            </a:fld>
            <a:endParaRPr lang="en-US"/>
          </a:p>
        </p:txBody>
      </p:sp>
    </p:spTree>
    <p:extLst>
      <p:ext uri="{BB962C8B-B14F-4D97-AF65-F5344CB8AC3E}">
        <p14:creationId xmlns:p14="http://schemas.microsoft.com/office/powerpoint/2010/main" val="366045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28</a:t>
            </a:fld>
            <a:endParaRPr lang="en-US"/>
          </a:p>
        </p:txBody>
      </p:sp>
    </p:spTree>
    <p:extLst>
      <p:ext uri="{BB962C8B-B14F-4D97-AF65-F5344CB8AC3E}">
        <p14:creationId xmlns:p14="http://schemas.microsoft.com/office/powerpoint/2010/main" val="3675701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US" b="0" i="0">
                <a:solidFill>
                  <a:srgbClr val="1A1A1A"/>
                </a:solidFill>
                <a:effectLst/>
                <a:latin typeface="acumin-pro"/>
              </a:rPr>
              <a:t>Mato AR, </a:t>
            </a:r>
            <a:r>
              <a:rPr lang="en-US" b="0" i="0" err="1">
                <a:solidFill>
                  <a:srgbClr val="1A1A1A"/>
                </a:solidFill>
                <a:effectLst/>
                <a:latin typeface="acumin-pro"/>
              </a:rPr>
              <a:t>Woyach</a:t>
            </a:r>
            <a:r>
              <a:rPr lang="en-US" b="0" i="0">
                <a:solidFill>
                  <a:srgbClr val="1A1A1A"/>
                </a:solidFill>
                <a:effectLst/>
                <a:latin typeface="acumin-pro"/>
              </a:rPr>
              <a:t> JA, Brown JR, et al. Efficacy of </a:t>
            </a:r>
            <a:r>
              <a:rPr lang="en-US" b="0" i="0" err="1">
                <a:solidFill>
                  <a:srgbClr val="1A1A1A"/>
                </a:solidFill>
                <a:effectLst/>
                <a:latin typeface="acumin-pro"/>
              </a:rPr>
              <a:t>pirtobrutinib</a:t>
            </a:r>
            <a:r>
              <a:rPr lang="en-US" b="0" i="0">
                <a:solidFill>
                  <a:srgbClr val="1A1A1A"/>
                </a:solidFill>
                <a:effectLst/>
                <a:latin typeface="acumin-pro"/>
              </a:rPr>
              <a:t> in covalent </a:t>
            </a:r>
            <a:r>
              <a:rPr lang="en-US" b="0" i="0" err="1">
                <a:solidFill>
                  <a:srgbClr val="1A1A1A"/>
                </a:solidFill>
                <a:effectLst/>
                <a:latin typeface="acumin-pro"/>
              </a:rPr>
              <a:t>btk</a:t>
            </a:r>
            <a:r>
              <a:rPr lang="en-US" b="0" i="0">
                <a:solidFill>
                  <a:srgbClr val="1A1A1A"/>
                </a:solidFill>
                <a:effectLst/>
                <a:latin typeface="acumin-pro"/>
              </a:rPr>
              <a:t>-inhibitor pre-treated relapsed / refractory CLL/SLL: additional patients and extended follow-up from the phase 1/2 BRUIN study. </a:t>
            </a:r>
            <a:r>
              <a:rPr lang="en-US" b="0" i="1">
                <a:solidFill>
                  <a:srgbClr val="1A1A1A"/>
                </a:solidFill>
                <a:effectLst/>
                <a:latin typeface="acumin-pro"/>
              </a:rPr>
              <a:t>Blood</a:t>
            </a:r>
            <a:r>
              <a:rPr lang="en-US" b="0" i="0">
                <a:solidFill>
                  <a:srgbClr val="1A1A1A"/>
                </a:solidFill>
                <a:effectLst/>
                <a:latin typeface="acumin-pro"/>
              </a:rPr>
              <a:t>. 2022;140(suppl 1):2316-2320.</a:t>
            </a:r>
            <a:endParaRPr lang="en-US"/>
          </a:p>
        </p:txBody>
      </p:sp>
      <p:sp>
        <p:nvSpPr>
          <p:cNvPr id="4" name="Slide Number Placeholder 3"/>
          <p:cNvSpPr>
            <a:spLocks noGrp="1"/>
          </p:cNvSpPr>
          <p:nvPr>
            <p:ph type="sldNum" sz="quarter" idx="5"/>
          </p:nvPr>
        </p:nvSpPr>
        <p:spPr/>
        <p:txBody>
          <a:bodyPr/>
          <a:lstStyle/>
          <a:p>
            <a:fld id="{020EC01F-C707-4841-AFA5-45F6E1F3C29B}" type="slidenum">
              <a:rPr lang="en-US" smtClean="0"/>
              <a:t>29</a:t>
            </a:fld>
            <a:endParaRPr lang="en-US"/>
          </a:p>
        </p:txBody>
      </p:sp>
    </p:spTree>
    <p:extLst>
      <p:ext uri="{BB962C8B-B14F-4D97-AF65-F5344CB8AC3E}">
        <p14:creationId xmlns:p14="http://schemas.microsoft.com/office/powerpoint/2010/main" val="1185074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chemeClr val="bg1"/>
                </a:solidFill>
                <a:effectLst/>
                <a:uLnTx/>
                <a:uFillTx/>
                <a:latin typeface="Calibri" panose="020F0502020204030204" pitchFamily="34" charset="0"/>
                <a:ea typeface="+mn-ea"/>
                <a:cs typeface="Arial" panose="020B0604020202020204" pitchFamily="34" charset="0"/>
              </a:rPr>
              <a:t>Mato AR, </a:t>
            </a:r>
            <a:r>
              <a:rPr kumimoji="0" lang="en-US" altLang="en-US" sz="1200" b="0" i="0" u="none" strike="noStrike" kern="1200" cap="none" spc="0" normalizeH="0" baseline="0" noProof="0" err="1">
                <a:ln>
                  <a:noFill/>
                </a:ln>
                <a:solidFill>
                  <a:schemeClr val="bg1"/>
                </a:solidFill>
                <a:effectLst/>
                <a:uLnTx/>
                <a:uFillTx/>
                <a:latin typeface="Calibri" panose="020F0502020204030204" pitchFamily="34" charset="0"/>
                <a:ea typeface="+mn-ea"/>
                <a:cs typeface="Arial" panose="020B0604020202020204" pitchFamily="34" charset="0"/>
              </a:rPr>
              <a:t>Pagel</a:t>
            </a:r>
            <a:r>
              <a:rPr kumimoji="0" lang="en-US" altLang="en-US" sz="1200" b="0" i="0" u="none" strike="noStrike" kern="1200" cap="none" spc="0" normalizeH="0" baseline="0" noProof="0">
                <a:ln>
                  <a:noFill/>
                </a:ln>
                <a:solidFill>
                  <a:schemeClr val="bg1"/>
                </a:solidFill>
                <a:effectLst/>
                <a:uLnTx/>
                <a:uFillTx/>
                <a:latin typeface="Calibri" panose="020F0502020204030204" pitchFamily="34" charset="0"/>
                <a:ea typeface="+mn-ea"/>
                <a:cs typeface="Arial" panose="020B0604020202020204" pitchFamily="34" charset="0"/>
              </a:rPr>
              <a:t> JM, Coombs CC, et al. </a:t>
            </a:r>
            <a:r>
              <a:rPr kumimoji="0" lang="en-US" altLang="en-US" sz="1200" b="0" i="0" u="none" strike="noStrike" kern="1200" cap="none" spc="0" normalizeH="0" baseline="0" noProof="0" err="1">
                <a:ln>
                  <a:noFill/>
                </a:ln>
                <a:solidFill>
                  <a:schemeClr val="bg1"/>
                </a:solidFill>
                <a:effectLst/>
                <a:uLnTx/>
                <a:uFillTx/>
                <a:latin typeface="Calibri" panose="020F0502020204030204" pitchFamily="34" charset="0"/>
                <a:ea typeface="+mn-ea"/>
                <a:cs typeface="Arial" panose="020B0604020202020204" pitchFamily="34" charset="0"/>
              </a:rPr>
              <a:t>Pirtobrutinib</a:t>
            </a:r>
            <a:r>
              <a:rPr kumimoji="0" lang="en-US" altLang="en-US" sz="1200" b="0" i="0" u="none" strike="noStrike" kern="1200" cap="none" spc="0" normalizeH="0" baseline="0" noProof="0">
                <a:ln>
                  <a:noFill/>
                </a:ln>
                <a:solidFill>
                  <a:schemeClr val="bg1"/>
                </a:solidFill>
                <a:effectLst/>
                <a:uLnTx/>
                <a:uFillTx/>
                <a:latin typeface="Calibri" panose="020F0502020204030204" pitchFamily="34" charset="0"/>
                <a:ea typeface="+mn-ea"/>
                <a:cs typeface="Arial" panose="020B0604020202020204" pitchFamily="34" charset="0"/>
              </a:rPr>
              <a:t>, a highly selective, non-covalent (reversible) BTK inhibitor in previously treated CLL/SLL: updated results from the phase 1/2 bruin study. </a:t>
            </a:r>
            <a:r>
              <a:rPr lang="en-US"/>
              <a:t>Abstract presented at: </a:t>
            </a:r>
            <a:r>
              <a:rPr kumimoji="0" lang="en-US" altLang="en-US" sz="1200" b="0" i="0" u="none" strike="noStrike" kern="1200" cap="none" spc="0" normalizeH="0" baseline="0" noProof="0">
                <a:ln>
                  <a:noFill/>
                </a:ln>
                <a:solidFill>
                  <a:schemeClr val="bg1"/>
                </a:solidFill>
                <a:effectLst/>
                <a:uLnTx/>
                <a:uFillTx/>
                <a:latin typeface="Calibri" panose="020F0502020204030204" pitchFamily="34" charset="0"/>
                <a:ea typeface="+mn-ea"/>
                <a:cs typeface="Arial" panose="020B0604020202020204" pitchFamily="34" charset="0"/>
              </a:rPr>
              <a:t>European Hematology Association Annual Congress;</a:t>
            </a:r>
            <a:r>
              <a:rPr lang="en-US">
                <a:solidFill>
                  <a:schemeClr val="bg1"/>
                </a:solidFill>
              </a:rPr>
              <a:t> Vienna, Austria; June 9-17, 2022.</a:t>
            </a:r>
            <a:r>
              <a:rPr kumimoji="0" lang="en-US" altLang="en-US" sz="1200" b="0" i="0" u="none" strike="noStrike" kern="1200" cap="none" spc="0" normalizeH="0" baseline="0" noProof="0">
                <a:ln>
                  <a:noFill/>
                </a:ln>
                <a:solidFill>
                  <a:schemeClr val="bg1"/>
                </a:solidFill>
                <a:effectLst/>
                <a:uLnTx/>
                <a:uFillTx/>
                <a:latin typeface="Calibri" panose="020F0502020204030204" pitchFamily="34" charset="0"/>
                <a:ea typeface="+mn-ea"/>
                <a:cs typeface="Arial" panose="020B0604020202020204" pitchFamily="34" charset="0"/>
              </a:rPr>
              <a:t> Abstract S147.</a:t>
            </a:r>
            <a:endParaRPr lang="en-US" i="0"/>
          </a:p>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30</a:t>
            </a:fld>
            <a:endParaRPr lang="en-US"/>
          </a:p>
        </p:txBody>
      </p:sp>
    </p:spTree>
    <p:extLst>
      <p:ext uri="{BB962C8B-B14F-4D97-AF65-F5344CB8AC3E}">
        <p14:creationId xmlns:p14="http://schemas.microsoft.com/office/powerpoint/2010/main" val="2742413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latin typeface="Helvetica" pitchFamily="2" charset="0"/>
              </a:rPr>
              <a:t>Risk of progression or death after stopping a prior </a:t>
            </a:r>
            <a:r>
              <a:rPr lang="en-US" sz="1200" err="1">
                <a:solidFill>
                  <a:prstClr val="black"/>
                </a:solidFill>
                <a:latin typeface="Helvetica" pitchFamily="2" charset="0"/>
              </a:rPr>
              <a:t>BCRi</a:t>
            </a:r>
            <a:r>
              <a:rPr lang="en-US" sz="1200">
                <a:solidFill>
                  <a:prstClr val="black"/>
                </a:solidFill>
                <a:latin typeface="Helvetica" pitchFamily="2" charset="0"/>
              </a:rPr>
              <a:t> for progression was double compared to those stopping for other reasons (predominantly toxicity)</a:t>
            </a:r>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32</a:t>
            </a:fld>
            <a:endParaRPr lang="en-US"/>
          </a:p>
        </p:txBody>
      </p:sp>
    </p:spTree>
    <p:extLst>
      <p:ext uri="{BB962C8B-B14F-4D97-AF65-F5344CB8AC3E}">
        <p14:creationId xmlns:p14="http://schemas.microsoft.com/office/powerpoint/2010/main" val="1682014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panose="020B0604020202020204" pitchFamily="34" charset="0"/>
                <a:cs typeface="Arial" panose="020B0604020202020204" pitchFamily="34" charset="0"/>
              </a:rPr>
              <a:t>To access an online pocket guide for oncology nurses on oral Oncolytics in CLL, scan the QR code, make an account, and click on the Materials tab</a:t>
            </a:r>
          </a:p>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34</a:t>
            </a:fld>
            <a:endParaRPr lang="en-US"/>
          </a:p>
        </p:txBody>
      </p:sp>
    </p:spTree>
    <p:extLst>
      <p:ext uri="{BB962C8B-B14F-4D97-AF65-F5344CB8AC3E}">
        <p14:creationId xmlns:p14="http://schemas.microsoft.com/office/powerpoint/2010/main" val="3405156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err="1">
                <a:solidFill>
                  <a:srgbClr val="191919"/>
                </a:solidFill>
                <a:latin typeface="HelveticaNeue" panose="02000503000000020004" pitchFamily="2" charset="0"/>
              </a:rPr>
              <a:t>Gaballa</a:t>
            </a:r>
            <a:r>
              <a:rPr lang="en-US" sz="1200">
                <a:solidFill>
                  <a:srgbClr val="191919"/>
                </a:solidFill>
                <a:latin typeface="HelveticaNeue" panose="02000503000000020004" pitchFamily="2" charset="0"/>
              </a:rPr>
              <a:t> S, Pinilla-</a:t>
            </a:r>
            <a:r>
              <a:rPr lang="en-US" sz="1200" err="1">
                <a:solidFill>
                  <a:srgbClr val="191919"/>
                </a:solidFill>
                <a:latin typeface="HelveticaNeue" panose="02000503000000020004" pitchFamily="2" charset="0"/>
              </a:rPr>
              <a:t>Ibarz</a:t>
            </a:r>
            <a:r>
              <a:rPr lang="en-US" sz="1200">
                <a:solidFill>
                  <a:srgbClr val="191919"/>
                </a:solidFill>
                <a:latin typeface="HelveticaNeue" panose="02000503000000020004" pitchFamily="2" charset="0"/>
              </a:rPr>
              <a:t> J. BTK Inhibitors in Chronic Lymphocytic Leukemia. </a:t>
            </a:r>
            <a:r>
              <a:rPr lang="en-US" sz="1200" i="1" err="1">
                <a:solidFill>
                  <a:srgbClr val="191919"/>
                </a:solidFill>
                <a:latin typeface="HelveticaNeue-Italic" panose="02000503000000020004" pitchFamily="2" charset="0"/>
              </a:rPr>
              <a:t>Curr</a:t>
            </a:r>
            <a:r>
              <a:rPr lang="en-US" sz="1200" i="1">
                <a:solidFill>
                  <a:srgbClr val="191919"/>
                </a:solidFill>
                <a:latin typeface="HelveticaNeue-Italic" panose="02000503000000020004" pitchFamily="2" charset="0"/>
              </a:rPr>
              <a:t> </a:t>
            </a:r>
            <a:r>
              <a:rPr lang="en-US" sz="1200" i="1" err="1">
                <a:solidFill>
                  <a:srgbClr val="191919"/>
                </a:solidFill>
                <a:latin typeface="HelveticaNeue-Italic" panose="02000503000000020004" pitchFamily="2" charset="0"/>
              </a:rPr>
              <a:t>Hematol</a:t>
            </a:r>
            <a:r>
              <a:rPr lang="en-US" sz="1200" i="1">
                <a:solidFill>
                  <a:srgbClr val="191919"/>
                </a:solidFill>
                <a:latin typeface="HelveticaNeue-Italic" panose="02000503000000020004" pitchFamily="2" charset="0"/>
              </a:rPr>
              <a:t> </a:t>
            </a:r>
            <a:r>
              <a:rPr lang="en-US" sz="1200" i="1" err="1">
                <a:solidFill>
                  <a:srgbClr val="191919"/>
                </a:solidFill>
                <a:latin typeface="HelveticaNeue-Italic" panose="02000503000000020004" pitchFamily="2" charset="0"/>
              </a:rPr>
              <a:t>Malig</a:t>
            </a:r>
            <a:r>
              <a:rPr lang="en-US" sz="1200" i="1">
                <a:solidFill>
                  <a:srgbClr val="191919"/>
                </a:solidFill>
                <a:latin typeface="HelveticaNeue-Italic" panose="02000503000000020004" pitchFamily="2" charset="0"/>
              </a:rPr>
              <a:t> Rep</a:t>
            </a:r>
            <a:r>
              <a:rPr lang="en-US" sz="1200" i="0">
                <a:solidFill>
                  <a:srgbClr val="191919"/>
                </a:solidFill>
                <a:latin typeface="HelveticaNeue" panose="02000503000000020004" pitchFamily="2" charset="0"/>
              </a:rPr>
              <a:t>. 2021;16(5):422-432. </a:t>
            </a:r>
          </a:p>
          <a:p>
            <a:endParaRPr lang="en-US" sz="1200" i="0">
              <a:solidFill>
                <a:srgbClr val="191919"/>
              </a:solidFill>
              <a:latin typeface="HelveticaNeue" panose="02000503000000020004" pitchFamily="2" charset="0"/>
            </a:endParaRPr>
          </a:p>
          <a:p>
            <a:r>
              <a:rPr lang="en-US" sz="1200" err="1">
                <a:solidFill>
                  <a:srgbClr val="0E0E0E"/>
                </a:solidFill>
                <a:latin typeface="ArialMT"/>
              </a:rPr>
              <a:t>Kaptein</a:t>
            </a:r>
            <a:r>
              <a:rPr lang="en-US" sz="1200">
                <a:solidFill>
                  <a:srgbClr val="0E0E0E"/>
                </a:solidFill>
                <a:latin typeface="ArialMT"/>
              </a:rPr>
              <a:t> A, de Bruin G, </a:t>
            </a:r>
            <a:r>
              <a:rPr lang="en-US" sz="1200" err="1">
                <a:solidFill>
                  <a:srgbClr val="0E0E0E"/>
                </a:solidFill>
                <a:latin typeface="ArialMT"/>
              </a:rPr>
              <a:t>Emmelot</a:t>
            </a:r>
            <a:r>
              <a:rPr lang="en-US" sz="1200">
                <a:solidFill>
                  <a:srgbClr val="0E0E0E"/>
                </a:solidFill>
                <a:latin typeface="ArialMT"/>
              </a:rPr>
              <a:t>-van Hoek M, van de Kar B, de Jong A, </a:t>
            </a:r>
            <a:r>
              <a:rPr lang="en-US" sz="1200" err="1">
                <a:solidFill>
                  <a:srgbClr val="0E0E0E"/>
                </a:solidFill>
                <a:latin typeface="ArialMT"/>
              </a:rPr>
              <a:t>Gulrajani</a:t>
            </a:r>
            <a:r>
              <a:rPr lang="en-US" sz="1200">
                <a:solidFill>
                  <a:srgbClr val="0E0E0E"/>
                </a:solidFill>
                <a:latin typeface="ArialMT"/>
              </a:rPr>
              <a:t> M, et al. Potency and Selectivity of BTK Inhibitors in Clinical Development for B-Cell Malignancies. Blood. 2018;132(Supplement 1):1871.</a:t>
            </a:r>
          </a:p>
          <a:p>
            <a:endParaRPr lang="en-US" sz="1200">
              <a:solidFill>
                <a:srgbClr val="0E0E0E"/>
              </a:solidFill>
              <a:latin typeface="ArialMT"/>
            </a:endParaRPr>
          </a:p>
          <a:p>
            <a:r>
              <a:rPr lang="en-US" sz="1200">
                <a:solidFill>
                  <a:srgbClr val="191919"/>
                </a:solidFill>
                <a:latin typeface="HelveticaNeue" panose="02000503000000020004" pitchFamily="2" charset="0"/>
              </a:rPr>
              <a:t>Thompson PA, Tam CS. </a:t>
            </a:r>
            <a:r>
              <a:rPr lang="en-US" sz="1200" err="1">
                <a:solidFill>
                  <a:srgbClr val="191919"/>
                </a:solidFill>
                <a:latin typeface="HelveticaNeue" panose="02000503000000020004" pitchFamily="2" charset="0"/>
              </a:rPr>
              <a:t>Pirtobrutinib</a:t>
            </a:r>
            <a:r>
              <a:rPr lang="en-US" sz="1200">
                <a:solidFill>
                  <a:srgbClr val="191919"/>
                </a:solidFill>
                <a:latin typeface="HelveticaNeue" panose="02000503000000020004" pitchFamily="2" charset="0"/>
              </a:rPr>
              <a:t>: a new hope for patients with BTK inhibitor-refractory lymphoproliferative disorders. </a:t>
            </a:r>
            <a:r>
              <a:rPr lang="en-US" sz="1200" i="1">
                <a:solidFill>
                  <a:srgbClr val="191919"/>
                </a:solidFill>
                <a:latin typeface="HelveticaNeue-Italic" panose="02000503000000020004" pitchFamily="2" charset="0"/>
              </a:rPr>
              <a:t>Blood</a:t>
            </a:r>
            <a:r>
              <a:rPr lang="en-US" sz="1200" i="0">
                <a:solidFill>
                  <a:srgbClr val="191919"/>
                </a:solidFill>
                <a:latin typeface="HelveticaNeue" panose="02000503000000020004" pitchFamily="2" charset="0"/>
              </a:rPr>
              <a:t>. 2023;141(26):3137-3142.</a:t>
            </a:r>
            <a:endParaRPr lang="en-US"/>
          </a:p>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35</a:t>
            </a:fld>
            <a:endParaRPr lang="en-US"/>
          </a:p>
        </p:txBody>
      </p:sp>
    </p:spTree>
    <p:extLst>
      <p:ext uri="{BB962C8B-B14F-4D97-AF65-F5344CB8AC3E}">
        <p14:creationId xmlns:p14="http://schemas.microsoft.com/office/powerpoint/2010/main" val="1030314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36</a:t>
            </a:fld>
            <a:endParaRPr lang="en-US"/>
          </a:p>
        </p:txBody>
      </p:sp>
    </p:spTree>
    <p:extLst>
      <p:ext uri="{BB962C8B-B14F-4D97-AF65-F5344CB8AC3E}">
        <p14:creationId xmlns:p14="http://schemas.microsoft.com/office/powerpoint/2010/main" val="676932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37</a:t>
            </a:fld>
            <a:endParaRPr lang="en-US"/>
          </a:p>
        </p:txBody>
      </p:sp>
    </p:spTree>
    <p:extLst>
      <p:ext uri="{BB962C8B-B14F-4D97-AF65-F5344CB8AC3E}">
        <p14:creationId xmlns:p14="http://schemas.microsoft.com/office/powerpoint/2010/main" val="207595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-Serious AEs of BTK inhibitors include hemorrhage, atrial fibrillation and flutter, severe infections and </a:t>
            </a:r>
            <a:r>
              <a:rPr lang="en-US" err="1"/>
              <a:t>cytopenias</a:t>
            </a:r>
            <a:r>
              <a:rPr lang="en-US"/>
              <a:t>, and secondary primary malignancies</a:t>
            </a:r>
          </a:p>
          <a:p>
            <a:r>
              <a:rPr lang="en-US"/>
              <a:t>-The most common secondary primary malignancies are non-melanoma skin cancers, so a counseling point I always discuss with my patients is to notify their clinic team of any new skin lesions while they are on treatment with a BTK inhibitor</a:t>
            </a:r>
          </a:p>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38</a:t>
            </a:fld>
            <a:endParaRPr lang="en-US"/>
          </a:p>
        </p:txBody>
      </p:sp>
    </p:spTree>
    <p:extLst>
      <p:ext uri="{BB962C8B-B14F-4D97-AF65-F5344CB8AC3E}">
        <p14:creationId xmlns:p14="http://schemas.microsoft.com/office/powerpoint/2010/main" val="317402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2</a:t>
            </a:fld>
            <a:endParaRPr lang="en-US"/>
          </a:p>
        </p:txBody>
      </p:sp>
    </p:spTree>
    <p:extLst>
      <p:ext uri="{BB962C8B-B14F-4D97-AF65-F5344CB8AC3E}">
        <p14:creationId xmlns:p14="http://schemas.microsoft.com/office/powerpoint/2010/main" val="2235591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Byrd JC, Hillmen P, Ghia P, et al. Acalabrutinib versus ibrutinib in previously treated chronic lymphocytic leukemia: results of the first randomized phase III trial. </a:t>
            </a:r>
            <a:r>
              <a:rPr lang="en-US" sz="1200" i="1"/>
              <a:t>J Clin Oncol</a:t>
            </a:r>
            <a:r>
              <a:rPr lang="en-US" sz="1200"/>
              <a:t>. 2021;39(31):3441-3452.</a:t>
            </a:r>
            <a:endParaRPr lang="en-US"/>
          </a:p>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41</a:t>
            </a:fld>
            <a:endParaRPr lang="en-US"/>
          </a:p>
        </p:txBody>
      </p:sp>
    </p:spTree>
    <p:extLst>
      <p:ext uri="{BB962C8B-B14F-4D97-AF65-F5344CB8AC3E}">
        <p14:creationId xmlns:p14="http://schemas.microsoft.com/office/powerpoint/2010/main" val="3960738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Byrd JC, Hillmen P, Ghia P, et al. Acalabrutinib versus ibrutinib in previously treated chronic lymphocytic leukemia: results of the first randomized phase III trial. </a:t>
            </a:r>
            <a:r>
              <a:rPr lang="en-US" sz="1200" i="1"/>
              <a:t>J Clin Oncol</a:t>
            </a:r>
            <a:r>
              <a:rPr lang="en-US" sz="1200"/>
              <a:t>. 2021;39(31):3441-3452.</a:t>
            </a:r>
            <a:endParaRPr lang="en-US"/>
          </a:p>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42</a:t>
            </a:fld>
            <a:endParaRPr lang="en-US"/>
          </a:p>
        </p:txBody>
      </p:sp>
    </p:spTree>
    <p:extLst>
      <p:ext uri="{BB962C8B-B14F-4D97-AF65-F5344CB8AC3E}">
        <p14:creationId xmlns:p14="http://schemas.microsoft.com/office/powerpoint/2010/main" val="869187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Brown JR, Eichhorst B, Hillmen P, et al. Zanubrutinib demonstrates superior progression-free survival (PFS) compared with ibrutinib for treatment of relapsed/refractory chronic lymphocytic leukemia and small lymphocytic lymphoma (R/R CLL/SLL): results from final analysis of ALPINE randomized phase 3 study. Abstract presented at: 64th American Society of Hematology Annual Meeting; New Orleans, LA; December 10-13, 2022. Abstract LBA-6.</a:t>
            </a:r>
          </a:p>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43</a:t>
            </a:fld>
            <a:endParaRPr lang="en-US"/>
          </a:p>
        </p:txBody>
      </p:sp>
    </p:spTree>
    <p:extLst>
      <p:ext uri="{BB962C8B-B14F-4D97-AF65-F5344CB8AC3E}">
        <p14:creationId xmlns:p14="http://schemas.microsoft.com/office/powerpoint/2010/main" val="261072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Hillmen P, Eichhorst B, Brown JR, et al. First interim analysis of ALPINE study: results of a phase 3 randomized study of </a:t>
            </a:r>
            <a:r>
              <a:rPr lang="en-US" sz="1200" err="1"/>
              <a:t>zanubrutinib</a:t>
            </a:r>
            <a:r>
              <a:rPr lang="en-US" sz="1200"/>
              <a:t> vs ibrutinib in patients with relapsed/refractory chronic lymphocytic leukemia/small lymphocytic lymphoma. </a:t>
            </a:r>
            <a:r>
              <a:rPr lang="en-US"/>
              <a:t>Abstract presented at: </a:t>
            </a:r>
            <a:r>
              <a:rPr lang="en-US" sz="1200"/>
              <a:t>European Hematology Association Annual Congress; June 9-17, 2021. Abstract LB1900.</a:t>
            </a:r>
            <a:endParaRPr lang="en-US"/>
          </a:p>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44</a:t>
            </a:fld>
            <a:endParaRPr lang="en-US"/>
          </a:p>
        </p:txBody>
      </p:sp>
    </p:spTree>
    <p:extLst>
      <p:ext uri="{BB962C8B-B14F-4D97-AF65-F5344CB8AC3E}">
        <p14:creationId xmlns:p14="http://schemas.microsoft.com/office/powerpoint/2010/main" val="2817332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45</a:t>
            </a:fld>
            <a:endParaRPr lang="en-US"/>
          </a:p>
        </p:txBody>
      </p:sp>
    </p:spTree>
    <p:extLst>
      <p:ext uri="{BB962C8B-B14F-4D97-AF65-F5344CB8AC3E}">
        <p14:creationId xmlns:p14="http://schemas.microsoft.com/office/powerpoint/2010/main" val="3872196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err="1">
                <a:latin typeface="+mn-lt"/>
                <a:cs typeface="Arial"/>
                <a:sym typeface="Arial"/>
              </a:rPr>
              <a:t>Shadman</a:t>
            </a:r>
            <a:r>
              <a:rPr lang="en-US" sz="1200" kern="0">
                <a:latin typeface="+mn-lt"/>
                <a:cs typeface="Arial"/>
                <a:sym typeface="Arial"/>
              </a:rPr>
              <a:t> M, Sharman JP, Levy MY, et al. Preliminary results of the phase 2 study of </a:t>
            </a:r>
            <a:r>
              <a:rPr lang="en-US" sz="1200" kern="0" err="1">
                <a:latin typeface="+mn-lt"/>
                <a:cs typeface="Arial"/>
                <a:sym typeface="Arial"/>
              </a:rPr>
              <a:t>zanubrutinib</a:t>
            </a:r>
            <a:r>
              <a:rPr lang="en-US" sz="1200" kern="0">
                <a:latin typeface="+mn-lt"/>
                <a:cs typeface="Arial"/>
                <a:sym typeface="Arial"/>
              </a:rPr>
              <a:t> in patients with previously treated B-cell malignancies intolerant to ibrutinib and/or acalabrutinib. </a:t>
            </a:r>
            <a:r>
              <a:rPr lang="en-US" sz="1200" kern="0">
                <a:latin typeface="+mn-lt"/>
                <a:sym typeface="Arial"/>
              </a:rPr>
              <a:t>Abstract presented at: American Society of Clinical Oncology Annual Meeting; June 4-8, 2021. </a:t>
            </a:r>
            <a:r>
              <a:rPr lang="en-US" sz="1200" kern="0">
                <a:latin typeface="+mn-lt"/>
                <a:cs typeface="Arial"/>
                <a:sym typeface="Arial"/>
              </a:rPr>
              <a:t>Abstract e19506.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err="1">
                <a:latin typeface="+mn-lt"/>
                <a:cs typeface="Arial"/>
                <a:sym typeface="Arial"/>
              </a:rPr>
              <a:t>Shadman</a:t>
            </a:r>
            <a:r>
              <a:rPr lang="en-US" sz="1200" kern="0">
                <a:latin typeface="+mn-lt"/>
                <a:cs typeface="Arial"/>
                <a:sym typeface="Arial"/>
              </a:rPr>
              <a:t> M, Flinn IW, Kingsley EC, et al. Zanubrutinib in acalabrutinib-intolerant patients with B-cell malignancies. </a:t>
            </a:r>
            <a:r>
              <a:rPr lang="en-US">
                <a:latin typeface="+mn-lt"/>
              </a:rPr>
              <a:t>Abstract presented at: 64th American Society of Hematology Annual Meeting; New Orleans, LA; December 10-13, 2022. </a:t>
            </a:r>
            <a:r>
              <a:rPr lang="en-US" sz="1200" kern="0">
                <a:latin typeface="+mn-lt"/>
                <a:cs typeface="Arial"/>
                <a:sym typeface="Arial"/>
              </a:rPr>
              <a:t>Abstract 1587.</a:t>
            </a:r>
            <a:r>
              <a:rPr lang="en-US" sz="1200">
                <a:latin typeface="+mn-lt"/>
                <a:ea typeface="Calibri" panose="020F0502020204030204" pitchFamily="34" charset="0"/>
              </a:rPr>
              <a:t> </a:t>
            </a:r>
          </a:p>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46</a:t>
            </a:fld>
            <a:endParaRPr lang="en-US"/>
          </a:p>
        </p:txBody>
      </p:sp>
    </p:spTree>
    <p:extLst>
      <p:ext uri="{BB962C8B-B14F-4D97-AF65-F5344CB8AC3E}">
        <p14:creationId xmlns:p14="http://schemas.microsoft.com/office/powerpoint/2010/main" val="2129516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B050"/>
                </a:solidFill>
                <a:effectLst/>
                <a:latin typeface="Times New Roman" panose="02020603050405020304" pitchFamily="18" charset="0"/>
                <a:ea typeface="Times New Roman" panose="02020603050405020304" pitchFamily="18" charset="0"/>
              </a:rPr>
              <a:t>Trade Name with superscripted ® or ™ (generic name</a:t>
            </a:r>
            <a:r>
              <a:rPr lang="en-US" sz="1800" baseline="30000">
                <a:solidFill>
                  <a:srgbClr val="00B050"/>
                </a:solidFill>
                <a:effectLst/>
                <a:latin typeface="Times New Roman" panose="02020603050405020304" pitchFamily="18" charset="0"/>
                <a:ea typeface="Times New Roman" panose="02020603050405020304" pitchFamily="18" charset="0"/>
              </a:rPr>
              <a:t>43</a:t>
            </a:r>
            <a:r>
              <a:rPr lang="en-US" sz="1800">
                <a:solidFill>
                  <a:srgbClr val="00B050"/>
                </a:solidFill>
                <a:effectLst/>
                <a:latin typeface="Times New Roman" panose="02020603050405020304" pitchFamily="18" charset="0"/>
                <a:ea typeface="Times New Roman" panose="02020603050405020304" pitchFamily="18" charset="0"/>
              </a:rPr>
              <a:t>) [package insert]. </a:t>
            </a:r>
            <a:r>
              <a:rPr lang="en-US" sz="1800">
                <a:solidFill>
                  <a:srgbClr val="7F7F7F"/>
                </a:solidFill>
                <a:effectLst/>
                <a:latin typeface="Times New Roman" panose="02020603050405020304" pitchFamily="18" charset="0"/>
                <a:ea typeface="Times New Roman" panose="02020603050405020304" pitchFamily="18" charset="0"/>
              </a:rPr>
              <a:t>City, State Abbreviation of Place of Manufacturing:</a:t>
            </a:r>
            <a:r>
              <a:rPr lang="en-US" sz="1800">
                <a:effectLst/>
                <a:latin typeface="Times New Roman" panose="02020603050405020304" pitchFamily="18" charset="0"/>
                <a:ea typeface="Times New Roman" panose="02020603050405020304" pitchFamily="18" charset="0"/>
              </a:rPr>
              <a:t> </a:t>
            </a:r>
            <a:r>
              <a:rPr lang="en-US" sz="1800">
                <a:solidFill>
                  <a:srgbClr val="FF0000"/>
                </a:solidFill>
                <a:effectLst/>
                <a:latin typeface="Times New Roman" panose="02020603050405020304" pitchFamily="18" charset="0"/>
                <a:ea typeface="Times New Roman" panose="02020603050405020304" pitchFamily="18" charset="0"/>
              </a:rPr>
              <a:t>Manufacturer Full Name</a:t>
            </a:r>
            <a:r>
              <a:rPr lang="en-US" sz="1800" baseline="30000">
                <a:solidFill>
                  <a:srgbClr val="FF0000"/>
                </a:solidFill>
                <a:effectLst/>
                <a:latin typeface="Times New Roman" panose="02020603050405020304" pitchFamily="18" charset="0"/>
                <a:ea typeface="Times New Roman" panose="02020603050405020304" pitchFamily="18" charset="0"/>
              </a:rPr>
              <a:t>44</a:t>
            </a:r>
            <a:r>
              <a:rPr lang="en-US" sz="1800">
                <a:solidFill>
                  <a:srgbClr val="FF0000"/>
                </a:solidFill>
                <a:effectLst/>
                <a:latin typeface="Times New Roman" panose="02020603050405020304" pitchFamily="18" charset="0"/>
                <a:ea typeface="Times New Roman" panose="02020603050405020304" pitchFamily="18" charset="0"/>
              </a:rPr>
              <a:t>;</a:t>
            </a:r>
            <a:r>
              <a:rPr lang="en-US" sz="1800">
                <a:effectLst/>
                <a:latin typeface="Times New Roman" panose="02020603050405020304" pitchFamily="18" charset="0"/>
                <a:ea typeface="Times New Roman" panose="02020603050405020304" pitchFamily="18" charset="0"/>
              </a:rPr>
              <a:t> </a:t>
            </a:r>
            <a:r>
              <a:rPr lang="en-US" sz="1800">
                <a:solidFill>
                  <a:srgbClr val="31849B"/>
                </a:solidFill>
                <a:effectLst/>
                <a:latin typeface="Times New Roman" panose="02020603050405020304" pitchFamily="18" charset="0"/>
                <a:ea typeface="Times New Roman" panose="02020603050405020304" pitchFamily="18" charset="0"/>
              </a:rPr>
              <a:t>Published/Updated/Revised Year.</a:t>
            </a:r>
            <a:r>
              <a:rPr lang="en-US" sz="1800" baseline="30000">
                <a:solidFill>
                  <a:srgbClr val="31849B"/>
                </a:solidFill>
                <a:effectLst/>
                <a:latin typeface="Times New Roman" panose="02020603050405020304" pitchFamily="18" charset="0"/>
                <a:ea typeface="Times New Roman" panose="02020603050405020304" pitchFamily="18" charset="0"/>
              </a:rPr>
              <a:t>45</a:t>
            </a:r>
            <a:r>
              <a:rPr lang="en-US" sz="1800">
                <a:solidFill>
                  <a:srgbClr val="7030A0"/>
                </a:solidFill>
                <a:effectLst/>
                <a:latin typeface="Times New Roman" panose="02020603050405020304" pitchFamily="18" charset="0"/>
                <a:ea typeface="Times New Roman" panose="02020603050405020304" pitchFamily="18" charset="0"/>
              </a:rPr>
              <a:t> URL from </a:t>
            </a:r>
            <a:r>
              <a:rPr lang="en-US" sz="1800" err="1">
                <a:solidFill>
                  <a:srgbClr val="7030A0"/>
                </a:solidFill>
                <a:effectLst/>
                <a:latin typeface="Times New Roman" panose="02020603050405020304" pitchFamily="18" charset="0"/>
                <a:ea typeface="Times New Roman" panose="02020603050405020304" pitchFamily="18" charset="0"/>
              </a:rPr>
              <a:t>Drugs@FDA</a:t>
            </a:r>
            <a:r>
              <a:rPr lang="en-US" sz="1800">
                <a:solidFill>
                  <a:srgbClr val="7030A0"/>
                </a:solidFill>
                <a:effectLst/>
                <a:latin typeface="Times New Roman" panose="02020603050405020304" pitchFamily="18" charset="0"/>
                <a:ea typeface="Times New Roman" panose="02020603050405020304" pitchFamily="18" charset="0"/>
              </a:rPr>
              <a:t> site </a:t>
            </a:r>
          </a:p>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47</a:t>
            </a:fld>
            <a:endParaRPr lang="en-US"/>
          </a:p>
        </p:txBody>
      </p:sp>
    </p:spTree>
    <p:extLst>
      <p:ext uri="{BB962C8B-B14F-4D97-AF65-F5344CB8AC3E}">
        <p14:creationId xmlns:p14="http://schemas.microsoft.com/office/powerpoint/2010/main" val="1061296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err="1">
                <a:effectLst/>
                <a:latin typeface="Arial Narrow" panose="020B0604020202020204" pitchFamily="34" charset="0"/>
                <a:ea typeface="Aptos" panose="020B0004020202020204" pitchFamily="34" charset="0"/>
                <a:cs typeface="Times New Roman (Body CS)"/>
              </a:rPr>
              <a:t>Shadman</a:t>
            </a:r>
            <a:r>
              <a:rPr lang="en-US" sz="1800" b="1" kern="100">
                <a:effectLst/>
                <a:latin typeface="Arial Narrow" panose="020B0604020202020204" pitchFamily="34" charset="0"/>
                <a:ea typeface="Aptos" panose="020B0004020202020204" pitchFamily="34" charset="0"/>
                <a:cs typeface="Times New Roman (Body CS)"/>
              </a:rPr>
              <a:t> M, Flinn IW, Kingsley E, et al. Zanubrutinib in acalabrutinib-intolerant patients (pts) with B-cell malignancies. </a:t>
            </a:r>
            <a:r>
              <a:rPr lang="en-US" sz="1800" b="1" i="1" kern="100">
                <a:effectLst/>
                <a:latin typeface="Arial Narrow" panose="020B0604020202020204" pitchFamily="34" charset="0"/>
                <a:ea typeface="Aptos" panose="020B0004020202020204" pitchFamily="34" charset="0"/>
                <a:cs typeface="Times New Roman (Body CS)"/>
              </a:rPr>
              <a:t>Blood</a:t>
            </a:r>
            <a:r>
              <a:rPr lang="en-US" sz="1800" b="1" kern="100">
                <a:effectLst/>
                <a:latin typeface="Arial Narrow" panose="020B0604020202020204" pitchFamily="34" charset="0"/>
                <a:ea typeface="Aptos" panose="020B0004020202020204" pitchFamily="34" charset="0"/>
                <a:cs typeface="Times New Roman (Body CS)"/>
              </a:rPr>
              <a:t>. 2023;142(suppl 1):3279. doi:10.1182/blood-2023-174096</a:t>
            </a:r>
            <a:endParaRPr lang="en-US" sz="1800" kern="100">
              <a:effectLst/>
              <a:latin typeface="Arial Narrow" panose="020B0604020202020204" pitchFamily="34" charset="0"/>
              <a:ea typeface="Aptos" panose="020B0004020202020204" pitchFamily="34" charset="0"/>
              <a:cs typeface="Times New Roman (Body CS)"/>
            </a:endParaRPr>
          </a:p>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48</a:t>
            </a:fld>
            <a:endParaRPr lang="en-US"/>
          </a:p>
        </p:txBody>
      </p:sp>
    </p:spTree>
    <p:extLst>
      <p:ext uri="{BB962C8B-B14F-4D97-AF65-F5344CB8AC3E}">
        <p14:creationId xmlns:p14="http://schemas.microsoft.com/office/powerpoint/2010/main" val="808201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FDA prescribing information. Nixon S, Duquette D, Doucette S, </a:t>
            </a:r>
            <a:r>
              <a:rPr lang="en-US" err="1"/>
              <a:t>Larouche</a:t>
            </a:r>
            <a:r>
              <a:rPr lang="en-US"/>
              <a:t> JF. How We Manage Patients with Indolent B-Cell Malignancies on Bruton's Tyrosine Kinase Inhibitors: Practical Considerations for Nurses and Pharmacists. </a:t>
            </a:r>
            <a:r>
              <a:rPr lang="en-US" err="1"/>
              <a:t>Curr</a:t>
            </a:r>
            <a:r>
              <a:rPr lang="en-US"/>
              <a:t> Oncol. 2023;30(4):4222-4245.</a:t>
            </a:r>
          </a:p>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49</a:t>
            </a:fld>
            <a:endParaRPr lang="en-US"/>
          </a:p>
        </p:txBody>
      </p:sp>
    </p:spTree>
    <p:extLst>
      <p:ext uri="{BB962C8B-B14F-4D97-AF65-F5344CB8AC3E}">
        <p14:creationId xmlns:p14="http://schemas.microsoft.com/office/powerpoint/2010/main" val="448047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-Similar to BTK inhibitors, </a:t>
            </a:r>
            <a:r>
              <a:rPr lang="en-US" err="1"/>
              <a:t>venetoclax</a:t>
            </a:r>
            <a:r>
              <a:rPr lang="en-US"/>
              <a:t> interacts with CYP3A inhibitors, but it also interacts with P-</a:t>
            </a:r>
            <a:r>
              <a:rPr lang="en-US" err="1"/>
              <a:t>gp</a:t>
            </a:r>
            <a:r>
              <a:rPr lang="en-US"/>
              <a:t> inhibitors</a:t>
            </a:r>
          </a:p>
          <a:p>
            <a:r>
              <a:rPr lang="en-US"/>
              <a:t>-Baseline dose reductions are listed in the package insert depending on the strength of the drug interaction or baseline hepatic impairment</a:t>
            </a:r>
          </a:p>
          <a:p>
            <a:r>
              <a:rPr lang="en-US"/>
              <a:t>-</a:t>
            </a:r>
            <a:r>
              <a:rPr lang="en-US" err="1"/>
              <a:t>Venetoclax</a:t>
            </a:r>
            <a:r>
              <a:rPr lang="en-US"/>
              <a:t> should be taken with food once per day</a:t>
            </a:r>
          </a:p>
          <a:p>
            <a:r>
              <a:rPr lang="en-US"/>
              <a:t>-The starter pack includes tablets for the first 4 weeks of treatment to aid in the dose ramp-up</a:t>
            </a:r>
          </a:p>
          <a:p>
            <a:r>
              <a:rPr lang="en-US"/>
              <a:t>-The 5</a:t>
            </a:r>
            <a:r>
              <a:rPr lang="en-US" baseline="30000"/>
              <a:t>th</a:t>
            </a:r>
            <a:r>
              <a:rPr lang="en-US"/>
              <a:t> week of treatment will ramp up to the full dose of 400 mg daily and the 100 mg tablets are dispensed from a bottle at that point</a:t>
            </a:r>
          </a:p>
          <a:p>
            <a:r>
              <a:rPr lang="en-US"/>
              <a:t>-Patients should be instructed to avoid grapefruit, orange marmalade, and starfruit while taking </a:t>
            </a:r>
            <a:r>
              <a:rPr lang="en-US" err="1"/>
              <a:t>venetoclax</a:t>
            </a:r>
            <a:endParaRPr lang="en-US"/>
          </a:p>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50</a:t>
            </a:fld>
            <a:endParaRPr lang="en-US"/>
          </a:p>
        </p:txBody>
      </p:sp>
    </p:spTree>
    <p:extLst>
      <p:ext uri="{BB962C8B-B14F-4D97-AF65-F5344CB8AC3E}">
        <p14:creationId xmlns:p14="http://schemas.microsoft.com/office/powerpoint/2010/main" val="2617011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8</a:t>
            </a:fld>
            <a:endParaRPr lang="en-US"/>
          </a:p>
        </p:txBody>
      </p:sp>
    </p:spTree>
    <p:extLst>
      <p:ext uri="{BB962C8B-B14F-4D97-AF65-F5344CB8AC3E}">
        <p14:creationId xmlns:p14="http://schemas.microsoft.com/office/powerpoint/2010/main" val="3719267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common AEs with </a:t>
            </a:r>
            <a:r>
              <a:rPr lang="en-US" err="1"/>
              <a:t>venetoclax</a:t>
            </a:r>
            <a:r>
              <a:rPr lang="en-US"/>
              <a:t>, you will notice a similar list to the BTK inhibitor slide with the check marks</a:t>
            </a:r>
          </a:p>
          <a:p>
            <a:r>
              <a:rPr lang="en-US"/>
              <a:t>-Regarding the hematologic toxicities, they can occur early or late in treatment and we’ll discuss management later in the presentation</a:t>
            </a:r>
          </a:p>
          <a:p>
            <a:r>
              <a:rPr lang="en-US"/>
              <a:t>-Gastrointestinal AEs are usually mild and occur relatively early.  They usually resolve on their own, however some patients may need supportive care</a:t>
            </a:r>
          </a:p>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51</a:t>
            </a:fld>
            <a:endParaRPr lang="en-US"/>
          </a:p>
        </p:txBody>
      </p:sp>
    </p:spTree>
    <p:extLst>
      <p:ext uri="{BB962C8B-B14F-4D97-AF65-F5344CB8AC3E}">
        <p14:creationId xmlns:p14="http://schemas.microsoft.com/office/powerpoint/2010/main" val="1228859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5B616B"/>
                </a:solidFill>
                <a:effectLst/>
                <a:latin typeface="system-ui"/>
              </a:rPr>
              <a:t>2018 Jun 1;4(6):895.</a:t>
            </a:r>
          </a:p>
          <a:p>
            <a:r>
              <a:rPr lang="en-US"/>
              <a:t>-TLS is when a large number of cancer cells die within a short period of time and release their contents into the blood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-Many clinicians may think of </a:t>
            </a:r>
            <a:r>
              <a:rPr lang="en-US" err="1"/>
              <a:t>venetoclax</a:t>
            </a:r>
            <a:r>
              <a:rPr lang="en-US"/>
              <a:t> when they hear tumor lysis syndrome</a:t>
            </a:r>
          </a:p>
          <a:p>
            <a:r>
              <a:rPr lang="en-US"/>
              <a:t>-However, when the 5-week dose ramp-up is followed and TLS prophylaxis is implemented, the rates of TLS are very low, only 2%</a:t>
            </a:r>
          </a:p>
          <a:p>
            <a:r>
              <a:rPr lang="en-US"/>
              <a:t>-Of course, you would want to avoid concurrent use of strong CYP3A inhibitors when starting </a:t>
            </a:r>
            <a:r>
              <a:rPr lang="en-US" err="1"/>
              <a:t>venetoclax</a:t>
            </a:r>
            <a:r>
              <a:rPr lang="en-US"/>
              <a:t> and during the ramp-up because that would significantly increase the risk of TLS</a:t>
            </a:r>
          </a:p>
          <a:p>
            <a:r>
              <a:rPr lang="en-US"/>
              <a:t>-I mentioned that neutropenia does occur and can sometimes be severe, later in the presentation we will talk about how to manage </a:t>
            </a:r>
            <a:r>
              <a:rPr lang="en-US" err="1"/>
              <a:t>venetoclax</a:t>
            </a:r>
            <a:r>
              <a:rPr lang="en-US"/>
              <a:t>-related neutropenia in order to try to keep patients on treatment</a:t>
            </a:r>
          </a:p>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52</a:t>
            </a:fld>
            <a:endParaRPr lang="en-US"/>
          </a:p>
        </p:txBody>
      </p:sp>
    </p:spTree>
    <p:extLst>
      <p:ext uri="{BB962C8B-B14F-4D97-AF65-F5344CB8AC3E}">
        <p14:creationId xmlns:p14="http://schemas.microsoft.com/office/powerpoint/2010/main" val="3504974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F81640-AB9B-470D-B123-0579861DF42B}" type="slidenum">
              <a:rPr lang="en-US" smtClean="0"/>
              <a:t>54</a:t>
            </a:fld>
            <a:endParaRPr lang="en-US"/>
          </a:p>
        </p:txBody>
      </p:sp>
    </p:spTree>
    <p:extLst>
      <p:ext uri="{BB962C8B-B14F-4D97-AF65-F5344CB8AC3E}">
        <p14:creationId xmlns:p14="http://schemas.microsoft.com/office/powerpoint/2010/main" val="1414778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56</a:t>
            </a:fld>
            <a:endParaRPr lang="en-US"/>
          </a:p>
        </p:txBody>
      </p:sp>
    </p:spTree>
    <p:extLst>
      <p:ext uri="{BB962C8B-B14F-4D97-AF65-F5344CB8AC3E}">
        <p14:creationId xmlns:p14="http://schemas.microsoft.com/office/powerpoint/2010/main" val="599073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panose="020F0502020204030204" pitchFamily="34" charset="0"/>
              </a:rPr>
              <a:t>http:// </a:t>
            </a:r>
            <a:r>
              <a:rPr lang="en-US" sz="1200" err="1">
                <a:solidFill>
                  <a:srgbClr val="000000"/>
                </a:solidFill>
                <a:latin typeface="Calibri" panose="020F0502020204030204" pitchFamily="34" charset="0"/>
              </a:rPr>
              <a:t>www.ahrq.gov</a:t>
            </a:r>
            <a:r>
              <a:rPr lang="en-US" sz="1200">
                <a:solidFill>
                  <a:srgbClr val="000000"/>
                </a:solidFill>
                <a:latin typeface="Calibri" panose="020F0502020204030204" pitchFamily="34" charset="0"/>
              </a:rPr>
              <a:t>/professionals/education/curriculum-tools/</a:t>
            </a:r>
            <a:r>
              <a:rPr lang="en-US" sz="1200" err="1">
                <a:solidFill>
                  <a:srgbClr val="000000"/>
                </a:solidFill>
                <a:latin typeface="Calibri" panose="020F0502020204030204" pitchFamily="34" charset="0"/>
              </a:rPr>
              <a:t>shareddecisionmaking</a:t>
            </a:r>
            <a:r>
              <a:rPr lang="en-US" sz="1200">
                <a:solidFill>
                  <a:srgbClr val="000000"/>
                </a:solidFill>
                <a:latin typeface="Calibri" panose="020F0502020204030204" pitchFamily="34" charset="0"/>
              </a:rPr>
              <a:t>/</a:t>
            </a:r>
            <a:r>
              <a:rPr lang="en-US" sz="1200" err="1">
                <a:solidFill>
                  <a:srgbClr val="000000"/>
                </a:solidFill>
                <a:latin typeface="Calibri" panose="020F0502020204030204" pitchFamily="34" charset="0"/>
              </a:rPr>
              <a:t>index.html</a:t>
            </a:r>
            <a:r>
              <a:rPr lang="en-US" sz="1200">
                <a:solidFill>
                  <a:srgbClr val="000000"/>
                </a:solidFill>
                <a:latin typeface="Calibri" panose="020F0502020204030204" pitchFamily="34" charset="0"/>
              </a:rPr>
              <a:t>; Sheridan SL, et al. </a:t>
            </a:r>
            <a:r>
              <a:rPr lang="en-US" sz="1200" i="1">
                <a:solidFill>
                  <a:srgbClr val="000000"/>
                </a:solidFill>
                <a:latin typeface="Calibri" panose="020F0502020204030204" pitchFamily="34" charset="0"/>
              </a:rPr>
              <a:t>Am J </a:t>
            </a:r>
            <a:r>
              <a:rPr lang="en-US" sz="1200" i="1" err="1">
                <a:solidFill>
                  <a:srgbClr val="000000"/>
                </a:solidFill>
                <a:latin typeface="Calibri" panose="020F0502020204030204" pitchFamily="34" charset="0"/>
              </a:rPr>
              <a:t>Prev</a:t>
            </a:r>
            <a:r>
              <a:rPr lang="en-US" sz="1200" i="1">
                <a:solidFill>
                  <a:srgbClr val="000000"/>
                </a:solidFill>
                <a:latin typeface="Calibri" panose="020F0502020204030204" pitchFamily="34" charset="0"/>
              </a:rPr>
              <a:t> Med</a:t>
            </a:r>
            <a:r>
              <a:rPr lang="en-US" sz="1200">
                <a:solidFill>
                  <a:srgbClr val="000000"/>
                </a:solidFill>
                <a:latin typeface="Calibri" panose="020F0502020204030204" pitchFamily="34" charset="0"/>
              </a:rPr>
              <a:t>. 2004. </a:t>
            </a:r>
            <a:r>
              <a:rPr lang="en-US" b="0" i="0">
                <a:solidFill>
                  <a:srgbClr val="5B616B"/>
                </a:solidFill>
                <a:effectLst/>
                <a:latin typeface="system-ui"/>
              </a:rPr>
              <a:t>2004 Jan;26(1):56-66.</a:t>
            </a:r>
            <a:endParaRPr lang="en-US" sz="1200">
              <a:solidFill>
                <a:srgbClr val="000000"/>
              </a:solidFill>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57</a:t>
            </a:fld>
            <a:endParaRPr lang="en-US"/>
          </a:p>
        </p:txBody>
      </p:sp>
    </p:spTree>
    <p:extLst>
      <p:ext uri="{BB962C8B-B14F-4D97-AF65-F5344CB8AC3E}">
        <p14:creationId xmlns:p14="http://schemas.microsoft.com/office/powerpoint/2010/main" val="1248676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B35BFD-3D74-496C-B75B-62ED77A74811}" type="slidenum">
              <a:rPr lang="en-US" smtClean="0"/>
              <a:t>58</a:t>
            </a:fld>
            <a:endParaRPr lang="en-US"/>
          </a:p>
        </p:txBody>
      </p:sp>
    </p:spTree>
    <p:extLst>
      <p:ext uri="{BB962C8B-B14F-4D97-AF65-F5344CB8AC3E}">
        <p14:creationId xmlns:p14="http://schemas.microsoft.com/office/powerpoint/2010/main" val="246641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cs typeface="Arial" panose="020B0604020202020204" pitchFamily="34" charset="0"/>
              </a:rPr>
              <a:t>To access an online pocket guide for oncology nurses on oral </a:t>
            </a:r>
            <a:r>
              <a:rPr lang="en-US" sz="1200" b="0" i="0" dirty="0" err="1">
                <a:effectLst/>
                <a:latin typeface="Arial" panose="020B0604020202020204" pitchFamily="34" charset="0"/>
                <a:cs typeface="Arial" panose="020B0604020202020204" pitchFamily="34" charset="0"/>
              </a:rPr>
              <a:t>Oncolytics</a:t>
            </a:r>
            <a:r>
              <a:rPr lang="en-US" sz="1200" b="0" i="0" dirty="0">
                <a:effectLst/>
                <a:latin typeface="Arial" panose="020B0604020202020204" pitchFamily="34" charset="0"/>
                <a:cs typeface="Arial" panose="020B0604020202020204" pitchFamily="34" charset="0"/>
              </a:rPr>
              <a:t> in CLL, scan the QR code, make an account, and click on the Materials tab</a:t>
            </a:r>
          </a:p>
          <a:p>
            <a:endParaRPr lang="en-US" dirty="0"/>
          </a:p>
        </p:txBody>
      </p:sp>
      <p:sp>
        <p:nvSpPr>
          <p:cNvPr id="4" name="Slide Number Placeholder 3"/>
          <p:cNvSpPr>
            <a:spLocks noGrp="1"/>
          </p:cNvSpPr>
          <p:nvPr>
            <p:ph type="sldNum" sz="quarter" idx="5"/>
          </p:nvPr>
        </p:nvSpPr>
        <p:spPr/>
        <p:txBody>
          <a:bodyPr/>
          <a:lstStyle/>
          <a:p>
            <a:fld id="{751D3658-505D-8147-AF5E-3032D04F79F0}" type="slidenum">
              <a:rPr lang="en-US" smtClean="0"/>
              <a:pPr/>
              <a:t>62</a:t>
            </a:fld>
            <a:endParaRPr lang="en-US"/>
          </a:p>
        </p:txBody>
      </p:sp>
    </p:spTree>
    <p:extLst>
      <p:ext uri="{BB962C8B-B14F-4D97-AF65-F5344CB8AC3E}">
        <p14:creationId xmlns:p14="http://schemas.microsoft.com/office/powerpoint/2010/main" val="3797698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64</a:t>
            </a:fld>
            <a:endParaRPr lang="en-US"/>
          </a:p>
        </p:txBody>
      </p:sp>
    </p:spTree>
    <p:extLst>
      <p:ext uri="{BB962C8B-B14F-4D97-AF65-F5344CB8AC3E}">
        <p14:creationId xmlns:p14="http://schemas.microsoft.com/office/powerpoint/2010/main" val="442489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12</a:t>
            </a:fld>
            <a:endParaRPr lang="en-US"/>
          </a:p>
        </p:txBody>
      </p:sp>
    </p:spTree>
    <p:extLst>
      <p:ext uri="{BB962C8B-B14F-4D97-AF65-F5344CB8AC3E}">
        <p14:creationId xmlns:p14="http://schemas.microsoft.com/office/powerpoint/2010/main" val="3720579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14</a:t>
            </a:fld>
            <a:endParaRPr lang="en-US"/>
          </a:p>
        </p:txBody>
      </p:sp>
    </p:spTree>
    <p:extLst>
      <p:ext uri="{BB962C8B-B14F-4D97-AF65-F5344CB8AC3E}">
        <p14:creationId xmlns:p14="http://schemas.microsoft.com/office/powerpoint/2010/main" val="2710767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17</a:t>
            </a:fld>
            <a:endParaRPr lang="en-US"/>
          </a:p>
        </p:txBody>
      </p:sp>
    </p:spTree>
    <p:extLst>
      <p:ext uri="{BB962C8B-B14F-4D97-AF65-F5344CB8AC3E}">
        <p14:creationId xmlns:p14="http://schemas.microsoft.com/office/powerpoint/2010/main" val="3357340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24</a:t>
            </a:fld>
            <a:endParaRPr lang="en-US"/>
          </a:p>
        </p:txBody>
      </p:sp>
    </p:spTree>
    <p:extLst>
      <p:ext uri="{BB962C8B-B14F-4D97-AF65-F5344CB8AC3E}">
        <p14:creationId xmlns:p14="http://schemas.microsoft.com/office/powerpoint/2010/main" val="1250717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25</a:t>
            </a:fld>
            <a:endParaRPr lang="en-US"/>
          </a:p>
        </p:txBody>
      </p:sp>
    </p:spTree>
    <p:extLst>
      <p:ext uri="{BB962C8B-B14F-4D97-AF65-F5344CB8AC3E}">
        <p14:creationId xmlns:p14="http://schemas.microsoft.com/office/powerpoint/2010/main" val="546219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pPr/>
              <a:t>26</a:t>
            </a:fld>
            <a:endParaRPr lang="en-US"/>
          </a:p>
        </p:txBody>
      </p:sp>
    </p:spTree>
    <p:extLst>
      <p:ext uri="{BB962C8B-B14F-4D97-AF65-F5344CB8AC3E}">
        <p14:creationId xmlns:p14="http://schemas.microsoft.com/office/powerpoint/2010/main" val="4176988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1A35A8-AB0A-9932-8CB1-81733CCAFBCD}"/>
              </a:ext>
            </a:extLst>
          </p:cNvPr>
          <p:cNvSpPr/>
          <p:nvPr userDrawn="1"/>
        </p:nvSpPr>
        <p:spPr>
          <a:xfrm>
            <a:off x="135854" y="151529"/>
            <a:ext cx="8867067" cy="4833257"/>
          </a:xfrm>
          <a:prstGeom prst="rect">
            <a:avLst/>
          </a:prstGeom>
          <a:solidFill>
            <a:schemeClr val="accent2">
              <a:lumMod val="75000"/>
              <a:alpha val="68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 name="Title 1">
            <a:extLst>
              <a:ext uri="{FF2B5EF4-FFF2-40B4-BE49-F238E27FC236}">
                <a16:creationId xmlns:a16="http://schemas.microsoft.com/office/drawing/2014/main" id="{7F9E0EDF-4B1D-D112-BA02-1EA3709020A7}"/>
              </a:ext>
            </a:extLst>
          </p:cNvPr>
          <p:cNvSpPr>
            <a:spLocks noGrp="1"/>
          </p:cNvSpPr>
          <p:nvPr>
            <p:ph type="title" hasCustomPrompt="1"/>
          </p:nvPr>
        </p:nvSpPr>
        <p:spPr>
          <a:xfrm>
            <a:off x="2602120" y="1102799"/>
            <a:ext cx="6400801" cy="762000"/>
          </a:xfrm>
          <a:prstGeom prst="rect">
            <a:avLst/>
          </a:prstGeom>
        </p:spPr>
        <p:txBody>
          <a:bodyPr anchor="b"/>
          <a:lstStyle>
            <a:lvl1pPr algn="l">
              <a:lnSpc>
                <a:spcPct val="90000"/>
              </a:lnSpc>
              <a:defRPr sz="2800" b="1">
                <a:solidFill>
                  <a:srgbClr val="1E3E4E"/>
                </a:solidFill>
                <a:latin typeface="Arial" panose="020B0604020202020204" pitchFamily="34" charset="0"/>
              </a:defRPr>
            </a:lvl1pPr>
          </a:lstStyle>
          <a:p>
            <a:r>
              <a:rPr lang="en-US"/>
              <a:t>Click to edit name</a:t>
            </a:r>
          </a:p>
        </p:txBody>
      </p:sp>
      <p:sp>
        <p:nvSpPr>
          <p:cNvPr id="4" name="Text Placeholder 3">
            <a:extLst>
              <a:ext uri="{FF2B5EF4-FFF2-40B4-BE49-F238E27FC236}">
                <a16:creationId xmlns:a16="http://schemas.microsoft.com/office/drawing/2014/main" id="{C18799F2-134F-402E-98D1-587DAE5628D1}"/>
              </a:ext>
            </a:extLst>
          </p:cNvPr>
          <p:cNvSpPr>
            <a:spLocks noGrp="1"/>
          </p:cNvSpPr>
          <p:nvPr>
            <p:ph type="body" sz="half" idx="2" hasCustomPrompt="1"/>
          </p:nvPr>
        </p:nvSpPr>
        <p:spPr>
          <a:xfrm>
            <a:off x="2602120" y="1864799"/>
            <a:ext cx="6400801" cy="2540000"/>
          </a:xfrm>
          <a:prstGeom prst="rect">
            <a:avLst/>
          </a:prstGeom>
        </p:spPr>
        <p:txBody>
          <a:bodyPr anchor="t"/>
          <a:lstStyle>
            <a:lvl1pPr marL="0" indent="0" algn="l">
              <a:lnSpc>
                <a:spcPct val="90000"/>
              </a:lnSpc>
              <a:spcBef>
                <a:spcPts val="0"/>
              </a:spcBef>
              <a:buNone/>
              <a:defRPr sz="2400" b="0">
                <a:solidFill>
                  <a:schemeClr val="bg1"/>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affiliations</a:t>
            </a:r>
          </a:p>
        </p:txBody>
      </p:sp>
      <p:sp>
        <p:nvSpPr>
          <p:cNvPr id="5" name="Picture Placeholder 4">
            <a:extLst>
              <a:ext uri="{FF2B5EF4-FFF2-40B4-BE49-F238E27FC236}">
                <a16:creationId xmlns:a16="http://schemas.microsoft.com/office/drawing/2014/main" id="{909207B4-02E2-ADF8-3201-3CE243518A60}"/>
              </a:ext>
            </a:extLst>
          </p:cNvPr>
          <p:cNvSpPr>
            <a:spLocks noGrp="1"/>
          </p:cNvSpPr>
          <p:nvPr>
            <p:ph type="pic" sz="quarter" idx="10"/>
          </p:nvPr>
        </p:nvSpPr>
        <p:spPr>
          <a:xfrm>
            <a:off x="548639" y="1200150"/>
            <a:ext cx="1828800" cy="2743200"/>
          </a:xfrm>
          <a:prstGeom prst="rect">
            <a:avLst/>
          </a:prstGeom>
          <a:ln w="28575">
            <a:solidFill>
              <a:schemeClr val="bg1"/>
            </a:solidFill>
          </a:ln>
        </p:spPr>
        <p:txBody>
          <a:bodyPr/>
          <a:lstStyle>
            <a:lvl1pPr>
              <a:defRPr>
                <a:latin typeface="Arial" panose="020B0604020202020204" pitchFamily="34" charset="0"/>
              </a:defRPr>
            </a:lvl1pPr>
          </a:lstStyle>
          <a:p>
            <a:endParaRPr lang="en-US"/>
          </a:p>
        </p:txBody>
      </p:sp>
      <p:sp>
        <p:nvSpPr>
          <p:cNvPr id="6" name="Rectangle 5">
            <a:extLst>
              <a:ext uri="{FF2B5EF4-FFF2-40B4-BE49-F238E27FC236}">
                <a16:creationId xmlns:a16="http://schemas.microsoft.com/office/drawing/2014/main" id="{8726C5FB-84E1-DACA-D9B0-339F667AD45C}"/>
              </a:ext>
            </a:extLst>
          </p:cNvPr>
          <p:cNvSpPr/>
          <p:nvPr userDrawn="1"/>
        </p:nvSpPr>
        <p:spPr>
          <a:xfrm>
            <a:off x="433687" y="1102389"/>
            <a:ext cx="2053481" cy="294363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7" name="Picture 6" descr="A white text on a black background&#10;&#10;Description automatically generated with low confidence">
            <a:extLst>
              <a:ext uri="{FF2B5EF4-FFF2-40B4-BE49-F238E27FC236}">
                <a16:creationId xmlns:a16="http://schemas.microsoft.com/office/drawing/2014/main" id="{3E584609-6120-CFF0-705E-11A4A767DE9E}"/>
              </a:ext>
            </a:extLst>
          </p:cNvPr>
          <p:cNvPicPr>
            <a:picLocks noChangeAspect="1"/>
          </p:cNvPicPr>
          <p:nvPr userDrawn="1"/>
        </p:nvPicPr>
        <p:blipFill rotWithShape="1">
          <a:blip r:embed="rId2">
            <a:alphaModFix amt="30000"/>
            <a:duotone>
              <a:prstClr val="black"/>
              <a:schemeClr val="accent1">
                <a:tint val="45000"/>
                <a:satMod val="400000"/>
              </a:schemeClr>
            </a:duotone>
          </a:blip>
          <a:srcRect l="56709" b="23763"/>
          <a:stretch/>
        </p:blipFill>
        <p:spPr>
          <a:xfrm flipH="1" flipV="1">
            <a:off x="8070078" y="4177903"/>
            <a:ext cx="901492" cy="738218"/>
          </a:xfrm>
          <a:prstGeom prst="rect">
            <a:avLst/>
          </a:prstGeom>
        </p:spPr>
      </p:pic>
    </p:spTree>
    <p:extLst>
      <p:ext uri="{BB962C8B-B14F-4D97-AF65-F5344CB8AC3E}">
        <p14:creationId xmlns:p14="http://schemas.microsoft.com/office/powerpoint/2010/main" val="2171739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2700" y="12700"/>
            <a:ext cx="9118600" cy="1041400"/>
          </a:xfrm>
          <a:prstGeom prst="rect">
            <a:avLst/>
          </a:prstGeom>
        </p:spPr>
        <p:txBody>
          <a:bodyPr anchor="ctr">
            <a:normAutofit/>
          </a:bodyPr>
          <a:lstStyle>
            <a:lvl1pPr marL="91440" algn="l">
              <a:lnSpc>
                <a:spcPct val="90000"/>
              </a:lnSpc>
              <a:spcBef>
                <a:spcPts val="0"/>
              </a:spcBef>
              <a:defRPr sz="3600" b="1">
                <a:solidFill>
                  <a:srgbClr val="FFFFFF"/>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slide title</a:t>
            </a:r>
          </a:p>
        </p:txBody>
      </p:sp>
      <p:sp>
        <p:nvSpPr>
          <p:cNvPr id="3" name="Content Placeholder 2"/>
          <p:cNvSpPr>
            <a:spLocks noGrp="1"/>
          </p:cNvSpPr>
          <p:nvPr>
            <p:ph idx="1"/>
          </p:nvPr>
        </p:nvSpPr>
        <p:spPr>
          <a:xfrm>
            <a:off x="254000" y="1143000"/>
            <a:ext cx="8661400" cy="3746500"/>
          </a:xfrm>
          <a:prstGeom prst="rect">
            <a:avLst/>
          </a:prstGeom>
        </p:spPr>
        <p:txBody>
          <a:bodyPr>
            <a:normAutofit/>
          </a:bodyPr>
          <a:lstStyle>
            <a:lvl1pPr marL="274320" indent="-274320">
              <a:lnSpc>
                <a:spcPct val="90000"/>
              </a:lnSpc>
              <a:spcBef>
                <a:spcPts val="0"/>
              </a:spcBef>
              <a:spcAft>
                <a:spcPts val="600"/>
              </a:spcAft>
              <a:buClr>
                <a:schemeClr val="accent3"/>
              </a:buClr>
              <a:buFont typeface="Arial" panose="020B0604020202020204" pitchFamily="34" charset="0"/>
              <a:buChar char="•"/>
              <a:defRPr sz="240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731520" indent="-274320">
              <a:lnSpc>
                <a:spcPct val="90000"/>
              </a:lnSpc>
              <a:spcBef>
                <a:spcPts val="0"/>
              </a:spcBef>
              <a:spcAft>
                <a:spcPts val="600"/>
              </a:spcAft>
              <a:buClr>
                <a:schemeClr val="accent3"/>
              </a:buClr>
              <a:buFont typeface="Arial" panose="020B0604020202020204" pitchFamily="34" charset="0"/>
              <a:buChar char="•"/>
              <a:defRPr sz="2000">
                <a:solidFill>
                  <a:srgbClr val="000000"/>
                </a:solidFill>
                <a:latin typeface="Arial" panose="020B0604020202020204" pitchFamily="34" charset="0"/>
                <a:ea typeface="Arial" panose="020B0604020202020204" pitchFamily="34" charset="0"/>
                <a:cs typeface="Arial" panose="020B0604020202020204" pitchFamily="34" charset="0"/>
              </a:defRPr>
            </a:lvl2pPr>
            <a:lvl3pPr marL="1188720" indent="-274320">
              <a:lnSpc>
                <a:spcPct val="90000"/>
              </a:lnSpc>
              <a:spcBef>
                <a:spcPts val="0"/>
              </a:spcBef>
              <a:spcAft>
                <a:spcPts val="600"/>
              </a:spcAft>
              <a:buClr>
                <a:schemeClr val="accent3"/>
              </a:buClr>
              <a:buFont typeface="Arial" panose="020B0604020202020204" pitchFamily="34" charset="0"/>
              <a:buChar char="•"/>
              <a:defRPr sz="1800">
                <a:solidFill>
                  <a:srgbClr val="000000"/>
                </a:solidFill>
                <a:latin typeface="Arial" panose="020B0604020202020204" pitchFamily="34" charset="0"/>
                <a:ea typeface="Arial" panose="020B0604020202020204" pitchFamily="34" charset="0"/>
                <a:cs typeface="Arial" panose="020B0604020202020204" pitchFamily="34" charset="0"/>
              </a:defRPr>
            </a:lvl3pPr>
            <a:lvl4pPr marL="1645920" indent="-274320">
              <a:lnSpc>
                <a:spcPct val="90000"/>
              </a:lnSpc>
              <a:spcBef>
                <a:spcPts val="0"/>
              </a:spcBef>
              <a:spcAft>
                <a:spcPts val="600"/>
              </a:spcAft>
              <a:buClr>
                <a:schemeClr val="accent3"/>
              </a:buClr>
              <a:buFont typeface="Arial" panose="020B0604020202020204" pitchFamily="34" charset="0"/>
              <a:buChar char="•"/>
              <a:defRPr sz="1600">
                <a:solidFill>
                  <a:srgbClr val="000000"/>
                </a:solidFill>
                <a:latin typeface="Arial" panose="020B0604020202020204" pitchFamily="34" charset="0"/>
                <a:ea typeface="Arial" panose="020B0604020202020204" pitchFamily="34" charset="0"/>
                <a:cs typeface="Arial" panose="020B0604020202020204" pitchFamily="34" charset="0"/>
              </a:defRPr>
            </a:lvl4pPr>
            <a:lvl5pPr marL="2057400" indent="-274320">
              <a:lnSpc>
                <a:spcPct val="90000"/>
              </a:lnSpc>
              <a:spcBef>
                <a:spcPts val="0"/>
              </a:spcBef>
              <a:spcAft>
                <a:spcPts val="600"/>
              </a:spcAft>
              <a:buClr>
                <a:srgbClr val="00B050"/>
              </a:buClr>
              <a:buFont typeface="Arial" panose="020B0604020202020204" pitchFamily="34" charset="0"/>
              <a:buChar char="•"/>
              <a:defRPr sz="2400">
                <a:solidFill>
                  <a:srgbClr val="000000"/>
                </a:solidFill>
                <a:latin typeface="Calibri" panose="020F0502020204030204" pitchFamily="34"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ext Placeholder 7">
            <a:extLst>
              <a:ext uri="{FF2B5EF4-FFF2-40B4-BE49-F238E27FC236}">
                <a16:creationId xmlns:a16="http://schemas.microsoft.com/office/drawing/2014/main" id="{2493DEEB-A47D-46C0-D6BA-D02E1E519697}"/>
              </a:ext>
            </a:extLst>
          </p:cNvPr>
          <p:cNvSpPr>
            <a:spLocks noGrp="1"/>
          </p:cNvSpPr>
          <p:nvPr>
            <p:ph type="body" sz="quarter" idx="10" hasCustomPrompt="1"/>
          </p:nvPr>
        </p:nvSpPr>
        <p:spPr>
          <a:xfrm>
            <a:off x="8421" y="4889500"/>
            <a:ext cx="8890000" cy="254000"/>
          </a:xfrm>
          <a:prstGeom prst="rect">
            <a:avLst/>
          </a:prstGeom>
        </p:spPr>
        <p:txBody>
          <a:bodyPr anchor="ctr">
            <a:noAutofit/>
          </a:bodyPr>
          <a:lstStyle>
            <a:lvl1pPr marL="0" indent="0" algn="l">
              <a:lnSpc>
                <a:spcPct val="90000"/>
              </a:lnSpc>
              <a:spcBef>
                <a:spcPts val="0"/>
              </a:spcBef>
              <a:buNone/>
              <a:defRPr sz="1000" b="0">
                <a:solidFill>
                  <a:srgbClr val="000000"/>
                </a:solidFill>
                <a:latin typeface="Arial" panose="020B0604020202020204" pitchFamily="34" charset="0"/>
              </a:defRPr>
            </a:lvl1pPr>
          </a:lstStyle>
          <a:p>
            <a:pPr lvl="0"/>
            <a:r>
              <a:rPr lang="en-US"/>
              <a:t>Citations</a:t>
            </a:r>
          </a:p>
        </p:txBody>
      </p:sp>
    </p:spTree>
    <p:extLst>
      <p:ext uri="{BB962C8B-B14F-4D97-AF65-F5344CB8AC3E}">
        <p14:creationId xmlns:p14="http://schemas.microsoft.com/office/powerpoint/2010/main" val="342183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6628-0D34-1DB5-EF27-73D0A0587BEB}"/>
              </a:ext>
            </a:extLst>
          </p:cNvPr>
          <p:cNvSpPr>
            <a:spLocks noGrp="1"/>
          </p:cNvSpPr>
          <p:nvPr>
            <p:ph type="title" hasCustomPrompt="1"/>
          </p:nvPr>
        </p:nvSpPr>
        <p:spPr>
          <a:xfrm>
            <a:off x="12700" y="12700"/>
            <a:ext cx="9118600" cy="1041400"/>
          </a:xfrm>
          <a:prstGeom prst="rect">
            <a:avLst/>
          </a:prstGeom>
        </p:spPr>
        <p:txBody>
          <a:bodyPr anchor="ctr">
            <a:normAutofit/>
          </a:bodyPr>
          <a:lstStyle>
            <a:lvl1pPr marL="91440" algn="l">
              <a:lnSpc>
                <a:spcPct val="90000"/>
              </a:lnSpc>
              <a:defRPr sz="3600" b="1">
                <a:solidFill>
                  <a:srgbClr val="FFFFFF"/>
                </a:solidFill>
                <a:latin typeface="Arial" panose="020B0604020202020204" pitchFamily="34" charset="0"/>
              </a:defRPr>
            </a:lvl1pPr>
          </a:lstStyle>
          <a:p>
            <a:r>
              <a:rPr lang="en-US"/>
              <a:t>Click to edit slide title</a:t>
            </a:r>
          </a:p>
        </p:txBody>
      </p:sp>
      <p:sp>
        <p:nvSpPr>
          <p:cNvPr id="3" name="Text Placeholder 7">
            <a:extLst>
              <a:ext uri="{FF2B5EF4-FFF2-40B4-BE49-F238E27FC236}">
                <a16:creationId xmlns:a16="http://schemas.microsoft.com/office/drawing/2014/main" id="{71BE552C-656C-1C3E-73B5-3DF52C0E0409}"/>
              </a:ext>
            </a:extLst>
          </p:cNvPr>
          <p:cNvSpPr>
            <a:spLocks noGrp="1"/>
          </p:cNvSpPr>
          <p:nvPr>
            <p:ph type="body" sz="quarter" idx="10" hasCustomPrompt="1"/>
          </p:nvPr>
        </p:nvSpPr>
        <p:spPr>
          <a:xfrm>
            <a:off x="8421" y="4889500"/>
            <a:ext cx="8890000" cy="254000"/>
          </a:xfrm>
          <a:prstGeom prst="rect">
            <a:avLst/>
          </a:prstGeom>
        </p:spPr>
        <p:txBody>
          <a:bodyPr anchor="ctr">
            <a:noAutofit/>
          </a:bodyPr>
          <a:lstStyle>
            <a:lvl1pPr marL="0" indent="0" algn="l">
              <a:lnSpc>
                <a:spcPct val="90000"/>
              </a:lnSpc>
              <a:spcBef>
                <a:spcPts val="0"/>
              </a:spcBef>
              <a:buNone/>
              <a:defRPr sz="1000" b="0">
                <a:solidFill>
                  <a:srgbClr val="000000"/>
                </a:solidFill>
                <a:latin typeface="Arial" panose="020B0604020202020204" pitchFamily="34" charset="0"/>
              </a:defRPr>
            </a:lvl1pPr>
          </a:lstStyle>
          <a:p>
            <a:pPr lvl="0"/>
            <a:r>
              <a:rPr lang="en-US"/>
              <a:t>Citations</a:t>
            </a:r>
          </a:p>
        </p:txBody>
      </p:sp>
    </p:spTree>
    <p:extLst>
      <p:ext uri="{BB962C8B-B14F-4D97-AF65-F5344CB8AC3E}">
        <p14:creationId xmlns:p14="http://schemas.microsoft.com/office/powerpoint/2010/main" val="1095867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9" name="Picture 8" descr="A doctor with a stethoscope around her neck&#10;&#10;Description automatically generated">
            <a:extLst>
              <a:ext uri="{FF2B5EF4-FFF2-40B4-BE49-F238E27FC236}">
                <a16:creationId xmlns:a16="http://schemas.microsoft.com/office/drawing/2014/main" id="{7A7EADD2-E4DC-4854-2AC8-20DA2997D05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F6F769DA-7BCA-F02C-CAB0-D21B75B2A402}"/>
              </a:ext>
            </a:extLst>
          </p:cNvPr>
          <p:cNvSpPr/>
          <p:nvPr userDrawn="1"/>
        </p:nvSpPr>
        <p:spPr>
          <a:xfrm>
            <a:off x="0" y="0"/>
            <a:ext cx="5261719" cy="5143499"/>
          </a:xfrm>
          <a:prstGeom prst="rect">
            <a:avLst/>
          </a:prstGeom>
          <a:gradFill>
            <a:gsLst>
              <a:gs pos="81640">
                <a:srgbClr val="3DACB6">
                  <a:alpha val="50000"/>
                </a:srgbClr>
              </a:gs>
              <a:gs pos="66000">
                <a:schemeClr val="accent2">
                  <a:lumMod val="75000"/>
                  <a:alpha val="68000"/>
                </a:schemeClr>
              </a:gs>
              <a:gs pos="100000">
                <a:schemeClr val="accent2">
                  <a:lumMod val="75000"/>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35854" y="1094375"/>
            <a:ext cx="9008146" cy="1397000"/>
          </a:xfrm>
        </p:spPr>
        <p:txBody>
          <a:bodyPr anchor="b">
            <a:normAutofit/>
          </a:bodyPr>
          <a:lstStyle>
            <a:lvl1pPr marL="91440" algn="l">
              <a:lnSpc>
                <a:spcPct val="90000"/>
              </a:lnSpc>
              <a:defRPr sz="4000" b="1">
                <a:solidFill>
                  <a:srgbClr val="1E3E4E"/>
                </a:solidFill>
                <a:latin typeface="Calibri" panose="020F0502020204030204" pitchFamily="34" charset="0"/>
              </a:defRPr>
            </a:lvl1pPr>
          </a:lstStyle>
          <a:p>
            <a:r>
              <a:rPr lang="en-US"/>
              <a:t>Click to edit section title</a:t>
            </a:r>
          </a:p>
        </p:txBody>
      </p:sp>
      <p:sp>
        <p:nvSpPr>
          <p:cNvPr id="3" name="Subtitle 2"/>
          <p:cNvSpPr>
            <a:spLocks noGrp="1"/>
          </p:cNvSpPr>
          <p:nvPr>
            <p:ph type="subTitle" idx="1" hasCustomPrompt="1"/>
          </p:nvPr>
        </p:nvSpPr>
        <p:spPr>
          <a:xfrm>
            <a:off x="135854" y="2413000"/>
            <a:ext cx="9008146" cy="1016000"/>
          </a:xfrm>
        </p:spPr>
        <p:txBody>
          <a:bodyPr anchor="t">
            <a:normAutofit/>
          </a:bodyPr>
          <a:lstStyle>
            <a:lvl1pPr marL="91440" indent="0" algn="l">
              <a:lnSpc>
                <a:spcPct val="90000"/>
              </a:lnSpc>
              <a:buNone/>
              <a:defRPr sz="3200" b="1" i="1">
                <a:solidFill>
                  <a:srgbClr val="FFFFFF"/>
                </a:solidFill>
                <a:latin typeface="Calibri" panose="020F0502020204030204" pitchFamily="34" charset="0"/>
                <a:ea typeface="Calibri" charset="0"/>
                <a:cs typeface="Calibri"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section subtitle</a:t>
            </a:r>
          </a:p>
        </p:txBody>
      </p:sp>
    </p:spTree>
    <p:extLst>
      <p:ext uri="{BB962C8B-B14F-4D97-AF65-F5344CB8AC3E}">
        <p14:creationId xmlns:p14="http://schemas.microsoft.com/office/powerpoint/2010/main" val="2925300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1A35A8-AB0A-9932-8CB1-81733CCAFBCD}"/>
              </a:ext>
            </a:extLst>
          </p:cNvPr>
          <p:cNvSpPr/>
          <p:nvPr userDrawn="1"/>
        </p:nvSpPr>
        <p:spPr>
          <a:xfrm>
            <a:off x="135854" y="151529"/>
            <a:ext cx="8867067" cy="4833257"/>
          </a:xfrm>
          <a:prstGeom prst="rect">
            <a:avLst/>
          </a:prstGeom>
          <a:solidFill>
            <a:schemeClr val="accent2">
              <a:lumMod val="75000"/>
              <a:alpha val="68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9E0EDF-4B1D-D112-BA02-1EA3709020A7}"/>
              </a:ext>
            </a:extLst>
          </p:cNvPr>
          <p:cNvSpPr>
            <a:spLocks noGrp="1"/>
          </p:cNvSpPr>
          <p:nvPr>
            <p:ph type="title" hasCustomPrompt="1"/>
          </p:nvPr>
        </p:nvSpPr>
        <p:spPr>
          <a:xfrm>
            <a:off x="2602120" y="1102799"/>
            <a:ext cx="6400801" cy="762000"/>
          </a:xfrm>
          <a:prstGeom prst="rect">
            <a:avLst/>
          </a:prstGeom>
        </p:spPr>
        <p:txBody>
          <a:bodyPr anchor="b"/>
          <a:lstStyle>
            <a:lvl1pPr algn="l">
              <a:lnSpc>
                <a:spcPct val="90000"/>
              </a:lnSpc>
              <a:defRPr sz="2800" b="1">
                <a:solidFill>
                  <a:srgbClr val="1E3E4E"/>
                </a:solidFill>
                <a:latin typeface="Calibri" panose="020F0502020204030204" pitchFamily="34" charset="0"/>
              </a:defRPr>
            </a:lvl1pPr>
          </a:lstStyle>
          <a:p>
            <a:r>
              <a:rPr lang="en-US"/>
              <a:t>Click to edit name</a:t>
            </a:r>
          </a:p>
        </p:txBody>
      </p:sp>
      <p:sp>
        <p:nvSpPr>
          <p:cNvPr id="4" name="Text Placeholder 3">
            <a:extLst>
              <a:ext uri="{FF2B5EF4-FFF2-40B4-BE49-F238E27FC236}">
                <a16:creationId xmlns:a16="http://schemas.microsoft.com/office/drawing/2014/main" id="{C18799F2-134F-402E-98D1-587DAE5628D1}"/>
              </a:ext>
            </a:extLst>
          </p:cNvPr>
          <p:cNvSpPr>
            <a:spLocks noGrp="1"/>
          </p:cNvSpPr>
          <p:nvPr>
            <p:ph type="body" sz="half" idx="2" hasCustomPrompt="1"/>
          </p:nvPr>
        </p:nvSpPr>
        <p:spPr>
          <a:xfrm>
            <a:off x="2602120" y="1864799"/>
            <a:ext cx="6400801" cy="2540000"/>
          </a:xfrm>
          <a:prstGeom prst="rect">
            <a:avLst/>
          </a:prstGeom>
        </p:spPr>
        <p:txBody>
          <a:bodyPr anchor="t"/>
          <a:lstStyle>
            <a:lvl1pPr marL="0" indent="0" algn="l">
              <a:lnSpc>
                <a:spcPct val="90000"/>
              </a:lnSpc>
              <a:spcBef>
                <a:spcPts val="0"/>
              </a:spcBef>
              <a:buNone/>
              <a:defRPr sz="2400" b="0">
                <a:solidFill>
                  <a:schemeClr val="bg1"/>
                </a:solidFill>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affiliations</a:t>
            </a:r>
          </a:p>
        </p:txBody>
      </p:sp>
      <p:sp>
        <p:nvSpPr>
          <p:cNvPr id="5" name="Picture Placeholder 4">
            <a:extLst>
              <a:ext uri="{FF2B5EF4-FFF2-40B4-BE49-F238E27FC236}">
                <a16:creationId xmlns:a16="http://schemas.microsoft.com/office/drawing/2014/main" id="{909207B4-02E2-ADF8-3201-3CE243518A60}"/>
              </a:ext>
            </a:extLst>
          </p:cNvPr>
          <p:cNvSpPr>
            <a:spLocks noGrp="1"/>
          </p:cNvSpPr>
          <p:nvPr>
            <p:ph type="pic" sz="quarter" idx="10"/>
          </p:nvPr>
        </p:nvSpPr>
        <p:spPr>
          <a:xfrm>
            <a:off x="548639" y="1200150"/>
            <a:ext cx="1828800" cy="2743200"/>
          </a:xfrm>
          <a:prstGeom prst="rect">
            <a:avLst/>
          </a:prstGeom>
          <a:ln w="28575">
            <a:solidFill>
              <a:schemeClr val="bg1"/>
            </a:solidFill>
          </a:ln>
        </p:spPr>
        <p:txBody>
          <a:bodyPr/>
          <a:lstStyle/>
          <a:p>
            <a:endParaRPr lang="en-US"/>
          </a:p>
        </p:txBody>
      </p:sp>
      <p:sp>
        <p:nvSpPr>
          <p:cNvPr id="6" name="Rectangle 5">
            <a:extLst>
              <a:ext uri="{FF2B5EF4-FFF2-40B4-BE49-F238E27FC236}">
                <a16:creationId xmlns:a16="http://schemas.microsoft.com/office/drawing/2014/main" id="{8726C5FB-84E1-DACA-D9B0-339F667AD45C}"/>
              </a:ext>
            </a:extLst>
          </p:cNvPr>
          <p:cNvSpPr/>
          <p:nvPr userDrawn="1"/>
        </p:nvSpPr>
        <p:spPr>
          <a:xfrm>
            <a:off x="433687" y="1102389"/>
            <a:ext cx="2053481" cy="294363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text on a black background&#10;&#10;Description automatically generated with low confidence">
            <a:extLst>
              <a:ext uri="{FF2B5EF4-FFF2-40B4-BE49-F238E27FC236}">
                <a16:creationId xmlns:a16="http://schemas.microsoft.com/office/drawing/2014/main" id="{3E584609-6120-CFF0-705E-11A4A767DE9E}"/>
              </a:ext>
            </a:extLst>
          </p:cNvPr>
          <p:cNvPicPr>
            <a:picLocks noChangeAspect="1"/>
          </p:cNvPicPr>
          <p:nvPr userDrawn="1"/>
        </p:nvPicPr>
        <p:blipFill rotWithShape="1">
          <a:blip r:embed="rId2">
            <a:alphaModFix amt="30000"/>
            <a:duotone>
              <a:prstClr val="black"/>
              <a:schemeClr val="accent1">
                <a:tint val="45000"/>
                <a:satMod val="400000"/>
              </a:schemeClr>
            </a:duotone>
          </a:blip>
          <a:srcRect l="56709" b="23763"/>
          <a:stretch/>
        </p:blipFill>
        <p:spPr>
          <a:xfrm flipH="1" flipV="1">
            <a:off x="8070078" y="4177903"/>
            <a:ext cx="901492" cy="738218"/>
          </a:xfrm>
          <a:prstGeom prst="rect">
            <a:avLst/>
          </a:prstGeom>
        </p:spPr>
      </p:pic>
    </p:spTree>
    <p:extLst>
      <p:ext uri="{BB962C8B-B14F-4D97-AF65-F5344CB8AC3E}">
        <p14:creationId xmlns:p14="http://schemas.microsoft.com/office/powerpoint/2010/main" val="466528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1104900"/>
            <a:ext cx="8661400" cy="3784600"/>
          </a:xfrm>
        </p:spPr>
        <p:txBody>
          <a:bodyPr>
            <a:normAutofit/>
          </a:bodyPr>
          <a:lstStyle>
            <a:lvl1pPr marL="274320" indent="-274320">
              <a:lnSpc>
                <a:spcPct val="90000"/>
              </a:lnSpc>
              <a:spcBef>
                <a:spcPts val="0"/>
              </a:spcBef>
              <a:spcAft>
                <a:spcPts val="600"/>
              </a:spcAft>
              <a:buClr>
                <a:srgbClr val="02A396"/>
              </a:buClr>
              <a:buFont typeface="Arial" panose="020B0604020202020204" pitchFamily="34" charset="0"/>
              <a:buChar char="•"/>
              <a:defRPr sz="2400">
                <a:solidFill>
                  <a:srgbClr val="000000"/>
                </a:solidFill>
                <a:latin typeface="Calibri" panose="020F0502020204030204" pitchFamily="34" charset="0"/>
                <a:ea typeface="Calibri" charset="0"/>
                <a:cs typeface="Calibri" charset="0"/>
              </a:defRPr>
            </a:lvl1pPr>
            <a:lvl2pPr marL="731520" indent="-274320">
              <a:lnSpc>
                <a:spcPct val="90000"/>
              </a:lnSpc>
              <a:spcBef>
                <a:spcPts val="0"/>
              </a:spcBef>
              <a:spcAft>
                <a:spcPts val="600"/>
              </a:spcAft>
              <a:buClr>
                <a:srgbClr val="02A396"/>
              </a:buClr>
              <a:buFont typeface="Arial" panose="020B0604020202020204" pitchFamily="34" charset="0"/>
              <a:buChar char="•"/>
              <a:defRPr sz="2000">
                <a:solidFill>
                  <a:srgbClr val="000000"/>
                </a:solidFill>
                <a:latin typeface="Calibri" panose="020F0502020204030204" pitchFamily="34" charset="0"/>
                <a:ea typeface="Calibri" charset="0"/>
                <a:cs typeface="Calibri" charset="0"/>
              </a:defRPr>
            </a:lvl2pPr>
            <a:lvl3pPr marL="1188720" indent="-274320">
              <a:lnSpc>
                <a:spcPct val="90000"/>
              </a:lnSpc>
              <a:spcBef>
                <a:spcPts val="0"/>
              </a:spcBef>
              <a:spcAft>
                <a:spcPts val="600"/>
              </a:spcAft>
              <a:buClr>
                <a:srgbClr val="02A396"/>
              </a:buClr>
              <a:buFont typeface="Arial" panose="020B0604020202020204" pitchFamily="34" charset="0"/>
              <a:buChar char="•"/>
              <a:defRPr sz="1800">
                <a:solidFill>
                  <a:srgbClr val="000000"/>
                </a:solidFill>
                <a:latin typeface="Calibri" panose="020F0502020204030204" pitchFamily="34" charset="0"/>
                <a:ea typeface="Calibri" charset="0"/>
                <a:cs typeface="Calibri" charset="0"/>
              </a:defRPr>
            </a:lvl3pPr>
            <a:lvl4pPr marL="1645920" indent="-274320">
              <a:lnSpc>
                <a:spcPct val="90000"/>
              </a:lnSpc>
              <a:spcBef>
                <a:spcPts val="0"/>
              </a:spcBef>
              <a:spcAft>
                <a:spcPts val="600"/>
              </a:spcAft>
              <a:buClr>
                <a:srgbClr val="02A396"/>
              </a:buClr>
              <a:buFont typeface="Arial" panose="020B0604020202020204" pitchFamily="34" charset="0"/>
              <a:buChar char="•"/>
              <a:defRPr sz="1600">
                <a:solidFill>
                  <a:srgbClr val="000000"/>
                </a:solidFill>
                <a:latin typeface="Calibri" panose="020F0502020204030204" pitchFamily="34" charset="0"/>
                <a:ea typeface="Calibri" charset="0"/>
                <a:cs typeface="Calibri" charset="0"/>
              </a:defRPr>
            </a:lvl4pPr>
            <a:lvl5pPr>
              <a:buClr>
                <a:srgbClr val="02A396"/>
              </a:buClr>
              <a:defRPr sz="2400">
                <a:solidFill>
                  <a:srgbClr val="000000"/>
                </a:solidFill>
                <a:latin typeface="Calibri" panose="020F0502020204030204" pitchFamily="34"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ctrTitle"/>
          </p:nvPr>
        </p:nvSpPr>
        <p:spPr>
          <a:xfrm>
            <a:off x="12700" y="12700"/>
            <a:ext cx="9118600" cy="1066800"/>
          </a:xfrm>
        </p:spPr>
        <p:txBody>
          <a:bodyPr anchor="ctr">
            <a:normAutofit/>
          </a:bodyPr>
          <a:lstStyle>
            <a:lvl1pPr algn="ctr">
              <a:lnSpc>
                <a:spcPct val="90000"/>
              </a:lnSpc>
              <a:defRPr sz="4000" b="1">
                <a:solidFill>
                  <a:srgbClr val="FFFFFF"/>
                </a:solidFill>
                <a:latin typeface="Calibri" panose="020F0502020204030204" pitchFamily="34" charset="0"/>
                <a:ea typeface="Calibri" charset="0"/>
                <a:cs typeface="Calibri" charset="0"/>
              </a:defRPr>
            </a:lvl1pPr>
          </a:lstStyle>
          <a:p>
            <a:r>
              <a:rPr lang="en-US"/>
              <a:t>Click to edit Master title style</a:t>
            </a:r>
          </a:p>
        </p:txBody>
      </p:sp>
      <p:sp>
        <p:nvSpPr>
          <p:cNvPr id="8" name="Text Placeholder 7">
            <a:extLst>
              <a:ext uri="{FF2B5EF4-FFF2-40B4-BE49-F238E27FC236}">
                <a16:creationId xmlns:a16="http://schemas.microsoft.com/office/drawing/2014/main" id="{0495882F-061D-19FB-5A13-4E2E04BFB59B}"/>
              </a:ext>
            </a:extLst>
          </p:cNvPr>
          <p:cNvSpPr>
            <a:spLocks noGrp="1"/>
          </p:cNvSpPr>
          <p:nvPr>
            <p:ph type="body" sz="quarter" idx="10" hasCustomPrompt="1"/>
          </p:nvPr>
        </p:nvSpPr>
        <p:spPr>
          <a:xfrm>
            <a:off x="254000" y="4889500"/>
            <a:ext cx="8890000" cy="254000"/>
          </a:xfrm>
        </p:spPr>
        <p:txBody>
          <a:bodyPr anchor="ctr">
            <a:normAutofit/>
          </a:bodyPr>
          <a:lstStyle>
            <a:lvl1pPr marL="0" indent="0" algn="r">
              <a:lnSpc>
                <a:spcPct val="90000"/>
              </a:lnSpc>
              <a:spcBef>
                <a:spcPts val="0"/>
              </a:spcBef>
              <a:buNone/>
              <a:defRPr sz="1000" b="0">
                <a:solidFill>
                  <a:srgbClr val="000000"/>
                </a:solidFill>
                <a:latin typeface="Calibri" panose="020F0502020204030204" pitchFamily="34" charset="0"/>
              </a:defRPr>
            </a:lvl1pPr>
          </a:lstStyle>
          <a:p>
            <a:pPr lvl="0"/>
            <a:r>
              <a:rPr lang="en-US"/>
              <a:t>Citations</a:t>
            </a:r>
          </a:p>
        </p:txBody>
      </p:sp>
    </p:spTree>
    <p:extLst>
      <p:ext uri="{BB962C8B-B14F-4D97-AF65-F5344CB8AC3E}">
        <p14:creationId xmlns:p14="http://schemas.microsoft.com/office/powerpoint/2010/main" val="2583585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Heavy Content Blank">
    <p:bg>
      <p:bgPr>
        <a:solidFill>
          <a:schemeClr val="accent3">
            <a:alpha val="0"/>
          </a:schemeClr>
        </a:solidFill>
        <a:effectLst/>
      </p:bgPr>
    </p:bg>
    <p:spTree>
      <p:nvGrpSpPr>
        <p:cNvPr id="1" name=""/>
        <p:cNvGrpSpPr/>
        <p:nvPr/>
      </p:nvGrpSpPr>
      <p:grpSpPr>
        <a:xfrm>
          <a:off x="0" y="0"/>
          <a:ext cx="0" cy="0"/>
          <a:chOff x="0" y="0"/>
          <a:chExt cx="0" cy="0"/>
        </a:xfrm>
      </p:grpSpPr>
      <p:sp>
        <p:nvSpPr>
          <p:cNvPr id="9" name="Text Placeholder 6"/>
          <p:cNvSpPr>
            <a:spLocks noGrp="1"/>
          </p:cNvSpPr>
          <p:nvPr>
            <p:ph type="body" sz="quarter" idx="10"/>
          </p:nvPr>
        </p:nvSpPr>
        <p:spPr>
          <a:xfrm>
            <a:off x="0" y="4821489"/>
            <a:ext cx="9144000" cy="322011"/>
          </a:xfrm>
        </p:spPr>
        <p:txBody>
          <a:bodyPr vert="horz" wrap="square" lIns="228600" tIns="0" rIns="0" bIns="182880" rtlCol="0" anchor="b" anchorCtr="0">
            <a:spAutoFit/>
          </a:bodyPr>
          <a:lstStyle>
            <a:lvl1pPr>
              <a:buNone/>
              <a:defRPr kumimoji="0" lang="en-US" sz="1000" b="0" i="0" u="none" strike="noStrike" kern="1200" cap="none" spc="0" normalizeH="0" baseline="0" noProof="0" dirty="0" smtClean="0">
                <a:ln>
                  <a:noFill/>
                </a:ln>
                <a:solidFill>
                  <a:schemeClr val="accent4">
                    <a:lumMod val="50000"/>
                  </a:schemeClr>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a:t>Click to edit Master text styles</a:t>
            </a:r>
          </a:p>
        </p:txBody>
      </p:sp>
      <p:sp>
        <p:nvSpPr>
          <p:cNvPr id="6" name="Title 1">
            <a:extLst>
              <a:ext uri="{FF2B5EF4-FFF2-40B4-BE49-F238E27FC236}">
                <a16:creationId xmlns:a16="http://schemas.microsoft.com/office/drawing/2014/main" id="{6D9D572F-E8EB-7D45-A872-00DF3F195EEA}"/>
              </a:ext>
            </a:extLst>
          </p:cNvPr>
          <p:cNvSpPr>
            <a:spLocks noGrp="1"/>
          </p:cNvSpPr>
          <p:nvPr>
            <p:ph type="title" hasCustomPrompt="1"/>
          </p:nvPr>
        </p:nvSpPr>
        <p:spPr>
          <a:xfrm>
            <a:off x="312234" y="160037"/>
            <a:ext cx="8530684" cy="497829"/>
          </a:xfrm>
          <a:effectLst/>
        </p:spPr>
        <p:txBody>
          <a:bodyPr>
            <a:spAutoFit/>
          </a:bodyPr>
          <a:lstStyle>
            <a:lvl1pPr>
              <a:defRPr spc="50" baseline="0">
                <a:solidFill>
                  <a:srgbClr val="11597B"/>
                </a:solidFill>
                <a:effectLst/>
              </a:defRPr>
            </a:lvl1pPr>
          </a:lstStyle>
          <a:p>
            <a:r>
              <a:rPr lang="en-US"/>
              <a:t>Click to edit master title style</a:t>
            </a:r>
          </a:p>
        </p:txBody>
      </p:sp>
      <p:sp>
        <p:nvSpPr>
          <p:cNvPr id="7" name="Content Placeholder 3">
            <a:extLst>
              <a:ext uri="{FF2B5EF4-FFF2-40B4-BE49-F238E27FC236}">
                <a16:creationId xmlns:a16="http://schemas.microsoft.com/office/drawing/2014/main" id="{D750011A-F418-9E40-BB0F-E54DE1FBCEE3}"/>
              </a:ext>
            </a:extLst>
          </p:cNvPr>
          <p:cNvSpPr>
            <a:spLocks noGrp="1"/>
          </p:cNvSpPr>
          <p:nvPr>
            <p:ph sz="quarter" idx="11"/>
          </p:nvPr>
        </p:nvSpPr>
        <p:spPr>
          <a:xfrm>
            <a:off x="312738" y="884903"/>
            <a:ext cx="8529637" cy="3764470"/>
          </a:xfrm>
        </p:spPr>
        <p:txBody>
          <a:bodyPr/>
          <a:lstStyle>
            <a:lvl1pPr>
              <a:defRPr sz="2500"/>
            </a:lvl1pPr>
            <a:lvl2pPr>
              <a:defRPr sz="2400"/>
            </a:lvl2pPr>
            <a:lvl3pPr>
              <a:defRPr sz="22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763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9184" y="787400"/>
            <a:ext cx="8560816" cy="3975100"/>
          </a:xfrm>
          <a:prstGeom prst="rect">
            <a:avLst/>
          </a:prstGeom>
        </p:spPr>
        <p:txBody>
          <a:bodyPr>
            <a:normAutofit/>
          </a:bodyPr>
          <a:lstStyle>
            <a:lvl1pPr marL="274320" indent="-274320">
              <a:lnSpc>
                <a:spcPct val="90000"/>
              </a:lnSpc>
              <a:spcBef>
                <a:spcPts val="0"/>
              </a:spcBef>
              <a:spcAft>
                <a:spcPts val="600"/>
              </a:spcAft>
              <a:buClr>
                <a:srgbClr val="7E84CE"/>
              </a:buClr>
              <a:buFont typeface="Arial" panose="020B0604020202020204" pitchFamily="34" charset="0"/>
              <a:buChar char="•"/>
              <a:defRPr sz="2400">
                <a:solidFill>
                  <a:schemeClr val="bg2">
                    <a:lumMod val="10000"/>
                  </a:schemeClr>
                </a:solidFill>
                <a:latin typeface="Calibri" panose="020F0502020204030204" pitchFamily="34" charset="0"/>
                <a:ea typeface="Calibri" charset="0"/>
                <a:cs typeface="Calibri" charset="0"/>
              </a:defRPr>
            </a:lvl1pPr>
            <a:lvl2pPr marL="731520" indent="-274320">
              <a:lnSpc>
                <a:spcPct val="90000"/>
              </a:lnSpc>
              <a:spcBef>
                <a:spcPts val="0"/>
              </a:spcBef>
              <a:spcAft>
                <a:spcPts val="600"/>
              </a:spcAft>
              <a:buClr>
                <a:srgbClr val="7E84CE"/>
              </a:buClr>
              <a:buFont typeface="Arial" panose="020B0604020202020204" pitchFamily="34" charset="0"/>
              <a:buChar char="•"/>
              <a:defRPr sz="2000">
                <a:solidFill>
                  <a:schemeClr val="bg2">
                    <a:lumMod val="10000"/>
                  </a:schemeClr>
                </a:solidFill>
                <a:latin typeface="Calibri" panose="020F0502020204030204" pitchFamily="34" charset="0"/>
                <a:ea typeface="Calibri" charset="0"/>
                <a:cs typeface="Calibri" charset="0"/>
              </a:defRPr>
            </a:lvl2pPr>
            <a:lvl3pPr marL="1188720" indent="-274320">
              <a:lnSpc>
                <a:spcPct val="90000"/>
              </a:lnSpc>
              <a:spcBef>
                <a:spcPts val="0"/>
              </a:spcBef>
              <a:spcAft>
                <a:spcPts val="600"/>
              </a:spcAft>
              <a:buClr>
                <a:srgbClr val="7E84CE"/>
              </a:buClr>
              <a:buFont typeface="Arial" panose="020B0604020202020204" pitchFamily="34" charset="0"/>
              <a:buChar char="•"/>
              <a:defRPr sz="1800">
                <a:solidFill>
                  <a:schemeClr val="bg2">
                    <a:lumMod val="10000"/>
                  </a:schemeClr>
                </a:solidFill>
                <a:latin typeface="Calibri" panose="020F0502020204030204" pitchFamily="34" charset="0"/>
                <a:ea typeface="Calibri" charset="0"/>
                <a:cs typeface="Calibri" charset="0"/>
              </a:defRPr>
            </a:lvl3pPr>
            <a:lvl4pPr marL="1645920" indent="-274320">
              <a:lnSpc>
                <a:spcPct val="90000"/>
              </a:lnSpc>
              <a:spcBef>
                <a:spcPts val="0"/>
              </a:spcBef>
              <a:spcAft>
                <a:spcPts val="600"/>
              </a:spcAft>
              <a:buClr>
                <a:srgbClr val="7E84CE"/>
              </a:buClr>
              <a:buFont typeface="Arial" panose="020B0604020202020204" pitchFamily="34" charset="0"/>
              <a:buChar char="•"/>
              <a:defRPr sz="1600">
                <a:solidFill>
                  <a:schemeClr val="bg2">
                    <a:lumMod val="10000"/>
                  </a:schemeClr>
                </a:solidFill>
                <a:latin typeface="Calibri" panose="020F0502020204030204" pitchFamily="34" charset="0"/>
                <a:ea typeface="Calibri" charset="0"/>
                <a:cs typeface="Calibri" charset="0"/>
              </a:defRPr>
            </a:lvl4pPr>
            <a:lvl5pPr marL="2057400" indent="-274320">
              <a:lnSpc>
                <a:spcPct val="90000"/>
              </a:lnSpc>
              <a:spcBef>
                <a:spcPts val="0"/>
              </a:spcBef>
              <a:spcAft>
                <a:spcPts val="600"/>
              </a:spcAft>
              <a:buClr>
                <a:srgbClr val="00B050"/>
              </a:buClr>
              <a:buFont typeface="Arial" panose="020B0604020202020204" pitchFamily="34" charset="0"/>
              <a:buChar char="•"/>
              <a:defRPr sz="2400">
                <a:solidFill>
                  <a:srgbClr val="000000"/>
                </a:solidFill>
                <a:latin typeface="Calibri" panose="020F0502020204030204" pitchFamily="34" charset="0"/>
                <a:ea typeface="Calibri" charset="0"/>
                <a:cs typeface="Calibri" charset="0"/>
              </a:defRPr>
            </a:lvl5pPr>
          </a:lstStyle>
          <a:p>
            <a:pPr lvl="0"/>
            <a:r>
              <a:rPr lang="en-US"/>
              <a:t>Click to edit slide body</a:t>
            </a:r>
          </a:p>
          <a:p>
            <a:pPr lvl="1"/>
            <a:r>
              <a:rPr lang="en-US"/>
              <a:t>Second level</a:t>
            </a:r>
          </a:p>
          <a:p>
            <a:pPr lvl="2"/>
            <a:r>
              <a:rPr lang="en-US"/>
              <a:t>Third level</a:t>
            </a:r>
          </a:p>
          <a:p>
            <a:pPr lvl="3"/>
            <a:r>
              <a:rPr lang="en-US"/>
              <a:t>Fourth level</a:t>
            </a:r>
          </a:p>
        </p:txBody>
      </p:sp>
      <p:sp>
        <p:nvSpPr>
          <p:cNvPr id="7" name="Title 1"/>
          <p:cNvSpPr>
            <a:spLocks noGrp="1"/>
          </p:cNvSpPr>
          <p:nvPr>
            <p:ph type="ctrTitle" hasCustomPrompt="1"/>
          </p:nvPr>
        </p:nvSpPr>
        <p:spPr>
          <a:xfrm>
            <a:off x="329184" y="12700"/>
            <a:ext cx="8802116" cy="762000"/>
          </a:xfrm>
          <a:prstGeom prst="rect">
            <a:avLst/>
          </a:prstGeom>
        </p:spPr>
        <p:txBody>
          <a:bodyPr anchor="ctr">
            <a:normAutofit/>
          </a:bodyPr>
          <a:lstStyle>
            <a:lvl1pPr algn="ctr">
              <a:lnSpc>
                <a:spcPct val="90000"/>
              </a:lnSpc>
              <a:defRPr sz="4000" b="1">
                <a:solidFill>
                  <a:srgbClr val="449EC5"/>
                </a:solidFill>
                <a:latin typeface="Calibri" panose="020F0502020204030204" pitchFamily="34" charset="0"/>
                <a:ea typeface="Calibri" charset="0"/>
                <a:cs typeface="Calibri" charset="0"/>
              </a:defRPr>
            </a:lvl1pPr>
          </a:lstStyle>
          <a:p>
            <a:r>
              <a:rPr lang="en-US"/>
              <a:t>Click to edit slide title</a:t>
            </a:r>
          </a:p>
        </p:txBody>
      </p:sp>
      <p:sp>
        <p:nvSpPr>
          <p:cNvPr id="8" name="Text Placeholder 7">
            <a:extLst>
              <a:ext uri="{FF2B5EF4-FFF2-40B4-BE49-F238E27FC236}">
                <a16:creationId xmlns:a16="http://schemas.microsoft.com/office/drawing/2014/main" id="{FB065166-B9D0-6C11-F440-D300309DD7EE}"/>
              </a:ext>
            </a:extLst>
          </p:cNvPr>
          <p:cNvSpPr>
            <a:spLocks noGrp="1"/>
          </p:cNvSpPr>
          <p:nvPr>
            <p:ph type="body" sz="quarter" idx="10" hasCustomPrompt="1"/>
          </p:nvPr>
        </p:nvSpPr>
        <p:spPr>
          <a:xfrm>
            <a:off x="254000" y="4889500"/>
            <a:ext cx="8890000" cy="254000"/>
          </a:xfrm>
          <a:prstGeom prst="rect">
            <a:avLst/>
          </a:prstGeom>
        </p:spPr>
        <p:txBody>
          <a:bodyPr anchor="ctr">
            <a:noAutofit/>
          </a:bodyPr>
          <a:lstStyle>
            <a:lvl1pPr marL="0" indent="0" algn="r">
              <a:lnSpc>
                <a:spcPct val="90000"/>
              </a:lnSpc>
              <a:spcBef>
                <a:spcPts val="0"/>
              </a:spcBef>
              <a:buNone/>
              <a:defRPr sz="1000" b="0">
                <a:solidFill>
                  <a:srgbClr val="000000"/>
                </a:solidFill>
                <a:latin typeface="Calibri" panose="020F0502020204030204" pitchFamily="34" charset="0"/>
              </a:defRPr>
            </a:lvl1pPr>
          </a:lstStyle>
          <a:p>
            <a:pPr lvl="0"/>
            <a:r>
              <a:rPr lang="en-US"/>
              <a:t>Citations</a:t>
            </a:r>
          </a:p>
        </p:txBody>
      </p:sp>
    </p:spTree>
    <p:extLst>
      <p:ext uri="{BB962C8B-B14F-4D97-AF65-F5344CB8AC3E}">
        <p14:creationId xmlns:p14="http://schemas.microsoft.com/office/powerpoint/2010/main" val="2202974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82578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Facult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7899" y="1284462"/>
            <a:ext cx="3479494" cy="581698"/>
          </a:xfrm>
          <a:effectLst/>
        </p:spPr>
        <p:txBody>
          <a:bodyPr wrap="square" lIns="0" tIns="0" rIns="0" bIns="0" anchor="t">
            <a:spAutoFit/>
          </a:bodyPr>
          <a:lstStyle>
            <a:lvl1pPr marL="0" indent="0" algn="l">
              <a:lnSpc>
                <a:spcPct val="90000"/>
              </a:lnSpc>
              <a:spcBef>
                <a:spcPts val="300"/>
              </a:spcBef>
              <a:buNone/>
              <a:defRPr sz="2100" b="1" i="0" spc="60" baseline="0">
                <a:solidFill>
                  <a:schemeClr val="accent4"/>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a:t>
            </a:r>
            <a:br>
              <a:rPr lang="en-US"/>
            </a:br>
            <a:r>
              <a:rPr lang="en-US"/>
              <a:t>subtitle style</a:t>
            </a:r>
            <a:endParaRPr/>
          </a:p>
        </p:txBody>
      </p:sp>
      <p:sp>
        <p:nvSpPr>
          <p:cNvPr id="14" name="Title 1">
            <a:extLst>
              <a:ext uri="{FF2B5EF4-FFF2-40B4-BE49-F238E27FC236}">
                <a16:creationId xmlns:a16="http://schemas.microsoft.com/office/drawing/2014/main" id="{061B508A-9877-544A-9F53-EA4F896FFABD}"/>
              </a:ext>
            </a:extLst>
          </p:cNvPr>
          <p:cNvSpPr>
            <a:spLocks noGrp="1"/>
          </p:cNvSpPr>
          <p:nvPr>
            <p:ph type="ctrTitle" hasCustomPrompt="1"/>
          </p:nvPr>
        </p:nvSpPr>
        <p:spPr>
          <a:xfrm>
            <a:off x="317899" y="266344"/>
            <a:ext cx="5394960" cy="775597"/>
          </a:xfrm>
          <a:effectLst/>
        </p:spPr>
        <p:txBody>
          <a:bodyPr wrap="square" lIns="0" tIns="0" rIns="0" bIns="0" anchor="b" anchorCtr="0">
            <a:spAutoFit/>
          </a:bodyPr>
          <a:lstStyle>
            <a:lvl1pPr algn="l">
              <a:lnSpc>
                <a:spcPct val="90000"/>
              </a:lnSpc>
              <a:defRPr sz="2800" b="1" cap="none" spc="40" baseline="0">
                <a:ln w="19050">
                  <a:noFill/>
                </a:ln>
                <a:solidFill>
                  <a:srgbClr val="FFFFFF"/>
                </a:solidFill>
                <a:effectLst/>
                <a:latin typeface="+mj-lt"/>
              </a:defRPr>
            </a:lvl1pPr>
          </a:lstStyle>
          <a:p>
            <a:r>
              <a:rPr lang="en-US"/>
              <a:t>Click To Edit</a:t>
            </a:r>
            <a:br>
              <a:rPr lang="en-US"/>
            </a:br>
            <a:r>
              <a:rPr lang="en-US"/>
              <a:t>Master Title Style</a:t>
            </a:r>
          </a:p>
        </p:txBody>
      </p:sp>
    </p:spTree>
    <p:extLst>
      <p:ext uri="{BB962C8B-B14F-4D97-AF65-F5344CB8AC3E}">
        <p14:creationId xmlns:p14="http://schemas.microsoft.com/office/powerpoint/2010/main" val="301417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54000" y="787400"/>
            <a:ext cx="8636000" cy="3975100"/>
          </a:xfrm>
          <a:prstGeom prst="rect">
            <a:avLst/>
          </a:prstGeom>
        </p:spPr>
        <p:txBody>
          <a:bodyPr>
            <a:normAutofit/>
          </a:bodyPr>
          <a:lstStyle>
            <a:lvl1pPr marL="274320" indent="-274320">
              <a:lnSpc>
                <a:spcPct val="90000"/>
              </a:lnSpc>
              <a:spcBef>
                <a:spcPts val="0"/>
              </a:spcBef>
              <a:spcAft>
                <a:spcPts val="600"/>
              </a:spcAft>
              <a:buClr>
                <a:schemeClr val="accent3"/>
              </a:buClr>
              <a:buFont typeface="Arial" panose="020B0604020202020204" pitchFamily="34" charset="0"/>
              <a:buChar char="•"/>
              <a:defRPr sz="240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731520" indent="-274320">
              <a:lnSpc>
                <a:spcPct val="90000"/>
              </a:lnSpc>
              <a:spcBef>
                <a:spcPts val="0"/>
              </a:spcBef>
              <a:spcAft>
                <a:spcPts val="600"/>
              </a:spcAft>
              <a:buClr>
                <a:schemeClr val="accent3"/>
              </a:buClr>
              <a:buFont typeface="Arial" panose="020B0604020202020204" pitchFamily="34" charset="0"/>
              <a:buChar char="•"/>
              <a:defRPr sz="2000">
                <a:solidFill>
                  <a:srgbClr val="000000"/>
                </a:solidFill>
                <a:latin typeface="Arial" panose="020B0604020202020204" pitchFamily="34" charset="0"/>
                <a:ea typeface="Arial" panose="020B0604020202020204" pitchFamily="34" charset="0"/>
                <a:cs typeface="Arial" panose="020B0604020202020204" pitchFamily="34" charset="0"/>
              </a:defRPr>
            </a:lvl2pPr>
            <a:lvl3pPr marL="1188720" indent="-274320">
              <a:lnSpc>
                <a:spcPct val="90000"/>
              </a:lnSpc>
              <a:spcBef>
                <a:spcPts val="0"/>
              </a:spcBef>
              <a:spcAft>
                <a:spcPts val="600"/>
              </a:spcAft>
              <a:buClr>
                <a:schemeClr val="accent3"/>
              </a:buClr>
              <a:buFont typeface="Arial" panose="020B0604020202020204" pitchFamily="34" charset="0"/>
              <a:buChar char="•"/>
              <a:defRPr sz="1800">
                <a:solidFill>
                  <a:srgbClr val="000000"/>
                </a:solidFill>
                <a:latin typeface="Arial" panose="020B0604020202020204" pitchFamily="34" charset="0"/>
                <a:ea typeface="Arial" panose="020B0604020202020204" pitchFamily="34" charset="0"/>
                <a:cs typeface="Arial" panose="020B0604020202020204" pitchFamily="34" charset="0"/>
              </a:defRPr>
            </a:lvl3pPr>
            <a:lvl4pPr marL="1645920" indent="-274320">
              <a:lnSpc>
                <a:spcPct val="90000"/>
              </a:lnSpc>
              <a:spcBef>
                <a:spcPts val="0"/>
              </a:spcBef>
              <a:spcAft>
                <a:spcPts val="600"/>
              </a:spcAft>
              <a:buClr>
                <a:schemeClr val="accent3"/>
              </a:buClr>
              <a:buFont typeface="Arial" panose="020B0604020202020204" pitchFamily="34" charset="0"/>
              <a:buChar char="•"/>
              <a:defRPr sz="1600">
                <a:solidFill>
                  <a:srgbClr val="000000"/>
                </a:solidFill>
                <a:latin typeface="Arial" panose="020B0604020202020204" pitchFamily="34" charset="0"/>
                <a:ea typeface="Arial" panose="020B0604020202020204" pitchFamily="34" charset="0"/>
                <a:cs typeface="Arial" panose="020B0604020202020204" pitchFamily="34" charset="0"/>
              </a:defRPr>
            </a:lvl4pPr>
            <a:lvl5pPr marL="2057400" indent="-274320">
              <a:lnSpc>
                <a:spcPct val="90000"/>
              </a:lnSpc>
              <a:spcBef>
                <a:spcPts val="0"/>
              </a:spcBef>
              <a:spcAft>
                <a:spcPts val="600"/>
              </a:spcAft>
              <a:buClr>
                <a:srgbClr val="00B050"/>
              </a:buClr>
              <a:buFont typeface="Arial" panose="020B0604020202020204" pitchFamily="34" charset="0"/>
              <a:buChar char="•"/>
              <a:defRPr sz="2400">
                <a:solidFill>
                  <a:srgbClr val="000000"/>
                </a:solidFill>
                <a:latin typeface="Calibri" panose="020F0502020204030204" pitchFamily="34" charset="0"/>
                <a:ea typeface="Calibri" charset="0"/>
                <a:cs typeface="Calibri" charset="0"/>
              </a:defRPr>
            </a:lvl5pPr>
          </a:lstStyle>
          <a:p>
            <a:pPr lvl="0"/>
            <a:r>
              <a:rPr lang="en-US"/>
              <a:t>Click to edit slide body</a:t>
            </a:r>
          </a:p>
          <a:p>
            <a:pPr lvl="1"/>
            <a:r>
              <a:rPr lang="en-US"/>
              <a:t>Second level</a:t>
            </a:r>
          </a:p>
          <a:p>
            <a:pPr lvl="2"/>
            <a:r>
              <a:rPr lang="en-US"/>
              <a:t>Third level</a:t>
            </a:r>
          </a:p>
          <a:p>
            <a:pPr lvl="3"/>
            <a:r>
              <a:rPr lang="en-US"/>
              <a:t>Fourth level</a:t>
            </a:r>
          </a:p>
        </p:txBody>
      </p:sp>
      <p:sp>
        <p:nvSpPr>
          <p:cNvPr id="7" name="Title 1"/>
          <p:cNvSpPr>
            <a:spLocks noGrp="1"/>
          </p:cNvSpPr>
          <p:nvPr>
            <p:ph type="ctrTitle" hasCustomPrompt="1"/>
          </p:nvPr>
        </p:nvSpPr>
        <p:spPr>
          <a:xfrm>
            <a:off x="12700" y="12700"/>
            <a:ext cx="9118600" cy="762000"/>
          </a:xfrm>
          <a:prstGeom prst="rect">
            <a:avLst/>
          </a:prstGeom>
        </p:spPr>
        <p:txBody>
          <a:bodyPr anchor="ctr">
            <a:normAutofit/>
          </a:bodyPr>
          <a:lstStyle>
            <a:lvl1pPr marL="91440" algn="l">
              <a:lnSpc>
                <a:spcPct val="90000"/>
              </a:lnSpc>
              <a:defRPr sz="3600" b="1">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slide title</a:t>
            </a:r>
          </a:p>
        </p:txBody>
      </p:sp>
      <p:sp>
        <p:nvSpPr>
          <p:cNvPr id="8" name="Text Placeholder 7">
            <a:extLst>
              <a:ext uri="{FF2B5EF4-FFF2-40B4-BE49-F238E27FC236}">
                <a16:creationId xmlns:a16="http://schemas.microsoft.com/office/drawing/2014/main" id="{FB065166-B9D0-6C11-F440-D300309DD7EE}"/>
              </a:ext>
            </a:extLst>
          </p:cNvPr>
          <p:cNvSpPr>
            <a:spLocks noGrp="1"/>
          </p:cNvSpPr>
          <p:nvPr>
            <p:ph type="body" sz="quarter" idx="10" hasCustomPrompt="1"/>
          </p:nvPr>
        </p:nvSpPr>
        <p:spPr>
          <a:xfrm>
            <a:off x="3196" y="4889500"/>
            <a:ext cx="8890000" cy="254000"/>
          </a:xfrm>
          <a:prstGeom prst="rect">
            <a:avLst/>
          </a:prstGeom>
        </p:spPr>
        <p:txBody>
          <a:bodyPr anchor="ctr">
            <a:noAutofit/>
          </a:bodyPr>
          <a:lstStyle>
            <a:lvl1pPr marL="0" indent="0" algn="l">
              <a:lnSpc>
                <a:spcPct val="90000"/>
              </a:lnSpc>
              <a:spcBef>
                <a:spcPts val="0"/>
              </a:spcBef>
              <a:buNone/>
              <a:defRPr sz="1000" b="0">
                <a:solidFill>
                  <a:srgbClr val="FFFFFF"/>
                </a:solidFill>
                <a:latin typeface="Arial" panose="020B0604020202020204" pitchFamily="34" charset="0"/>
              </a:defRPr>
            </a:lvl1pPr>
          </a:lstStyle>
          <a:p>
            <a:pPr lvl="0"/>
            <a:r>
              <a:rPr lang="en-US"/>
              <a:t>Citations</a:t>
            </a:r>
          </a:p>
        </p:txBody>
      </p:sp>
    </p:spTree>
    <p:extLst>
      <p:ext uri="{BB962C8B-B14F-4D97-AF65-F5344CB8AC3E}">
        <p14:creationId xmlns:p14="http://schemas.microsoft.com/office/powerpoint/2010/main" val="3029171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C69536-F545-E3CE-0E3A-B3F2CED568EB}"/>
              </a:ext>
            </a:extLst>
          </p:cNvPr>
          <p:cNvSpPr/>
          <p:nvPr userDrawn="1"/>
        </p:nvSpPr>
        <p:spPr>
          <a:xfrm>
            <a:off x="135854" y="151529"/>
            <a:ext cx="8867067" cy="4833257"/>
          </a:xfrm>
          <a:prstGeom prst="rect">
            <a:avLst/>
          </a:prstGeom>
          <a:solidFill>
            <a:schemeClr val="accent2">
              <a:lumMod val="75000"/>
              <a:alpha val="68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 name="Picture 1" descr="A white text on a black background&#10;&#10;Description automatically generated with low confidence">
            <a:extLst>
              <a:ext uri="{FF2B5EF4-FFF2-40B4-BE49-F238E27FC236}">
                <a16:creationId xmlns:a16="http://schemas.microsoft.com/office/drawing/2014/main" id="{A21E1DD4-C341-08D0-10C1-85D8CE5D1320}"/>
              </a:ext>
            </a:extLst>
          </p:cNvPr>
          <p:cNvPicPr>
            <a:picLocks noChangeAspect="1"/>
          </p:cNvPicPr>
          <p:nvPr userDrawn="1"/>
        </p:nvPicPr>
        <p:blipFill rotWithShape="1">
          <a:blip r:embed="rId2">
            <a:alphaModFix amt="30000"/>
            <a:duotone>
              <a:prstClr val="black"/>
              <a:schemeClr val="accent1">
                <a:tint val="45000"/>
                <a:satMod val="400000"/>
              </a:schemeClr>
            </a:duotone>
          </a:blip>
          <a:srcRect l="56709" b="23763"/>
          <a:stretch/>
        </p:blipFill>
        <p:spPr>
          <a:xfrm flipH="1" flipV="1">
            <a:off x="8070078" y="4177903"/>
            <a:ext cx="901492" cy="738218"/>
          </a:xfrm>
          <a:prstGeom prst="rect">
            <a:avLst/>
          </a:prstGeom>
        </p:spPr>
      </p:pic>
    </p:spTree>
    <p:extLst>
      <p:ext uri="{BB962C8B-B14F-4D97-AF65-F5344CB8AC3E}">
        <p14:creationId xmlns:p14="http://schemas.microsoft.com/office/powerpoint/2010/main" val="2294749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A1829-7832-9CBA-7703-D128A0F7FA68}"/>
              </a:ext>
            </a:extLst>
          </p:cNvPr>
          <p:cNvSpPr>
            <a:spLocks noGrp="1"/>
          </p:cNvSpPr>
          <p:nvPr>
            <p:ph type="title" hasCustomPrompt="1"/>
          </p:nvPr>
        </p:nvSpPr>
        <p:spPr>
          <a:xfrm>
            <a:off x="12700" y="12700"/>
            <a:ext cx="9118600" cy="762000"/>
          </a:xfrm>
          <a:prstGeom prst="rect">
            <a:avLst/>
          </a:prstGeom>
        </p:spPr>
        <p:txBody>
          <a:bodyPr anchor="ctr">
            <a:normAutofit/>
          </a:bodyPr>
          <a:lstStyle>
            <a:lvl1pPr marL="91440" algn="l">
              <a:lnSpc>
                <a:spcPct val="90000"/>
              </a:lnSpc>
              <a:defRPr sz="3600" b="1">
                <a:solidFill>
                  <a:schemeClr val="accent3">
                    <a:lumMod val="75000"/>
                  </a:schemeClr>
                </a:solidFill>
                <a:latin typeface="Arial" panose="020B0604020202020204" pitchFamily="34" charset="0"/>
              </a:defRPr>
            </a:lvl1pPr>
          </a:lstStyle>
          <a:p>
            <a:r>
              <a:rPr lang="en-US"/>
              <a:t>Click to edit slide title</a:t>
            </a:r>
          </a:p>
        </p:txBody>
      </p:sp>
      <p:sp>
        <p:nvSpPr>
          <p:cNvPr id="3" name="Text Placeholder 7">
            <a:extLst>
              <a:ext uri="{FF2B5EF4-FFF2-40B4-BE49-F238E27FC236}">
                <a16:creationId xmlns:a16="http://schemas.microsoft.com/office/drawing/2014/main" id="{AF89CFBB-1799-C507-40EE-F5A0DABF6329}"/>
              </a:ext>
            </a:extLst>
          </p:cNvPr>
          <p:cNvSpPr>
            <a:spLocks noGrp="1"/>
          </p:cNvSpPr>
          <p:nvPr>
            <p:ph type="body" sz="quarter" idx="10" hasCustomPrompt="1"/>
          </p:nvPr>
        </p:nvSpPr>
        <p:spPr>
          <a:xfrm>
            <a:off x="3196" y="4889500"/>
            <a:ext cx="8890000" cy="254000"/>
          </a:xfrm>
          <a:prstGeom prst="rect">
            <a:avLst/>
          </a:prstGeom>
        </p:spPr>
        <p:txBody>
          <a:bodyPr anchor="ctr">
            <a:noAutofit/>
          </a:bodyPr>
          <a:lstStyle>
            <a:lvl1pPr marL="0" indent="0" algn="l">
              <a:lnSpc>
                <a:spcPct val="90000"/>
              </a:lnSpc>
              <a:spcBef>
                <a:spcPts val="0"/>
              </a:spcBef>
              <a:buNone/>
              <a:defRPr sz="1000" b="0">
                <a:solidFill>
                  <a:srgbClr val="FFFFFF"/>
                </a:solidFill>
                <a:latin typeface="Arial" panose="020B0604020202020204" pitchFamily="34" charset="0"/>
              </a:defRPr>
            </a:lvl1pPr>
          </a:lstStyle>
          <a:p>
            <a:pPr lvl="0"/>
            <a:r>
              <a:rPr lang="en-US"/>
              <a:t>Citations</a:t>
            </a:r>
          </a:p>
        </p:txBody>
      </p:sp>
    </p:spTree>
    <p:extLst>
      <p:ext uri="{BB962C8B-B14F-4D97-AF65-F5344CB8AC3E}">
        <p14:creationId xmlns:p14="http://schemas.microsoft.com/office/powerpoint/2010/main" val="1011675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14AD34C9-E88D-22B4-C06F-3B7F8F58C6C8}"/>
              </a:ext>
            </a:extLst>
          </p:cNvPr>
          <p:cNvSpPr>
            <a:spLocks noGrp="1"/>
          </p:cNvSpPr>
          <p:nvPr>
            <p:ph type="body" sz="quarter" idx="10" hasCustomPrompt="1"/>
          </p:nvPr>
        </p:nvSpPr>
        <p:spPr>
          <a:xfrm>
            <a:off x="3196" y="4889500"/>
            <a:ext cx="8890000" cy="254000"/>
          </a:xfrm>
          <a:prstGeom prst="rect">
            <a:avLst/>
          </a:prstGeom>
        </p:spPr>
        <p:txBody>
          <a:bodyPr anchor="ctr">
            <a:noAutofit/>
          </a:bodyPr>
          <a:lstStyle>
            <a:lvl1pPr marL="0" indent="0" algn="l">
              <a:lnSpc>
                <a:spcPct val="90000"/>
              </a:lnSpc>
              <a:spcBef>
                <a:spcPts val="0"/>
              </a:spcBef>
              <a:buNone/>
              <a:defRPr sz="1000" b="0">
                <a:solidFill>
                  <a:srgbClr val="FFFFFF"/>
                </a:solidFill>
                <a:latin typeface="Arial" panose="020B0604020202020204" pitchFamily="34" charset="0"/>
              </a:defRPr>
            </a:lvl1pPr>
          </a:lstStyle>
          <a:p>
            <a:pPr lvl="0"/>
            <a:r>
              <a:rPr lang="en-US"/>
              <a:t>Citations</a:t>
            </a:r>
          </a:p>
        </p:txBody>
      </p:sp>
    </p:spTree>
    <p:extLst>
      <p:ext uri="{BB962C8B-B14F-4D97-AF65-F5344CB8AC3E}">
        <p14:creationId xmlns:p14="http://schemas.microsoft.com/office/powerpoint/2010/main" val="2534462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016000"/>
            <a:ext cx="9144000" cy="1397000"/>
          </a:xfrm>
          <a:prstGeom prst="rect">
            <a:avLst/>
          </a:prstGeom>
        </p:spPr>
        <p:txBody>
          <a:bodyPr anchor="b">
            <a:normAutofit/>
          </a:bodyPr>
          <a:lstStyle>
            <a:lvl1pPr algn="ctr">
              <a:lnSpc>
                <a:spcPct val="90000"/>
              </a:lnSpc>
              <a:defRPr sz="4000" b="1">
                <a:solidFill>
                  <a:srgbClr val="1E3E4E"/>
                </a:solidFill>
                <a:latin typeface="Arial" panose="020B0604020202020204" pitchFamily="34" charset="0"/>
              </a:defRPr>
            </a:lvl1pPr>
          </a:lstStyle>
          <a:p>
            <a:r>
              <a:rPr lang="en-US"/>
              <a:t>Click to title</a:t>
            </a:r>
          </a:p>
        </p:txBody>
      </p:sp>
      <p:sp>
        <p:nvSpPr>
          <p:cNvPr id="3" name="Subtitle 2"/>
          <p:cNvSpPr>
            <a:spLocks noGrp="1"/>
          </p:cNvSpPr>
          <p:nvPr>
            <p:ph type="subTitle" idx="1" hasCustomPrompt="1"/>
          </p:nvPr>
        </p:nvSpPr>
        <p:spPr>
          <a:xfrm>
            <a:off x="0" y="2413000"/>
            <a:ext cx="9144000" cy="1016000"/>
          </a:xfrm>
          <a:prstGeom prst="rect">
            <a:avLst/>
          </a:prstGeom>
        </p:spPr>
        <p:txBody>
          <a:bodyPr anchor="t">
            <a:normAutofit/>
          </a:bodyPr>
          <a:lstStyle>
            <a:lvl1pPr marL="0" indent="0" algn="ctr">
              <a:lnSpc>
                <a:spcPct val="90000"/>
              </a:lnSpc>
              <a:buNone/>
              <a:defRPr sz="3200" b="1" i="1">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4" name="Text Placeholder 7">
            <a:extLst>
              <a:ext uri="{FF2B5EF4-FFF2-40B4-BE49-F238E27FC236}">
                <a16:creationId xmlns:a16="http://schemas.microsoft.com/office/drawing/2014/main" id="{22338EAE-BAE7-A0CC-2417-FF5F8AD327A2}"/>
              </a:ext>
            </a:extLst>
          </p:cNvPr>
          <p:cNvSpPr>
            <a:spLocks noGrp="1"/>
          </p:cNvSpPr>
          <p:nvPr>
            <p:ph type="body" sz="quarter" idx="10" hasCustomPrompt="1"/>
          </p:nvPr>
        </p:nvSpPr>
        <p:spPr>
          <a:xfrm>
            <a:off x="3196" y="4889500"/>
            <a:ext cx="8890000" cy="254000"/>
          </a:xfrm>
          <a:prstGeom prst="rect">
            <a:avLst/>
          </a:prstGeom>
        </p:spPr>
        <p:txBody>
          <a:bodyPr anchor="ctr">
            <a:noAutofit/>
          </a:bodyPr>
          <a:lstStyle>
            <a:lvl1pPr marL="0" indent="0" algn="l">
              <a:lnSpc>
                <a:spcPct val="90000"/>
              </a:lnSpc>
              <a:spcBef>
                <a:spcPts val="0"/>
              </a:spcBef>
              <a:buNone/>
              <a:defRPr sz="1000" b="0">
                <a:solidFill>
                  <a:srgbClr val="FFFFFF"/>
                </a:solidFill>
                <a:latin typeface="Arial" panose="020B0604020202020204" pitchFamily="34" charset="0"/>
              </a:defRPr>
            </a:lvl1pPr>
          </a:lstStyle>
          <a:p>
            <a:pPr lvl="0"/>
            <a:r>
              <a:rPr lang="en-US"/>
              <a:t>Citations</a:t>
            </a:r>
          </a:p>
        </p:txBody>
      </p:sp>
    </p:spTree>
    <p:extLst>
      <p:ext uri="{BB962C8B-B14F-4D97-AF65-F5344CB8AC3E}">
        <p14:creationId xmlns:p14="http://schemas.microsoft.com/office/powerpoint/2010/main" val="1379874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9184" y="787400"/>
            <a:ext cx="8560816" cy="3975100"/>
          </a:xfrm>
          <a:prstGeom prst="rect">
            <a:avLst/>
          </a:prstGeom>
        </p:spPr>
        <p:txBody>
          <a:bodyPr>
            <a:normAutofit/>
          </a:bodyPr>
          <a:lstStyle>
            <a:lvl1pPr marL="274320" indent="-274320">
              <a:lnSpc>
                <a:spcPct val="90000"/>
              </a:lnSpc>
              <a:spcBef>
                <a:spcPts val="0"/>
              </a:spcBef>
              <a:spcAft>
                <a:spcPts val="600"/>
              </a:spcAft>
              <a:buClr>
                <a:schemeClr val="accent3"/>
              </a:buClr>
              <a:buFont typeface="Arial" panose="020B0604020202020204" pitchFamily="34" charset="0"/>
              <a:buChar char="•"/>
              <a:defRPr sz="240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731520" indent="-274320">
              <a:lnSpc>
                <a:spcPct val="90000"/>
              </a:lnSpc>
              <a:spcBef>
                <a:spcPts val="0"/>
              </a:spcBef>
              <a:spcAft>
                <a:spcPts val="600"/>
              </a:spcAft>
              <a:buClr>
                <a:schemeClr val="accent3"/>
              </a:buClr>
              <a:buFont typeface="Arial" panose="020B0604020202020204" pitchFamily="34" charset="0"/>
              <a:buChar char="•"/>
              <a:defRPr sz="2000">
                <a:solidFill>
                  <a:srgbClr val="000000"/>
                </a:solidFill>
                <a:latin typeface="Arial" panose="020B0604020202020204" pitchFamily="34" charset="0"/>
                <a:ea typeface="Arial" panose="020B0604020202020204" pitchFamily="34" charset="0"/>
                <a:cs typeface="Arial" panose="020B0604020202020204" pitchFamily="34" charset="0"/>
              </a:defRPr>
            </a:lvl2pPr>
            <a:lvl3pPr marL="1188720" indent="-274320">
              <a:lnSpc>
                <a:spcPct val="90000"/>
              </a:lnSpc>
              <a:spcBef>
                <a:spcPts val="0"/>
              </a:spcBef>
              <a:spcAft>
                <a:spcPts val="600"/>
              </a:spcAft>
              <a:buClr>
                <a:schemeClr val="accent3"/>
              </a:buClr>
              <a:buFont typeface="Arial" panose="020B0604020202020204" pitchFamily="34" charset="0"/>
              <a:buChar char="•"/>
              <a:defRPr sz="1800">
                <a:solidFill>
                  <a:srgbClr val="000000"/>
                </a:solidFill>
                <a:latin typeface="Arial" panose="020B0604020202020204" pitchFamily="34" charset="0"/>
                <a:ea typeface="Arial" panose="020B0604020202020204" pitchFamily="34" charset="0"/>
                <a:cs typeface="Arial" panose="020B0604020202020204" pitchFamily="34" charset="0"/>
              </a:defRPr>
            </a:lvl3pPr>
            <a:lvl4pPr marL="1645920" indent="-274320">
              <a:lnSpc>
                <a:spcPct val="90000"/>
              </a:lnSpc>
              <a:spcBef>
                <a:spcPts val="0"/>
              </a:spcBef>
              <a:spcAft>
                <a:spcPts val="600"/>
              </a:spcAft>
              <a:buClr>
                <a:schemeClr val="accent3"/>
              </a:buClr>
              <a:buFont typeface="Arial" panose="020B0604020202020204" pitchFamily="34" charset="0"/>
              <a:buChar char="•"/>
              <a:defRPr sz="1600">
                <a:solidFill>
                  <a:srgbClr val="000000"/>
                </a:solidFill>
                <a:latin typeface="Arial" panose="020B0604020202020204" pitchFamily="34" charset="0"/>
                <a:ea typeface="Arial" panose="020B0604020202020204" pitchFamily="34" charset="0"/>
                <a:cs typeface="Arial" panose="020B0604020202020204" pitchFamily="34" charset="0"/>
              </a:defRPr>
            </a:lvl4pPr>
            <a:lvl5pPr marL="2057400" indent="-274320">
              <a:lnSpc>
                <a:spcPct val="90000"/>
              </a:lnSpc>
              <a:spcBef>
                <a:spcPts val="0"/>
              </a:spcBef>
              <a:spcAft>
                <a:spcPts val="600"/>
              </a:spcAft>
              <a:buClr>
                <a:srgbClr val="00B050"/>
              </a:buClr>
              <a:buFont typeface="Arial" panose="020B0604020202020204" pitchFamily="34" charset="0"/>
              <a:buChar char="•"/>
              <a:defRPr sz="2400">
                <a:solidFill>
                  <a:srgbClr val="000000"/>
                </a:solidFill>
                <a:latin typeface="Calibri" panose="020F0502020204030204" pitchFamily="34" charset="0"/>
                <a:ea typeface="Calibri" charset="0"/>
                <a:cs typeface="Calibri" charset="0"/>
              </a:defRPr>
            </a:lvl5pPr>
          </a:lstStyle>
          <a:p>
            <a:pPr lvl="0"/>
            <a:r>
              <a:rPr lang="en-US"/>
              <a:t>Click to edit slide body</a:t>
            </a:r>
          </a:p>
          <a:p>
            <a:pPr lvl="1"/>
            <a:r>
              <a:rPr lang="en-US"/>
              <a:t>Second level</a:t>
            </a:r>
          </a:p>
          <a:p>
            <a:pPr lvl="2"/>
            <a:r>
              <a:rPr lang="en-US"/>
              <a:t>Third level</a:t>
            </a:r>
          </a:p>
          <a:p>
            <a:pPr lvl="3"/>
            <a:r>
              <a:rPr lang="en-US"/>
              <a:t>Fourth level</a:t>
            </a:r>
          </a:p>
        </p:txBody>
      </p:sp>
      <p:sp>
        <p:nvSpPr>
          <p:cNvPr id="7" name="Title 1"/>
          <p:cNvSpPr>
            <a:spLocks noGrp="1"/>
          </p:cNvSpPr>
          <p:nvPr>
            <p:ph type="ctrTitle" hasCustomPrompt="1"/>
          </p:nvPr>
        </p:nvSpPr>
        <p:spPr>
          <a:xfrm>
            <a:off x="329184" y="12700"/>
            <a:ext cx="8802116" cy="762000"/>
          </a:xfrm>
          <a:prstGeom prst="rect">
            <a:avLst/>
          </a:prstGeom>
        </p:spPr>
        <p:txBody>
          <a:bodyPr anchor="ctr">
            <a:normAutofit/>
          </a:bodyPr>
          <a:lstStyle>
            <a:lvl1pPr algn="l">
              <a:lnSpc>
                <a:spcPct val="90000"/>
              </a:lnSpc>
              <a:defRPr sz="3600" b="1">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slide title</a:t>
            </a:r>
          </a:p>
        </p:txBody>
      </p:sp>
      <p:sp>
        <p:nvSpPr>
          <p:cNvPr id="8" name="Text Placeholder 7">
            <a:extLst>
              <a:ext uri="{FF2B5EF4-FFF2-40B4-BE49-F238E27FC236}">
                <a16:creationId xmlns:a16="http://schemas.microsoft.com/office/drawing/2014/main" id="{FB065166-B9D0-6C11-F440-D300309DD7EE}"/>
              </a:ext>
            </a:extLst>
          </p:cNvPr>
          <p:cNvSpPr>
            <a:spLocks noGrp="1"/>
          </p:cNvSpPr>
          <p:nvPr>
            <p:ph type="body" sz="quarter" idx="10" hasCustomPrompt="1"/>
          </p:nvPr>
        </p:nvSpPr>
        <p:spPr>
          <a:xfrm>
            <a:off x="254000" y="4889500"/>
            <a:ext cx="8890000" cy="254000"/>
          </a:xfrm>
          <a:prstGeom prst="rect">
            <a:avLst/>
          </a:prstGeom>
        </p:spPr>
        <p:txBody>
          <a:bodyPr anchor="ctr">
            <a:noAutofit/>
          </a:bodyPr>
          <a:lstStyle>
            <a:lvl1pPr marL="0" indent="0" algn="l">
              <a:lnSpc>
                <a:spcPct val="90000"/>
              </a:lnSpc>
              <a:spcBef>
                <a:spcPts val="0"/>
              </a:spcBef>
              <a:buNone/>
              <a:defRPr sz="1000" b="0">
                <a:solidFill>
                  <a:srgbClr val="000000"/>
                </a:solidFill>
                <a:latin typeface="Arial" panose="020B0604020202020204" pitchFamily="34" charset="0"/>
              </a:defRPr>
            </a:lvl1pPr>
          </a:lstStyle>
          <a:p>
            <a:pPr lvl="0"/>
            <a:r>
              <a:rPr lang="en-US"/>
              <a:t>Citations</a:t>
            </a:r>
          </a:p>
        </p:txBody>
      </p:sp>
    </p:spTree>
    <p:extLst>
      <p:ext uri="{BB962C8B-B14F-4D97-AF65-F5344CB8AC3E}">
        <p14:creationId xmlns:p14="http://schemas.microsoft.com/office/powerpoint/2010/main" val="889720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A1829-7832-9CBA-7703-D128A0F7FA68}"/>
              </a:ext>
            </a:extLst>
          </p:cNvPr>
          <p:cNvSpPr>
            <a:spLocks noGrp="1"/>
          </p:cNvSpPr>
          <p:nvPr>
            <p:ph type="title" hasCustomPrompt="1"/>
          </p:nvPr>
        </p:nvSpPr>
        <p:spPr>
          <a:xfrm>
            <a:off x="330200" y="12700"/>
            <a:ext cx="8801100" cy="762000"/>
          </a:xfrm>
          <a:prstGeom prst="rect">
            <a:avLst/>
          </a:prstGeom>
        </p:spPr>
        <p:txBody>
          <a:bodyPr anchor="ctr">
            <a:normAutofit/>
          </a:bodyPr>
          <a:lstStyle>
            <a:lvl1pPr algn="l">
              <a:lnSpc>
                <a:spcPct val="90000"/>
              </a:lnSpc>
              <a:defRPr sz="3600" b="1">
                <a:solidFill>
                  <a:schemeClr val="accent3">
                    <a:lumMod val="75000"/>
                  </a:schemeClr>
                </a:solidFill>
                <a:latin typeface="Arial" panose="020B0604020202020204" pitchFamily="34" charset="0"/>
              </a:defRPr>
            </a:lvl1pPr>
          </a:lstStyle>
          <a:p>
            <a:r>
              <a:rPr lang="en-US"/>
              <a:t>Click to edit slide title</a:t>
            </a:r>
          </a:p>
        </p:txBody>
      </p:sp>
      <p:sp>
        <p:nvSpPr>
          <p:cNvPr id="6" name="Text Placeholder 7">
            <a:extLst>
              <a:ext uri="{FF2B5EF4-FFF2-40B4-BE49-F238E27FC236}">
                <a16:creationId xmlns:a16="http://schemas.microsoft.com/office/drawing/2014/main" id="{7E57B661-3B21-52F6-81E4-35BA078DF097}"/>
              </a:ext>
            </a:extLst>
          </p:cNvPr>
          <p:cNvSpPr>
            <a:spLocks noGrp="1"/>
          </p:cNvSpPr>
          <p:nvPr>
            <p:ph type="body" sz="quarter" idx="10" hasCustomPrompt="1"/>
          </p:nvPr>
        </p:nvSpPr>
        <p:spPr>
          <a:xfrm>
            <a:off x="254000" y="4889500"/>
            <a:ext cx="8890000" cy="254000"/>
          </a:xfrm>
          <a:prstGeom prst="rect">
            <a:avLst/>
          </a:prstGeom>
        </p:spPr>
        <p:txBody>
          <a:bodyPr anchor="ctr">
            <a:noAutofit/>
          </a:bodyPr>
          <a:lstStyle>
            <a:lvl1pPr marL="0" indent="0" algn="l">
              <a:lnSpc>
                <a:spcPct val="90000"/>
              </a:lnSpc>
              <a:spcBef>
                <a:spcPts val="0"/>
              </a:spcBef>
              <a:buNone/>
              <a:defRPr sz="1000" b="0">
                <a:solidFill>
                  <a:srgbClr val="000000"/>
                </a:solidFill>
                <a:latin typeface="Arial" panose="020B0604020202020204" pitchFamily="34" charset="0"/>
              </a:defRPr>
            </a:lvl1pPr>
          </a:lstStyle>
          <a:p>
            <a:pPr lvl="0"/>
            <a:r>
              <a:rPr lang="en-US"/>
              <a:t>Citations</a:t>
            </a:r>
          </a:p>
        </p:txBody>
      </p:sp>
    </p:spTree>
    <p:extLst>
      <p:ext uri="{BB962C8B-B14F-4D97-AF65-F5344CB8AC3E}">
        <p14:creationId xmlns:p14="http://schemas.microsoft.com/office/powerpoint/2010/main" val="3448717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89CC66FE-A5D0-F719-6120-6D47DC132C9C}"/>
              </a:ext>
            </a:extLst>
          </p:cNvPr>
          <p:cNvSpPr>
            <a:spLocks noGrp="1"/>
          </p:cNvSpPr>
          <p:nvPr>
            <p:ph type="body" sz="quarter" idx="10" hasCustomPrompt="1"/>
          </p:nvPr>
        </p:nvSpPr>
        <p:spPr>
          <a:xfrm>
            <a:off x="254000" y="4889500"/>
            <a:ext cx="8890000" cy="254000"/>
          </a:xfrm>
          <a:prstGeom prst="rect">
            <a:avLst/>
          </a:prstGeom>
        </p:spPr>
        <p:txBody>
          <a:bodyPr anchor="ctr">
            <a:noAutofit/>
          </a:bodyPr>
          <a:lstStyle>
            <a:lvl1pPr marL="0" indent="0" algn="l">
              <a:lnSpc>
                <a:spcPct val="90000"/>
              </a:lnSpc>
              <a:spcBef>
                <a:spcPts val="0"/>
              </a:spcBef>
              <a:buNone/>
              <a:defRPr sz="1000" b="0">
                <a:solidFill>
                  <a:srgbClr val="000000"/>
                </a:solidFill>
                <a:latin typeface="Arial" panose="020B0604020202020204" pitchFamily="34" charset="0"/>
              </a:defRPr>
            </a:lvl1pPr>
          </a:lstStyle>
          <a:p>
            <a:pPr lvl="0"/>
            <a:r>
              <a:rPr lang="en-US"/>
              <a:t>Citations</a:t>
            </a:r>
          </a:p>
        </p:txBody>
      </p:sp>
    </p:spTree>
    <p:extLst>
      <p:ext uri="{BB962C8B-B14F-4D97-AF65-F5344CB8AC3E}">
        <p14:creationId xmlns:p14="http://schemas.microsoft.com/office/powerpoint/2010/main" val="2348383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1016000"/>
            <a:ext cx="8814816" cy="1397000"/>
          </a:xfrm>
          <a:prstGeom prst="rect">
            <a:avLst/>
          </a:prstGeom>
        </p:spPr>
        <p:txBody>
          <a:bodyPr anchor="b">
            <a:normAutofit/>
          </a:bodyPr>
          <a:lstStyle>
            <a:lvl1pPr algn="ctr">
              <a:lnSpc>
                <a:spcPct val="90000"/>
              </a:lnSpc>
              <a:defRPr sz="4000" b="1">
                <a:solidFill>
                  <a:srgbClr val="1E3E4E"/>
                </a:solidFill>
                <a:latin typeface="Arial" panose="020B0604020202020204" pitchFamily="34" charset="0"/>
              </a:defRPr>
            </a:lvl1pPr>
          </a:lstStyle>
          <a:p>
            <a:r>
              <a:rPr lang="en-US"/>
              <a:t>Click to title</a:t>
            </a:r>
          </a:p>
        </p:txBody>
      </p:sp>
      <p:sp>
        <p:nvSpPr>
          <p:cNvPr id="3" name="Subtitle 2"/>
          <p:cNvSpPr>
            <a:spLocks noGrp="1"/>
          </p:cNvSpPr>
          <p:nvPr>
            <p:ph type="subTitle" idx="1" hasCustomPrompt="1"/>
          </p:nvPr>
        </p:nvSpPr>
        <p:spPr>
          <a:xfrm>
            <a:off x="329184" y="2413000"/>
            <a:ext cx="8814816" cy="1016000"/>
          </a:xfrm>
          <a:prstGeom prst="rect">
            <a:avLst/>
          </a:prstGeom>
        </p:spPr>
        <p:txBody>
          <a:bodyPr anchor="t">
            <a:normAutofit/>
          </a:bodyPr>
          <a:lstStyle>
            <a:lvl1pPr marL="0" indent="0" algn="ctr">
              <a:lnSpc>
                <a:spcPct val="90000"/>
              </a:lnSpc>
              <a:buNone/>
              <a:defRPr sz="3200" b="1" i="1">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7" name="Text Placeholder 7">
            <a:extLst>
              <a:ext uri="{FF2B5EF4-FFF2-40B4-BE49-F238E27FC236}">
                <a16:creationId xmlns:a16="http://schemas.microsoft.com/office/drawing/2014/main" id="{E76E7880-E0D2-96EF-1824-1730047FB0F0}"/>
              </a:ext>
            </a:extLst>
          </p:cNvPr>
          <p:cNvSpPr>
            <a:spLocks noGrp="1"/>
          </p:cNvSpPr>
          <p:nvPr>
            <p:ph type="body" sz="quarter" idx="10" hasCustomPrompt="1"/>
          </p:nvPr>
        </p:nvSpPr>
        <p:spPr>
          <a:xfrm>
            <a:off x="254000" y="4889500"/>
            <a:ext cx="8890000" cy="254000"/>
          </a:xfrm>
          <a:prstGeom prst="rect">
            <a:avLst/>
          </a:prstGeom>
        </p:spPr>
        <p:txBody>
          <a:bodyPr anchor="ctr">
            <a:noAutofit/>
          </a:bodyPr>
          <a:lstStyle>
            <a:lvl1pPr marL="0" indent="0" algn="l">
              <a:lnSpc>
                <a:spcPct val="90000"/>
              </a:lnSpc>
              <a:spcBef>
                <a:spcPts val="0"/>
              </a:spcBef>
              <a:buNone/>
              <a:defRPr sz="1000" b="0">
                <a:solidFill>
                  <a:srgbClr val="000000"/>
                </a:solidFill>
                <a:latin typeface="Arial" panose="020B0604020202020204" pitchFamily="34" charset="0"/>
              </a:defRPr>
            </a:lvl1pPr>
          </a:lstStyle>
          <a:p>
            <a:pPr lvl="0"/>
            <a:r>
              <a:rPr lang="en-US"/>
              <a:t>Citations</a:t>
            </a:r>
          </a:p>
        </p:txBody>
      </p:sp>
    </p:spTree>
    <p:extLst>
      <p:ext uri="{BB962C8B-B14F-4D97-AF65-F5344CB8AC3E}">
        <p14:creationId xmlns:p14="http://schemas.microsoft.com/office/powerpoint/2010/main" val="1040161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143000" y="4740076"/>
            <a:ext cx="6448425" cy="335756"/>
          </a:xfrm>
        </p:spPr>
        <p:txBody>
          <a:bodyPr anchor="b">
            <a:noAutofit/>
          </a:bodyPr>
          <a:lstStyle>
            <a:lvl1pPr marL="0" indent="0">
              <a:buNone/>
              <a:defRPr sz="750">
                <a:solidFill>
                  <a:schemeClr val="bg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Tree>
    <p:extLst>
      <p:ext uri="{BB962C8B-B14F-4D97-AF65-F5344CB8AC3E}">
        <p14:creationId xmlns:p14="http://schemas.microsoft.com/office/powerpoint/2010/main" val="3728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12234" y="1171066"/>
            <a:ext cx="7939668" cy="338554"/>
          </a:xfrm>
          <a:effectLst/>
        </p:spPr>
        <p:txBody>
          <a:bodyPr vert="horz" wrap="square" lIns="0" tIns="45720" rIns="91440" bIns="45720" rtlCol="0" anchor="t" anchorCtr="0">
            <a:spAutoFit/>
          </a:bodyPr>
          <a:lstStyle>
            <a:lvl1pPr marL="0" indent="0">
              <a:buNone/>
              <a:defRPr kumimoji="0" sz="1600" b="1" i="0" u="none" strike="noStrike" kern="1200" cap="none" spc="0" normalizeH="0" baseline="0">
                <a:ln>
                  <a:noFill/>
                </a:ln>
                <a:solidFill>
                  <a:schemeClr val="accent2"/>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5" name="Text Placeholder 6"/>
          <p:cNvSpPr>
            <a:spLocks noGrp="1"/>
          </p:cNvSpPr>
          <p:nvPr>
            <p:ph type="body" sz="quarter" idx="10"/>
          </p:nvPr>
        </p:nvSpPr>
        <p:spPr>
          <a:xfrm>
            <a:off x="0" y="4917737"/>
            <a:ext cx="9144000" cy="223138"/>
          </a:xfrm>
        </p:spPr>
        <p:txBody>
          <a:bodyPr vert="horz" wrap="square" lIns="91440" tIns="45720" rIns="0" bIns="45720" rtlCol="0" anchor="ctr" anchorCtr="0">
            <a:spAutoFit/>
          </a:bodyPr>
          <a:lstStyle>
            <a:lvl1pPr>
              <a:defRPr kumimoji="0" lang="en-US" sz="1000" b="0" i="0" u="none" strike="noStrike" cap="none" spc="0" normalizeH="0">
                <a:ln>
                  <a:noFill/>
                </a:ln>
                <a:solidFill>
                  <a:schemeClr val="accent4">
                    <a:lumMod val="50000"/>
                  </a:schemeClr>
                </a:solidFill>
                <a:effectLst/>
                <a:uLnTx/>
                <a:uFillTx/>
              </a:defRPr>
            </a:lvl1pPr>
          </a:lstStyle>
          <a:p>
            <a:pPr marL="0" marR="0" lvl="0" indent="0" fontAlgn="auto">
              <a:spcBef>
                <a:spcPts val="500"/>
              </a:spcBef>
              <a:spcAft>
                <a:spcPts val="0"/>
              </a:spcAft>
              <a:buClr>
                <a:schemeClr val="accent1"/>
              </a:buClr>
              <a:buSzPct val="65000"/>
              <a:buNone/>
              <a:tabLst/>
            </a:pPr>
            <a:r>
              <a:rPr lang="en-US"/>
              <a:t>Click to edit Master text styles</a:t>
            </a:r>
          </a:p>
        </p:txBody>
      </p:sp>
      <p:sp>
        <p:nvSpPr>
          <p:cNvPr id="6" name="Title 1">
            <a:extLst>
              <a:ext uri="{FF2B5EF4-FFF2-40B4-BE49-F238E27FC236}">
                <a16:creationId xmlns:a16="http://schemas.microsoft.com/office/drawing/2014/main" id="{86F0EF65-2ADA-A248-A8CC-A31D7DAF32D2}"/>
              </a:ext>
            </a:extLst>
          </p:cNvPr>
          <p:cNvSpPr>
            <a:spLocks noGrp="1"/>
          </p:cNvSpPr>
          <p:nvPr>
            <p:ph type="title" hasCustomPrompt="1"/>
          </p:nvPr>
        </p:nvSpPr>
        <p:spPr>
          <a:xfrm>
            <a:off x="312234" y="206019"/>
            <a:ext cx="8530684" cy="497829"/>
          </a:xfrm>
          <a:effectLst/>
        </p:spPr>
        <p:txBody>
          <a:bodyPr>
            <a:spAutoFit/>
          </a:bodyPr>
          <a:lstStyle>
            <a:lvl1pPr>
              <a:defRPr spc="50" baseline="0">
                <a:solidFill>
                  <a:srgbClr val="FFFFFF"/>
                </a:solidFill>
                <a:effectLst/>
              </a:defRPr>
            </a:lvl1pPr>
          </a:lstStyle>
          <a:p>
            <a:r>
              <a:rPr lang="en-US"/>
              <a:t>Click to edit master title style</a:t>
            </a:r>
          </a:p>
        </p:txBody>
      </p:sp>
      <p:sp>
        <p:nvSpPr>
          <p:cNvPr id="8" name="Content Placeholder 3">
            <a:extLst>
              <a:ext uri="{FF2B5EF4-FFF2-40B4-BE49-F238E27FC236}">
                <a16:creationId xmlns:a16="http://schemas.microsoft.com/office/drawing/2014/main" id="{0CBCE264-7B36-7B49-ACC7-AFE530090177}"/>
              </a:ext>
            </a:extLst>
          </p:cNvPr>
          <p:cNvSpPr>
            <a:spLocks noGrp="1"/>
          </p:cNvSpPr>
          <p:nvPr>
            <p:ph sz="quarter" idx="11"/>
          </p:nvPr>
        </p:nvSpPr>
        <p:spPr>
          <a:xfrm>
            <a:off x="312738" y="1662482"/>
            <a:ext cx="8529637" cy="3152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86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Facult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holding a tablet with a picture of the internal organs&#10;&#10;Description automatically generated">
            <a:extLst>
              <a:ext uri="{FF2B5EF4-FFF2-40B4-BE49-F238E27FC236}">
                <a16:creationId xmlns:a16="http://schemas.microsoft.com/office/drawing/2014/main" id="{97FAE2A9-EC5D-A2D7-82A4-87DB2A69C497}"/>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3" name="Subtitle 2"/>
          <p:cNvSpPr>
            <a:spLocks noGrp="1"/>
          </p:cNvSpPr>
          <p:nvPr>
            <p:ph type="subTitle" idx="1" hasCustomPrompt="1"/>
          </p:nvPr>
        </p:nvSpPr>
        <p:spPr>
          <a:xfrm>
            <a:off x="317899" y="1284462"/>
            <a:ext cx="3479494" cy="581698"/>
          </a:xfrm>
          <a:effectLst/>
        </p:spPr>
        <p:txBody>
          <a:bodyPr wrap="square" lIns="0" tIns="0" rIns="0" bIns="0" anchor="t">
            <a:spAutoFit/>
          </a:bodyPr>
          <a:lstStyle>
            <a:lvl1pPr marL="0" indent="0" algn="l">
              <a:lnSpc>
                <a:spcPct val="90000"/>
              </a:lnSpc>
              <a:spcBef>
                <a:spcPts val="300"/>
              </a:spcBef>
              <a:buNone/>
              <a:defRPr sz="2100" b="1" i="1" spc="60" baseline="0">
                <a:solidFill>
                  <a:srgbClr val="FFFFFF"/>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a:t>
            </a:r>
            <a:br>
              <a:rPr lang="en-US"/>
            </a:br>
            <a:r>
              <a:rPr lang="en-US"/>
              <a:t>subtitle style</a:t>
            </a:r>
            <a:endParaRPr/>
          </a:p>
        </p:txBody>
      </p:sp>
      <p:sp>
        <p:nvSpPr>
          <p:cNvPr id="14" name="Title 1">
            <a:extLst>
              <a:ext uri="{FF2B5EF4-FFF2-40B4-BE49-F238E27FC236}">
                <a16:creationId xmlns:a16="http://schemas.microsoft.com/office/drawing/2014/main" id="{061B508A-9877-544A-9F53-EA4F896FFABD}"/>
              </a:ext>
            </a:extLst>
          </p:cNvPr>
          <p:cNvSpPr>
            <a:spLocks noGrp="1"/>
          </p:cNvSpPr>
          <p:nvPr>
            <p:ph type="ctrTitle" hasCustomPrompt="1"/>
          </p:nvPr>
        </p:nvSpPr>
        <p:spPr>
          <a:xfrm>
            <a:off x="317899" y="266344"/>
            <a:ext cx="5394960" cy="775597"/>
          </a:xfrm>
          <a:effectLst/>
        </p:spPr>
        <p:txBody>
          <a:bodyPr wrap="square" lIns="0" tIns="0" rIns="0" bIns="0" anchor="b" anchorCtr="0">
            <a:spAutoFit/>
          </a:bodyPr>
          <a:lstStyle>
            <a:lvl1pPr algn="l">
              <a:lnSpc>
                <a:spcPct val="90000"/>
              </a:lnSpc>
              <a:defRPr sz="2800" b="1" cap="none" spc="40" baseline="0">
                <a:ln w="19050">
                  <a:noFill/>
                </a:ln>
                <a:solidFill>
                  <a:srgbClr val="FFFFFF"/>
                </a:solidFill>
                <a:effectLst>
                  <a:outerShdw blurRad="38100" dist="38100" dir="2700000" algn="tl">
                    <a:srgbClr val="000000">
                      <a:alpha val="43137"/>
                    </a:srgbClr>
                  </a:outerShdw>
                </a:effectLst>
                <a:latin typeface="+mj-lt"/>
              </a:defRPr>
            </a:lvl1pPr>
          </a:lstStyle>
          <a:p>
            <a:r>
              <a:rPr lang="en-US"/>
              <a:t>Click To Edit</a:t>
            </a:r>
            <a:br>
              <a:rPr lang="en-US"/>
            </a:br>
            <a:r>
              <a:rPr lang="en-US"/>
              <a:t>Master Title Style</a:t>
            </a:r>
          </a:p>
        </p:txBody>
      </p:sp>
    </p:spTree>
    <p:extLst>
      <p:ext uri="{BB962C8B-B14F-4D97-AF65-F5344CB8AC3E}">
        <p14:creationId xmlns:p14="http://schemas.microsoft.com/office/powerpoint/2010/main" val="62263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7332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1104900"/>
            <a:ext cx="8661400" cy="3784600"/>
          </a:xfrm>
        </p:spPr>
        <p:txBody>
          <a:bodyPr>
            <a:normAutofit/>
          </a:bodyPr>
          <a:lstStyle>
            <a:lvl1pPr marL="274320" indent="-274320">
              <a:lnSpc>
                <a:spcPct val="90000"/>
              </a:lnSpc>
              <a:spcBef>
                <a:spcPts val="0"/>
              </a:spcBef>
              <a:spcAft>
                <a:spcPts val="600"/>
              </a:spcAft>
              <a:buClr>
                <a:srgbClr val="02A396"/>
              </a:buClr>
              <a:buFont typeface="Arial" panose="020B0604020202020204" pitchFamily="34" charset="0"/>
              <a:buChar char="•"/>
              <a:defRPr sz="2400">
                <a:solidFill>
                  <a:srgbClr val="000000"/>
                </a:solidFill>
                <a:latin typeface="Calibri" panose="020F0502020204030204" pitchFamily="34" charset="0"/>
                <a:ea typeface="Calibri" charset="0"/>
                <a:cs typeface="Calibri" charset="0"/>
              </a:defRPr>
            </a:lvl1pPr>
            <a:lvl2pPr marL="731520" indent="-274320">
              <a:lnSpc>
                <a:spcPct val="90000"/>
              </a:lnSpc>
              <a:spcBef>
                <a:spcPts val="0"/>
              </a:spcBef>
              <a:spcAft>
                <a:spcPts val="600"/>
              </a:spcAft>
              <a:buClr>
                <a:srgbClr val="02A396"/>
              </a:buClr>
              <a:buFont typeface="Arial" panose="020B0604020202020204" pitchFamily="34" charset="0"/>
              <a:buChar char="•"/>
              <a:defRPr sz="2000">
                <a:solidFill>
                  <a:srgbClr val="000000"/>
                </a:solidFill>
                <a:latin typeface="Calibri" panose="020F0502020204030204" pitchFamily="34" charset="0"/>
                <a:ea typeface="Calibri" charset="0"/>
                <a:cs typeface="Calibri" charset="0"/>
              </a:defRPr>
            </a:lvl2pPr>
            <a:lvl3pPr marL="1188720" indent="-274320">
              <a:lnSpc>
                <a:spcPct val="90000"/>
              </a:lnSpc>
              <a:spcBef>
                <a:spcPts val="0"/>
              </a:spcBef>
              <a:spcAft>
                <a:spcPts val="600"/>
              </a:spcAft>
              <a:buClr>
                <a:srgbClr val="02A396"/>
              </a:buClr>
              <a:buFont typeface="Arial" panose="020B0604020202020204" pitchFamily="34" charset="0"/>
              <a:buChar char="•"/>
              <a:defRPr sz="1800">
                <a:solidFill>
                  <a:srgbClr val="000000"/>
                </a:solidFill>
                <a:latin typeface="Calibri" panose="020F0502020204030204" pitchFamily="34" charset="0"/>
                <a:ea typeface="Calibri" charset="0"/>
                <a:cs typeface="Calibri" charset="0"/>
              </a:defRPr>
            </a:lvl3pPr>
            <a:lvl4pPr marL="1645920" indent="-274320">
              <a:lnSpc>
                <a:spcPct val="90000"/>
              </a:lnSpc>
              <a:spcBef>
                <a:spcPts val="0"/>
              </a:spcBef>
              <a:spcAft>
                <a:spcPts val="600"/>
              </a:spcAft>
              <a:buClr>
                <a:srgbClr val="02A396"/>
              </a:buClr>
              <a:buFont typeface="Arial" panose="020B0604020202020204" pitchFamily="34" charset="0"/>
              <a:buChar char="•"/>
              <a:defRPr sz="1600">
                <a:solidFill>
                  <a:srgbClr val="000000"/>
                </a:solidFill>
                <a:latin typeface="Calibri" panose="020F0502020204030204" pitchFamily="34" charset="0"/>
                <a:ea typeface="Calibri" charset="0"/>
                <a:cs typeface="Calibri" charset="0"/>
              </a:defRPr>
            </a:lvl4pPr>
            <a:lvl5pPr>
              <a:buClr>
                <a:srgbClr val="02A396"/>
              </a:buClr>
              <a:defRPr sz="2400">
                <a:solidFill>
                  <a:srgbClr val="000000"/>
                </a:solidFill>
                <a:latin typeface="Calibri" panose="020F0502020204030204" pitchFamily="34"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ctrTitle"/>
          </p:nvPr>
        </p:nvSpPr>
        <p:spPr>
          <a:xfrm>
            <a:off x="12700" y="12700"/>
            <a:ext cx="9118600" cy="1066800"/>
          </a:xfrm>
        </p:spPr>
        <p:txBody>
          <a:bodyPr anchor="ctr">
            <a:normAutofit/>
          </a:bodyPr>
          <a:lstStyle>
            <a:lvl1pPr algn="ctr">
              <a:lnSpc>
                <a:spcPct val="90000"/>
              </a:lnSpc>
              <a:defRPr sz="4000" b="1">
                <a:solidFill>
                  <a:srgbClr val="FFFFFF"/>
                </a:solidFill>
                <a:latin typeface="Calibri" panose="020F0502020204030204" pitchFamily="34" charset="0"/>
                <a:ea typeface="Calibri" charset="0"/>
                <a:cs typeface="Calibri" charset="0"/>
              </a:defRPr>
            </a:lvl1pPr>
          </a:lstStyle>
          <a:p>
            <a:r>
              <a:rPr lang="en-US"/>
              <a:t>Click to edit Master title style</a:t>
            </a:r>
          </a:p>
        </p:txBody>
      </p:sp>
      <p:sp>
        <p:nvSpPr>
          <p:cNvPr id="8" name="Text Placeholder 7">
            <a:extLst>
              <a:ext uri="{FF2B5EF4-FFF2-40B4-BE49-F238E27FC236}">
                <a16:creationId xmlns:a16="http://schemas.microsoft.com/office/drawing/2014/main" id="{0495882F-061D-19FB-5A13-4E2E04BFB59B}"/>
              </a:ext>
            </a:extLst>
          </p:cNvPr>
          <p:cNvSpPr>
            <a:spLocks noGrp="1"/>
          </p:cNvSpPr>
          <p:nvPr>
            <p:ph type="body" sz="quarter" idx="10" hasCustomPrompt="1"/>
          </p:nvPr>
        </p:nvSpPr>
        <p:spPr>
          <a:xfrm>
            <a:off x="254000" y="4889500"/>
            <a:ext cx="8890000" cy="254000"/>
          </a:xfrm>
        </p:spPr>
        <p:txBody>
          <a:bodyPr anchor="ctr">
            <a:normAutofit/>
          </a:bodyPr>
          <a:lstStyle>
            <a:lvl1pPr marL="0" indent="0" algn="r">
              <a:lnSpc>
                <a:spcPct val="90000"/>
              </a:lnSpc>
              <a:spcBef>
                <a:spcPts val="0"/>
              </a:spcBef>
              <a:buNone/>
              <a:defRPr sz="1000" b="0">
                <a:solidFill>
                  <a:srgbClr val="000000"/>
                </a:solidFill>
                <a:latin typeface="Calibri" panose="020F0502020204030204" pitchFamily="34" charset="0"/>
              </a:defRPr>
            </a:lvl1pPr>
          </a:lstStyle>
          <a:p>
            <a:pPr lvl="0"/>
            <a:r>
              <a:rPr lang="en-US"/>
              <a:t>Citations</a:t>
            </a:r>
          </a:p>
        </p:txBody>
      </p:sp>
    </p:spTree>
    <p:extLst>
      <p:ext uri="{BB962C8B-B14F-4D97-AF65-F5344CB8AC3E}">
        <p14:creationId xmlns:p14="http://schemas.microsoft.com/office/powerpoint/2010/main" val="1383193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206500"/>
            <a:ext cx="8572500" cy="3683000"/>
          </a:xfrm>
          <a:prstGeom prst="rect">
            <a:avLst/>
          </a:prstGeom>
        </p:spPr>
        <p:txBody>
          <a:bodyPr>
            <a:normAutofit/>
          </a:bodyPr>
          <a:lstStyle>
            <a:lvl1pPr marL="457200" indent="-457200" algn="l">
              <a:lnSpc>
                <a:spcPct val="90000"/>
              </a:lnSpc>
              <a:spcBef>
                <a:spcPts val="0"/>
              </a:spcBef>
              <a:spcAft>
                <a:spcPts val="600"/>
              </a:spcAft>
              <a:buClr>
                <a:schemeClr val="accent3"/>
              </a:buClr>
              <a:buFont typeface="+mj-lt"/>
              <a:buAutoNum type="alphaUcPeriod"/>
              <a:defRPr sz="240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457200" indent="0">
              <a:buClr>
                <a:srgbClr val="00B050"/>
              </a:buClr>
              <a:buNone/>
              <a:defRPr>
                <a:solidFill>
                  <a:schemeClr val="tx1"/>
                </a:solidFill>
                <a:latin typeface="Calibri" charset="0"/>
                <a:ea typeface="Calibri" charset="0"/>
                <a:cs typeface="Calibri" charset="0"/>
              </a:defRPr>
            </a:lvl2pPr>
            <a:lvl3pPr>
              <a:buClr>
                <a:srgbClr val="00B050"/>
              </a:buClr>
              <a:defRPr>
                <a:solidFill>
                  <a:schemeClr val="tx1"/>
                </a:solidFill>
                <a:latin typeface="Calibri" charset="0"/>
                <a:ea typeface="Calibri" charset="0"/>
                <a:cs typeface="Calibri" charset="0"/>
              </a:defRPr>
            </a:lvl3pPr>
            <a:lvl4pPr>
              <a:buClr>
                <a:srgbClr val="00B050"/>
              </a:buClr>
              <a:defRPr>
                <a:solidFill>
                  <a:schemeClr val="tx1"/>
                </a:solidFill>
                <a:latin typeface="Calibri" charset="0"/>
                <a:ea typeface="Calibri" charset="0"/>
                <a:cs typeface="Calibri" charset="0"/>
              </a:defRPr>
            </a:lvl4pPr>
            <a:lvl5pPr>
              <a:buClr>
                <a:srgbClr val="00B050"/>
              </a:buClr>
              <a:defRPr>
                <a:solidFill>
                  <a:schemeClr val="tx1"/>
                </a:solidFill>
                <a:latin typeface="Calibri" charset="0"/>
                <a:ea typeface="Calibri" charset="0"/>
                <a:cs typeface="Calibri" charset="0"/>
              </a:defRPr>
            </a:lvl5pPr>
          </a:lstStyle>
          <a:p>
            <a:pPr lvl="0"/>
            <a:r>
              <a:rPr lang="en-US"/>
              <a:t>Click to edit answer options</a:t>
            </a:r>
          </a:p>
        </p:txBody>
      </p:sp>
      <p:sp>
        <p:nvSpPr>
          <p:cNvPr id="7" name="Title 1"/>
          <p:cNvSpPr>
            <a:spLocks noGrp="1"/>
          </p:cNvSpPr>
          <p:nvPr>
            <p:ph type="ctrTitle" hasCustomPrompt="1"/>
          </p:nvPr>
        </p:nvSpPr>
        <p:spPr>
          <a:xfrm>
            <a:off x="762000" y="12700"/>
            <a:ext cx="8382000" cy="1041400"/>
          </a:xfrm>
          <a:prstGeom prst="rect">
            <a:avLst/>
          </a:prstGeom>
        </p:spPr>
        <p:txBody>
          <a:bodyPr anchor="ctr">
            <a:normAutofit/>
          </a:bodyPr>
          <a:lstStyle>
            <a:lvl1pPr algn="l">
              <a:lnSpc>
                <a:spcPct val="90000"/>
              </a:lnSpc>
              <a:defRPr sz="2800" b="1">
                <a:solidFill>
                  <a:srgbClr val="FFFFFF"/>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question text</a:t>
            </a:r>
          </a:p>
        </p:txBody>
      </p:sp>
    </p:spTree>
    <p:extLst>
      <p:ext uri="{BB962C8B-B14F-4D97-AF65-F5344CB8AC3E}">
        <p14:creationId xmlns:p14="http://schemas.microsoft.com/office/powerpoint/2010/main" val="30647534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335042-85E1-CEC2-2CE7-7FDF2B898C9F}"/>
              </a:ext>
            </a:extLst>
          </p:cNvPr>
          <p:cNvSpPr/>
          <p:nvPr userDrawn="1"/>
        </p:nvSpPr>
        <p:spPr>
          <a:xfrm>
            <a:off x="0" y="0"/>
            <a:ext cx="9144000" cy="1086678"/>
          </a:xfrm>
          <a:prstGeom prst="rect">
            <a:avLst/>
          </a:prstGeom>
          <a:gradFill flip="none" rotWithShape="1">
            <a:gsLst>
              <a:gs pos="0">
                <a:srgbClr val="007D7B"/>
              </a:gs>
              <a:gs pos="100000">
                <a:srgbClr val="66AD7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4" name="Picture 3" descr="A blue and white dotted background&#10;&#10;Description automatically generated">
            <a:extLst>
              <a:ext uri="{FF2B5EF4-FFF2-40B4-BE49-F238E27FC236}">
                <a16:creationId xmlns:a16="http://schemas.microsoft.com/office/drawing/2014/main" id="{566907C1-037B-0071-5EC5-4D1F4CD37FB8}"/>
              </a:ext>
            </a:extLst>
          </p:cNvPr>
          <p:cNvPicPr>
            <a:picLocks noChangeAspect="1"/>
          </p:cNvPicPr>
          <p:nvPr userDrawn="1"/>
        </p:nvPicPr>
        <p:blipFill rotWithShape="1">
          <a:blip r:embed="rId2"/>
          <a:srcRect b="79329"/>
          <a:stretch/>
        </p:blipFill>
        <p:spPr>
          <a:xfrm>
            <a:off x="0" y="2548"/>
            <a:ext cx="9144000" cy="1084130"/>
          </a:xfrm>
          <a:prstGeom prst="rect">
            <a:avLst/>
          </a:prstGeom>
        </p:spPr>
      </p:pic>
      <p:sp>
        <p:nvSpPr>
          <p:cNvPr id="5" name="Rectangle 4">
            <a:extLst>
              <a:ext uri="{FF2B5EF4-FFF2-40B4-BE49-F238E27FC236}">
                <a16:creationId xmlns:a16="http://schemas.microsoft.com/office/drawing/2014/main" id="{CEC7D362-650E-72F6-57C4-6A633A5D73FB}"/>
              </a:ext>
            </a:extLst>
          </p:cNvPr>
          <p:cNvSpPr/>
          <p:nvPr userDrawn="1"/>
        </p:nvSpPr>
        <p:spPr>
          <a:xfrm>
            <a:off x="0" y="2549"/>
            <a:ext cx="9144000" cy="1084129"/>
          </a:xfrm>
          <a:prstGeom prst="rect">
            <a:avLst/>
          </a:prstGeom>
          <a:solidFill>
            <a:schemeClr val="accent2">
              <a:lumMod val="75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Content Placeholder 6">
            <a:extLst>
              <a:ext uri="{FF2B5EF4-FFF2-40B4-BE49-F238E27FC236}">
                <a16:creationId xmlns:a16="http://schemas.microsoft.com/office/drawing/2014/main" id="{155D043C-45A9-6D32-A28E-74F00452EBB5}"/>
              </a:ext>
            </a:extLst>
          </p:cNvPr>
          <p:cNvSpPr>
            <a:spLocks noGrp="1"/>
          </p:cNvSpPr>
          <p:nvPr>
            <p:ph idx="1"/>
          </p:nvPr>
        </p:nvSpPr>
        <p:spPr>
          <a:xfrm>
            <a:off x="342900" y="2516416"/>
            <a:ext cx="8572500" cy="2373084"/>
          </a:xfrm>
          <a:prstGeom prst="rect">
            <a:avLst/>
          </a:prstGeom>
        </p:spPr>
        <p:txBody>
          <a:bodyPr/>
          <a:lstStyle>
            <a:lvl1pPr marL="457200" indent="-457200">
              <a:lnSpc>
                <a:spcPct val="90000"/>
              </a:lnSpc>
              <a:spcBef>
                <a:spcPts val="0"/>
              </a:spcBef>
              <a:spcAft>
                <a:spcPts val="600"/>
              </a:spcAft>
              <a:buClr>
                <a:schemeClr val="accent3"/>
              </a:buClr>
              <a:buFont typeface="+mj-lt"/>
              <a:buAutoNum type="alphaUcPeriod"/>
              <a:defRPr sz="2400"/>
            </a:lvl1pPr>
          </a:lstStyle>
          <a:p>
            <a:endParaRPr lang="en-US"/>
          </a:p>
        </p:txBody>
      </p:sp>
      <p:sp>
        <p:nvSpPr>
          <p:cNvPr id="10" name="Title 5">
            <a:extLst>
              <a:ext uri="{FF2B5EF4-FFF2-40B4-BE49-F238E27FC236}">
                <a16:creationId xmlns:a16="http://schemas.microsoft.com/office/drawing/2014/main" id="{E631DAF5-DF30-40D1-45D1-0A55CAF6E92D}"/>
              </a:ext>
            </a:extLst>
          </p:cNvPr>
          <p:cNvSpPr>
            <a:spLocks noGrp="1"/>
          </p:cNvSpPr>
          <p:nvPr>
            <p:ph type="ctrTitle" hasCustomPrompt="1"/>
          </p:nvPr>
        </p:nvSpPr>
        <p:spPr>
          <a:xfrm>
            <a:off x="0" y="12700"/>
            <a:ext cx="9144000" cy="1041400"/>
          </a:xfrm>
          <a:prstGeom prst="rect">
            <a:avLst/>
          </a:prstGeom>
        </p:spPr>
        <p:txBody>
          <a:bodyPr anchor="ctr"/>
          <a:lstStyle>
            <a:lvl1pPr marL="91440" algn="l">
              <a:defRPr sz="3600" b="1"/>
            </a:lvl1pPr>
          </a:lstStyle>
          <a:p>
            <a:r>
              <a:rPr lang="en-US"/>
              <a:t>Audience Response Question</a:t>
            </a:r>
          </a:p>
        </p:txBody>
      </p:sp>
      <p:sp>
        <p:nvSpPr>
          <p:cNvPr id="11" name="Text Placeholder 7">
            <a:extLst>
              <a:ext uri="{FF2B5EF4-FFF2-40B4-BE49-F238E27FC236}">
                <a16:creationId xmlns:a16="http://schemas.microsoft.com/office/drawing/2014/main" id="{DCED8DCF-FAEC-CD96-86F1-6D374B46FA02}"/>
              </a:ext>
            </a:extLst>
          </p:cNvPr>
          <p:cNvSpPr>
            <a:spLocks noGrp="1"/>
          </p:cNvSpPr>
          <p:nvPr>
            <p:ph type="body" sz="quarter" idx="10"/>
          </p:nvPr>
        </p:nvSpPr>
        <p:spPr>
          <a:xfrm>
            <a:off x="712788" y="1088115"/>
            <a:ext cx="8202612" cy="1382943"/>
          </a:xfrm>
          <a:prstGeom prst="rect">
            <a:avLst/>
          </a:prstGeom>
        </p:spPr>
        <p:txBody>
          <a:bodyPr anchor="ctr"/>
          <a:lstStyle>
            <a:lvl1pPr marL="0" indent="0">
              <a:buFont typeface="Arial" panose="020B0604020202020204" pitchFamily="34" charset="0"/>
              <a:buNone/>
              <a:defRPr sz="2800"/>
            </a:lvl1pPr>
          </a:lstStyle>
          <a:p>
            <a:endParaRPr lang="en-US"/>
          </a:p>
        </p:txBody>
      </p:sp>
      <p:sp>
        <p:nvSpPr>
          <p:cNvPr id="12" name="TextBox 11">
            <a:extLst>
              <a:ext uri="{FF2B5EF4-FFF2-40B4-BE49-F238E27FC236}">
                <a16:creationId xmlns:a16="http://schemas.microsoft.com/office/drawing/2014/main" id="{D11543E0-1888-46F3-F86F-35805D07C61E}"/>
              </a:ext>
            </a:extLst>
          </p:cNvPr>
          <p:cNvSpPr txBox="1"/>
          <p:nvPr userDrawn="1"/>
        </p:nvSpPr>
        <p:spPr>
          <a:xfrm>
            <a:off x="92538" y="1231260"/>
            <a:ext cx="702436" cy="1107996"/>
          </a:xfrm>
          <a:prstGeom prst="rect">
            <a:avLst/>
          </a:prstGeom>
          <a:noFill/>
        </p:spPr>
        <p:txBody>
          <a:bodyPr wrap="none" rtlCol="0">
            <a:spAutoFit/>
          </a:bodyPr>
          <a:lstStyle/>
          <a:p>
            <a:r>
              <a:rPr lang="en-US" sz="6600" b="1">
                <a:solidFill>
                  <a:schemeClr val="accent3">
                    <a:lumMod val="75000"/>
                  </a:schemeClr>
                </a:solidFill>
                <a:latin typeface="Arial Black" panose="020B0A04020102020204" pitchFamily="34" charset="0"/>
                <a:cs typeface="Arial" panose="020B0604020202020204" pitchFamily="34" charset="0"/>
              </a:rPr>
              <a:t>?</a:t>
            </a:r>
          </a:p>
        </p:txBody>
      </p:sp>
    </p:spTree>
    <p:extLst>
      <p:ext uri="{BB962C8B-B14F-4D97-AF65-F5344CB8AC3E}">
        <p14:creationId xmlns:p14="http://schemas.microsoft.com/office/powerpoint/2010/main" val="2835258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714500"/>
            <a:ext cx="8572500" cy="3175000"/>
          </a:xfrm>
          <a:prstGeom prst="rect">
            <a:avLst/>
          </a:prstGeom>
        </p:spPr>
        <p:txBody>
          <a:bodyPr>
            <a:normAutofit/>
          </a:bodyPr>
          <a:lstStyle>
            <a:lvl1pPr marL="457200" indent="-457200" algn="l">
              <a:lnSpc>
                <a:spcPct val="90000"/>
              </a:lnSpc>
              <a:spcBef>
                <a:spcPts val="0"/>
              </a:spcBef>
              <a:spcAft>
                <a:spcPts val="600"/>
              </a:spcAft>
              <a:buClr>
                <a:schemeClr val="accent3"/>
              </a:buClr>
              <a:buFont typeface="+mj-lt"/>
              <a:buAutoNum type="alphaUcPeriod"/>
              <a:defRPr sz="2400">
                <a:solidFill>
                  <a:srgbClr val="000000"/>
                </a:solidFill>
                <a:latin typeface="Arial" panose="020B0604020202020204" pitchFamily="34" charset="0"/>
                <a:ea typeface="Arial" panose="020B0604020202020204" pitchFamily="34" charset="0"/>
                <a:cs typeface="Arial" panose="020B0604020202020204" pitchFamily="34" charset="0"/>
              </a:defRPr>
            </a:lvl1pPr>
            <a:lvl2pPr>
              <a:buClr>
                <a:srgbClr val="00B050"/>
              </a:buClr>
              <a:defRPr>
                <a:solidFill>
                  <a:schemeClr val="tx1"/>
                </a:solidFill>
                <a:latin typeface="Calibri" charset="0"/>
                <a:ea typeface="Calibri" charset="0"/>
                <a:cs typeface="Calibri" charset="0"/>
              </a:defRPr>
            </a:lvl2pPr>
            <a:lvl3pPr>
              <a:buClr>
                <a:srgbClr val="00B050"/>
              </a:buClr>
              <a:defRPr>
                <a:solidFill>
                  <a:schemeClr val="tx1"/>
                </a:solidFill>
                <a:latin typeface="Calibri" charset="0"/>
                <a:ea typeface="Calibri" charset="0"/>
                <a:cs typeface="Calibri" charset="0"/>
              </a:defRPr>
            </a:lvl3pPr>
            <a:lvl4pPr>
              <a:buClr>
                <a:srgbClr val="00B050"/>
              </a:buClr>
              <a:defRPr>
                <a:solidFill>
                  <a:schemeClr val="tx1"/>
                </a:solidFill>
                <a:latin typeface="Calibri" charset="0"/>
                <a:ea typeface="Calibri" charset="0"/>
                <a:cs typeface="Calibri" charset="0"/>
              </a:defRPr>
            </a:lvl4pPr>
            <a:lvl5pPr>
              <a:buClr>
                <a:srgbClr val="00B050"/>
              </a:buClr>
              <a:defRPr>
                <a:solidFill>
                  <a:schemeClr val="tx1"/>
                </a:solidFill>
                <a:latin typeface="Calibri" charset="0"/>
                <a:ea typeface="Calibri" charset="0"/>
                <a:cs typeface="Calibri" charset="0"/>
              </a:defRPr>
            </a:lvl5pPr>
          </a:lstStyle>
          <a:p>
            <a:pPr lvl="0"/>
            <a:r>
              <a:rPr lang="en-US"/>
              <a:t>Click to edit answer options</a:t>
            </a:r>
          </a:p>
        </p:txBody>
      </p:sp>
      <p:sp>
        <p:nvSpPr>
          <p:cNvPr id="7" name="Title 1"/>
          <p:cNvSpPr>
            <a:spLocks noGrp="1"/>
          </p:cNvSpPr>
          <p:nvPr>
            <p:ph type="ctrTitle" hasCustomPrompt="1"/>
          </p:nvPr>
        </p:nvSpPr>
        <p:spPr>
          <a:xfrm>
            <a:off x="762000" y="12700"/>
            <a:ext cx="8382000" cy="1625600"/>
          </a:xfrm>
          <a:prstGeom prst="rect">
            <a:avLst/>
          </a:prstGeom>
        </p:spPr>
        <p:txBody>
          <a:bodyPr anchor="ctr">
            <a:normAutofit/>
          </a:bodyPr>
          <a:lstStyle>
            <a:lvl1pPr algn="l">
              <a:lnSpc>
                <a:spcPct val="90000"/>
              </a:lnSpc>
              <a:defRPr sz="2800" b="1">
                <a:solidFill>
                  <a:srgbClr val="FFFFFF"/>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question text</a:t>
            </a:r>
          </a:p>
        </p:txBody>
      </p:sp>
    </p:spTree>
    <p:extLst>
      <p:ext uri="{BB962C8B-B14F-4D97-AF65-F5344CB8AC3E}">
        <p14:creationId xmlns:p14="http://schemas.microsoft.com/office/powerpoint/2010/main" val="651513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62F67FF8-9A8B-F607-AF6B-0356A8A8F100}"/>
              </a:ext>
            </a:extLst>
          </p:cNvPr>
          <p:cNvSpPr>
            <a:spLocks noGrp="1"/>
          </p:cNvSpPr>
          <p:nvPr>
            <p:ph type="pic" sz="quarter" idx="12"/>
          </p:nvPr>
        </p:nvSpPr>
        <p:spPr>
          <a:xfrm>
            <a:off x="7061200" y="682225"/>
            <a:ext cx="1289050" cy="1597025"/>
          </a:xfrm>
          <a:prstGeom prst="rect">
            <a:avLst/>
          </a:prstGeom>
          <a:solidFill>
            <a:schemeClr val="bg1"/>
          </a:solidFill>
          <a:ln w="12700">
            <a:solidFill>
              <a:srgbClr val="E0A3A1"/>
            </a:solidFill>
          </a:ln>
          <a:effectLst>
            <a:outerShdw blurRad="50800" dist="38100" dir="2700000" algn="tl" rotWithShape="0">
              <a:prstClr val="black">
                <a:alpha val="40000"/>
              </a:prstClr>
            </a:outerShdw>
          </a:effectLst>
        </p:spPr>
        <p:txBody>
          <a:bodyPr/>
          <a:lstStyle>
            <a:lvl1pPr>
              <a:buNone/>
              <a:defRPr sz="1100"/>
            </a:lvl1pPr>
          </a:lstStyle>
          <a:p>
            <a:r>
              <a:rPr lang="en-US"/>
              <a:t>Click icon to add picture</a:t>
            </a:r>
          </a:p>
        </p:txBody>
      </p:sp>
      <p:sp>
        <p:nvSpPr>
          <p:cNvPr id="6" name="Content Placeholder 2">
            <a:extLst>
              <a:ext uri="{FF2B5EF4-FFF2-40B4-BE49-F238E27FC236}">
                <a16:creationId xmlns:a16="http://schemas.microsoft.com/office/drawing/2014/main" id="{66C1E9D2-D5DB-2308-197E-D37AD25C1398}"/>
              </a:ext>
            </a:extLst>
          </p:cNvPr>
          <p:cNvSpPr>
            <a:spLocks noGrp="1"/>
          </p:cNvSpPr>
          <p:nvPr>
            <p:ph idx="1" hasCustomPrompt="1"/>
          </p:nvPr>
        </p:nvSpPr>
        <p:spPr>
          <a:xfrm>
            <a:off x="749595" y="1030730"/>
            <a:ext cx="7715136" cy="3342715"/>
          </a:xfrm>
          <a:prstGeom prst="rect">
            <a:avLst/>
          </a:prstGeom>
        </p:spPr>
        <p:txBody>
          <a:bodyPr>
            <a:normAutofit/>
          </a:bodyPr>
          <a:lstStyle>
            <a:lvl1pPr marL="274320" indent="-274320">
              <a:lnSpc>
                <a:spcPct val="90000"/>
              </a:lnSpc>
              <a:spcBef>
                <a:spcPts val="0"/>
              </a:spcBef>
              <a:spcAft>
                <a:spcPts val="600"/>
              </a:spcAft>
              <a:buClr>
                <a:srgbClr val="E0A3A1"/>
              </a:buClr>
              <a:buFont typeface="Arial" panose="020B0604020202020204" pitchFamily="34" charset="0"/>
              <a:buChar char="•"/>
              <a:defRPr sz="240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731520" indent="-274320">
              <a:lnSpc>
                <a:spcPct val="90000"/>
              </a:lnSpc>
              <a:spcBef>
                <a:spcPts val="0"/>
              </a:spcBef>
              <a:spcAft>
                <a:spcPts val="600"/>
              </a:spcAft>
              <a:buClr>
                <a:srgbClr val="E0A3A1"/>
              </a:buClr>
              <a:buFont typeface="Arial" panose="020B0604020202020204" pitchFamily="34" charset="0"/>
              <a:buChar char="•"/>
              <a:defRPr sz="2000">
                <a:solidFill>
                  <a:srgbClr val="000000"/>
                </a:solidFill>
                <a:latin typeface="Arial" panose="020B0604020202020204" pitchFamily="34" charset="0"/>
                <a:ea typeface="Arial" panose="020B0604020202020204" pitchFamily="34" charset="0"/>
                <a:cs typeface="Arial" panose="020B0604020202020204" pitchFamily="34" charset="0"/>
              </a:defRPr>
            </a:lvl2pPr>
            <a:lvl3pPr marL="1188720" indent="-274320">
              <a:lnSpc>
                <a:spcPct val="90000"/>
              </a:lnSpc>
              <a:spcBef>
                <a:spcPts val="0"/>
              </a:spcBef>
              <a:spcAft>
                <a:spcPts val="600"/>
              </a:spcAft>
              <a:buClr>
                <a:srgbClr val="E0A3A1"/>
              </a:buClr>
              <a:buFont typeface="Arial" panose="020B0604020202020204" pitchFamily="34" charset="0"/>
              <a:buChar char="•"/>
              <a:defRPr sz="1800">
                <a:solidFill>
                  <a:srgbClr val="000000"/>
                </a:solidFill>
                <a:latin typeface="Arial" panose="020B0604020202020204" pitchFamily="34" charset="0"/>
                <a:ea typeface="Arial" panose="020B0604020202020204" pitchFamily="34" charset="0"/>
                <a:cs typeface="Arial" panose="020B0604020202020204" pitchFamily="34" charset="0"/>
              </a:defRPr>
            </a:lvl3pPr>
            <a:lvl4pPr marL="1645920" indent="-274320">
              <a:lnSpc>
                <a:spcPct val="90000"/>
              </a:lnSpc>
              <a:spcBef>
                <a:spcPts val="0"/>
              </a:spcBef>
              <a:spcAft>
                <a:spcPts val="600"/>
              </a:spcAft>
              <a:buClr>
                <a:srgbClr val="E0A3A1"/>
              </a:buClr>
              <a:buFont typeface="Arial" panose="020B0604020202020204" pitchFamily="34" charset="0"/>
              <a:buChar char="•"/>
              <a:defRPr sz="1600">
                <a:solidFill>
                  <a:srgbClr val="000000"/>
                </a:solidFill>
                <a:latin typeface="Arial" panose="020B0604020202020204" pitchFamily="34" charset="0"/>
                <a:ea typeface="Arial" panose="020B0604020202020204" pitchFamily="34" charset="0"/>
                <a:cs typeface="Arial" panose="020B0604020202020204" pitchFamily="34" charset="0"/>
              </a:defRPr>
            </a:lvl4pPr>
            <a:lvl5pPr marL="2057400" indent="-274320">
              <a:lnSpc>
                <a:spcPct val="90000"/>
              </a:lnSpc>
              <a:spcBef>
                <a:spcPts val="0"/>
              </a:spcBef>
              <a:spcAft>
                <a:spcPts val="600"/>
              </a:spcAft>
              <a:buClr>
                <a:srgbClr val="00B050"/>
              </a:buClr>
              <a:buFont typeface="Arial" panose="020B0604020202020204" pitchFamily="34" charset="0"/>
              <a:buChar char="•"/>
              <a:defRPr sz="2400">
                <a:solidFill>
                  <a:srgbClr val="000000"/>
                </a:solidFill>
                <a:latin typeface="Calibri" panose="020F0502020204030204" pitchFamily="34" charset="0"/>
                <a:ea typeface="Calibri" charset="0"/>
                <a:cs typeface="Calibri" charset="0"/>
              </a:defRPr>
            </a:lvl5pPr>
          </a:lstStyle>
          <a:p>
            <a:pPr lvl="0"/>
            <a:r>
              <a:rPr lang="en-US"/>
              <a:t>Click to edit slide body</a:t>
            </a:r>
          </a:p>
          <a:p>
            <a:pPr lvl="1"/>
            <a:r>
              <a:rPr lang="en-US"/>
              <a:t>Second level</a:t>
            </a:r>
          </a:p>
          <a:p>
            <a:pPr lvl="2"/>
            <a:r>
              <a:rPr lang="en-US"/>
              <a:t>Third level</a:t>
            </a:r>
          </a:p>
          <a:p>
            <a:pPr lvl="3"/>
            <a:r>
              <a:rPr lang="en-US"/>
              <a:t>Fourth level</a:t>
            </a:r>
          </a:p>
        </p:txBody>
      </p:sp>
      <p:sp>
        <p:nvSpPr>
          <p:cNvPr id="7" name="Title 1">
            <a:extLst>
              <a:ext uri="{FF2B5EF4-FFF2-40B4-BE49-F238E27FC236}">
                <a16:creationId xmlns:a16="http://schemas.microsoft.com/office/drawing/2014/main" id="{688EBB4C-30BC-EB70-5038-CC18101EF723}"/>
              </a:ext>
            </a:extLst>
          </p:cNvPr>
          <p:cNvSpPr>
            <a:spLocks noGrp="1"/>
          </p:cNvSpPr>
          <p:nvPr>
            <p:ph type="ctrTitle" hasCustomPrompt="1"/>
          </p:nvPr>
        </p:nvSpPr>
        <p:spPr>
          <a:xfrm>
            <a:off x="653142" y="585214"/>
            <a:ext cx="6395113" cy="445516"/>
          </a:xfrm>
          <a:prstGeom prst="rect">
            <a:avLst/>
          </a:prstGeom>
        </p:spPr>
        <p:txBody>
          <a:bodyPr anchor="ctr">
            <a:normAutofit/>
          </a:bodyPr>
          <a:lstStyle>
            <a:lvl1pPr marL="0" algn="l">
              <a:lnSpc>
                <a:spcPct val="90000"/>
              </a:lnSpc>
              <a:defRPr sz="3600" b="1">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slide title</a:t>
            </a:r>
          </a:p>
        </p:txBody>
      </p:sp>
      <p:sp>
        <p:nvSpPr>
          <p:cNvPr id="8" name="Text Placeholder 7">
            <a:extLst>
              <a:ext uri="{FF2B5EF4-FFF2-40B4-BE49-F238E27FC236}">
                <a16:creationId xmlns:a16="http://schemas.microsoft.com/office/drawing/2014/main" id="{8927BBBB-2C13-5B93-B823-2A6D654D6AA7}"/>
              </a:ext>
            </a:extLst>
          </p:cNvPr>
          <p:cNvSpPr>
            <a:spLocks noGrp="1"/>
          </p:cNvSpPr>
          <p:nvPr>
            <p:ph type="body" sz="quarter" idx="10" hasCustomPrompt="1"/>
          </p:nvPr>
        </p:nvSpPr>
        <p:spPr>
          <a:xfrm>
            <a:off x="653142" y="4363188"/>
            <a:ext cx="7824534" cy="254000"/>
          </a:xfrm>
          <a:prstGeom prst="rect">
            <a:avLst/>
          </a:prstGeom>
        </p:spPr>
        <p:txBody>
          <a:bodyPr anchor="ctr">
            <a:noAutofit/>
          </a:bodyPr>
          <a:lstStyle>
            <a:lvl1pPr marL="0" indent="0" algn="r">
              <a:lnSpc>
                <a:spcPct val="90000"/>
              </a:lnSpc>
              <a:spcBef>
                <a:spcPts val="0"/>
              </a:spcBef>
              <a:buNone/>
              <a:defRPr sz="1000" b="0">
                <a:solidFill>
                  <a:schemeClr val="tx1"/>
                </a:solidFill>
                <a:latin typeface="Arial" panose="020B0604020202020204" pitchFamily="34" charset="0"/>
              </a:defRPr>
            </a:lvl1pPr>
          </a:lstStyle>
          <a:p>
            <a:pPr lvl="0"/>
            <a:r>
              <a:rPr lang="en-US"/>
              <a:t>Citations</a:t>
            </a:r>
          </a:p>
        </p:txBody>
      </p:sp>
    </p:spTree>
    <p:extLst>
      <p:ext uri="{BB962C8B-B14F-4D97-AF65-F5344CB8AC3E}">
        <p14:creationId xmlns:p14="http://schemas.microsoft.com/office/powerpoint/2010/main" val="283318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2700" y="12700"/>
            <a:ext cx="9118600" cy="1041400"/>
          </a:xfrm>
          <a:prstGeom prst="rect">
            <a:avLst/>
          </a:prstGeom>
        </p:spPr>
        <p:txBody>
          <a:bodyPr anchor="ctr">
            <a:normAutofit/>
          </a:bodyPr>
          <a:lstStyle>
            <a:lvl1pPr marL="91440" algn="l">
              <a:lnSpc>
                <a:spcPct val="90000"/>
              </a:lnSpc>
              <a:spcBef>
                <a:spcPts val="0"/>
              </a:spcBef>
              <a:defRPr sz="3600" b="1">
                <a:solidFill>
                  <a:srgbClr val="FFFFFF"/>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slide title</a:t>
            </a:r>
          </a:p>
        </p:txBody>
      </p:sp>
      <p:sp>
        <p:nvSpPr>
          <p:cNvPr id="3" name="Content Placeholder 2"/>
          <p:cNvSpPr>
            <a:spLocks noGrp="1"/>
          </p:cNvSpPr>
          <p:nvPr>
            <p:ph idx="1"/>
          </p:nvPr>
        </p:nvSpPr>
        <p:spPr>
          <a:xfrm>
            <a:off x="254000" y="1143000"/>
            <a:ext cx="8661400" cy="3746500"/>
          </a:xfrm>
          <a:prstGeom prst="rect">
            <a:avLst/>
          </a:prstGeom>
        </p:spPr>
        <p:txBody>
          <a:bodyPr>
            <a:normAutofit/>
          </a:bodyPr>
          <a:lstStyle>
            <a:lvl1pPr marL="274320" indent="-274320">
              <a:lnSpc>
                <a:spcPct val="90000"/>
              </a:lnSpc>
              <a:spcBef>
                <a:spcPts val="0"/>
              </a:spcBef>
              <a:spcAft>
                <a:spcPts val="600"/>
              </a:spcAft>
              <a:buClr>
                <a:schemeClr val="accent3"/>
              </a:buClr>
              <a:buFont typeface="Arial" panose="020B0604020202020204" pitchFamily="34" charset="0"/>
              <a:buChar char="•"/>
              <a:defRPr sz="240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731520" indent="-274320">
              <a:lnSpc>
                <a:spcPct val="90000"/>
              </a:lnSpc>
              <a:spcBef>
                <a:spcPts val="0"/>
              </a:spcBef>
              <a:spcAft>
                <a:spcPts val="600"/>
              </a:spcAft>
              <a:buClr>
                <a:schemeClr val="accent3"/>
              </a:buClr>
              <a:buFont typeface="Arial" panose="020B0604020202020204" pitchFamily="34" charset="0"/>
              <a:buChar char="•"/>
              <a:defRPr sz="2000">
                <a:solidFill>
                  <a:srgbClr val="000000"/>
                </a:solidFill>
                <a:latin typeface="Arial" panose="020B0604020202020204" pitchFamily="34" charset="0"/>
                <a:ea typeface="Arial" panose="020B0604020202020204" pitchFamily="34" charset="0"/>
                <a:cs typeface="Arial" panose="020B0604020202020204" pitchFamily="34" charset="0"/>
              </a:defRPr>
            </a:lvl2pPr>
            <a:lvl3pPr marL="1188720" indent="-274320">
              <a:lnSpc>
                <a:spcPct val="90000"/>
              </a:lnSpc>
              <a:spcBef>
                <a:spcPts val="0"/>
              </a:spcBef>
              <a:spcAft>
                <a:spcPts val="600"/>
              </a:spcAft>
              <a:buClr>
                <a:schemeClr val="accent3"/>
              </a:buClr>
              <a:buFont typeface="Arial" panose="020B0604020202020204" pitchFamily="34" charset="0"/>
              <a:buChar char="•"/>
              <a:defRPr sz="1800">
                <a:solidFill>
                  <a:srgbClr val="000000"/>
                </a:solidFill>
                <a:latin typeface="Arial" panose="020B0604020202020204" pitchFamily="34" charset="0"/>
                <a:ea typeface="Arial" panose="020B0604020202020204" pitchFamily="34" charset="0"/>
                <a:cs typeface="Arial" panose="020B0604020202020204" pitchFamily="34" charset="0"/>
              </a:defRPr>
            </a:lvl3pPr>
            <a:lvl4pPr marL="1645920" indent="-274320">
              <a:lnSpc>
                <a:spcPct val="90000"/>
              </a:lnSpc>
              <a:spcBef>
                <a:spcPts val="0"/>
              </a:spcBef>
              <a:spcAft>
                <a:spcPts val="600"/>
              </a:spcAft>
              <a:buClr>
                <a:schemeClr val="accent3"/>
              </a:buClr>
              <a:buFont typeface="Arial" panose="020B0604020202020204" pitchFamily="34" charset="0"/>
              <a:buChar char="•"/>
              <a:defRPr sz="1600">
                <a:solidFill>
                  <a:srgbClr val="000000"/>
                </a:solidFill>
                <a:latin typeface="Arial" panose="020B0604020202020204" pitchFamily="34" charset="0"/>
                <a:ea typeface="Arial" panose="020B0604020202020204" pitchFamily="34" charset="0"/>
                <a:cs typeface="Arial" panose="020B0604020202020204" pitchFamily="34" charset="0"/>
              </a:defRPr>
            </a:lvl4pPr>
            <a:lvl5pPr marL="2057400" indent="-274320">
              <a:lnSpc>
                <a:spcPct val="90000"/>
              </a:lnSpc>
              <a:spcBef>
                <a:spcPts val="0"/>
              </a:spcBef>
              <a:spcAft>
                <a:spcPts val="600"/>
              </a:spcAft>
              <a:buClr>
                <a:srgbClr val="00B050"/>
              </a:buClr>
              <a:buFont typeface="Arial" panose="020B0604020202020204" pitchFamily="34" charset="0"/>
              <a:buChar char="•"/>
              <a:defRPr sz="2400">
                <a:solidFill>
                  <a:srgbClr val="000000"/>
                </a:solidFill>
                <a:latin typeface="Calibri" panose="020F0502020204030204" pitchFamily="34"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ext Placeholder 7">
            <a:extLst>
              <a:ext uri="{FF2B5EF4-FFF2-40B4-BE49-F238E27FC236}">
                <a16:creationId xmlns:a16="http://schemas.microsoft.com/office/drawing/2014/main" id="{2493DEEB-A47D-46C0-D6BA-D02E1E519697}"/>
              </a:ext>
            </a:extLst>
          </p:cNvPr>
          <p:cNvSpPr>
            <a:spLocks noGrp="1"/>
          </p:cNvSpPr>
          <p:nvPr>
            <p:ph type="body" sz="quarter" idx="10" hasCustomPrompt="1"/>
          </p:nvPr>
        </p:nvSpPr>
        <p:spPr>
          <a:xfrm>
            <a:off x="8421" y="4889500"/>
            <a:ext cx="8890000" cy="254000"/>
          </a:xfrm>
          <a:prstGeom prst="rect">
            <a:avLst/>
          </a:prstGeom>
        </p:spPr>
        <p:txBody>
          <a:bodyPr anchor="ctr">
            <a:noAutofit/>
          </a:bodyPr>
          <a:lstStyle>
            <a:lvl1pPr marL="0" indent="0" algn="l">
              <a:lnSpc>
                <a:spcPct val="90000"/>
              </a:lnSpc>
              <a:spcBef>
                <a:spcPts val="0"/>
              </a:spcBef>
              <a:buNone/>
              <a:defRPr sz="1000" b="0">
                <a:solidFill>
                  <a:srgbClr val="000000"/>
                </a:solidFill>
                <a:latin typeface="Arial" panose="020B0604020202020204" pitchFamily="34" charset="0"/>
              </a:defRPr>
            </a:lvl1pPr>
          </a:lstStyle>
          <a:p>
            <a:pPr lvl="0"/>
            <a:r>
              <a:rPr lang="en-US"/>
              <a:t>Citations</a:t>
            </a:r>
          </a:p>
        </p:txBody>
      </p:sp>
    </p:spTree>
    <p:extLst>
      <p:ext uri="{BB962C8B-B14F-4D97-AF65-F5344CB8AC3E}">
        <p14:creationId xmlns:p14="http://schemas.microsoft.com/office/powerpoint/2010/main" val="12189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016000"/>
            <a:ext cx="9144000" cy="1397000"/>
          </a:xfrm>
        </p:spPr>
        <p:txBody>
          <a:bodyPr anchor="b">
            <a:normAutofit/>
          </a:bodyPr>
          <a:lstStyle>
            <a:lvl1pPr algn="ctr">
              <a:lnSpc>
                <a:spcPct val="90000"/>
              </a:lnSpc>
              <a:defRPr sz="4000" b="1">
                <a:solidFill>
                  <a:schemeClr val="accent2">
                    <a:lumMod val="50000"/>
                  </a:schemeClr>
                </a:solidFill>
                <a:latin typeface="Arial" panose="020B0604020202020204" pitchFamily="34" charset="0"/>
              </a:defRPr>
            </a:lvl1pPr>
          </a:lstStyle>
          <a:p>
            <a:r>
              <a:rPr lang="en-US"/>
              <a:t>Click to edit section title</a:t>
            </a:r>
          </a:p>
        </p:txBody>
      </p:sp>
      <p:sp>
        <p:nvSpPr>
          <p:cNvPr id="3" name="Subtitle 2"/>
          <p:cNvSpPr>
            <a:spLocks noGrp="1"/>
          </p:cNvSpPr>
          <p:nvPr>
            <p:ph type="subTitle" idx="1" hasCustomPrompt="1"/>
          </p:nvPr>
        </p:nvSpPr>
        <p:spPr>
          <a:xfrm>
            <a:off x="0" y="2413000"/>
            <a:ext cx="9144000" cy="1016000"/>
          </a:xfrm>
        </p:spPr>
        <p:txBody>
          <a:bodyPr anchor="ctr">
            <a:normAutofit/>
          </a:bodyPr>
          <a:lstStyle>
            <a:lvl1pPr marL="0" indent="0" algn="ctr">
              <a:lnSpc>
                <a:spcPct val="90000"/>
              </a:lnSpc>
              <a:buNone/>
              <a:defRPr sz="3200" b="1" i="1">
                <a:solidFill>
                  <a:srgbClr val="FFFFFF"/>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section subtitle</a:t>
            </a:r>
          </a:p>
        </p:txBody>
      </p:sp>
    </p:spTree>
    <p:extLst>
      <p:ext uri="{BB962C8B-B14F-4D97-AF65-F5344CB8AC3E}">
        <p14:creationId xmlns:p14="http://schemas.microsoft.com/office/powerpoint/2010/main" val="2784070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descr="A blue and white dotted background&#10;&#10;Description automatically generated">
            <a:extLst>
              <a:ext uri="{FF2B5EF4-FFF2-40B4-BE49-F238E27FC236}">
                <a16:creationId xmlns:a16="http://schemas.microsoft.com/office/drawing/2014/main" id="{E673B096-6BEE-6561-B4DD-961B6ECAC90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F6F769DA-7BCA-F02C-CAB0-D21B75B2A402}"/>
              </a:ext>
            </a:extLst>
          </p:cNvPr>
          <p:cNvSpPr/>
          <p:nvPr userDrawn="1"/>
        </p:nvSpPr>
        <p:spPr>
          <a:xfrm>
            <a:off x="135854" y="151529"/>
            <a:ext cx="8867067" cy="4833257"/>
          </a:xfrm>
          <a:prstGeom prst="rect">
            <a:avLst/>
          </a:prstGeom>
          <a:solidFill>
            <a:schemeClr val="accent2">
              <a:lumMod val="75000"/>
              <a:alpha val="68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 name="Title 1"/>
          <p:cNvSpPr>
            <a:spLocks noGrp="1"/>
          </p:cNvSpPr>
          <p:nvPr>
            <p:ph type="ctrTitle" hasCustomPrompt="1"/>
          </p:nvPr>
        </p:nvSpPr>
        <p:spPr>
          <a:xfrm>
            <a:off x="135854" y="1094375"/>
            <a:ext cx="9008146" cy="1397000"/>
          </a:xfrm>
        </p:spPr>
        <p:txBody>
          <a:bodyPr anchor="b">
            <a:normAutofit/>
          </a:bodyPr>
          <a:lstStyle>
            <a:lvl1pPr marL="91440" algn="l">
              <a:lnSpc>
                <a:spcPct val="90000"/>
              </a:lnSpc>
              <a:defRPr sz="4000" b="1">
                <a:solidFill>
                  <a:srgbClr val="1E3E4E"/>
                </a:solidFill>
                <a:latin typeface="Arial" panose="020B0604020202020204" pitchFamily="34" charset="0"/>
              </a:defRPr>
            </a:lvl1pPr>
          </a:lstStyle>
          <a:p>
            <a:r>
              <a:rPr lang="en-US"/>
              <a:t>Click to edit section title</a:t>
            </a:r>
          </a:p>
        </p:txBody>
      </p:sp>
      <p:sp>
        <p:nvSpPr>
          <p:cNvPr id="3" name="Subtitle 2"/>
          <p:cNvSpPr>
            <a:spLocks noGrp="1"/>
          </p:cNvSpPr>
          <p:nvPr>
            <p:ph type="subTitle" idx="1" hasCustomPrompt="1"/>
          </p:nvPr>
        </p:nvSpPr>
        <p:spPr>
          <a:xfrm>
            <a:off x="135854" y="2413000"/>
            <a:ext cx="9008146" cy="1016000"/>
          </a:xfrm>
        </p:spPr>
        <p:txBody>
          <a:bodyPr anchor="t">
            <a:normAutofit/>
          </a:bodyPr>
          <a:lstStyle>
            <a:lvl1pPr marL="91440" indent="0" algn="l">
              <a:lnSpc>
                <a:spcPct val="90000"/>
              </a:lnSpc>
              <a:buNone/>
              <a:defRPr sz="3200" b="1" i="1">
                <a:solidFill>
                  <a:srgbClr val="FFFFFF"/>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section subtitle</a:t>
            </a:r>
          </a:p>
        </p:txBody>
      </p:sp>
      <p:pic>
        <p:nvPicPr>
          <p:cNvPr id="7" name="Picture 6" descr="A white text on a black background&#10;&#10;Description automatically generated with low confidence">
            <a:extLst>
              <a:ext uri="{FF2B5EF4-FFF2-40B4-BE49-F238E27FC236}">
                <a16:creationId xmlns:a16="http://schemas.microsoft.com/office/drawing/2014/main" id="{FE295DD5-DEB2-5827-3869-C115ECD8FDD4}"/>
              </a:ext>
            </a:extLst>
          </p:cNvPr>
          <p:cNvPicPr>
            <a:picLocks noChangeAspect="1"/>
          </p:cNvPicPr>
          <p:nvPr userDrawn="1"/>
        </p:nvPicPr>
        <p:blipFill rotWithShape="1">
          <a:blip r:embed="rId3">
            <a:alphaModFix amt="30000"/>
            <a:duotone>
              <a:prstClr val="black"/>
              <a:schemeClr val="accent1">
                <a:tint val="45000"/>
                <a:satMod val="400000"/>
              </a:schemeClr>
            </a:duotone>
          </a:blip>
          <a:srcRect l="56709" b="23763"/>
          <a:stretch/>
        </p:blipFill>
        <p:spPr>
          <a:xfrm flipH="1" flipV="1">
            <a:off x="8070078" y="4177903"/>
            <a:ext cx="901492" cy="738218"/>
          </a:xfrm>
          <a:prstGeom prst="rect">
            <a:avLst/>
          </a:prstGeom>
        </p:spPr>
      </p:pic>
    </p:spTree>
    <p:extLst>
      <p:ext uri="{BB962C8B-B14F-4D97-AF65-F5344CB8AC3E}">
        <p14:creationId xmlns:p14="http://schemas.microsoft.com/office/powerpoint/2010/main" val="198147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9" name="Picture 8" descr="A doctor with a stethoscope around her neck&#10;&#10;Description automatically generated">
            <a:extLst>
              <a:ext uri="{FF2B5EF4-FFF2-40B4-BE49-F238E27FC236}">
                <a16:creationId xmlns:a16="http://schemas.microsoft.com/office/drawing/2014/main" id="{7A7EADD2-E4DC-4854-2AC8-20DA2997D05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F6F769DA-7BCA-F02C-CAB0-D21B75B2A402}"/>
              </a:ext>
            </a:extLst>
          </p:cNvPr>
          <p:cNvSpPr/>
          <p:nvPr userDrawn="1"/>
        </p:nvSpPr>
        <p:spPr>
          <a:xfrm>
            <a:off x="0" y="0"/>
            <a:ext cx="5261719" cy="5143499"/>
          </a:xfrm>
          <a:prstGeom prst="rect">
            <a:avLst/>
          </a:prstGeom>
          <a:gradFill>
            <a:gsLst>
              <a:gs pos="81640">
                <a:srgbClr val="3DACB6">
                  <a:alpha val="50000"/>
                </a:srgbClr>
              </a:gs>
              <a:gs pos="66000">
                <a:schemeClr val="accent2">
                  <a:lumMod val="75000"/>
                  <a:alpha val="68000"/>
                </a:schemeClr>
              </a:gs>
              <a:gs pos="100000">
                <a:schemeClr val="accent2">
                  <a:lumMod val="75000"/>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 name="Title 1"/>
          <p:cNvSpPr>
            <a:spLocks noGrp="1"/>
          </p:cNvSpPr>
          <p:nvPr>
            <p:ph type="ctrTitle" hasCustomPrompt="1"/>
          </p:nvPr>
        </p:nvSpPr>
        <p:spPr>
          <a:xfrm>
            <a:off x="135854" y="1094375"/>
            <a:ext cx="9008146" cy="1397000"/>
          </a:xfrm>
        </p:spPr>
        <p:txBody>
          <a:bodyPr anchor="b">
            <a:normAutofit/>
          </a:bodyPr>
          <a:lstStyle>
            <a:lvl1pPr marL="91440" algn="l">
              <a:lnSpc>
                <a:spcPct val="90000"/>
              </a:lnSpc>
              <a:defRPr sz="4000" b="1">
                <a:solidFill>
                  <a:srgbClr val="1E3E4E"/>
                </a:solidFill>
                <a:latin typeface="Arial" panose="020B0604020202020204" pitchFamily="34" charset="0"/>
              </a:defRPr>
            </a:lvl1pPr>
          </a:lstStyle>
          <a:p>
            <a:r>
              <a:rPr lang="en-US"/>
              <a:t>Click to edit section title</a:t>
            </a:r>
          </a:p>
        </p:txBody>
      </p:sp>
      <p:sp>
        <p:nvSpPr>
          <p:cNvPr id="3" name="Subtitle 2"/>
          <p:cNvSpPr>
            <a:spLocks noGrp="1"/>
          </p:cNvSpPr>
          <p:nvPr>
            <p:ph type="subTitle" idx="1" hasCustomPrompt="1"/>
          </p:nvPr>
        </p:nvSpPr>
        <p:spPr>
          <a:xfrm>
            <a:off x="135854" y="2413000"/>
            <a:ext cx="9008146" cy="1016000"/>
          </a:xfrm>
        </p:spPr>
        <p:txBody>
          <a:bodyPr anchor="t">
            <a:normAutofit/>
          </a:bodyPr>
          <a:lstStyle>
            <a:lvl1pPr marL="91440" indent="0" algn="l">
              <a:lnSpc>
                <a:spcPct val="90000"/>
              </a:lnSpc>
              <a:buNone/>
              <a:defRPr sz="3200" b="1" i="1">
                <a:solidFill>
                  <a:srgbClr val="FFFFFF"/>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section subtitle</a:t>
            </a:r>
          </a:p>
        </p:txBody>
      </p:sp>
    </p:spTree>
    <p:extLst>
      <p:ext uri="{BB962C8B-B14F-4D97-AF65-F5344CB8AC3E}">
        <p14:creationId xmlns:p14="http://schemas.microsoft.com/office/powerpoint/2010/main" val="1242322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2700" y="12700"/>
            <a:ext cx="9118600" cy="1041400"/>
          </a:xfrm>
          <a:prstGeom prst="rect">
            <a:avLst/>
          </a:prstGeom>
        </p:spPr>
        <p:txBody>
          <a:bodyPr anchor="ctr">
            <a:normAutofit/>
          </a:bodyPr>
          <a:lstStyle>
            <a:lvl1pPr marL="91440" algn="l">
              <a:lnSpc>
                <a:spcPct val="90000"/>
              </a:lnSpc>
              <a:defRPr sz="3600" b="1">
                <a:solidFill>
                  <a:srgbClr val="FFFFFF"/>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slide title</a:t>
            </a:r>
          </a:p>
        </p:txBody>
      </p:sp>
      <p:sp>
        <p:nvSpPr>
          <p:cNvPr id="3" name="Content Placeholder 2"/>
          <p:cNvSpPr>
            <a:spLocks noGrp="1"/>
          </p:cNvSpPr>
          <p:nvPr>
            <p:ph idx="1"/>
          </p:nvPr>
        </p:nvSpPr>
        <p:spPr>
          <a:xfrm>
            <a:off x="254000" y="1143000"/>
            <a:ext cx="8661400" cy="3746500"/>
          </a:xfrm>
          <a:prstGeom prst="rect">
            <a:avLst/>
          </a:prstGeom>
        </p:spPr>
        <p:txBody>
          <a:bodyPr>
            <a:normAutofit/>
          </a:bodyPr>
          <a:lstStyle>
            <a:lvl1pPr marL="274320" indent="-274320">
              <a:lnSpc>
                <a:spcPct val="90000"/>
              </a:lnSpc>
              <a:spcBef>
                <a:spcPts val="0"/>
              </a:spcBef>
              <a:spcAft>
                <a:spcPts val="600"/>
              </a:spcAft>
              <a:buClr>
                <a:schemeClr val="accent3"/>
              </a:buClr>
              <a:buFont typeface="Arial" panose="020B0604020202020204" pitchFamily="34" charset="0"/>
              <a:buChar char="•"/>
              <a:defRPr sz="240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731520" indent="-274320">
              <a:lnSpc>
                <a:spcPct val="90000"/>
              </a:lnSpc>
              <a:spcBef>
                <a:spcPts val="0"/>
              </a:spcBef>
              <a:spcAft>
                <a:spcPts val="600"/>
              </a:spcAft>
              <a:buClr>
                <a:schemeClr val="accent3"/>
              </a:buClr>
              <a:buFont typeface="Arial" panose="020B0604020202020204" pitchFamily="34" charset="0"/>
              <a:buChar char="•"/>
              <a:defRPr sz="2000">
                <a:solidFill>
                  <a:srgbClr val="000000"/>
                </a:solidFill>
                <a:latin typeface="Arial" panose="020B0604020202020204" pitchFamily="34" charset="0"/>
                <a:ea typeface="Arial" panose="020B0604020202020204" pitchFamily="34" charset="0"/>
                <a:cs typeface="Arial" panose="020B0604020202020204" pitchFamily="34" charset="0"/>
              </a:defRPr>
            </a:lvl2pPr>
            <a:lvl3pPr marL="1188720" indent="-274320">
              <a:lnSpc>
                <a:spcPct val="90000"/>
              </a:lnSpc>
              <a:spcBef>
                <a:spcPts val="0"/>
              </a:spcBef>
              <a:spcAft>
                <a:spcPts val="600"/>
              </a:spcAft>
              <a:buClr>
                <a:schemeClr val="accent3"/>
              </a:buClr>
              <a:buFont typeface="Arial" panose="020B0604020202020204" pitchFamily="34" charset="0"/>
              <a:buChar char="•"/>
              <a:defRPr sz="1800">
                <a:solidFill>
                  <a:srgbClr val="000000"/>
                </a:solidFill>
                <a:latin typeface="Arial" panose="020B0604020202020204" pitchFamily="34" charset="0"/>
                <a:ea typeface="Arial" panose="020B0604020202020204" pitchFamily="34" charset="0"/>
                <a:cs typeface="Arial" panose="020B0604020202020204" pitchFamily="34" charset="0"/>
              </a:defRPr>
            </a:lvl3pPr>
            <a:lvl4pPr marL="1645920" indent="-274320">
              <a:lnSpc>
                <a:spcPct val="90000"/>
              </a:lnSpc>
              <a:spcBef>
                <a:spcPts val="0"/>
              </a:spcBef>
              <a:spcAft>
                <a:spcPts val="600"/>
              </a:spcAft>
              <a:buClr>
                <a:schemeClr val="accent3"/>
              </a:buClr>
              <a:buFont typeface="Arial" panose="020B0604020202020204" pitchFamily="34" charset="0"/>
              <a:buChar char="•"/>
              <a:defRPr sz="1600">
                <a:solidFill>
                  <a:srgbClr val="000000"/>
                </a:solidFill>
                <a:latin typeface="Arial" panose="020B0604020202020204" pitchFamily="34" charset="0"/>
                <a:ea typeface="Arial" panose="020B0604020202020204" pitchFamily="34" charset="0"/>
                <a:cs typeface="Arial" panose="020B0604020202020204" pitchFamily="34" charset="0"/>
              </a:defRPr>
            </a:lvl4pPr>
            <a:lvl5pPr marL="2057400" indent="-274320">
              <a:lnSpc>
                <a:spcPct val="90000"/>
              </a:lnSpc>
              <a:spcBef>
                <a:spcPts val="0"/>
              </a:spcBef>
              <a:spcAft>
                <a:spcPts val="600"/>
              </a:spcAft>
              <a:buClr>
                <a:srgbClr val="00B050"/>
              </a:buClr>
              <a:buFont typeface="Arial" panose="020B0604020202020204" pitchFamily="34" charset="0"/>
              <a:buChar char="•"/>
              <a:defRPr sz="2400">
                <a:solidFill>
                  <a:srgbClr val="000000"/>
                </a:solidFill>
                <a:latin typeface="Calibri" panose="020F0502020204030204" pitchFamily="34"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09E455E3-62F3-E523-3D01-B56B5EF1D97B}"/>
              </a:ext>
            </a:extLst>
          </p:cNvPr>
          <p:cNvSpPr>
            <a:spLocks noGrp="1"/>
          </p:cNvSpPr>
          <p:nvPr>
            <p:ph type="body" sz="quarter" idx="10" hasCustomPrompt="1"/>
          </p:nvPr>
        </p:nvSpPr>
        <p:spPr>
          <a:xfrm>
            <a:off x="8421" y="4889500"/>
            <a:ext cx="8890000" cy="254000"/>
          </a:xfrm>
          <a:prstGeom prst="rect">
            <a:avLst/>
          </a:prstGeom>
        </p:spPr>
        <p:txBody>
          <a:bodyPr anchor="ctr">
            <a:noAutofit/>
          </a:bodyPr>
          <a:lstStyle>
            <a:lvl1pPr marL="0" indent="0" algn="l">
              <a:lnSpc>
                <a:spcPct val="90000"/>
              </a:lnSpc>
              <a:spcBef>
                <a:spcPts val="0"/>
              </a:spcBef>
              <a:buNone/>
              <a:defRPr sz="1000" b="0">
                <a:solidFill>
                  <a:srgbClr val="000000"/>
                </a:solidFill>
                <a:latin typeface="Arial" panose="020B0604020202020204" pitchFamily="34" charset="0"/>
              </a:defRPr>
            </a:lvl1pPr>
          </a:lstStyle>
          <a:p>
            <a:pPr lvl="0"/>
            <a:r>
              <a:rPr lang="en-US"/>
              <a:t>Citations</a:t>
            </a:r>
          </a:p>
        </p:txBody>
      </p:sp>
    </p:spTree>
    <p:extLst>
      <p:ext uri="{BB962C8B-B14F-4D97-AF65-F5344CB8AC3E}">
        <p14:creationId xmlns:p14="http://schemas.microsoft.com/office/powerpoint/2010/main" val="332729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6628-0D34-1DB5-EF27-73D0A0587BEB}"/>
              </a:ext>
            </a:extLst>
          </p:cNvPr>
          <p:cNvSpPr>
            <a:spLocks noGrp="1"/>
          </p:cNvSpPr>
          <p:nvPr>
            <p:ph type="title" hasCustomPrompt="1"/>
          </p:nvPr>
        </p:nvSpPr>
        <p:spPr>
          <a:xfrm>
            <a:off x="12700" y="12700"/>
            <a:ext cx="9118600" cy="1041400"/>
          </a:xfrm>
          <a:prstGeom prst="rect">
            <a:avLst/>
          </a:prstGeom>
        </p:spPr>
        <p:txBody>
          <a:bodyPr anchor="ctr">
            <a:normAutofit/>
          </a:bodyPr>
          <a:lstStyle>
            <a:lvl1pPr marL="91440" algn="l">
              <a:lnSpc>
                <a:spcPct val="90000"/>
              </a:lnSpc>
              <a:defRPr sz="3600" b="1">
                <a:solidFill>
                  <a:srgbClr val="FFFFFF"/>
                </a:solidFill>
                <a:latin typeface="Arial" panose="020B0604020202020204" pitchFamily="34" charset="0"/>
              </a:defRPr>
            </a:lvl1pPr>
          </a:lstStyle>
          <a:p>
            <a:r>
              <a:rPr lang="en-US"/>
              <a:t>Click to edit slide title</a:t>
            </a:r>
          </a:p>
        </p:txBody>
      </p:sp>
      <p:sp>
        <p:nvSpPr>
          <p:cNvPr id="3" name="Text Placeholder 7">
            <a:extLst>
              <a:ext uri="{FF2B5EF4-FFF2-40B4-BE49-F238E27FC236}">
                <a16:creationId xmlns:a16="http://schemas.microsoft.com/office/drawing/2014/main" id="{7EFBF2A1-BC02-3AA2-19AC-2878C49FF968}"/>
              </a:ext>
            </a:extLst>
          </p:cNvPr>
          <p:cNvSpPr>
            <a:spLocks noGrp="1"/>
          </p:cNvSpPr>
          <p:nvPr>
            <p:ph type="body" sz="quarter" idx="10" hasCustomPrompt="1"/>
          </p:nvPr>
        </p:nvSpPr>
        <p:spPr>
          <a:xfrm>
            <a:off x="8421" y="4889500"/>
            <a:ext cx="8890000" cy="254000"/>
          </a:xfrm>
          <a:prstGeom prst="rect">
            <a:avLst/>
          </a:prstGeom>
        </p:spPr>
        <p:txBody>
          <a:bodyPr anchor="ctr">
            <a:noAutofit/>
          </a:bodyPr>
          <a:lstStyle>
            <a:lvl1pPr marL="0" indent="0" algn="l">
              <a:lnSpc>
                <a:spcPct val="90000"/>
              </a:lnSpc>
              <a:spcBef>
                <a:spcPts val="0"/>
              </a:spcBef>
              <a:buNone/>
              <a:defRPr sz="1000" b="0">
                <a:solidFill>
                  <a:srgbClr val="000000"/>
                </a:solidFill>
                <a:latin typeface="Arial" panose="020B0604020202020204" pitchFamily="34" charset="0"/>
              </a:defRPr>
            </a:lvl1pPr>
          </a:lstStyle>
          <a:p>
            <a:pPr lvl="0"/>
            <a:r>
              <a:rPr lang="en-US"/>
              <a:t>Citations</a:t>
            </a:r>
          </a:p>
        </p:txBody>
      </p:sp>
    </p:spTree>
    <p:extLst>
      <p:ext uri="{BB962C8B-B14F-4D97-AF65-F5344CB8AC3E}">
        <p14:creationId xmlns:p14="http://schemas.microsoft.com/office/powerpoint/2010/main" val="4277929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4.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4.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theme" Target="../theme/theme5.xml"/><Relationship Id="rId4"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png"/><Relationship Id="rId5" Type="http://schemas.openxmlformats.org/officeDocument/2006/relationships/slideLayout" Target="../slideLayouts/slideLayout27.xml"/><Relationship Id="rId10"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33.xml"/><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9.xml"/><Relationship Id="rId1" Type="http://schemas.openxmlformats.org/officeDocument/2006/relationships/slideLayout" Target="../slideLayouts/slideLayout34.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A80E4C5-3DA0-8429-82BC-D829AD709D35}"/>
              </a:ext>
            </a:extLst>
          </p:cNvPr>
          <p:cNvGrpSpPr/>
          <p:nvPr userDrawn="1"/>
        </p:nvGrpSpPr>
        <p:grpSpPr>
          <a:xfrm>
            <a:off x="1617994" y="2800350"/>
            <a:ext cx="2890507" cy="2060574"/>
            <a:chOff x="6622096" y="3299753"/>
            <a:chExt cx="2413953" cy="1720850"/>
          </a:xfrm>
        </p:grpSpPr>
        <p:grpSp>
          <p:nvGrpSpPr>
            <p:cNvPr id="16" name="Group 15">
              <a:extLst>
                <a:ext uri="{FF2B5EF4-FFF2-40B4-BE49-F238E27FC236}">
                  <a16:creationId xmlns:a16="http://schemas.microsoft.com/office/drawing/2014/main" id="{63014EC4-E345-85AF-300C-07F819C77AB3}"/>
                </a:ext>
              </a:extLst>
            </p:cNvPr>
            <p:cNvGrpSpPr/>
            <p:nvPr/>
          </p:nvGrpSpPr>
          <p:grpSpPr>
            <a:xfrm>
              <a:off x="6622096" y="3299753"/>
              <a:ext cx="2413953" cy="704850"/>
              <a:chOff x="10039350" y="5405438"/>
              <a:chExt cx="1557338" cy="704850"/>
            </a:xfrm>
          </p:grpSpPr>
          <p:cxnSp>
            <p:nvCxnSpPr>
              <p:cNvPr id="21" name="Straight Connector 20">
                <a:extLst>
                  <a:ext uri="{FF2B5EF4-FFF2-40B4-BE49-F238E27FC236}">
                    <a16:creationId xmlns:a16="http://schemas.microsoft.com/office/drawing/2014/main" id="{9899D152-45CC-40F0-8A50-6034B639C94F}"/>
                  </a:ext>
                </a:extLst>
              </p:cNvPr>
              <p:cNvCxnSpPr/>
              <p:nvPr/>
            </p:nvCxnSpPr>
            <p:spPr>
              <a:xfrm>
                <a:off x="10039350" y="5405438"/>
                <a:ext cx="1557338" cy="0"/>
              </a:xfrm>
              <a:prstGeom prst="line">
                <a:avLst/>
              </a:prstGeom>
              <a:ln w="111125" cap="rnd">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F8DA89-3B30-AD5F-0B94-E0A11579815A}"/>
                  </a:ext>
                </a:extLst>
              </p:cNvPr>
              <p:cNvCxnSpPr/>
              <p:nvPr/>
            </p:nvCxnSpPr>
            <p:spPr>
              <a:xfrm>
                <a:off x="10039350" y="5753100"/>
                <a:ext cx="1557338" cy="0"/>
              </a:xfrm>
              <a:prstGeom prst="line">
                <a:avLst/>
              </a:prstGeom>
              <a:ln w="111125" cap="rnd">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B79FDA-6C29-D3EA-EC5C-0F21181BAD0E}"/>
                  </a:ext>
                </a:extLst>
              </p:cNvPr>
              <p:cNvCxnSpPr/>
              <p:nvPr/>
            </p:nvCxnSpPr>
            <p:spPr>
              <a:xfrm>
                <a:off x="10039350" y="6110288"/>
                <a:ext cx="1557338" cy="0"/>
              </a:xfrm>
              <a:prstGeom prst="line">
                <a:avLst/>
              </a:prstGeom>
              <a:ln w="111125" cap="rnd">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9F5C776-C930-8D45-0262-160A7B6F9AA0}"/>
                </a:ext>
              </a:extLst>
            </p:cNvPr>
            <p:cNvGrpSpPr/>
            <p:nvPr/>
          </p:nvGrpSpPr>
          <p:grpSpPr>
            <a:xfrm>
              <a:off x="6622096" y="4315753"/>
              <a:ext cx="2413953" cy="704850"/>
              <a:chOff x="10039350" y="5405438"/>
              <a:chExt cx="1557338" cy="704850"/>
            </a:xfrm>
          </p:grpSpPr>
          <p:cxnSp>
            <p:nvCxnSpPr>
              <p:cNvPr id="18" name="Straight Connector 17">
                <a:extLst>
                  <a:ext uri="{FF2B5EF4-FFF2-40B4-BE49-F238E27FC236}">
                    <a16:creationId xmlns:a16="http://schemas.microsoft.com/office/drawing/2014/main" id="{FCAC66B1-0369-FD96-5519-537460223C1A}"/>
                  </a:ext>
                </a:extLst>
              </p:cNvPr>
              <p:cNvCxnSpPr/>
              <p:nvPr/>
            </p:nvCxnSpPr>
            <p:spPr>
              <a:xfrm>
                <a:off x="10039350" y="5405438"/>
                <a:ext cx="1557338" cy="0"/>
              </a:xfrm>
              <a:prstGeom prst="line">
                <a:avLst/>
              </a:prstGeom>
              <a:ln w="111125" cap="rnd">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AC14BC6-51D6-5FD0-0F9D-ACBC819E7DC8}"/>
                  </a:ext>
                </a:extLst>
              </p:cNvPr>
              <p:cNvCxnSpPr/>
              <p:nvPr/>
            </p:nvCxnSpPr>
            <p:spPr>
              <a:xfrm>
                <a:off x="10039350" y="5753100"/>
                <a:ext cx="1557338" cy="0"/>
              </a:xfrm>
              <a:prstGeom prst="line">
                <a:avLst/>
              </a:prstGeom>
              <a:ln w="111125" cap="rnd">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D77F772-D5BD-1579-BC79-278198A5740B}"/>
                  </a:ext>
                </a:extLst>
              </p:cNvPr>
              <p:cNvCxnSpPr/>
              <p:nvPr/>
            </p:nvCxnSpPr>
            <p:spPr>
              <a:xfrm>
                <a:off x="10039350" y="6110288"/>
                <a:ext cx="1557338" cy="0"/>
              </a:xfrm>
              <a:prstGeom prst="line">
                <a:avLst/>
              </a:prstGeom>
              <a:ln w="111125" cap="rnd">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5" name="Picture 4" descr="A blue and white dotted background&#10;&#10;Description automatically generated">
            <a:extLst>
              <a:ext uri="{FF2B5EF4-FFF2-40B4-BE49-F238E27FC236}">
                <a16:creationId xmlns:a16="http://schemas.microsoft.com/office/drawing/2014/main" id="{C49E5AAD-1FB7-D10D-2257-CEF55F533487}"/>
              </a:ext>
            </a:extLst>
          </p:cNvPr>
          <p:cNvPicPr>
            <a:picLocks noChangeAspect="1"/>
          </p:cNvPicPr>
          <p:nvPr userDrawn="1"/>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189399957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63" r:id="rId3"/>
    <p:sldLayoutId id="214748380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blue and white dotted background&#10;&#10;Description automatically generated">
            <a:extLst>
              <a:ext uri="{FF2B5EF4-FFF2-40B4-BE49-F238E27FC236}">
                <a16:creationId xmlns:a16="http://schemas.microsoft.com/office/drawing/2014/main" id="{D6979633-5562-D04D-D889-645FB926CCDB}"/>
              </a:ext>
            </a:extLst>
          </p:cNvPr>
          <p:cNvPicPr>
            <a:picLocks noChangeAspect="1"/>
          </p:cNvPicPr>
          <p:nvPr userDrawn="1"/>
        </p:nvPicPr>
        <p:blipFill rotWithShape="1">
          <a:blip r:embed="rId5"/>
          <a:srcRect t="47340"/>
          <a:stretch/>
        </p:blipFill>
        <p:spPr>
          <a:xfrm>
            <a:off x="0" y="2434916"/>
            <a:ext cx="9144000" cy="2708583"/>
          </a:xfrm>
          <a:prstGeom prst="rect">
            <a:avLst/>
          </a:prstGeom>
        </p:spPr>
      </p:pic>
      <p:sp>
        <p:nvSpPr>
          <p:cNvPr id="8" name="Rectangle 7">
            <a:extLst>
              <a:ext uri="{FF2B5EF4-FFF2-40B4-BE49-F238E27FC236}">
                <a16:creationId xmlns:a16="http://schemas.microsoft.com/office/drawing/2014/main" id="{B153F2D2-423B-136C-6808-B099EDCDB59A}"/>
              </a:ext>
            </a:extLst>
          </p:cNvPr>
          <p:cNvSpPr/>
          <p:nvPr userDrawn="1"/>
        </p:nvSpPr>
        <p:spPr>
          <a:xfrm>
            <a:off x="0" y="2434915"/>
            <a:ext cx="9144000" cy="1013679"/>
          </a:xfrm>
          <a:prstGeom prst="rect">
            <a:avLst/>
          </a:prstGeom>
          <a:solidFill>
            <a:schemeClr val="accent2">
              <a:lumMod val="75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448681955"/>
      </p:ext>
    </p:extLst>
  </p:cSld>
  <p:clrMap bg1="lt1" tx1="dk1" bg2="lt2" tx2="dk2" accent1="accent1" accent2="accent2" accent3="accent3" accent4="accent4" accent5="accent5" accent6="accent6" hlink="hlink" folHlink="folHlink"/>
  <p:sldLayoutIdLst>
    <p:sldLayoutId id="2147483749" r:id="rId1"/>
    <p:sldLayoutId id="2147483762" r:id="rId2"/>
    <p:sldLayoutId id="21474837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57AE88-3D3D-9F32-3D15-ABBA2EDC7187}"/>
              </a:ext>
            </a:extLst>
          </p:cNvPr>
          <p:cNvSpPr/>
          <p:nvPr userDrawn="1"/>
        </p:nvSpPr>
        <p:spPr>
          <a:xfrm>
            <a:off x="0" y="0"/>
            <a:ext cx="9144000" cy="1086678"/>
          </a:xfrm>
          <a:prstGeom prst="rect">
            <a:avLst/>
          </a:prstGeom>
          <a:gradFill flip="none" rotWithShape="1">
            <a:gsLst>
              <a:gs pos="0">
                <a:srgbClr val="007D7B"/>
              </a:gs>
              <a:gs pos="100000">
                <a:srgbClr val="66AD7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3" name="Picture 2" descr="A blue and white dotted background&#10;&#10;Description automatically generated">
            <a:extLst>
              <a:ext uri="{FF2B5EF4-FFF2-40B4-BE49-F238E27FC236}">
                <a16:creationId xmlns:a16="http://schemas.microsoft.com/office/drawing/2014/main" id="{0E4561AD-878B-0CE2-EFF6-38DE34F820D2}"/>
              </a:ext>
            </a:extLst>
          </p:cNvPr>
          <p:cNvPicPr>
            <a:picLocks noChangeAspect="1"/>
          </p:cNvPicPr>
          <p:nvPr userDrawn="1"/>
        </p:nvPicPr>
        <p:blipFill rotWithShape="1">
          <a:blip r:embed="rId4"/>
          <a:srcRect b="79329"/>
          <a:stretch/>
        </p:blipFill>
        <p:spPr>
          <a:xfrm>
            <a:off x="0" y="2548"/>
            <a:ext cx="9144000" cy="1084130"/>
          </a:xfrm>
          <a:prstGeom prst="rect">
            <a:avLst/>
          </a:prstGeom>
        </p:spPr>
      </p:pic>
      <p:sp>
        <p:nvSpPr>
          <p:cNvPr id="4" name="Rectangle 3">
            <a:extLst>
              <a:ext uri="{FF2B5EF4-FFF2-40B4-BE49-F238E27FC236}">
                <a16:creationId xmlns:a16="http://schemas.microsoft.com/office/drawing/2014/main" id="{A3603D4B-8077-2E27-9CE9-D4C4EA07AEB2}"/>
              </a:ext>
            </a:extLst>
          </p:cNvPr>
          <p:cNvSpPr/>
          <p:nvPr userDrawn="1"/>
        </p:nvSpPr>
        <p:spPr>
          <a:xfrm>
            <a:off x="0" y="2549"/>
            <a:ext cx="9144000" cy="1084129"/>
          </a:xfrm>
          <a:prstGeom prst="rect">
            <a:avLst/>
          </a:prstGeom>
          <a:solidFill>
            <a:schemeClr val="accent2">
              <a:lumMod val="75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7" name="Picture 6" descr="A white text on a black background&#10;&#10;Description automatically generated with low confidence">
            <a:extLst>
              <a:ext uri="{FF2B5EF4-FFF2-40B4-BE49-F238E27FC236}">
                <a16:creationId xmlns:a16="http://schemas.microsoft.com/office/drawing/2014/main" id="{6D7662D3-9162-73D4-8B3E-F44BB3C03E37}"/>
              </a:ext>
            </a:extLst>
          </p:cNvPr>
          <p:cNvPicPr>
            <a:picLocks noChangeAspect="1"/>
          </p:cNvPicPr>
          <p:nvPr userDrawn="1"/>
        </p:nvPicPr>
        <p:blipFill rotWithShape="1">
          <a:blip r:embed="rId5">
            <a:duotone>
              <a:prstClr val="black"/>
              <a:schemeClr val="accent6">
                <a:tint val="45000"/>
                <a:satMod val="400000"/>
              </a:schemeClr>
            </a:duotone>
            <a:alphaModFix amt="30000"/>
          </a:blip>
          <a:srcRect l="56709" b="23763"/>
          <a:stretch/>
        </p:blipFill>
        <p:spPr>
          <a:xfrm rot="5400000" flipV="1">
            <a:off x="8317646" y="4321096"/>
            <a:ext cx="901492" cy="738218"/>
          </a:xfrm>
          <a:prstGeom prst="rect">
            <a:avLst/>
          </a:prstGeom>
        </p:spPr>
      </p:pic>
    </p:spTree>
    <p:extLst>
      <p:ext uri="{BB962C8B-B14F-4D97-AF65-F5344CB8AC3E}">
        <p14:creationId xmlns:p14="http://schemas.microsoft.com/office/powerpoint/2010/main" val="3096380526"/>
      </p:ext>
    </p:extLst>
  </p:cSld>
  <p:clrMap bg1="lt1" tx1="dk1" bg2="lt2" tx2="dk2" accent1="accent1" accent2="accent2" accent3="accent3" accent4="accent4" accent5="accent5" accent6="accent6" hlink="hlink" folHlink="folHlink"/>
  <p:sldLayoutIdLst>
    <p:sldLayoutId id="2147483756" r:id="rId1"/>
    <p:sldLayoutId id="2147483757" r:id="rId2"/>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57AE88-3D3D-9F32-3D15-ABBA2EDC7187}"/>
              </a:ext>
            </a:extLst>
          </p:cNvPr>
          <p:cNvSpPr/>
          <p:nvPr userDrawn="1"/>
        </p:nvSpPr>
        <p:spPr>
          <a:xfrm>
            <a:off x="0" y="0"/>
            <a:ext cx="9144000" cy="1086678"/>
          </a:xfrm>
          <a:prstGeom prst="rect">
            <a:avLst/>
          </a:prstGeom>
          <a:gradFill flip="none" rotWithShape="1">
            <a:gsLst>
              <a:gs pos="0">
                <a:srgbClr val="007D7B"/>
              </a:gs>
              <a:gs pos="100000">
                <a:srgbClr val="66AD7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3" name="Picture 2" descr="A blue and white dotted background&#10;&#10;Description automatically generated">
            <a:extLst>
              <a:ext uri="{FF2B5EF4-FFF2-40B4-BE49-F238E27FC236}">
                <a16:creationId xmlns:a16="http://schemas.microsoft.com/office/drawing/2014/main" id="{0E4561AD-878B-0CE2-EFF6-38DE34F820D2}"/>
              </a:ext>
            </a:extLst>
          </p:cNvPr>
          <p:cNvPicPr>
            <a:picLocks noChangeAspect="1"/>
          </p:cNvPicPr>
          <p:nvPr userDrawn="1"/>
        </p:nvPicPr>
        <p:blipFill rotWithShape="1">
          <a:blip r:embed="rId11"/>
          <a:srcRect b="79329"/>
          <a:stretch/>
        </p:blipFill>
        <p:spPr>
          <a:xfrm>
            <a:off x="0" y="2548"/>
            <a:ext cx="9144000" cy="1084130"/>
          </a:xfrm>
          <a:prstGeom prst="rect">
            <a:avLst/>
          </a:prstGeom>
        </p:spPr>
      </p:pic>
      <p:sp>
        <p:nvSpPr>
          <p:cNvPr id="4" name="Rectangle 3">
            <a:extLst>
              <a:ext uri="{FF2B5EF4-FFF2-40B4-BE49-F238E27FC236}">
                <a16:creationId xmlns:a16="http://schemas.microsoft.com/office/drawing/2014/main" id="{A3603D4B-8077-2E27-9CE9-D4C4EA07AEB2}"/>
              </a:ext>
            </a:extLst>
          </p:cNvPr>
          <p:cNvSpPr/>
          <p:nvPr userDrawn="1"/>
        </p:nvSpPr>
        <p:spPr>
          <a:xfrm>
            <a:off x="0" y="2549"/>
            <a:ext cx="9144000" cy="1084129"/>
          </a:xfrm>
          <a:prstGeom prst="rect">
            <a:avLst/>
          </a:prstGeom>
          <a:solidFill>
            <a:schemeClr val="accent2">
              <a:lumMod val="75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5" name="Picture 4" descr="A black and blue background&#10;&#10;Description automatically generated">
            <a:extLst>
              <a:ext uri="{FF2B5EF4-FFF2-40B4-BE49-F238E27FC236}">
                <a16:creationId xmlns:a16="http://schemas.microsoft.com/office/drawing/2014/main" id="{D63132D2-C6E6-101B-E56F-DF98751F3A28}"/>
              </a:ext>
            </a:extLst>
          </p:cNvPr>
          <p:cNvPicPr>
            <a:picLocks noChangeAspect="1"/>
          </p:cNvPicPr>
          <p:nvPr userDrawn="1"/>
        </p:nvPicPr>
        <p:blipFill>
          <a:blip r:embed="rId12"/>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B8EF31D2-D27A-66ED-7A5D-EF85945FA38E}"/>
              </a:ext>
            </a:extLst>
          </p:cNvPr>
          <p:cNvSpPr/>
          <p:nvPr userDrawn="1"/>
        </p:nvSpPr>
        <p:spPr>
          <a:xfrm>
            <a:off x="0" y="2549"/>
            <a:ext cx="7827264" cy="1084129"/>
          </a:xfrm>
          <a:prstGeom prst="rect">
            <a:avLst/>
          </a:prstGeom>
          <a:gradFill>
            <a:gsLst>
              <a:gs pos="63000">
                <a:schemeClr val="accent2">
                  <a:lumMod val="75000"/>
                  <a:alpha val="68000"/>
                </a:schemeClr>
              </a:gs>
              <a:gs pos="100000">
                <a:schemeClr val="accent2">
                  <a:lumMod val="75000"/>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 name="Picture 1" descr="A white text on a black background&#10;&#10;Description automatically generated with low confidence">
            <a:extLst>
              <a:ext uri="{FF2B5EF4-FFF2-40B4-BE49-F238E27FC236}">
                <a16:creationId xmlns:a16="http://schemas.microsoft.com/office/drawing/2014/main" id="{FB72FCB2-C470-F04E-CE39-8098D0079A85}"/>
              </a:ext>
            </a:extLst>
          </p:cNvPr>
          <p:cNvPicPr>
            <a:picLocks noChangeAspect="1"/>
          </p:cNvPicPr>
          <p:nvPr userDrawn="1"/>
        </p:nvPicPr>
        <p:blipFill rotWithShape="1">
          <a:blip r:embed="rId13">
            <a:duotone>
              <a:prstClr val="black"/>
              <a:schemeClr val="accent6">
                <a:tint val="45000"/>
                <a:satMod val="400000"/>
              </a:schemeClr>
            </a:duotone>
            <a:alphaModFix amt="30000"/>
          </a:blip>
          <a:srcRect l="56709" b="23763"/>
          <a:stretch/>
        </p:blipFill>
        <p:spPr>
          <a:xfrm rot="5400000" flipV="1">
            <a:off x="8317646" y="4321096"/>
            <a:ext cx="901492" cy="738218"/>
          </a:xfrm>
          <a:prstGeom prst="rect">
            <a:avLst/>
          </a:prstGeom>
        </p:spPr>
      </p:pic>
    </p:spTree>
    <p:extLst>
      <p:ext uri="{BB962C8B-B14F-4D97-AF65-F5344CB8AC3E}">
        <p14:creationId xmlns:p14="http://schemas.microsoft.com/office/powerpoint/2010/main" val="36467829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77" r:id="rId3"/>
    <p:sldLayoutId id="2147483778" r:id="rId4"/>
    <p:sldLayoutId id="2147483781" r:id="rId5"/>
    <p:sldLayoutId id="2147483784" r:id="rId6"/>
    <p:sldLayoutId id="2147483785" r:id="rId7"/>
    <p:sldLayoutId id="2147483787" r:id="rId8"/>
    <p:sldLayoutId id="2147483789" r:id="rId9"/>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C968D4-B71B-E110-8B53-60AE1A397306}"/>
              </a:ext>
            </a:extLst>
          </p:cNvPr>
          <p:cNvSpPr/>
          <p:nvPr userDrawn="1"/>
        </p:nvSpPr>
        <p:spPr>
          <a:xfrm>
            <a:off x="0" y="4889500"/>
            <a:ext cx="9144000" cy="254000"/>
          </a:xfrm>
          <a:prstGeom prst="rect">
            <a:avLst/>
          </a:prstGeom>
          <a:solidFill>
            <a:schemeClr val="accent2">
              <a:lumMod val="75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 name="Picture 1" descr="A white text on a black background&#10;&#10;Description automatically generated with low confidence">
            <a:extLst>
              <a:ext uri="{FF2B5EF4-FFF2-40B4-BE49-F238E27FC236}">
                <a16:creationId xmlns:a16="http://schemas.microsoft.com/office/drawing/2014/main" id="{0CEA4B53-F3E0-F2E2-045C-C143A48AEF74}"/>
              </a:ext>
            </a:extLst>
          </p:cNvPr>
          <p:cNvPicPr>
            <a:picLocks noChangeAspect="1"/>
          </p:cNvPicPr>
          <p:nvPr userDrawn="1"/>
        </p:nvPicPr>
        <p:blipFill rotWithShape="1">
          <a:blip r:embed="rId6">
            <a:duotone>
              <a:prstClr val="black"/>
              <a:schemeClr val="accent6">
                <a:tint val="45000"/>
                <a:satMod val="400000"/>
              </a:schemeClr>
            </a:duotone>
            <a:alphaModFix amt="30000"/>
          </a:blip>
          <a:srcRect l="56709" b="23763"/>
          <a:stretch/>
        </p:blipFill>
        <p:spPr>
          <a:xfrm rot="10800000" flipV="1">
            <a:off x="8187017" y="99982"/>
            <a:ext cx="901492" cy="738218"/>
          </a:xfrm>
          <a:prstGeom prst="rect">
            <a:avLst/>
          </a:prstGeom>
        </p:spPr>
      </p:pic>
    </p:spTree>
    <p:extLst>
      <p:ext uri="{BB962C8B-B14F-4D97-AF65-F5344CB8AC3E}">
        <p14:creationId xmlns:p14="http://schemas.microsoft.com/office/powerpoint/2010/main" val="351823746"/>
      </p:ext>
    </p:extLst>
  </p:cSld>
  <p:clrMap bg1="lt1" tx1="dk1" bg2="lt2" tx2="dk2" accent1="accent1" accent2="accent2" accent3="accent3" accent4="accent4" accent5="accent5" accent6="accent6" hlink="hlink" folHlink="folHlink"/>
  <p:sldLayoutIdLst>
    <p:sldLayoutId id="2147483684" r:id="rId1"/>
    <p:sldLayoutId id="2147483695" r:id="rId2"/>
    <p:sldLayoutId id="2147483696" r:id="rId3"/>
    <p:sldLayoutId id="2147483683"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blue and white dotted background&#10;&#10;Description automatically generated">
            <a:extLst>
              <a:ext uri="{FF2B5EF4-FFF2-40B4-BE49-F238E27FC236}">
                <a16:creationId xmlns:a16="http://schemas.microsoft.com/office/drawing/2014/main" id="{9F57CD7A-E25F-1FE4-17F0-7F2DBBA63F26}"/>
              </a:ext>
            </a:extLst>
          </p:cNvPr>
          <p:cNvPicPr>
            <a:picLocks noChangeAspect="1"/>
          </p:cNvPicPr>
          <p:nvPr userDrawn="1"/>
        </p:nvPicPr>
        <p:blipFill rotWithShape="1">
          <a:blip r:embed="rId10"/>
          <a:srcRect l="21771" r="75257"/>
          <a:stretch/>
        </p:blipFill>
        <p:spPr>
          <a:xfrm>
            <a:off x="13" y="0"/>
            <a:ext cx="271707" cy="5143500"/>
          </a:xfrm>
          <a:prstGeom prst="rect">
            <a:avLst/>
          </a:prstGeom>
        </p:spPr>
      </p:pic>
      <p:sp>
        <p:nvSpPr>
          <p:cNvPr id="2" name="Rectangle 1">
            <a:extLst>
              <a:ext uri="{FF2B5EF4-FFF2-40B4-BE49-F238E27FC236}">
                <a16:creationId xmlns:a16="http://schemas.microsoft.com/office/drawing/2014/main" id="{DC390698-141F-D04F-8AC0-E0F94C2716D6}"/>
              </a:ext>
            </a:extLst>
          </p:cNvPr>
          <p:cNvSpPr/>
          <p:nvPr userDrawn="1"/>
        </p:nvSpPr>
        <p:spPr>
          <a:xfrm>
            <a:off x="0" y="0"/>
            <a:ext cx="271707" cy="5143500"/>
          </a:xfrm>
          <a:prstGeom prst="rect">
            <a:avLst/>
          </a:prstGeom>
          <a:solidFill>
            <a:schemeClr val="accent2">
              <a:lumMod val="75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rial" panose="020B0604020202020204" pitchFamily="34" charset="0"/>
            </a:endParaRPr>
          </a:p>
        </p:txBody>
      </p:sp>
      <p:pic>
        <p:nvPicPr>
          <p:cNvPr id="6" name="Picture 5" descr="A white text on a black background&#10;&#10;Description automatically generated with low confidence">
            <a:extLst>
              <a:ext uri="{FF2B5EF4-FFF2-40B4-BE49-F238E27FC236}">
                <a16:creationId xmlns:a16="http://schemas.microsoft.com/office/drawing/2014/main" id="{2CC2B0F4-5060-330E-27EE-E85DC580A6BD}"/>
              </a:ext>
            </a:extLst>
          </p:cNvPr>
          <p:cNvPicPr>
            <a:picLocks noChangeAspect="1"/>
          </p:cNvPicPr>
          <p:nvPr userDrawn="1"/>
        </p:nvPicPr>
        <p:blipFill rotWithShape="1">
          <a:blip r:embed="rId11">
            <a:duotone>
              <a:prstClr val="black"/>
              <a:schemeClr val="accent6">
                <a:tint val="45000"/>
                <a:satMod val="400000"/>
              </a:schemeClr>
            </a:duotone>
            <a:alphaModFix amt="30000"/>
          </a:blip>
          <a:srcRect l="56709" b="23763"/>
          <a:stretch/>
        </p:blipFill>
        <p:spPr>
          <a:xfrm rot="10800000" flipV="1">
            <a:off x="8187017" y="99982"/>
            <a:ext cx="901492" cy="738218"/>
          </a:xfrm>
          <a:prstGeom prst="rect">
            <a:avLst/>
          </a:prstGeom>
        </p:spPr>
      </p:pic>
    </p:spTree>
    <p:extLst>
      <p:ext uri="{BB962C8B-B14F-4D97-AF65-F5344CB8AC3E}">
        <p14:creationId xmlns:p14="http://schemas.microsoft.com/office/powerpoint/2010/main" val="367905697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79" r:id="rId5"/>
    <p:sldLayoutId id="2147483796" r:id="rId6"/>
    <p:sldLayoutId id="2147483797" r:id="rId7"/>
    <p:sldLayoutId id="2147483801"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F99118-4C8D-8F64-812A-1B92CC73FE95}"/>
              </a:ext>
            </a:extLst>
          </p:cNvPr>
          <p:cNvSpPr/>
          <p:nvPr userDrawn="1"/>
        </p:nvSpPr>
        <p:spPr>
          <a:xfrm>
            <a:off x="0" y="0"/>
            <a:ext cx="9144000" cy="1086678"/>
          </a:xfrm>
          <a:prstGeom prst="rect">
            <a:avLst/>
          </a:prstGeom>
          <a:gradFill flip="none" rotWithShape="1">
            <a:gsLst>
              <a:gs pos="0">
                <a:srgbClr val="007D7B"/>
              </a:gs>
              <a:gs pos="100000">
                <a:srgbClr val="66AD7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5" name="Picture 4" descr="A blue and white dotted background&#10;&#10;Description automatically generated">
            <a:extLst>
              <a:ext uri="{FF2B5EF4-FFF2-40B4-BE49-F238E27FC236}">
                <a16:creationId xmlns:a16="http://schemas.microsoft.com/office/drawing/2014/main" id="{C3072134-01E7-692F-D7D3-E088BF54E7DA}"/>
              </a:ext>
            </a:extLst>
          </p:cNvPr>
          <p:cNvPicPr>
            <a:picLocks noChangeAspect="1"/>
          </p:cNvPicPr>
          <p:nvPr userDrawn="1"/>
        </p:nvPicPr>
        <p:blipFill rotWithShape="1">
          <a:blip r:embed="rId4"/>
          <a:srcRect b="79329"/>
          <a:stretch/>
        </p:blipFill>
        <p:spPr>
          <a:xfrm>
            <a:off x="0" y="2548"/>
            <a:ext cx="9144000" cy="1084130"/>
          </a:xfrm>
          <a:prstGeom prst="rect">
            <a:avLst/>
          </a:prstGeom>
        </p:spPr>
      </p:pic>
      <p:sp>
        <p:nvSpPr>
          <p:cNvPr id="6" name="Rectangle 5">
            <a:extLst>
              <a:ext uri="{FF2B5EF4-FFF2-40B4-BE49-F238E27FC236}">
                <a16:creationId xmlns:a16="http://schemas.microsoft.com/office/drawing/2014/main" id="{6F1B52DC-D5FB-7721-0235-C428DCF8D97E}"/>
              </a:ext>
            </a:extLst>
          </p:cNvPr>
          <p:cNvSpPr/>
          <p:nvPr userDrawn="1"/>
        </p:nvSpPr>
        <p:spPr>
          <a:xfrm>
            <a:off x="0" y="2549"/>
            <a:ext cx="9144000" cy="1084129"/>
          </a:xfrm>
          <a:prstGeom prst="rect">
            <a:avLst/>
          </a:prstGeom>
          <a:solidFill>
            <a:schemeClr val="accent2">
              <a:lumMod val="75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 name="TextBox 6">
            <a:extLst>
              <a:ext uri="{FF2B5EF4-FFF2-40B4-BE49-F238E27FC236}">
                <a16:creationId xmlns:a16="http://schemas.microsoft.com/office/drawing/2014/main" id="{5C39ED6E-EF85-CDCB-0EB7-57E200D7D34A}"/>
              </a:ext>
            </a:extLst>
          </p:cNvPr>
          <p:cNvSpPr txBox="1"/>
          <p:nvPr userDrawn="1"/>
        </p:nvSpPr>
        <p:spPr>
          <a:xfrm>
            <a:off x="11995" y="-94182"/>
            <a:ext cx="811441" cy="1323439"/>
          </a:xfrm>
          <a:prstGeom prst="rect">
            <a:avLst/>
          </a:prstGeom>
          <a:noFill/>
        </p:spPr>
        <p:txBody>
          <a:bodyPr wrap="none" rtlCol="0">
            <a:spAutoFit/>
          </a:bodyPr>
          <a:lstStyle/>
          <a:p>
            <a:r>
              <a:rPr lang="en-US" sz="8000">
                <a:solidFill>
                  <a:schemeClr val="accent1">
                    <a:lumMod val="20000"/>
                    <a:lumOff val="80000"/>
                  </a:schemeClr>
                </a:solidFill>
                <a:effectLst>
                  <a:outerShdw blurRad="50800" dist="38100" dir="2700000" algn="tl" rotWithShape="0">
                    <a:prstClr val="black">
                      <a:alpha val="40000"/>
                    </a:prstClr>
                  </a:outerShdw>
                </a:effectLst>
                <a:latin typeface="Arial Black" panose="020B0A04020102020204" pitchFamily="34" charset="0"/>
              </a:rPr>
              <a:t>?</a:t>
            </a:r>
          </a:p>
        </p:txBody>
      </p:sp>
      <p:pic>
        <p:nvPicPr>
          <p:cNvPr id="8" name="Picture 7" descr="A white text on a black background&#10;&#10;Description automatically generated with low confidence">
            <a:extLst>
              <a:ext uri="{FF2B5EF4-FFF2-40B4-BE49-F238E27FC236}">
                <a16:creationId xmlns:a16="http://schemas.microsoft.com/office/drawing/2014/main" id="{A8B634E0-5EC5-87E2-8AD7-62C912BD2E2A}"/>
              </a:ext>
            </a:extLst>
          </p:cNvPr>
          <p:cNvPicPr>
            <a:picLocks noChangeAspect="1"/>
          </p:cNvPicPr>
          <p:nvPr userDrawn="1"/>
        </p:nvPicPr>
        <p:blipFill rotWithShape="1">
          <a:blip r:embed="rId5">
            <a:duotone>
              <a:prstClr val="black"/>
              <a:schemeClr val="accent6">
                <a:tint val="45000"/>
                <a:satMod val="400000"/>
              </a:schemeClr>
            </a:duotone>
            <a:alphaModFix amt="30000"/>
          </a:blip>
          <a:srcRect l="56709" b="23763"/>
          <a:stretch/>
        </p:blipFill>
        <p:spPr>
          <a:xfrm flipH="1" flipV="1">
            <a:off x="8221244" y="4348447"/>
            <a:ext cx="901492" cy="738218"/>
          </a:xfrm>
          <a:prstGeom prst="rect">
            <a:avLst/>
          </a:prstGeom>
        </p:spPr>
      </p:pic>
    </p:spTree>
    <p:extLst>
      <p:ext uri="{BB962C8B-B14F-4D97-AF65-F5344CB8AC3E}">
        <p14:creationId xmlns:p14="http://schemas.microsoft.com/office/powerpoint/2010/main" val="3838306733"/>
      </p:ext>
    </p:extLst>
  </p:cSld>
  <p:clrMap bg1="lt1" tx1="dk1" bg2="lt2" tx2="dk2" accent1="accent1" accent2="accent2" accent3="accent3" accent4="accent4" accent5="accent5" accent6="accent6" hlink="hlink" folHlink="folHlink"/>
  <p:sldLayoutIdLst>
    <p:sldLayoutId id="2147483759" r:id="rId1"/>
    <p:sldLayoutId id="2147483776" r:id="rId2"/>
  </p:sldLayoutIdLst>
  <p:txStyles>
    <p:titleStyle>
      <a:lvl1pPr algn="ctr" defTabSz="457200" rtl="0" eaLnBrk="1" latinLnBrk="0" hangingPunct="1">
        <a:spcBef>
          <a:spcPct val="0"/>
        </a:spcBef>
        <a:buNone/>
        <a:defRPr sz="40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90DE06-5EE2-31F1-AAC0-D177F631C61C}"/>
              </a:ext>
            </a:extLst>
          </p:cNvPr>
          <p:cNvSpPr/>
          <p:nvPr userDrawn="1"/>
        </p:nvSpPr>
        <p:spPr>
          <a:xfrm>
            <a:off x="0" y="0"/>
            <a:ext cx="9144000" cy="1670536"/>
          </a:xfrm>
          <a:prstGeom prst="rect">
            <a:avLst/>
          </a:prstGeom>
          <a:gradFill flip="none" rotWithShape="1">
            <a:gsLst>
              <a:gs pos="0">
                <a:srgbClr val="007D7B"/>
              </a:gs>
              <a:gs pos="100000">
                <a:srgbClr val="66AD7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5" name="Picture 4" descr="A blue and white dotted background&#10;&#10;Description automatically generated">
            <a:extLst>
              <a:ext uri="{FF2B5EF4-FFF2-40B4-BE49-F238E27FC236}">
                <a16:creationId xmlns:a16="http://schemas.microsoft.com/office/drawing/2014/main" id="{29CF4A1C-923C-740E-7940-4D36BF0DA14A}"/>
              </a:ext>
            </a:extLst>
          </p:cNvPr>
          <p:cNvPicPr>
            <a:picLocks noChangeAspect="1"/>
          </p:cNvPicPr>
          <p:nvPr userDrawn="1"/>
        </p:nvPicPr>
        <p:blipFill rotWithShape="1">
          <a:blip r:embed="rId3"/>
          <a:srcRect b="68196"/>
          <a:stretch/>
        </p:blipFill>
        <p:spPr>
          <a:xfrm>
            <a:off x="0" y="2548"/>
            <a:ext cx="9144000" cy="1667988"/>
          </a:xfrm>
          <a:prstGeom prst="rect">
            <a:avLst/>
          </a:prstGeom>
        </p:spPr>
      </p:pic>
      <p:sp>
        <p:nvSpPr>
          <p:cNvPr id="6" name="Rectangle 5">
            <a:extLst>
              <a:ext uri="{FF2B5EF4-FFF2-40B4-BE49-F238E27FC236}">
                <a16:creationId xmlns:a16="http://schemas.microsoft.com/office/drawing/2014/main" id="{0FD6CA8E-8E3B-0521-6544-29800ADD1683}"/>
              </a:ext>
            </a:extLst>
          </p:cNvPr>
          <p:cNvSpPr/>
          <p:nvPr userDrawn="1"/>
        </p:nvSpPr>
        <p:spPr>
          <a:xfrm>
            <a:off x="0" y="2549"/>
            <a:ext cx="9144000" cy="1667987"/>
          </a:xfrm>
          <a:prstGeom prst="rect">
            <a:avLst/>
          </a:prstGeom>
          <a:solidFill>
            <a:schemeClr val="accent2">
              <a:lumMod val="75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 name="TextBox 6">
            <a:extLst>
              <a:ext uri="{FF2B5EF4-FFF2-40B4-BE49-F238E27FC236}">
                <a16:creationId xmlns:a16="http://schemas.microsoft.com/office/drawing/2014/main" id="{69A81DED-A6BB-E25C-E65D-41F682EF2EA8}"/>
              </a:ext>
            </a:extLst>
          </p:cNvPr>
          <p:cNvSpPr txBox="1"/>
          <p:nvPr userDrawn="1"/>
        </p:nvSpPr>
        <p:spPr>
          <a:xfrm>
            <a:off x="11995" y="176946"/>
            <a:ext cx="811441" cy="1323439"/>
          </a:xfrm>
          <a:prstGeom prst="rect">
            <a:avLst/>
          </a:prstGeom>
          <a:noFill/>
        </p:spPr>
        <p:txBody>
          <a:bodyPr wrap="none" rtlCol="0">
            <a:spAutoFit/>
          </a:bodyPr>
          <a:lstStyle/>
          <a:p>
            <a:r>
              <a:rPr lang="en-US" sz="8000">
                <a:solidFill>
                  <a:schemeClr val="accent1">
                    <a:lumMod val="20000"/>
                    <a:lumOff val="80000"/>
                  </a:schemeClr>
                </a:solidFill>
                <a:effectLst>
                  <a:outerShdw blurRad="50800" dist="38100" dir="2700000" algn="tl" rotWithShape="0">
                    <a:prstClr val="black">
                      <a:alpha val="40000"/>
                    </a:prstClr>
                  </a:outerShdw>
                </a:effectLst>
                <a:latin typeface="Arial Black" panose="020B0A04020102020204" pitchFamily="34" charset="0"/>
              </a:rPr>
              <a:t>?</a:t>
            </a:r>
          </a:p>
        </p:txBody>
      </p:sp>
      <p:pic>
        <p:nvPicPr>
          <p:cNvPr id="8" name="Picture 7" descr="A white text on a black background&#10;&#10;Description automatically generated with low confidence">
            <a:extLst>
              <a:ext uri="{FF2B5EF4-FFF2-40B4-BE49-F238E27FC236}">
                <a16:creationId xmlns:a16="http://schemas.microsoft.com/office/drawing/2014/main" id="{F280DE7B-8E0E-8A4A-21E8-998633C7A1BA}"/>
              </a:ext>
            </a:extLst>
          </p:cNvPr>
          <p:cNvPicPr>
            <a:picLocks noChangeAspect="1"/>
          </p:cNvPicPr>
          <p:nvPr userDrawn="1"/>
        </p:nvPicPr>
        <p:blipFill rotWithShape="1">
          <a:blip r:embed="rId4">
            <a:duotone>
              <a:prstClr val="black"/>
              <a:schemeClr val="accent6">
                <a:tint val="45000"/>
                <a:satMod val="400000"/>
              </a:schemeClr>
            </a:duotone>
            <a:alphaModFix amt="30000"/>
          </a:blip>
          <a:srcRect l="56709" b="23763"/>
          <a:stretch/>
        </p:blipFill>
        <p:spPr>
          <a:xfrm flipH="1" flipV="1">
            <a:off x="8221244" y="4348447"/>
            <a:ext cx="901492" cy="738218"/>
          </a:xfrm>
          <a:prstGeom prst="rect">
            <a:avLst/>
          </a:prstGeom>
        </p:spPr>
      </p:pic>
    </p:spTree>
    <p:extLst>
      <p:ext uri="{BB962C8B-B14F-4D97-AF65-F5344CB8AC3E}">
        <p14:creationId xmlns:p14="http://schemas.microsoft.com/office/powerpoint/2010/main" val="1595628491"/>
      </p:ext>
    </p:extLst>
  </p:cSld>
  <p:clrMap bg1="lt1" tx1="dk1" bg2="lt2" tx2="dk2" accent1="accent1" accent2="accent2" accent3="accent3" accent4="accent4" accent5="accent5" accent6="accent6" hlink="hlink" folHlink="folHlink"/>
  <p:sldLayoutIdLst>
    <p:sldLayoutId id="2147483761" r:id="rId1"/>
  </p:sldLayoutIdLst>
  <p:txStyles>
    <p:titleStyle>
      <a:lvl1pPr algn="ctr" defTabSz="457200" rtl="0" eaLnBrk="1" latinLnBrk="0" hangingPunct="1">
        <a:spcBef>
          <a:spcPct val="0"/>
        </a:spcBef>
        <a:buNone/>
        <a:defRPr sz="40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black rectangular frame with a white screen&#10;&#10;Description automatically generated">
            <a:extLst>
              <a:ext uri="{FF2B5EF4-FFF2-40B4-BE49-F238E27FC236}">
                <a16:creationId xmlns:a16="http://schemas.microsoft.com/office/drawing/2014/main" id="{5C0AF35B-7E2E-59DB-64E8-BEE045105BFD}"/>
              </a:ext>
            </a:extLst>
          </p:cNvPr>
          <p:cNvPicPr>
            <a:picLocks noChangeAspect="1"/>
          </p:cNvPicPr>
          <p:nvPr userDrawn="1"/>
        </p:nvPicPr>
        <p:blipFill>
          <a:blip r:embed="rId3"/>
          <a:stretch>
            <a:fillRect/>
          </a:stretch>
        </p:blipFill>
        <p:spPr>
          <a:xfrm>
            <a:off x="4060" y="0"/>
            <a:ext cx="9135879" cy="5143500"/>
          </a:xfrm>
          <a:prstGeom prst="rect">
            <a:avLst/>
          </a:prstGeom>
        </p:spPr>
      </p:pic>
      <p:pic>
        <p:nvPicPr>
          <p:cNvPr id="9" name="Picture 8" descr="A white text on a black background&#10;&#10;Description automatically generated with low confidence">
            <a:extLst>
              <a:ext uri="{FF2B5EF4-FFF2-40B4-BE49-F238E27FC236}">
                <a16:creationId xmlns:a16="http://schemas.microsoft.com/office/drawing/2014/main" id="{90680141-44FB-91AF-859A-176C225A85EB}"/>
              </a:ext>
            </a:extLst>
          </p:cNvPr>
          <p:cNvPicPr>
            <a:picLocks noChangeAspect="1"/>
          </p:cNvPicPr>
          <p:nvPr userDrawn="1"/>
        </p:nvPicPr>
        <p:blipFill rotWithShape="1">
          <a:blip r:embed="rId4">
            <a:duotone>
              <a:prstClr val="black"/>
              <a:schemeClr val="accent6">
                <a:tint val="45000"/>
                <a:satMod val="400000"/>
              </a:schemeClr>
            </a:duotone>
            <a:alphaModFix amt="30000"/>
          </a:blip>
          <a:srcRect l="56709" b="23763"/>
          <a:stretch/>
        </p:blipFill>
        <p:spPr>
          <a:xfrm flipH="1" flipV="1">
            <a:off x="653327" y="3805756"/>
            <a:ext cx="901492" cy="738218"/>
          </a:xfrm>
          <a:prstGeom prst="rect">
            <a:avLst/>
          </a:prstGeom>
        </p:spPr>
      </p:pic>
    </p:spTree>
    <p:extLst>
      <p:ext uri="{BB962C8B-B14F-4D97-AF65-F5344CB8AC3E}">
        <p14:creationId xmlns:p14="http://schemas.microsoft.com/office/powerpoint/2010/main" val="1810575482"/>
      </p:ext>
    </p:extLst>
  </p:cSld>
  <p:clrMap bg1="lt1" tx1="dk1" bg2="lt2" tx2="dk2" accent1="accent1" accent2="accent2" accent3="accent3" accent4="accent4" accent5="accent5" accent6="accent6" hlink="hlink" folHlink="folHlink"/>
  <p:sldLayoutIdLst>
    <p:sldLayoutId id="21474837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image" Target="../media/image21.svg"/><Relationship Id="rId5" Type="http://schemas.openxmlformats.org/officeDocument/2006/relationships/diagramQuickStyle" Target="../diagrams/quickStyle1.xml"/><Relationship Id="rId10" Type="http://schemas.openxmlformats.org/officeDocument/2006/relationships/image" Target="../media/image20.png"/><Relationship Id="rId4" Type="http://schemas.openxmlformats.org/officeDocument/2006/relationships/diagramLayout" Target="../diagrams/layout1.xml"/><Relationship Id="rId9" Type="http://schemas.openxmlformats.org/officeDocument/2006/relationships/image" Target="../media/image19.sv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chart" Target="../charts/chart5.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white text on a black background&#10;&#10;Description automatically generated">
            <a:extLst>
              <a:ext uri="{FF2B5EF4-FFF2-40B4-BE49-F238E27FC236}">
                <a16:creationId xmlns:a16="http://schemas.microsoft.com/office/drawing/2014/main" id="{9159B006-BC9A-9402-3574-4ADA9996FC00}"/>
              </a:ext>
            </a:extLst>
          </p:cNvPr>
          <p:cNvPicPr>
            <a:picLocks noChangeAspect="1"/>
          </p:cNvPicPr>
          <p:nvPr/>
        </p:nvPicPr>
        <p:blipFill>
          <a:blip r:embed="rId3"/>
          <a:stretch>
            <a:fillRect/>
          </a:stretch>
        </p:blipFill>
        <p:spPr>
          <a:xfrm>
            <a:off x="391885" y="261257"/>
            <a:ext cx="2539093" cy="1180678"/>
          </a:xfrm>
          <a:prstGeom prst="rect">
            <a:avLst/>
          </a:prstGeom>
        </p:spPr>
      </p:pic>
      <p:sp>
        <p:nvSpPr>
          <p:cNvPr id="13" name="Title 12">
            <a:extLst>
              <a:ext uri="{FF2B5EF4-FFF2-40B4-BE49-F238E27FC236}">
                <a16:creationId xmlns:a16="http://schemas.microsoft.com/office/drawing/2014/main" id="{9A6B810F-B8FE-A0DE-E1A7-89EBBA301B31}"/>
              </a:ext>
            </a:extLst>
          </p:cNvPr>
          <p:cNvSpPr>
            <a:spLocks noGrp="1"/>
          </p:cNvSpPr>
          <p:nvPr>
            <p:ph type="ctrTitle"/>
          </p:nvPr>
        </p:nvSpPr>
        <p:spPr>
          <a:xfrm>
            <a:off x="135854" y="1402862"/>
            <a:ext cx="9008146" cy="1397000"/>
          </a:xfrm>
        </p:spPr>
        <p:txBody>
          <a:bodyPr>
            <a:normAutofit/>
          </a:bodyPr>
          <a:lstStyle/>
          <a:p>
            <a:r>
              <a:rPr lang="en-US">
                <a:latin typeface="Arial" panose="020B0604020202020204" pitchFamily="34" charset="0"/>
                <a:cs typeface="Arial" panose="020B0604020202020204" pitchFamily="34" charset="0"/>
              </a:rPr>
              <a:t>Oral Oncolytics in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CLL Treatment</a:t>
            </a:r>
          </a:p>
        </p:txBody>
      </p:sp>
      <p:sp>
        <p:nvSpPr>
          <p:cNvPr id="14" name="Subtitle 13">
            <a:extLst>
              <a:ext uri="{FF2B5EF4-FFF2-40B4-BE49-F238E27FC236}">
                <a16:creationId xmlns:a16="http://schemas.microsoft.com/office/drawing/2014/main" id="{0559CD91-48FF-7FF8-6AE8-EB158C20CBEB}"/>
              </a:ext>
            </a:extLst>
          </p:cNvPr>
          <p:cNvSpPr>
            <a:spLocks noGrp="1"/>
          </p:cNvSpPr>
          <p:nvPr>
            <p:ph type="subTitle" idx="1"/>
          </p:nvPr>
        </p:nvSpPr>
        <p:spPr>
          <a:xfrm>
            <a:off x="135854" y="2799862"/>
            <a:ext cx="4592263" cy="1730022"/>
          </a:xfrm>
        </p:spPr>
        <p:txBody>
          <a:bodyPr>
            <a:normAutofit/>
          </a:bodyPr>
          <a:lstStyle/>
          <a:p>
            <a:r>
              <a:rPr lang="en-US" sz="2800">
                <a:latin typeface="Arial" panose="020B0604020202020204" pitchFamily="34" charset="0"/>
                <a:cs typeface="Arial" panose="020B0604020202020204" pitchFamily="34" charset="0"/>
              </a:rPr>
              <a:t>The Vital Role of the Oncology Nurse</a:t>
            </a:r>
          </a:p>
        </p:txBody>
      </p:sp>
      <p:sp>
        <p:nvSpPr>
          <p:cNvPr id="15" name="TextBox 14">
            <a:extLst>
              <a:ext uri="{FF2B5EF4-FFF2-40B4-BE49-F238E27FC236}">
                <a16:creationId xmlns:a16="http://schemas.microsoft.com/office/drawing/2014/main" id="{39C31FEA-61A1-A585-6AF8-784B582DABCA}"/>
              </a:ext>
            </a:extLst>
          </p:cNvPr>
          <p:cNvSpPr txBox="1"/>
          <p:nvPr/>
        </p:nvSpPr>
        <p:spPr>
          <a:xfrm>
            <a:off x="211000" y="4420578"/>
            <a:ext cx="4111572" cy="461665"/>
          </a:xfrm>
          <a:prstGeom prst="rect">
            <a:avLst/>
          </a:prstGeom>
          <a:noFill/>
        </p:spPr>
        <p:txBody>
          <a:bodyPr wrap="square" lIns="0" tIns="0" rIns="0" bIns="0" rtlCol="0">
            <a:spAutoFit/>
          </a:bodyPr>
          <a:lstStyle/>
          <a:p>
            <a:r>
              <a:rPr lang="en-US" sz="1000">
                <a:solidFill>
                  <a:schemeClr val="bg1"/>
                </a:solidFill>
              </a:rPr>
              <a:t>This activity is supported by educational grants from AbbVie, </a:t>
            </a:r>
            <a:r>
              <a:rPr lang="en-US" sz="1000" err="1">
                <a:solidFill>
                  <a:schemeClr val="bg1"/>
                </a:solidFill>
              </a:rPr>
              <a:t>BeiGene</a:t>
            </a:r>
            <a:r>
              <a:rPr lang="en-US" sz="1000">
                <a:solidFill>
                  <a:schemeClr val="bg1"/>
                </a:solidFill>
              </a:rPr>
              <a:t> USA, Inc., Janssen Biotech, Inc., administered by Janssen Scientific Affairs, LLC.- both are Johnson &amp; Johnson companies; and Lilly.</a:t>
            </a:r>
          </a:p>
        </p:txBody>
      </p:sp>
    </p:spTree>
    <p:extLst>
      <p:ext uri="{BB962C8B-B14F-4D97-AF65-F5344CB8AC3E}">
        <p14:creationId xmlns:p14="http://schemas.microsoft.com/office/powerpoint/2010/main" val="2700902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AF96-D4F7-F7F0-B27A-79E7F1C684D5}"/>
              </a:ext>
            </a:extLst>
          </p:cNvPr>
          <p:cNvSpPr>
            <a:spLocks noGrp="1"/>
          </p:cNvSpPr>
          <p:nvPr>
            <p:ph type="title"/>
          </p:nvPr>
        </p:nvSpPr>
        <p:spPr/>
        <p:txBody>
          <a:bodyPr>
            <a:normAutofit/>
          </a:bodyPr>
          <a:lstStyle/>
          <a:p>
            <a:r>
              <a:rPr lang="en-US" sz="3200">
                <a:cs typeface="Calibri" panose="020F0502020204030204" pitchFamily="34" charset="0"/>
              </a:rPr>
              <a:t>A Diverse Array of Novel Agents are </a:t>
            </a:r>
            <a:br>
              <a:rPr lang="en-US" sz="3200">
                <a:cs typeface="Calibri" panose="020F0502020204030204" pitchFamily="34" charset="0"/>
              </a:rPr>
            </a:br>
            <a:r>
              <a:rPr lang="en-US" sz="3200">
                <a:cs typeface="Calibri" panose="020F0502020204030204" pitchFamily="34" charset="0"/>
              </a:rPr>
              <a:t>Highly Active in CLL</a:t>
            </a:r>
            <a:endParaRPr lang="en-US" sz="3200"/>
          </a:p>
        </p:txBody>
      </p:sp>
      <p:sp>
        <p:nvSpPr>
          <p:cNvPr id="3" name="Text Placeholder 2">
            <a:extLst>
              <a:ext uri="{FF2B5EF4-FFF2-40B4-BE49-F238E27FC236}">
                <a16:creationId xmlns:a16="http://schemas.microsoft.com/office/drawing/2014/main" id="{3F60C286-D7B2-A64E-C605-7638B2D414D2}"/>
              </a:ext>
            </a:extLst>
          </p:cNvPr>
          <p:cNvSpPr>
            <a:spLocks noGrp="1"/>
          </p:cNvSpPr>
          <p:nvPr>
            <p:ph type="body" sz="quarter" idx="10"/>
          </p:nvPr>
        </p:nvSpPr>
        <p:spPr>
          <a:xfrm>
            <a:off x="8421" y="4860925"/>
            <a:ext cx="8890000" cy="254000"/>
          </a:xfrm>
        </p:spPr>
        <p:txBody>
          <a:bodyPr/>
          <a:lstStyle/>
          <a:p>
            <a:r>
              <a:rPr lang="en-US" sz="1000">
                <a:solidFill>
                  <a:schemeClr val="accent6"/>
                </a:solidFill>
                <a:ea typeface="Geneva" charset="0"/>
                <a:cs typeface="Calibri" panose="020F0502020204030204" pitchFamily="34" charset="0"/>
              </a:rPr>
              <a:t>Adapted from </a:t>
            </a:r>
            <a:r>
              <a:rPr lang="en-US" sz="1000" err="1">
                <a:solidFill>
                  <a:schemeClr val="accent6"/>
                </a:solidFill>
              </a:rPr>
              <a:t>Davids</a:t>
            </a:r>
            <a:r>
              <a:rPr lang="en-US" sz="1000">
                <a:solidFill>
                  <a:schemeClr val="accent6"/>
                </a:solidFill>
              </a:rPr>
              <a:t> MS, et al. </a:t>
            </a:r>
            <a:r>
              <a:rPr lang="en-US" sz="1000" i="1">
                <a:solidFill>
                  <a:schemeClr val="accent6"/>
                </a:solidFill>
              </a:rPr>
              <a:t>Leuk Lymph.</a:t>
            </a:r>
            <a:r>
              <a:rPr lang="en-US" sz="1000">
                <a:solidFill>
                  <a:schemeClr val="accent6"/>
                </a:solidFill>
              </a:rPr>
              <a:t> 2012;120(17):3501-3509</a:t>
            </a:r>
            <a:r>
              <a:rPr lang="en-US" sz="1000">
                <a:solidFill>
                  <a:schemeClr val="accent6"/>
                </a:solidFill>
                <a:cs typeface="Calibri" panose="020F0502020204030204" pitchFamily="34" charset="0"/>
              </a:rPr>
              <a:t>. </a:t>
            </a:r>
            <a:r>
              <a:rPr lang="en-US" sz="1000" err="1">
                <a:solidFill>
                  <a:schemeClr val="accent6"/>
                </a:solidFill>
                <a:cs typeface="Calibri" panose="020F0502020204030204" pitchFamily="34" charset="0"/>
              </a:rPr>
              <a:t>Lokaj</a:t>
            </a:r>
            <a:r>
              <a:rPr lang="en-US" sz="1000">
                <a:solidFill>
                  <a:schemeClr val="accent6"/>
                </a:solidFill>
                <a:cs typeface="Calibri" panose="020F0502020204030204" pitchFamily="34" charset="0"/>
              </a:rPr>
              <a:t> R. Cancer Network. FDA approves </a:t>
            </a:r>
            <a:r>
              <a:rPr lang="en-US" sz="1000" err="1">
                <a:solidFill>
                  <a:schemeClr val="accent6"/>
                </a:solidFill>
                <a:cs typeface="Calibri" panose="020F0502020204030204" pitchFamily="34" charset="0"/>
              </a:rPr>
              <a:t>Liso-cel</a:t>
            </a:r>
            <a:r>
              <a:rPr lang="en-US" sz="1000">
                <a:solidFill>
                  <a:schemeClr val="accent6"/>
                </a:solidFill>
                <a:cs typeface="Calibri" panose="020F0502020204030204" pitchFamily="34" charset="0"/>
              </a:rPr>
              <a:t> for relapsed/refractory CLL/SLL. 2024. https://</a:t>
            </a:r>
            <a:r>
              <a:rPr lang="en-US" sz="1000" err="1">
                <a:solidFill>
                  <a:schemeClr val="accent6"/>
                </a:solidFill>
                <a:cs typeface="Calibri" panose="020F0502020204030204" pitchFamily="34" charset="0"/>
              </a:rPr>
              <a:t>www.cancernetwork.com</a:t>
            </a:r>
            <a:r>
              <a:rPr lang="en-US" sz="1000">
                <a:solidFill>
                  <a:schemeClr val="accent6"/>
                </a:solidFill>
                <a:cs typeface="Calibri" panose="020F0502020204030204" pitchFamily="34" charset="0"/>
              </a:rPr>
              <a:t>/view/</a:t>
            </a:r>
            <a:r>
              <a:rPr lang="en-US" sz="1000" err="1">
                <a:solidFill>
                  <a:schemeClr val="accent6"/>
                </a:solidFill>
                <a:cs typeface="Calibri" panose="020F0502020204030204" pitchFamily="34" charset="0"/>
              </a:rPr>
              <a:t>fda</a:t>
            </a:r>
            <a:r>
              <a:rPr lang="en-US" sz="1000">
                <a:solidFill>
                  <a:schemeClr val="accent6"/>
                </a:solidFill>
                <a:cs typeface="Calibri" panose="020F0502020204030204" pitchFamily="34" charset="0"/>
              </a:rPr>
              <a:t>-approves-liso-cel-for-relapsed-refractory-</a:t>
            </a:r>
            <a:r>
              <a:rPr lang="en-US" sz="1000" err="1">
                <a:solidFill>
                  <a:schemeClr val="accent6"/>
                </a:solidFill>
                <a:cs typeface="Calibri" panose="020F0502020204030204" pitchFamily="34" charset="0"/>
              </a:rPr>
              <a:t>cll</a:t>
            </a:r>
            <a:r>
              <a:rPr lang="en-US" sz="1000">
                <a:solidFill>
                  <a:schemeClr val="accent6"/>
                </a:solidFill>
                <a:cs typeface="Calibri" panose="020F0502020204030204" pitchFamily="34" charset="0"/>
              </a:rPr>
              <a:t>-</a:t>
            </a:r>
            <a:r>
              <a:rPr lang="en-US" sz="1000" err="1">
                <a:solidFill>
                  <a:schemeClr val="accent6"/>
                </a:solidFill>
                <a:cs typeface="Calibri" panose="020F0502020204030204" pitchFamily="34" charset="0"/>
              </a:rPr>
              <a:t>sll</a:t>
            </a:r>
            <a:r>
              <a:rPr lang="en-US" sz="1000">
                <a:solidFill>
                  <a:schemeClr val="accent6"/>
                </a:solidFill>
                <a:cs typeface="Calibri" panose="020F0502020204030204" pitchFamily="34" charset="0"/>
              </a:rPr>
              <a:t>.</a:t>
            </a:r>
          </a:p>
        </p:txBody>
      </p:sp>
      <p:grpSp>
        <p:nvGrpSpPr>
          <p:cNvPr id="41" name="Group 40">
            <a:extLst>
              <a:ext uri="{FF2B5EF4-FFF2-40B4-BE49-F238E27FC236}">
                <a16:creationId xmlns:a16="http://schemas.microsoft.com/office/drawing/2014/main" id="{CC4E97D4-D90E-B14C-BDC7-9C19DDBF6A00}"/>
              </a:ext>
            </a:extLst>
          </p:cNvPr>
          <p:cNvGrpSpPr/>
          <p:nvPr/>
        </p:nvGrpSpPr>
        <p:grpSpPr>
          <a:xfrm>
            <a:off x="776364" y="1102802"/>
            <a:ext cx="7354113" cy="3743764"/>
            <a:chOff x="1130319" y="881374"/>
            <a:chExt cx="10799670" cy="5497796"/>
          </a:xfrm>
        </p:grpSpPr>
        <p:grpSp>
          <p:nvGrpSpPr>
            <p:cNvPr id="42" name="Group 41">
              <a:extLst>
                <a:ext uri="{FF2B5EF4-FFF2-40B4-BE49-F238E27FC236}">
                  <a16:creationId xmlns:a16="http://schemas.microsoft.com/office/drawing/2014/main" id="{6CFB463E-4CC2-1E8F-DAE1-A10AB4E50566}"/>
                </a:ext>
              </a:extLst>
            </p:cNvPr>
            <p:cNvGrpSpPr/>
            <p:nvPr/>
          </p:nvGrpSpPr>
          <p:grpSpPr>
            <a:xfrm>
              <a:off x="3449184" y="1075492"/>
              <a:ext cx="5049083" cy="5303678"/>
              <a:chOff x="3449183" y="830943"/>
              <a:chExt cx="5049083" cy="5303678"/>
            </a:xfrm>
          </p:grpSpPr>
          <p:pic>
            <p:nvPicPr>
              <p:cNvPr id="77" name="Picture 3" descr="BCR Review - Figure 1">
                <a:extLst>
                  <a:ext uri="{FF2B5EF4-FFF2-40B4-BE49-F238E27FC236}">
                    <a16:creationId xmlns:a16="http://schemas.microsoft.com/office/drawing/2014/main" id="{99BE1BD9-44FD-0C33-66D3-BCE35693F3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135"/>
              <a:stretch/>
            </p:blipFill>
            <p:spPr bwMode="auto">
              <a:xfrm>
                <a:off x="3449183" y="830943"/>
                <a:ext cx="5049083" cy="530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a:extLst>
                  <a:ext uri="{FF2B5EF4-FFF2-40B4-BE49-F238E27FC236}">
                    <a16:creationId xmlns:a16="http://schemas.microsoft.com/office/drawing/2014/main" id="{5A73AB54-3A56-CA5F-1A45-4470D23154D9}"/>
                  </a:ext>
                </a:extLst>
              </p:cNvPr>
              <p:cNvSpPr/>
              <p:nvPr/>
            </p:nvSpPr>
            <p:spPr>
              <a:xfrm>
                <a:off x="7538357" y="1335664"/>
                <a:ext cx="767443" cy="214741"/>
              </a:xfrm>
              <a:prstGeom prst="rect">
                <a:avLst/>
              </a:prstGeom>
              <a:solidFill>
                <a:srgbClr val="FDFD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sz="1200">
                  <a:solidFill>
                    <a:srgbClr val="FFFFFF"/>
                  </a:solidFill>
                  <a:latin typeface="Arial"/>
                </a:endParaRPr>
              </a:p>
            </p:txBody>
          </p:sp>
        </p:grpSp>
        <p:sp>
          <p:nvSpPr>
            <p:cNvPr id="43" name="Text Box 6">
              <a:extLst>
                <a:ext uri="{FF2B5EF4-FFF2-40B4-BE49-F238E27FC236}">
                  <a16:creationId xmlns:a16="http://schemas.microsoft.com/office/drawing/2014/main" id="{55384DC3-4B9F-4295-55DD-2C757132A260}"/>
                </a:ext>
              </a:extLst>
            </p:cNvPr>
            <p:cNvSpPr txBox="1">
              <a:spLocks noChangeArrowheads="1"/>
            </p:cNvSpPr>
            <p:nvPr/>
          </p:nvSpPr>
          <p:spPr bwMode="auto">
            <a:xfrm>
              <a:off x="3102018" y="4183079"/>
              <a:ext cx="1494545" cy="414796"/>
            </a:xfrm>
            <a:prstGeom prst="rect">
              <a:avLst/>
            </a:prstGeom>
            <a:ln>
              <a:solidFill>
                <a:schemeClr val="accent5">
                  <a:lumMod val="75000"/>
                </a:schemeClr>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354">
                <a:lnSpc>
                  <a:spcPct val="100000"/>
                </a:lnSpc>
                <a:spcBef>
                  <a:spcPct val="50000"/>
                </a:spcBef>
                <a:buNone/>
                <a:defRPr/>
              </a:pPr>
              <a:r>
                <a:rPr lang="en-US" altLang="en-US" sz="1200">
                  <a:latin typeface="Arial"/>
                  <a:ea typeface="Geneva" charset="0"/>
                  <a:cs typeface="Calibri" panose="020F0502020204030204" pitchFamily="34" charset="0"/>
                </a:rPr>
                <a:t>Venetoclax</a:t>
              </a:r>
            </a:p>
          </p:txBody>
        </p:sp>
        <p:sp>
          <p:nvSpPr>
            <p:cNvPr id="44" name="Text Box 9">
              <a:extLst>
                <a:ext uri="{FF2B5EF4-FFF2-40B4-BE49-F238E27FC236}">
                  <a16:creationId xmlns:a16="http://schemas.microsoft.com/office/drawing/2014/main" id="{F7BCDA20-2A25-6357-BBB6-C0D99AE2F65A}"/>
                </a:ext>
              </a:extLst>
            </p:cNvPr>
            <p:cNvSpPr txBox="1">
              <a:spLocks noChangeArrowheads="1"/>
            </p:cNvSpPr>
            <p:nvPr/>
          </p:nvSpPr>
          <p:spPr bwMode="auto">
            <a:xfrm>
              <a:off x="2724553" y="3025869"/>
              <a:ext cx="1579033" cy="76836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354">
                <a:lnSpc>
                  <a:spcPct val="100000"/>
                </a:lnSpc>
                <a:spcBef>
                  <a:spcPct val="50000"/>
                </a:spcBef>
                <a:buNone/>
                <a:defRPr/>
              </a:pPr>
              <a:r>
                <a:rPr lang="en-US" altLang="en-US" sz="1400">
                  <a:latin typeface="Arial"/>
                  <a:ea typeface="Geneva" charset="0"/>
                  <a:cs typeface="Calibri" panose="020F0502020204030204" pitchFamily="34" charset="0"/>
                </a:rPr>
                <a:t>Idelalisib</a:t>
              </a:r>
              <a:br>
                <a:rPr lang="en-US" altLang="en-US" sz="1400">
                  <a:latin typeface="Arial"/>
                  <a:ea typeface="Geneva" charset="0"/>
                  <a:cs typeface="Calibri" panose="020F0502020204030204" pitchFamily="34" charset="0"/>
                </a:rPr>
              </a:br>
              <a:r>
                <a:rPr lang="en-US" altLang="en-US" sz="1400">
                  <a:latin typeface="Arial"/>
                  <a:ea typeface="Geneva" charset="0"/>
                  <a:cs typeface="Calibri" panose="020F0502020204030204" pitchFamily="34" charset="0"/>
                </a:rPr>
                <a:t>Duvelisib</a:t>
              </a:r>
            </a:p>
          </p:txBody>
        </p:sp>
        <p:grpSp>
          <p:nvGrpSpPr>
            <p:cNvPr id="45" name="Group 44">
              <a:extLst>
                <a:ext uri="{FF2B5EF4-FFF2-40B4-BE49-F238E27FC236}">
                  <a16:creationId xmlns:a16="http://schemas.microsoft.com/office/drawing/2014/main" id="{197A610F-96B7-AAE2-4150-3EE18EC03B7E}"/>
                </a:ext>
              </a:extLst>
            </p:cNvPr>
            <p:cNvGrpSpPr/>
            <p:nvPr/>
          </p:nvGrpSpPr>
          <p:grpSpPr>
            <a:xfrm rot="20842343">
              <a:off x="4350536" y="3215439"/>
              <a:ext cx="457200" cy="304800"/>
              <a:chOff x="4350536" y="2970889"/>
              <a:chExt cx="457200" cy="304800"/>
            </a:xfrm>
          </p:grpSpPr>
          <p:sp>
            <p:nvSpPr>
              <p:cNvPr id="75" name="Line 10">
                <a:extLst>
                  <a:ext uri="{FF2B5EF4-FFF2-40B4-BE49-F238E27FC236}">
                    <a16:creationId xmlns:a16="http://schemas.microsoft.com/office/drawing/2014/main" id="{25CD4DEF-0AAE-05BA-FE87-6E295E927432}"/>
                  </a:ext>
                </a:extLst>
              </p:cNvPr>
              <p:cNvSpPr>
                <a:spLocks noChangeShapeType="1"/>
              </p:cNvSpPr>
              <p:nvPr/>
            </p:nvSpPr>
            <p:spPr bwMode="auto">
              <a:xfrm flipV="1">
                <a:off x="4350536" y="3123291"/>
                <a:ext cx="457200" cy="6351"/>
              </a:xfrm>
              <a:prstGeom prst="line">
                <a:avLst/>
              </a:prstGeom>
              <a:noFill/>
              <a:ln w="63500">
                <a:solidFill>
                  <a:schemeClr val="accent1"/>
                </a:solidFill>
                <a:round/>
                <a:headEnd/>
                <a:tailEnd/>
              </a:ln>
              <a:extLst>
                <a:ext uri="{909E8E84-426E-40DD-AFC4-6F175D3DCCD1}">
                  <a14:hiddenFill xmlns:a14="http://schemas.microsoft.com/office/drawing/2010/main">
                    <a:noFill/>
                  </a14:hiddenFill>
                </a:ext>
              </a:extLst>
            </p:spPr>
            <p:txBody>
              <a:bodyPr/>
              <a:lstStyle/>
              <a:p>
                <a:pPr defTabSz="914354">
                  <a:defRPr/>
                </a:pPr>
                <a:endParaRPr lang="en-US" sz="1600">
                  <a:solidFill>
                    <a:srgbClr val="000000"/>
                  </a:solidFill>
                  <a:latin typeface="Arial" panose="020B0604020202020204"/>
                  <a:ea typeface="Geneva" charset="0"/>
                </a:endParaRPr>
              </a:p>
            </p:txBody>
          </p:sp>
          <p:sp>
            <p:nvSpPr>
              <p:cNvPr id="76" name="Line 11">
                <a:extLst>
                  <a:ext uri="{FF2B5EF4-FFF2-40B4-BE49-F238E27FC236}">
                    <a16:creationId xmlns:a16="http://schemas.microsoft.com/office/drawing/2014/main" id="{19C12176-F438-9E88-4855-C31863798E16}"/>
                  </a:ext>
                </a:extLst>
              </p:cNvPr>
              <p:cNvSpPr>
                <a:spLocks noChangeShapeType="1"/>
              </p:cNvSpPr>
              <p:nvPr/>
            </p:nvSpPr>
            <p:spPr bwMode="auto">
              <a:xfrm flipV="1">
                <a:off x="4807736" y="2970889"/>
                <a:ext cx="0" cy="304800"/>
              </a:xfrm>
              <a:prstGeom prst="line">
                <a:avLst/>
              </a:prstGeom>
              <a:noFill/>
              <a:ln w="63500">
                <a:solidFill>
                  <a:schemeClr val="accent1"/>
                </a:solidFill>
                <a:round/>
                <a:headEnd/>
                <a:tailEnd/>
              </a:ln>
              <a:extLst>
                <a:ext uri="{909E8E84-426E-40DD-AFC4-6F175D3DCCD1}">
                  <a14:hiddenFill xmlns:a14="http://schemas.microsoft.com/office/drawing/2010/main">
                    <a:noFill/>
                  </a14:hiddenFill>
                </a:ext>
              </a:extLst>
            </p:spPr>
            <p:txBody>
              <a:bodyPr/>
              <a:lstStyle/>
              <a:p>
                <a:pPr defTabSz="914354">
                  <a:defRPr/>
                </a:pPr>
                <a:endParaRPr lang="en-US" sz="1600">
                  <a:solidFill>
                    <a:srgbClr val="000000"/>
                  </a:solidFill>
                  <a:latin typeface="Arial" panose="020B0604020202020204"/>
                  <a:ea typeface="Geneva" charset="0"/>
                </a:endParaRPr>
              </a:p>
            </p:txBody>
          </p:sp>
        </p:grpSp>
        <p:sp>
          <p:nvSpPr>
            <p:cNvPr id="46" name="Text Box 13">
              <a:extLst>
                <a:ext uri="{FF2B5EF4-FFF2-40B4-BE49-F238E27FC236}">
                  <a16:creationId xmlns:a16="http://schemas.microsoft.com/office/drawing/2014/main" id="{9645F578-638C-A9DD-AC5D-90D06C2EE998}"/>
                </a:ext>
              </a:extLst>
            </p:cNvPr>
            <p:cNvSpPr txBox="1">
              <a:spLocks noChangeArrowheads="1"/>
            </p:cNvSpPr>
            <p:nvPr/>
          </p:nvSpPr>
          <p:spPr bwMode="auto">
            <a:xfrm>
              <a:off x="6358955" y="1465292"/>
              <a:ext cx="1728518" cy="1220337"/>
            </a:xfrm>
            <a:prstGeom prst="rect">
              <a:avLst/>
            </a:prstGeom>
            <a:ln>
              <a:solidFill>
                <a:schemeClr val="accent4"/>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354">
                <a:lnSpc>
                  <a:spcPct val="100000"/>
                </a:lnSpc>
                <a:spcBef>
                  <a:spcPct val="50000"/>
                </a:spcBef>
                <a:buNone/>
                <a:defRPr/>
              </a:pPr>
              <a:r>
                <a:rPr lang="en-US" altLang="en-US" sz="1200">
                  <a:latin typeface="Arial"/>
                  <a:ea typeface="Geneva" charset="0"/>
                  <a:cs typeface="Calibri" panose="020F0502020204030204" pitchFamily="34" charset="0"/>
                </a:rPr>
                <a:t>Ibrutinib</a:t>
              </a:r>
              <a:br>
                <a:rPr lang="en-US" altLang="en-US" sz="1200">
                  <a:latin typeface="Arial"/>
                  <a:ea typeface="Geneva" charset="0"/>
                  <a:cs typeface="Calibri" panose="020F0502020204030204" pitchFamily="34" charset="0"/>
                </a:rPr>
              </a:br>
              <a:r>
                <a:rPr lang="en-US" altLang="en-US" sz="1200">
                  <a:latin typeface="Arial"/>
                  <a:ea typeface="Geneva" charset="0"/>
                  <a:cs typeface="Calibri" panose="020F0502020204030204" pitchFamily="34" charset="0"/>
                </a:rPr>
                <a:t>Acalabrutinib</a:t>
              </a:r>
              <a:br>
                <a:rPr lang="en-US" altLang="en-US" sz="1200">
                  <a:latin typeface="Arial"/>
                  <a:ea typeface="Geneva" charset="0"/>
                  <a:cs typeface="Calibri" panose="020F0502020204030204" pitchFamily="34" charset="0"/>
                </a:rPr>
              </a:br>
              <a:r>
                <a:rPr lang="en-US" altLang="en-US" sz="1200">
                  <a:latin typeface="Arial"/>
                  <a:ea typeface="Geneva" charset="0"/>
                  <a:cs typeface="Calibri" panose="020F0502020204030204" pitchFamily="34" charset="0"/>
                </a:rPr>
                <a:t>Zanubrutinib</a:t>
              </a:r>
              <a:br>
                <a:rPr lang="en-US" altLang="en-US" sz="1200">
                  <a:latin typeface="Arial"/>
                  <a:ea typeface="Geneva" charset="0"/>
                  <a:cs typeface="Calibri" panose="020F0502020204030204" pitchFamily="34" charset="0"/>
                </a:rPr>
              </a:br>
              <a:r>
                <a:rPr lang="en-US" altLang="en-US" sz="1200">
                  <a:latin typeface="Arial"/>
                  <a:ea typeface="Geneva" charset="0"/>
                  <a:cs typeface="Calibri" panose="020F0502020204030204" pitchFamily="34" charset="0"/>
                </a:rPr>
                <a:t>Pirtobrutinib</a:t>
              </a:r>
            </a:p>
          </p:txBody>
        </p:sp>
        <p:sp>
          <p:nvSpPr>
            <p:cNvPr id="47" name="Line 10">
              <a:extLst>
                <a:ext uri="{FF2B5EF4-FFF2-40B4-BE49-F238E27FC236}">
                  <a16:creationId xmlns:a16="http://schemas.microsoft.com/office/drawing/2014/main" id="{CA429245-B65A-B849-1B4D-1D58169E3209}"/>
                </a:ext>
              </a:extLst>
            </p:cNvPr>
            <p:cNvSpPr>
              <a:spLocks noChangeShapeType="1"/>
            </p:cNvSpPr>
            <p:nvPr/>
          </p:nvSpPr>
          <p:spPr bwMode="auto">
            <a:xfrm flipV="1">
              <a:off x="4586832" y="4398658"/>
              <a:ext cx="457200" cy="6351"/>
            </a:xfrm>
            <a:prstGeom prst="line">
              <a:avLst/>
            </a:prstGeom>
            <a:noFill/>
            <a:ln w="63500">
              <a:solidFill>
                <a:schemeClr val="accent5">
                  <a:lumMod val="75000"/>
                </a:schemeClr>
              </a:solidFill>
              <a:round/>
              <a:headEnd/>
              <a:tailEnd/>
            </a:ln>
            <a:extLst>
              <a:ext uri="{909E8E84-426E-40DD-AFC4-6F175D3DCCD1}">
                <a14:hiddenFill xmlns:a14="http://schemas.microsoft.com/office/drawing/2010/main">
                  <a:noFill/>
                </a14:hiddenFill>
              </a:ext>
            </a:extLst>
          </p:spPr>
          <p:txBody>
            <a:bodyPr/>
            <a:lstStyle/>
            <a:p>
              <a:pPr defTabSz="914354">
                <a:defRPr/>
              </a:pPr>
              <a:endParaRPr lang="en-US" sz="1600">
                <a:solidFill>
                  <a:srgbClr val="000000"/>
                </a:solidFill>
                <a:latin typeface="Arial" panose="020B0604020202020204"/>
                <a:ea typeface="Geneva" charset="0"/>
              </a:endParaRPr>
            </a:p>
          </p:txBody>
        </p:sp>
        <p:sp>
          <p:nvSpPr>
            <p:cNvPr id="48" name="Line 11">
              <a:extLst>
                <a:ext uri="{FF2B5EF4-FFF2-40B4-BE49-F238E27FC236}">
                  <a16:creationId xmlns:a16="http://schemas.microsoft.com/office/drawing/2014/main" id="{AFC68F35-754B-B873-4984-A3F4CB52E309}"/>
                </a:ext>
              </a:extLst>
            </p:cNvPr>
            <p:cNvSpPr>
              <a:spLocks noChangeShapeType="1"/>
            </p:cNvSpPr>
            <p:nvPr/>
          </p:nvSpPr>
          <p:spPr bwMode="auto">
            <a:xfrm flipV="1">
              <a:off x="5073436" y="4246255"/>
              <a:ext cx="0" cy="304800"/>
            </a:xfrm>
            <a:prstGeom prst="line">
              <a:avLst/>
            </a:prstGeom>
            <a:noFill/>
            <a:ln w="63500">
              <a:solidFill>
                <a:schemeClr val="accent5">
                  <a:lumMod val="75000"/>
                </a:schemeClr>
              </a:solidFill>
              <a:round/>
              <a:headEnd/>
              <a:tailEnd/>
            </a:ln>
            <a:extLst>
              <a:ext uri="{909E8E84-426E-40DD-AFC4-6F175D3DCCD1}">
                <a14:hiddenFill xmlns:a14="http://schemas.microsoft.com/office/drawing/2010/main">
                  <a:noFill/>
                </a14:hiddenFill>
              </a:ext>
            </a:extLst>
          </p:spPr>
          <p:txBody>
            <a:bodyPr/>
            <a:lstStyle/>
            <a:p>
              <a:pPr defTabSz="914354">
                <a:defRPr/>
              </a:pPr>
              <a:endParaRPr lang="en-US" sz="1600">
                <a:solidFill>
                  <a:srgbClr val="000000"/>
                </a:solidFill>
                <a:latin typeface="Arial" panose="020B0604020202020204"/>
                <a:ea typeface="Geneva" charset="0"/>
              </a:endParaRPr>
            </a:p>
          </p:txBody>
        </p:sp>
        <p:grpSp>
          <p:nvGrpSpPr>
            <p:cNvPr id="49" name="Group 3">
              <a:extLst>
                <a:ext uri="{FF2B5EF4-FFF2-40B4-BE49-F238E27FC236}">
                  <a16:creationId xmlns:a16="http://schemas.microsoft.com/office/drawing/2014/main" id="{4FEAD3C3-B5AE-893A-6637-4912580C88A2}"/>
                </a:ext>
              </a:extLst>
            </p:cNvPr>
            <p:cNvGrpSpPr>
              <a:grpSpLocks/>
            </p:cNvGrpSpPr>
            <p:nvPr/>
          </p:nvGrpSpPr>
          <p:grpSpPr bwMode="auto">
            <a:xfrm>
              <a:off x="5103302" y="4261034"/>
              <a:ext cx="952500" cy="316384"/>
              <a:chOff x="6683292" y="2979642"/>
              <a:chExt cx="715588" cy="238620"/>
            </a:xfrm>
          </p:grpSpPr>
          <p:sp>
            <p:nvSpPr>
              <p:cNvPr id="73" name="Oval 72">
                <a:extLst>
                  <a:ext uri="{FF2B5EF4-FFF2-40B4-BE49-F238E27FC236}">
                    <a16:creationId xmlns:a16="http://schemas.microsoft.com/office/drawing/2014/main" id="{EA632E0C-EB56-E7DB-BFF9-C4505D124C7F}"/>
                  </a:ext>
                </a:extLst>
              </p:cNvPr>
              <p:cNvSpPr/>
              <p:nvPr/>
            </p:nvSpPr>
            <p:spPr>
              <a:xfrm>
                <a:off x="6711916" y="2981238"/>
                <a:ext cx="448435" cy="21711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en-US" sz="1600">
                  <a:solidFill>
                    <a:srgbClr val="FFFFFF"/>
                  </a:solidFill>
                  <a:latin typeface="Arial" panose="020B0604020202020204"/>
                </a:endParaRPr>
              </a:p>
            </p:txBody>
          </p:sp>
          <p:sp>
            <p:nvSpPr>
              <p:cNvPr id="74" name="TextBox 2">
                <a:extLst>
                  <a:ext uri="{FF2B5EF4-FFF2-40B4-BE49-F238E27FC236}">
                    <a16:creationId xmlns:a16="http://schemas.microsoft.com/office/drawing/2014/main" id="{612F8B97-4148-0360-1453-F33E932648DC}"/>
                  </a:ext>
                </a:extLst>
              </p:cNvPr>
              <p:cNvSpPr txBox="1">
                <a:spLocks noChangeArrowheads="1"/>
              </p:cNvSpPr>
              <p:nvPr/>
            </p:nvSpPr>
            <p:spPr bwMode="auto">
              <a:xfrm>
                <a:off x="6683292" y="2979642"/>
                <a:ext cx="715588" cy="23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354">
                  <a:lnSpc>
                    <a:spcPct val="100000"/>
                  </a:lnSpc>
                  <a:spcBef>
                    <a:spcPct val="0"/>
                  </a:spcBef>
                  <a:buNone/>
                  <a:defRPr/>
                </a:pPr>
                <a:r>
                  <a:rPr lang="en-US" altLang="en-US" sz="800" b="1">
                    <a:solidFill>
                      <a:srgbClr val="000000"/>
                    </a:solidFill>
                    <a:latin typeface="Arial" panose="020B0604020202020204" pitchFamily="34" charset="0"/>
                    <a:ea typeface="Geneva" charset="0"/>
                    <a:cs typeface="Arial" panose="020B0604020202020204" pitchFamily="34" charset="0"/>
                  </a:rPr>
                  <a:t>BCL-2</a:t>
                </a:r>
              </a:p>
            </p:txBody>
          </p:sp>
        </p:grpSp>
        <p:sp>
          <p:nvSpPr>
            <p:cNvPr id="50" name="Equals 17">
              <a:extLst>
                <a:ext uri="{FF2B5EF4-FFF2-40B4-BE49-F238E27FC236}">
                  <a16:creationId xmlns:a16="http://schemas.microsoft.com/office/drawing/2014/main" id="{A316269A-08BD-23F0-B84E-35322D09D4AA}"/>
                </a:ext>
              </a:extLst>
            </p:cNvPr>
            <p:cNvSpPr/>
            <p:nvPr/>
          </p:nvSpPr>
          <p:spPr>
            <a:xfrm rot="18874641">
              <a:off x="7779903" y="2865288"/>
              <a:ext cx="1073149" cy="425451"/>
            </a:xfrm>
            <a:prstGeom prst="mathEqua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en-US" sz="1600">
                <a:solidFill>
                  <a:srgbClr val="000000"/>
                </a:solidFill>
                <a:latin typeface="Arial" panose="020B0604020202020204"/>
              </a:endParaRPr>
            </a:p>
          </p:txBody>
        </p:sp>
        <p:sp>
          <p:nvSpPr>
            <p:cNvPr id="51" name="TextBox 5">
              <a:extLst>
                <a:ext uri="{FF2B5EF4-FFF2-40B4-BE49-F238E27FC236}">
                  <a16:creationId xmlns:a16="http://schemas.microsoft.com/office/drawing/2014/main" id="{45C1E957-DC89-D54E-4CF0-E1A568CD6D09}"/>
                </a:ext>
              </a:extLst>
            </p:cNvPr>
            <p:cNvSpPr txBox="1">
              <a:spLocks noChangeArrowheads="1"/>
            </p:cNvSpPr>
            <p:nvPr/>
          </p:nvSpPr>
          <p:spPr bwMode="auto">
            <a:xfrm>
              <a:off x="8527083" y="2798271"/>
              <a:ext cx="1212852" cy="4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354">
                <a:lnSpc>
                  <a:spcPct val="100000"/>
                </a:lnSpc>
                <a:spcBef>
                  <a:spcPct val="0"/>
                </a:spcBef>
                <a:buNone/>
                <a:defRPr/>
              </a:pPr>
              <a:r>
                <a:rPr lang="en-US" altLang="en-US" sz="1600" b="1">
                  <a:solidFill>
                    <a:srgbClr val="000000"/>
                  </a:solidFill>
                  <a:latin typeface="Arial"/>
                  <a:ea typeface="Geneva" charset="0"/>
                  <a:cs typeface="Calibri" panose="020F0502020204030204" pitchFamily="34" charset="0"/>
                </a:rPr>
                <a:t>CD20</a:t>
              </a:r>
            </a:p>
          </p:txBody>
        </p:sp>
        <p:sp>
          <p:nvSpPr>
            <p:cNvPr id="52" name="TextBox 6">
              <a:extLst>
                <a:ext uri="{FF2B5EF4-FFF2-40B4-BE49-F238E27FC236}">
                  <a16:creationId xmlns:a16="http://schemas.microsoft.com/office/drawing/2014/main" id="{EC99AAFC-E241-D3E1-65EB-E268F2C84164}"/>
                </a:ext>
              </a:extLst>
            </p:cNvPr>
            <p:cNvSpPr txBox="1">
              <a:spLocks noChangeArrowheads="1"/>
            </p:cNvSpPr>
            <p:nvPr/>
          </p:nvSpPr>
          <p:spPr bwMode="auto">
            <a:xfrm rot="13185418">
              <a:off x="7660293" y="1716348"/>
              <a:ext cx="1507067" cy="111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354">
                <a:lnSpc>
                  <a:spcPct val="100000"/>
                </a:lnSpc>
                <a:spcBef>
                  <a:spcPct val="0"/>
                </a:spcBef>
                <a:buNone/>
                <a:defRPr/>
              </a:pPr>
              <a:r>
                <a:rPr lang="en-US" altLang="en-US" sz="4800">
                  <a:solidFill>
                    <a:srgbClr val="C00000"/>
                  </a:solidFill>
                  <a:ea typeface="Geneva" charset="0"/>
                  <a:cs typeface="Calibri" panose="020F0502020204030204" pitchFamily="34" charset="0"/>
                </a:rPr>
                <a:t>Y</a:t>
              </a:r>
            </a:p>
          </p:txBody>
        </p:sp>
        <p:sp>
          <p:nvSpPr>
            <p:cNvPr id="53" name="Text Box 9">
              <a:extLst>
                <a:ext uri="{FF2B5EF4-FFF2-40B4-BE49-F238E27FC236}">
                  <a16:creationId xmlns:a16="http://schemas.microsoft.com/office/drawing/2014/main" id="{887AEA94-831C-6F7E-698C-90B6193E7E72}"/>
                </a:ext>
              </a:extLst>
            </p:cNvPr>
            <p:cNvSpPr txBox="1">
              <a:spLocks noChangeArrowheads="1"/>
            </p:cNvSpPr>
            <p:nvPr/>
          </p:nvSpPr>
          <p:spPr bwMode="auto">
            <a:xfrm>
              <a:off x="8974902" y="2144124"/>
              <a:ext cx="2135716" cy="677965"/>
            </a:xfrm>
            <a:prstGeom prst="rect">
              <a:avLst/>
            </a:prstGeom>
            <a:ln>
              <a:solidFill>
                <a:srgbClr val="A9233D"/>
              </a:solidFill>
              <a:headEnd/>
              <a:tailEnd/>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354">
                <a:lnSpc>
                  <a:spcPct val="100000"/>
                </a:lnSpc>
                <a:spcBef>
                  <a:spcPct val="50000"/>
                </a:spcBef>
                <a:buNone/>
                <a:defRPr/>
              </a:pPr>
              <a:r>
                <a:rPr lang="en-US" altLang="en-US" sz="1200">
                  <a:latin typeface="Arial"/>
                  <a:ea typeface="Geneva" charset="0"/>
                  <a:cs typeface="Calibri" panose="020F0502020204030204" pitchFamily="34" charset="0"/>
                </a:rPr>
                <a:t>Rituximab</a:t>
              </a:r>
              <a:br>
                <a:rPr lang="en-US" altLang="en-US" sz="1200">
                  <a:latin typeface="Arial"/>
                  <a:ea typeface="Geneva" charset="0"/>
                  <a:cs typeface="Calibri" panose="020F0502020204030204" pitchFamily="34" charset="0"/>
                </a:rPr>
              </a:br>
              <a:r>
                <a:rPr lang="en-US" altLang="en-US" sz="1200">
                  <a:latin typeface="Arial"/>
                  <a:ea typeface="Geneva" charset="0"/>
                  <a:cs typeface="Calibri" panose="020F0502020204030204" pitchFamily="34" charset="0"/>
                </a:rPr>
                <a:t>Obinutuzumab </a:t>
              </a:r>
            </a:p>
          </p:txBody>
        </p:sp>
        <p:sp>
          <p:nvSpPr>
            <p:cNvPr id="54" name="Rectangle 53">
              <a:extLst>
                <a:ext uri="{FF2B5EF4-FFF2-40B4-BE49-F238E27FC236}">
                  <a16:creationId xmlns:a16="http://schemas.microsoft.com/office/drawing/2014/main" id="{32DE98BA-B9EC-CA7C-3D4A-56003281AD79}"/>
                </a:ext>
              </a:extLst>
            </p:cNvPr>
            <p:cNvSpPr/>
            <p:nvPr/>
          </p:nvSpPr>
          <p:spPr>
            <a:xfrm>
              <a:off x="4288095" y="1479245"/>
              <a:ext cx="582084" cy="359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en-US" sz="1600">
                <a:solidFill>
                  <a:srgbClr val="FFFFFF"/>
                </a:solidFill>
                <a:latin typeface="Arial" panose="020B0604020202020204"/>
              </a:endParaRPr>
            </a:p>
          </p:txBody>
        </p:sp>
        <p:sp>
          <p:nvSpPr>
            <p:cNvPr id="55" name="TextBox 5">
              <a:extLst>
                <a:ext uri="{FF2B5EF4-FFF2-40B4-BE49-F238E27FC236}">
                  <a16:creationId xmlns:a16="http://schemas.microsoft.com/office/drawing/2014/main" id="{011EB476-A98E-F519-1951-7D0AAB4240D1}"/>
                </a:ext>
              </a:extLst>
            </p:cNvPr>
            <p:cNvSpPr txBox="1">
              <a:spLocks noChangeArrowheads="1"/>
            </p:cNvSpPr>
            <p:nvPr/>
          </p:nvSpPr>
          <p:spPr bwMode="auto">
            <a:xfrm>
              <a:off x="3037773" y="2137999"/>
              <a:ext cx="984251" cy="4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354">
                <a:lnSpc>
                  <a:spcPct val="100000"/>
                </a:lnSpc>
                <a:spcBef>
                  <a:spcPct val="0"/>
                </a:spcBef>
                <a:buNone/>
                <a:defRPr/>
              </a:pPr>
              <a:r>
                <a:rPr lang="en-US" altLang="en-US" sz="1600" b="1">
                  <a:solidFill>
                    <a:srgbClr val="000000"/>
                  </a:solidFill>
                  <a:latin typeface="Arial"/>
                  <a:ea typeface="Geneva" charset="0"/>
                  <a:cs typeface="Calibri" panose="020F0502020204030204" pitchFamily="34" charset="0"/>
                </a:rPr>
                <a:t>BCR</a:t>
              </a:r>
            </a:p>
          </p:txBody>
        </p:sp>
        <p:sp>
          <p:nvSpPr>
            <p:cNvPr id="56" name="Rectangle 55">
              <a:extLst>
                <a:ext uri="{FF2B5EF4-FFF2-40B4-BE49-F238E27FC236}">
                  <a16:creationId xmlns:a16="http://schemas.microsoft.com/office/drawing/2014/main" id="{312DEF44-9A33-5A8D-5D05-723349C66F6C}"/>
                </a:ext>
              </a:extLst>
            </p:cNvPr>
            <p:cNvSpPr/>
            <p:nvPr/>
          </p:nvSpPr>
          <p:spPr>
            <a:xfrm>
              <a:off x="3266571" y="5814120"/>
              <a:ext cx="1921933" cy="5101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en-US" sz="1600">
                <a:solidFill>
                  <a:srgbClr val="FFFFFF"/>
                </a:solidFill>
                <a:latin typeface="Arial" panose="020B0604020202020204"/>
              </a:endParaRPr>
            </a:p>
          </p:txBody>
        </p:sp>
        <p:sp>
          <p:nvSpPr>
            <p:cNvPr id="57" name="TextBox 5">
              <a:extLst>
                <a:ext uri="{FF2B5EF4-FFF2-40B4-BE49-F238E27FC236}">
                  <a16:creationId xmlns:a16="http://schemas.microsoft.com/office/drawing/2014/main" id="{1DD09AD2-9B48-D812-ACE5-38A2688D94AA}"/>
                </a:ext>
              </a:extLst>
            </p:cNvPr>
            <p:cNvSpPr txBox="1">
              <a:spLocks noChangeArrowheads="1"/>
            </p:cNvSpPr>
            <p:nvPr/>
          </p:nvSpPr>
          <p:spPr bwMode="auto">
            <a:xfrm>
              <a:off x="1130319" y="5742344"/>
              <a:ext cx="3972982" cy="41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354">
                <a:lnSpc>
                  <a:spcPct val="100000"/>
                </a:lnSpc>
                <a:spcBef>
                  <a:spcPct val="0"/>
                </a:spcBef>
                <a:buNone/>
                <a:defRPr/>
              </a:pPr>
              <a:r>
                <a:rPr lang="en-US" altLang="en-US" sz="1400" b="1">
                  <a:solidFill>
                    <a:srgbClr val="000000"/>
                  </a:solidFill>
                  <a:latin typeface="Arial"/>
                  <a:ea typeface="Geneva" charset="0"/>
                  <a:cs typeface="Calibri" panose="020F0502020204030204" pitchFamily="34" charset="0"/>
                </a:rPr>
                <a:t>Stromal Microenvironment</a:t>
              </a:r>
            </a:p>
          </p:txBody>
        </p:sp>
        <p:sp>
          <p:nvSpPr>
            <p:cNvPr id="58" name="TextBox 57">
              <a:extLst>
                <a:ext uri="{FF2B5EF4-FFF2-40B4-BE49-F238E27FC236}">
                  <a16:creationId xmlns:a16="http://schemas.microsoft.com/office/drawing/2014/main" id="{DFCFD86C-5E86-13A5-EEF8-F3B4AF0BB2EF}"/>
                </a:ext>
              </a:extLst>
            </p:cNvPr>
            <p:cNvSpPr txBox="1"/>
            <p:nvPr/>
          </p:nvSpPr>
          <p:spPr>
            <a:xfrm>
              <a:off x="5418174" y="881374"/>
              <a:ext cx="1319741" cy="456275"/>
            </a:xfrm>
            <a:prstGeom prst="rect">
              <a:avLst/>
            </a:prstGeom>
            <a:noFill/>
          </p:spPr>
          <p:txBody>
            <a:bodyPr wrap="none" rtlCol="0">
              <a:spAutoFit/>
            </a:bodyPr>
            <a:lstStyle/>
            <a:p>
              <a:pPr algn="ctr" defTabSz="914377">
                <a:defRPr/>
              </a:pPr>
              <a:r>
                <a:rPr lang="en-US" sz="1600" b="1" u="sng">
                  <a:solidFill>
                    <a:prstClr val="black"/>
                  </a:solidFill>
                  <a:latin typeface="Arial"/>
                </a:rPr>
                <a:t>CLL cell</a:t>
              </a:r>
            </a:p>
          </p:txBody>
        </p:sp>
        <p:grpSp>
          <p:nvGrpSpPr>
            <p:cNvPr id="59" name="Group 58">
              <a:extLst>
                <a:ext uri="{FF2B5EF4-FFF2-40B4-BE49-F238E27FC236}">
                  <a16:creationId xmlns:a16="http://schemas.microsoft.com/office/drawing/2014/main" id="{130A8871-FED1-6FDE-71A2-805DBDB18857}"/>
                </a:ext>
              </a:extLst>
            </p:cNvPr>
            <p:cNvGrpSpPr/>
            <p:nvPr/>
          </p:nvGrpSpPr>
          <p:grpSpPr>
            <a:xfrm rot="10800000">
              <a:off x="6076588" y="2005579"/>
              <a:ext cx="288840" cy="425383"/>
              <a:chOff x="4502936" y="3123289"/>
              <a:chExt cx="457200" cy="304800"/>
            </a:xfrm>
          </p:grpSpPr>
          <p:sp>
            <p:nvSpPr>
              <p:cNvPr id="71" name="Line 10">
                <a:extLst>
                  <a:ext uri="{FF2B5EF4-FFF2-40B4-BE49-F238E27FC236}">
                    <a16:creationId xmlns:a16="http://schemas.microsoft.com/office/drawing/2014/main" id="{3B9287AC-CD66-EE78-97FE-D077BBABB818}"/>
                  </a:ext>
                </a:extLst>
              </p:cNvPr>
              <p:cNvSpPr>
                <a:spLocks noChangeShapeType="1"/>
              </p:cNvSpPr>
              <p:nvPr/>
            </p:nvSpPr>
            <p:spPr bwMode="auto">
              <a:xfrm flipV="1">
                <a:off x="4502936" y="3275691"/>
                <a:ext cx="457200" cy="6351"/>
              </a:xfrm>
              <a:prstGeom prst="line">
                <a:avLst/>
              </a:prstGeom>
              <a:noFill/>
              <a:ln w="63500">
                <a:solidFill>
                  <a:schemeClr val="accent4"/>
                </a:solidFill>
                <a:round/>
                <a:headEnd/>
                <a:tailEnd/>
              </a:ln>
              <a:extLst>
                <a:ext uri="{909E8E84-426E-40DD-AFC4-6F175D3DCCD1}">
                  <a14:hiddenFill xmlns:a14="http://schemas.microsoft.com/office/drawing/2010/main">
                    <a:noFill/>
                  </a14:hiddenFill>
                </a:ext>
              </a:extLst>
            </p:spPr>
            <p:txBody>
              <a:bodyPr/>
              <a:lstStyle/>
              <a:p>
                <a:pPr defTabSz="914354">
                  <a:defRPr/>
                </a:pPr>
                <a:endParaRPr lang="en-US" sz="1600">
                  <a:solidFill>
                    <a:srgbClr val="000000"/>
                  </a:solidFill>
                  <a:latin typeface="Arial" panose="020B0604020202020204"/>
                  <a:ea typeface="Geneva" charset="0"/>
                </a:endParaRPr>
              </a:p>
            </p:txBody>
          </p:sp>
          <p:sp>
            <p:nvSpPr>
              <p:cNvPr id="72" name="Line 11">
                <a:extLst>
                  <a:ext uri="{FF2B5EF4-FFF2-40B4-BE49-F238E27FC236}">
                    <a16:creationId xmlns:a16="http://schemas.microsoft.com/office/drawing/2014/main" id="{70B6707B-17E8-E201-4379-54936CEC8B1F}"/>
                  </a:ext>
                </a:extLst>
              </p:cNvPr>
              <p:cNvSpPr>
                <a:spLocks noChangeShapeType="1"/>
              </p:cNvSpPr>
              <p:nvPr/>
            </p:nvSpPr>
            <p:spPr bwMode="auto">
              <a:xfrm flipV="1">
                <a:off x="4960136" y="3123289"/>
                <a:ext cx="0" cy="304800"/>
              </a:xfrm>
              <a:prstGeom prst="line">
                <a:avLst/>
              </a:prstGeom>
              <a:noFill/>
              <a:ln w="63500">
                <a:solidFill>
                  <a:schemeClr val="accent4"/>
                </a:solidFill>
                <a:round/>
                <a:headEnd/>
                <a:tailEnd/>
              </a:ln>
              <a:extLst>
                <a:ext uri="{909E8E84-426E-40DD-AFC4-6F175D3DCCD1}">
                  <a14:hiddenFill xmlns:a14="http://schemas.microsoft.com/office/drawing/2010/main">
                    <a:noFill/>
                  </a14:hiddenFill>
                </a:ext>
              </a:extLst>
            </p:spPr>
            <p:txBody>
              <a:bodyPr/>
              <a:lstStyle/>
              <a:p>
                <a:pPr defTabSz="914354">
                  <a:defRPr/>
                </a:pPr>
                <a:endParaRPr lang="en-US" sz="1600">
                  <a:solidFill>
                    <a:srgbClr val="000000"/>
                  </a:solidFill>
                  <a:latin typeface="Arial" panose="020B0604020202020204"/>
                  <a:ea typeface="Geneva" charset="0"/>
                </a:endParaRPr>
              </a:p>
            </p:txBody>
          </p:sp>
        </p:grpSp>
        <p:sp>
          <p:nvSpPr>
            <p:cNvPr id="60" name="TextBox 5">
              <a:extLst>
                <a:ext uri="{FF2B5EF4-FFF2-40B4-BE49-F238E27FC236}">
                  <a16:creationId xmlns:a16="http://schemas.microsoft.com/office/drawing/2014/main" id="{92722426-F1DE-832D-67A6-81D755FB9B87}"/>
                </a:ext>
              </a:extLst>
            </p:cNvPr>
            <p:cNvSpPr txBox="1">
              <a:spLocks noChangeArrowheads="1"/>
            </p:cNvSpPr>
            <p:nvPr/>
          </p:nvSpPr>
          <p:spPr bwMode="auto">
            <a:xfrm>
              <a:off x="7321824" y="984001"/>
              <a:ext cx="1356595" cy="49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354">
                <a:lnSpc>
                  <a:spcPct val="100000"/>
                </a:lnSpc>
                <a:spcBef>
                  <a:spcPct val="0"/>
                </a:spcBef>
                <a:buNone/>
                <a:defRPr/>
              </a:pPr>
              <a:r>
                <a:rPr lang="en-US" altLang="en-US" sz="1800" b="1">
                  <a:solidFill>
                    <a:srgbClr val="000000"/>
                  </a:solidFill>
                  <a:latin typeface="Arial"/>
                  <a:ea typeface="Geneva" charset="0"/>
                  <a:cs typeface="Calibri" panose="020F0502020204030204" pitchFamily="34" charset="0"/>
                </a:rPr>
                <a:t>BTKi</a:t>
              </a:r>
            </a:p>
          </p:txBody>
        </p:sp>
        <p:sp>
          <p:nvSpPr>
            <p:cNvPr id="61" name="TextBox 5">
              <a:extLst>
                <a:ext uri="{FF2B5EF4-FFF2-40B4-BE49-F238E27FC236}">
                  <a16:creationId xmlns:a16="http://schemas.microsoft.com/office/drawing/2014/main" id="{DC125343-5CA3-376D-3385-681F44FB1534}"/>
                </a:ext>
              </a:extLst>
            </p:cNvPr>
            <p:cNvSpPr txBox="1">
              <a:spLocks noChangeArrowheads="1"/>
            </p:cNvSpPr>
            <p:nvPr/>
          </p:nvSpPr>
          <p:spPr bwMode="auto">
            <a:xfrm>
              <a:off x="1611242" y="3104599"/>
              <a:ext cx="1356595" cy="4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354">
                <a:lnSpc>
                  <a:spcPct val="100000"/>
                </a:lnSpc>
                <a:spcBef>
                  <a:spcPct val="0"/>
                </a:spcBef>
                <a:buNone/>
                <a:defRPr/>
              </a:pPr>
              <a:r>
                <a:rPr lang="en-US" altLang="en-US" sz="1600" b="1">
                  <a:solidFill>
                    <a:srgbClr val="000000"/>
                  </a:solidFill>
                  <a:latin typeface="Arial"/>
                  <a:ea typeface="Geneva" charset="0"/>
                  <a:cs typeface="Calibri" panose="020F0502020204030204" pitchFamily="34" charset="0"/>
                </a:rPr>
                <a:t>PI3Ki</a:t>
              </a:r>
            </a:p>
          </p:txBody>
        </p:sp>
        <p:sp>
          <p:nvSpPr>
            <p:cNvPr id="62" name="TextBox 5">
              <a:extLst>
                <a:ext uri="{FF2B5EF4-FFF2-40B4-BE49-F238E27FC236}">
                  <a16:creationId xmlns:a16="http://schemas.microsoft.com/office/drawing/2014/main" id="{33349189-D4FD-112E-EA15-9F1DDFA3DD2C}"/>
                </a:ext>
              </a:extLst>
            </p:cNvPr>
            <p:cNvSpPr txBox="1">
              <a:spLocks noChangeArrowheads="1"/>
            </p:cNvSpPr>
            <p:nvPr/>
          </p:nvSpPr>
          <p:spPr bwMode="auto">
            <a:xfrm>
              <a:off x="1856289" y="4128604"/>
              <a:ext cx="1356595" cy="4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354">
                <a:lnSpc>
                  <a:spcPct val="100000"/>
                </a:lnSpc>
                <a:spcBef>
                  <a:spcPct val="0"/>
                </a:spcBef>
                <a:buNone/>
                <a:defRPr/>
              </a:pPr>
              <a:r>
                <a:rPr lang="en-US" altLang="en-US" sz="1600" b="1">
                  <a:solidFill>
                    <a:srgbClr val="000000"/>
                  </a:solidFill>
                  <a:latin typeface="Arial"/>
                  <a:ea typeface="Geneva" charset="0"/>
                  <a:cs typeface="Calibri" panose="020F0502020204030204" pitchFamily="34" charset="0"/>
                </a:rPr>
                <a:t>BCL-2i</a:t>
              </a:r>
            </a:p>
          </p:txBody>
        </p:sp>
        <p:sp>
          <p:nvSpPr>
            <p:cNvPr id="63" name="TextBox 5">
              <a:extLst>
                <a:ext uri="{FF2B5EF4-FFF2-40B4-BE49-F238E27FC236}">
                  <a16:creationId xmlns:a16="http://schemas.microsoft.com/office/drawing/2014/main" id="{E0F84418-645B-437F-8A8F-B549B062AEBB}"/>
                </a:ext>
              </a:extLst>
            </p:cNvPr>
            <p:cNvSpPr txBox="1">
              <a:spLocks noChangeArrowheads="1"/>
            </p:cNvSpPr>
            <p:nvPr/>
          </p:nvSpPr>
          <p:spPr bwMode="auto">
            <a:xfrm>
              <a:off x="8867661" y="1688970"/>
              <a:ext cx="2793443" cy="4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354">
                <a:lnSpc>
                  <a:spcPct val="100000"/>
                </a:lnSpc>
                <a:spcBef>
                  <a:spcPct val="0"/>
                </a:spcBef>
                <a:buNone/>
                <a:defRPr/>
              </a:pPr>
              <a:r>
                <a:rPr lang="en-US" altLang="en-US" sz="1600" b="1">
                  <a:solidFill>
                    <a:srgbClr val="000000"/>
                  </a:solidFill>
                  <a:latin typeface="Arial"/>
                  <a:ea typeface="Geneva" charset="0"/>
                  <a:cs typeface="Calibri" panose="020F0502020204030204" pitchFamily="34" charset="0"/>
                </a:rPr>
                <a:t>Anti-CD20 mAb</a:t>
              </a:r>
            </a:p>
          </p:txBody>
        </p:sp>
        <p:grpSp>
          <p:nvGrpSpPr>
            <p:cNvPr id="64" name="Group 63">
              <a:extLst>
                <a:ext uri="{FF2B5EF4-FFF2-40B4-BE49-F238E27FC236}">
                  <a16:creationId xmlns:a16="http://schemas.microsoft.com/office/drawing/2014/main" id="{A628CF98-4823-55BA-7BDD-A31BD2D211A0}"/>
                </a:ext>
              </a:extLst>
            </p:cNvPr>
            <p:cNvGrpSpPr/>
            <p:nvPr/>
          </p:nvGrpSpPr>
          <p:grpSpPr>
            <a:xfrm>
              <a:off x="9133510" y="3253997"/>
              <a:ext cx="2796479" cy="2994365"/>
              <a:chOff x="9133508" y="3253998"/>
              <a:chExt cx="2796479" cy="2994364"/>
            </a:xfrm>
          </p:grpSpPr>
          <p:pic>
            <p:nvPicPr>
              <p:cNvPr id="65" name="Picture 64">
                <a:extLst>
                  <a:ext uri="{FF2B5EF4-FFF2-40B4-BE49-F238E27FC236}">
                    <a16:creationId xmlns:a16="http://schemas.microsoft.com/office/drawing/2014/main" id="{91AC229A-9D7C-A3BB-AFB4-A7D5EB263BD2}"/>
                  </a:ext>
                </a:extLst>
              </p:cNvPr>
              <p:cNvPicPr>
                <a:picLocks noChangeAspect="1"/>
              </p:cNvPicPr>
              <p:nvPr/>
            </p:nvPicPr>
            <p:blipFill>
              <a:blip r:embed="rId3"/>
              <a:stretch>
                <a:fillRect/>
              </a:stretch>
            </p:blipFill>
            <p:spPr>
              <a:xfrm>
                <a:off x="9217907" y="4243778"/>
                <a:ext cx="2619111" cy="1995510"/>
              </a:xfrm>
              <a:prstGeom prst="rect">
                <a:avLst/>
              </a:prstGeom>
            </p:spPr>
          </p:pic>
          <p:sp>
            <p:nvSpPr>
              <p:cNvPr id="66" name="Rectangle 65">
                <a:extLst>
                  <a:ext uri="{FF2B5EF4-FFF2-40B4-BE49-F238E27FC236}">
                    <a16:creationId xmlns:a16="http://schemas.microsoft.com/office/drawing/2014/main" id="{BC6D31C2-7983-3D3D-1284-6CF03E998F81}"/>
                  </a:ext>
                </a:extLst>
              </p:cNvPr>
              <p:cNvSpPr/>
              <p:nvPr/>
            </p:nvSpPr>
            <p:spPr>
              <a:xfrm>
                <a:off x="10908792" y="5627693"/>
                <a:ext cx="1021195" cy="5577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200">
                  <a:solidFill>
                    <a:srgbClr val="FFFFFF"/>
                  </a:solidFill>
                  <a:latin typeface="Arial"/>
                </a:endParaRPr>
              </a:p>
            </p:txBody>
          </p:sp>
          <p:sp>
            <p:nvSpPr>
              <p:cNvPr id="67" name="Rectangle 66">
                <a:extLst>
                  <a:ext uri="{FF2B5EF4-FFF2-40B4-BE49-F238E27FC236}">
                    <a16:creationId xmlns:a16="http://schemas.microsoft.com/office/drawing/2014/main" id="{3C4BD8F7-7E83-ABF8-C0A3-4C5743D8DA96}"/>
                  </a:ext>
                </a:extLst>
              </p:cNvPr>
              <p:cNvSpPr/>
              <p:nvPr/>
            </p:nvSpPr>
            <p:spPr>
              <a:xfrm>
                <a:off x="10860623" y="5757193"/>
                <a:ext cx="499988" cy="2000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200">
                  <a:solidFill>
                    <a:srgbClr val="FFFFFF"/>
                  </a:solidFill>
                  <a:latin typeface="Arial"/>
                </a:endParaRPr>
              </a:p>
            </p:txBody>
          </p:sp>
          <p:sp>
            <p:nvSpPr>
              <p:cNvPr id="68" name="TextBox 67">
                <a:extLst>
                  <a:ext uri="{FF2B5EF4-FFF2-40B4-BE49-F238E27FC236}">
                    <a16:creationId xmlns:a16="http://schemas.microsoft.com/office/drawing/2014/main" id="{FE92B073-114A-BFF2-9BDC-125D23A9EDF7}"/>
                  </a:ext>
                </a:extLst>
              </p:cNvPr>
              <p:cNvSpPr txBox="1"/>
              <p:nvPr/>
            </p:nvSpPr>
            <p:spPr>
              <a:xfrm>
                <a:off x="9473976" y="3314616"/>
                <a:ext cx="1977110" cy="949152"/>
              </a:xfrm>
              <a:prstGeom prst="rect">
                <a:avLst/>
              </a:prstGeom>
              <a:noFill/>
            </p:spPr>
            <p:txBody>
              <a:bodyPr wrap="square" rtlCol="0">
                <a:spAutoFit/>
              </a:bodyPr>
              <a:lstStyle/>
              <a:p>
                <a:pPr defTabSz="914377"/>
                <a:r>
                  <a:rPr lang="en-US" sz="1200">
                    <a:solidFill>
                      <a:prstClr val="black"/>
                    </a:solidFill>
                    <a:latin typeface="Arial"/>
                  </a:rPr>
                  <a:t>Liso-cel CAR-T</a:t>
                </a:r>
              </a:p>
              <a:p>
                <a:pPr defTabSz="914377"/>
                <a:r>
                  <a:rPr lang="en-US" sz="1200">
                    <a:solidFill>
                      <a:prstClr val="black"/>
                    </a:solidFill>
                    <a:latin typeface="Arial"/>
                  </a:rPr>
                  <a:t>FDA-approved</a:t>
                </a:r>
                <a:br>
                  <a:rPr lang="en-US" sz="1200">
                    <a:solidFill>
                      <a:prstClr val="black"/>
                    </a:solidFill>
                    <a:latin typeface="Arial"/>
                  </a:rPr>
                </a:br>
                <a:r>
                  <a:rPr lang="en-US" sz="1200">
                    <a:solidFill>
                      <a:prstClr val="black"/>
                    </a:solidFill>
                    <a:latin typeface="Arial"/>
                  </a:rPr>
                  <a:t>14 March 2024!</a:t>
                </a:r>
              </a:p>
            </p:txBody>
          </p:sp>
          <p:sp>
            <p:nvSpPr>
              <p:cNvPr id="69" name="Rectangle 68">
                <a:extLst>
                  <a:ext uri="{FF2B5EF4-FFF2-40B4-BE49-F238E27FC236}">
                    <a16:creationId xmlns:a16="http://schemas.microsoft.com/office/drawing/2014/main" id="{C96C67F2-4EE9-2BEF-DFB2-8285EDB1FB20}"/>
                  </a:ext>
                </a:extLst>
              </p:cNvPr>
              <p:cNvSpPr/>
              <p:nvPr/>
            </p:nvSpPr>
            <p:spPr>
              <a:xfrm>
                <a:off x="9133508" y="3253998"/>
                <a:ext cx="2619111" cy="2994364"/>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200">
                  <a:solidFill>
                    <a:srgbClr val="FFFFFF"/>
                  </a:solidFill>
                  <a:latin typeface="Arial"/>
                </a:endParaRPr>
              </a:p>
            </p:txBody>
          </p:sp>
          <p:sp>
            <p:nvSpPr>
              <p:cNvPr id="70" name="Rectangle 69">
                <a:extLst>
                  <a:ext uri="{FF2B5EF4-FFF2-40B4-BE49-F238E27FC236}">
                    <a16:creationId xmlns:a16="http://schemas.microsoft.com/office/drawing/2014/main" id="{5AE08BF1-AE93-EEF2-4053-778386D23100}"/>
                  </a:ext>
                </a:extLst>
              </p:cNvPr>
              <p:cNvSpPr/>
              <p:nvPr/>
            </p:nvSpPr>
            <p:spPr>
              <a:xfrm>
                <a:off x="9460698" y="4338659"/>
                <a:ext cx="499988" cy="2000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200">
                  <a:solidFill>
                    <a:srgbClr val="FFFFFF"/>
                  </a:solidFill>
                  <a:latin typeface="Arial"/>
                </a:endParaRPr>
              </a:p>
            </p:txBody>
          </p:sp>
        </p:grpSp>
      </p:grpSp>
    </p:spTree>
    <p:extLst>
      <p:ext uri="{BB962C8B-B14F-4D97-AF65-F5344CB8AC3E}">
        <p14:creationId xmlns:p14="http://schemas.microsoft.com/office/powerpoint/2010/main" val="4251909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916C8-24CA-1C76-5567-0A931B3B431E}"/>
              </a:ext>
            </a:extLst>
          </p:cNvPr>
          <p:cNvSpPr>
            <a:spLocks noGrp="1"/>
          </p:cNvSpPr>
          <p:nvPr>
            <p:ph type="ctrTitle"/>
          </p:nvPr>
        </p:nvSpPr>
        <p:spPr/>
        <p:txBody>
          <a:bodyPr/>
          <a:lstStyle/>
          <a:p>
            <a:r>
              <a:rPr lang="en-US">
                <a:latin typeface="Arial" panose="020B0604020202020204" pitchFamily="34" charset="0"/>
                <a:cs typeface="Arial" panose="020B0604020202020204" pitchFamily="34" charset="0"/>
              </a:rPr>
              <a:t>Clinical</a:t>
            </a:r>
            <a:r>
              <a:rPr lang="en-US"/>
              <a:t> Presentation</a:t>
            </a:r>
          </a:p>
        </p:txBody>
      </p:sp>
      <p:sp>
        <p:nvSpPr>
          <p:cNvPr id="4" name="Text Placeholder 3">
            <a:extLst>
              <a:ext uri="{FF2B5EF4-FFF2-40B4-BE49-F238E27FC236}">
                <a16:creationId xmlns:a16="http://schemas.microsoft.com/office/drawing/2014/main" id="{60A5FC2E-1C0D-120C-EBB0-DEF2CD0FC146}"/>
              </a:ext>
            </a:extLst>
          </p:cNvPr>
          <p:cNvSpPr>
            <a:spLocks noGrp="1"/>
          </p:cNvSpPr>
          <p:nvPr>
            <p:ph type="body" sz="quarter" idx="10"/>
          </p:nvPr>
        </p:nvSpPr>
        <p:spPr/>
        <p:txBody>
          <a:bodyPr anchor="b"/>
          <a:lstStyle/>
          <a:p>
            <a:r>
              <a:rPr lang="en-US">
                <a:solidFill>
                  <a:schemeClr val="accent6"/>
                </a:solidFill>
                <a:cs typeface="Arial" panose="020B0604020202020204" pitchFamily="34" charset="0"/>
              </a:rPr>
              <a:t>*</a:t>
            </a:r>
            <a:r>
              <a:rPr lang="en-US" sz="1000">
                <a:solidFill>
                  <a:schemeClr val="accent6"/>
                </a:solidFill>
                <a:latin typeface="Arial" panose="020B0604020202020204" pitchFamily="34" charset="0"/>
                <a:cs typeface="Arial" panose="020B0604020202020204" pitchFamily="34" charset="0"/>
              </a:rPr>
              <a:t>(≥ 10% in the previous 6 months)</a:t>
            </a:r>
          </a:p>
          <a:p>
            <a:r>
              <a:rPr lang="en-US" err="1">
                <a:solidFill>
                  <a:schemeClr val="accent6"/>
                </a:solidFill>
                <a:latin typeface="Arial" panose="020B0604020202020204" pitchFamily="34" charset="0"/>
                <a:cs typeface="Arial" panose="020B0604020202020204" pitchFamily="34" charset="0"/>
              </a:rPr>
              <a:t>Bispo</a:t>
            </a:r>
            <a:r>
              <a:rPr lang="en-US">
                <a:solidFill>
                  <a:schemeClr val="accent6"/>
                </a:solidFill>
                <a:latin typeface="Arial" panose="020B0604020202020204" pitchFamily="34" charset="0"/>
                <a:cs typeface="Arial" panose="020B0604020202020204" pitchFamily="34" charset="0"/>
              </a:rPr>
              <a:t> JAB, et al. </a:t>
            </a:r>
            <a:r>
              <a:rPr lang="en-US" i="1">
                <a:solidFill>
                  <a:schemeClr val="accent6"/>
                </a:solidFill>
                <a:latin typeface="Arial" panose="020B0604020202020204" pitchFamily="34" charset="0"/>
                <a:cs typeface="Arial" panose="020B0604020202020204" pitchFamily="34" charset="0"/>
              </a:rPr>
              <a:t>Cold Spring </a:t>
            </a:r>
            <a:r>
              <a:rPr lang="en-US" i="1" err="1">
                <a:solidFill>
                  <a:schemeClr val="accent6"/>
                </a:solidFill>
                <a:latin typeface="Arial" panose="020B0604020202020204" pitchFamily="34" charset="0"/>
                <a:cs typeface="Arial" panose="020B0604020202020204" pitchFamily="34" charset="0"/>
              </a:rPr>
              <a:t>Harb</a:t>
            </a:r>
            <a:r>
              <a:rPr lang="en-US" i="1">
                <a:solidFill>
                  <a:schemeClr val="accent6"/>
                </a:solidFill>
                <a:latin typeface="Arial" panose="020B0604020202020204" pitchFamily="34" charset="0"/>
                <a:cs typeface="Arial" panose="020B0604020202020204" pitchFamily="34" charset="0"/>
              </a:rPr>
              <a:t> </a:t>
            </a:r>
            <a:r>
              <a:rPr lang="en-US" i="1" err="1">
                <a:solidFill>
                  <a:schemeClr val="accent6"/>
                </a:solidFill>
                <a:latin typeface="Arial" panose="020B0604020202020204" pitchFamily="34" charset="0"/>
                <a:cs typeface="Arial" panose="020B0604020202020204" pitchFamily="34" charset="0"/>
              </a:rPr>
              <a:t>Perspect</a:t>
            </a:r>
            <a:r>
              <a:rPr lang="en-US" i="1">
                <a:solidFill>
                  <a:schemeClr val="accent6"/>
                </a:solidFill>
                <a:latin typeface="Arial" panose="020B0604020202020204" pitchFamily="34" charset="0"/>
                <a:cs typeface="Arial" panose="020B0604020202020204" pitchFamily="34" charset="0"/>
              </a:rPr>
              <a:t> Med</a:t>
            </a:r>
            <a:r>
              <a:rPr lang="en-US">
                <a:solidFill>
                  <a:schemeClr val="accent6"/>
                </a:solidFill>
                <a:latin typeface="Arial" panose="020B0604020202020204" pitchFamily="34" charset="0"/>
                <a:cs typeface="Arial" panose="020B0604020202020204" pitchFamily="34" charset="0"/>
              </a:rPr>
              <a:t>. 2020;10(6):a034819. </a:t>
            </a:r>
            <a:r>
              <a:rPr lang="en-US" sz="1000">
                <a:solidFill>
                  <a:schemeClr val="accent6"/>
                </a:solidFill>
                <a:latin typeface="Arial" panose="020B0604020202020204" pitchFamily="34" charset="0"/>
                <a:cs typeface="Arial" panose="020B0604020202020204" pitchFamily="34" charset="0"/>
              </a:rPr>
              <a:t>Wierda WG, et al. </a:t>
            </a:r>
            <a:r>
              <a:rPr lang="en-US" sz="1000" i="1">
                <a:solidFill>
                  <a:schemeClr val="accent6"/>
                </a:solidFill>
                <a:latin typeface="Arial" panose="020B0604020202020204" pitchFamily="34" charset="0"/>
                <a:cs typeface="Arial" panose="020B0604020202020204" pitchFamily="34" charset="0"/>
              </a:rPr>
              <a:t>J Natl </a:t>
            </a:r>
            <a:r>
              <a:rPr lang="en-US" sz="1000" i="1" err="1">
                <a:solidFill>
                  <a:schemeClr val="accent6"/>
                </a:solidFill>
                <a:latin typeface="Arial" panose="020B0604020202020204" pitchFamily="34" charset="0"/>
                <a:cs typeface="Arial" panose="020B0604020202020204" pitchFamily="34" charset="0"/>
              </a:rPr>
              <a:t>Compr</a:t>
            </a:r>
            <a:r>
              <a:rPr lang="en-US" sz="1000" i="1">
                <a:solidFill>
                  <a:schemeClr val="accent6"/>
                </a:solidFill>
                <a:latin typeface="Arial" panose="020B0604020202020204" pitchFamily="34" charset="0"/>
                <a:cs typeface="Arial" panose="020B0604020202020204" pitchFamily="34" charset="0"/>
              </a:rPr>
              <a:t> </a:t>
            </a:r>
            <a:r>
              <a:rPr lang="en-US" sz="1000" i="1" err="1">
                <a:solidFill>
                  <a:schemeClr val="accent6"/>
                </a:solidFill>
                <a:latin typeface="Arial" panose="020B0604020202020204" pitchFamily="34" charset="0"/>
                <a:cs typeface="Arial" panose="020B0604020202020204" pitchFamily="34" charset="0"/>
              </a:rPr>
              <a:t>Canc</a:t>
            </a:r>
            <a:r>
              <a:rPr lang="en-US" sz="1000" i="1">
                <a:solidFill>
                  <a:schemeClr val="accent6"/>
                </a:solidFill>
                <a:latin typeface="Arial" panose="020B0604020202020204" pitchFamily="34" charset="0"/>
                <a:cs typeface="Arial" panose="020B0604020202020204" pitchFamily="34" charset="0"/>
              </a:rPr>
              <a:t> </a:t>
            </a:r>
            <a:r>
              <a:rPr lang="en-US" sz="1000" i="1" err="1">
                <a:solidFill>
                  <a:schemeClr val="accent6"/>
                </a:solidFill>
                <a:latin typeface="Arial" panose="020B0604020202020204" pitchFamily="34" charset="0"/>
                <a:cs typeface="Arial" panose="020B0604020202020204" pitchFamily="34" charset="0"/>
              </a:rPr>
              <a:t>Netw</a:t>
            </a:r>
            <a:r>
              <a:rPr lang="en-US" sz="1000">
                <a:solidFill>
                  <a:schemeClr val="accent6"/>
                </a:solidFill>
                <a:latin typeface="Arial" panose="020B0604020202020204" pitchFamily="34" charset="0"/>
                <a:cs typeface="Arial" panose="020B0604020202020204" pitchFamily="34" charset="0"/>
              </a:rPr>
              <a:t>. 2024;22(3):175–204.</a:t>
            </a:r>
            <a:endParaRPr lang="en-US">
              <a:solidFill>
                <a:schemeClr val="accent6"/>
              </a:solidFill>
            </a:endParaRPr>
          </a:p>
        </p:txBody>
      </p:sp>
      <p:sp>
        <p:nvSpPr>
          <p:cNvPr id="5" name="Content Placeholder 2">
            <a:extLst>
              <a:ext uri="{FF2B5EF4-FFF2-40B4-BE49-F238E27FC236}">
                <a16:creationId xmlns:a16="http://schemas.microsoft.com/office/drawing/2014/main" id="{64EB68E7-E6CC-307D-9D88-5D72B87D66AF}"/>
              </a:ext>
            </a:extLst>
          </p:cNvPr>
          <p:cNvSpPr>
            <a:spLocks noGrp="1"/>
          </p:cNvSpPr>
          <p:nvPr>
            <p:ph idx="1"/>
          </p:nvPr>
        </p:nvSpPr>
        <p:spPr>
          <a:xfrm>
            <a:off x="254001" y="1143000"/>
            <a:ext cx="8079771" cy="3746500"/>
          </a:xfrm>
        </p:spPr>
        <p:txBody>
          <a:bodyPr>
            <a:normAutofit fontScale="92500" lnSpcReduction="20000"/>
          </a:bodyPr>
          <a:lstStyle/>
          <a:p>
            <a:pPr>
              <a:spcAft>
                <a:spcPts val="300"/>
              </a:spcAft>
            </a:pPr>
            <a:r>
              <a:rPr lang="en-US" sz="1900">
                <a:latin typeface="Arial" panose="020B0604020202020204" pitchFamily="34" charset="0"/>
                <a:cs typeface="Arial" panose="020B0604020202020204" pitchFamily="34" charset="0"/>
              </a:rPr>
              <a:t>Some patients have “B symptoms”</a:t>
            </a:r>
          </a:p>
          <a:p>
            <a:pPr marL="457200" lvl="1" indent="-171450">
              <a:spcAft>
                <a:spcPts val="300"/>
              </a:spcAft>
            </a:pPr>
            <a:r>
              <a:rPr lang="en-US" sz="1700">
                <a:latin typeface="Arial" panose="020B0604020202020204" pitchFamily="34" charset="0"/>
                <a:cs typeface="Arial" panose="020B0604020202020204" pitchFamily="34" charset="0"/>
              </a:rPr>
              <a:t>Severe fatigue</a:t>
            </a:r>
          </a:p>
          <a:p>
            <a:pPr marL="457200" lvl="1" indent="-171450">
              <a:spcAft>
                <a:spcPts val="300"/>
              </a:spcAft>
            </a:pPr>
            <a:r>
              <a:rPr lang="en-US" sz="1700">
                <a:latin typeface="Arial" panose="020B0604020202020204" pitchFamily="34" charset="0"/>
                <a:cs typeface="Arial" panose="020B0604020202020204" pitchFamily="34" charset="0"/>
              </a:rPr>
              <a:t>Drenching night sweats</a:t>
            </a:r>
          </a:p>
          <a:p>
            <a:pPr marL="457200" lvl="1" indent="-171450">
              <a:spcAft>
                <a:spcPts val="300"/>
              </a:spcAft>
            </a:pPr>
            <a:r>
              <a:rPr lang="en-US" sz="1700">
                <a:latin typeface="Arial" panose="020B0604020202020204" pitchFamily="34" charset="0"/>
                <a:cs typeface="Arial" panose="020B0604020202020204" pitchFamily="34" charset="0"/>
              </a:rPr>
              <a:t>Unintentional weight loss* </a:t>
            </a:r>
          </a:p>
          <a:p>
            <a:pPr marL="457200" lvl="1" indent="-171450">
              <a:spcAft>
                <a:spcPts val="300"/>
              </a:spcAft>
            </a:pPr>
            <a:r>
              <a:rPr lang="en-US" sz="1700">
                <a:latin typeface="Arial" panose="020B0604020202020204" pitchFamily="34" charset="0"/>
                <a:cs typeface="Arial" panose="020B0604020202020204" pitchFamily="34" charset="0"/>
              </a:rPr>
              <a:t>Fever without infection</a:t>
            </a:r>
          </a:p>
          <a:p>
            <a:pPr>
              <a:lnSpc>
                <a:spcPct val="120000"/>
              </a:lnSpc>
            </a:pPr>
            <a:r>
              <a:rPr lang="en-US" sz="1900">
                <a:solidFill>
                  <a:schemeClr val="tx1"/>
                </a:solidFill>
                <a:latin typeface="Arial" panose="020B0604020202020204" pitchFamily="34" charset="0"/>
                <a:cs typeface="Arial" panose="020B0604020202020204" pitchFamily="34" charset="0"/>
              </a:rPr>
              <a:t>Most patients have no symptoms but </a:t>
            </a:r>
            <a:br>
              <a:rPr lang="en-US" sz="1900">
                <a:solidFill>
                  <a:schemeClr val="tx1"/>
                </a:solidFill>
                <a:latin typeface="Arial" panose="020B0604020202020204" pitchFamily="34" charset="0"/>
                <a:cs typeface="Arial" panose="020B0604020202020204" pitchFamily="34" charset="0"/>
              </a:rPr>
            </a:br>
            <a:r>
              <a:rPr lang="en-US" sz="1900">
                <a:solidFill>
                  <a:schemeClr val="tx1"/>
                </a:solidFill>
                <a:latin typeface="Arial" panose="020B0604020202020204" pitchFamily="34" charset="0"/>
                <a:cs typeface="Arial" panose="020B0604020202020204" pitchFamily="34" charset="0"/>
              </a:rPr>
              <a:t>an abnormal CBC is noted on routine </a:t>
            </a:r>
            <a:br>
              <a:rPr lang="en-US" sz="1900">
                <a:solidFill>
                  <a:schemeClr val="tx1"/>
                </a:solidFill>
                <a:latin typeface="Arial" panose="020B0604020202020204" pitchFamily="34" charset="0"/>
                <a:cs typeface="Arial" panose="020B0604020202020204" pitchFamily="34" charset="0"/>
              </a:rPr>
            </a:br>
            <a:r>
              <a:rPr lang="en-US" sz="1900">
                <a:solidFill>
                  <a:schemeClr val="tx1"/>
                </a:solidFill>
                <a:latin typeface="Arial" panose="020B0604020202020204" pitchFamily="34" charset="0"/>
                <a:cs typeface="Arial" panose="020B0604020202020204" pitchFamily="34" charset="0"/>
              </a:rPr>
              <a:t>blood work</a:t>
            </a:r>
          </a:p>
          <a:p>
            <a:pPr>
              <a:lnSpc>
                <a:spcPct val="120000"/>
              </a:lnSpc>
            </a:pPr>
            <a:r>
              <a:rPr lang="en-US" sz="1900">
                <a:solidFill>
                  <a:schemeClr val="tx1"/>
                </a:solidFill>
                <a:latin typeface="Arial" panose="020B0604020202020204" pitchFamily="34" charset="0"/>
                <a:cs typeface="Arial" panose="020B0604020202020204" pitchFamily="34" charset="0"/>
              </a:rPr>
              <a:t>Liver and spleen may be enlarged and </a:t>
            </a:r>
            <a:br>
              <a:rPr lang="en-US" sz="1900">
                <a:solidFill>
                  <a:schemeClr val="tx1"/>
                </a:solidFill>
                <a:latin typeface="Arial" panose="020B0604020202020204" pitchFamily="34" charset="0"/>
                <a:cs typeface="Arial" panose="020B0604020202020204" pitchFamily="34" charset="0"/>
              </a:rPr>
            </a:br>
            <a:r>
              <a:rPr lang="en-US" sz="1900">
                <a:solidFill>
                  <a:schemeClr val="tx1"/>
                </a:solidFill>
                <a:latin typeface="Arial" panose="020B0604020202020204" pitchFamily="34" charset="0"/>
                <a:cs typeface="Arial" panose="020B0604020202020204" pitchFamily="34" charset="0"/>
              </a:rPr>
              <a:t>can cause early satiety</a:t>
            </a:r>
          </a:p>
          <a:p>
            <a:pPr>
              <a:lnSpc>
                <a:spcPct val="120000"/>
              </a:lnSpc>
              <a:spcBef>
                <a:spcPts val="600"/>
              </a:spcBef>
            </a:pPr>
            <a:r>
              <a:rPr lang="en-US" sz="1900">
                <a:solidFill>
                  <a:schemeClr val="tx1"/>
                </a:solidFill>
                <a:latin typeface="Arial" panose="020B0604020202020204" pitchFamily="34" charset="0"/>
                <a:cs typeface="Arial" panose="020B0604020202020204" pitchFamily="34" charset="0"/>
              </a:rPr>
              <a:t>Lymphadenopathy can be present</a:t>
            </a:r>
          </a:p>
          <a:p>
            <a:pPr>
              <a:lnSpc>
                <a:spcPct val="120000"/>
              </a:lnSpc>
            </a:pPr>
            <a:r>
              <a:rPr lang="en-US" sz="1900">
                <a:solidFill>
                  <a:schemeClr val="tx1"/>
                </a:solidFill>
                <a:latin typeface="Arial" panose="020B0604020202020204" pitchFamily="34" charset="0"/>
                <a:cs typeface="Arial" panose="020B0604020202020204" pitchFamily="34" charset="0"/>
              </a:rPr>
              <a:t>Recurrent infections can be a problem due to immunologically immature lymphocytes and hypogammaglobulinemia</a:t>
            </a:r>
          </a:p>
          <a:p>
            <a:endParaRPr lang="en-US" sz="1800">
              <a:latin typeface="Arial" panose="020B0604020202020204" pitchFamily="34" charset="0"/>
              <a:cs typeface="Arial" panose="020B0604020202020204" pitchFamily="34" charset="0"/>
            </a:endParaRPr>
          </a:p>
        </p:txBody>
      </p:sp>
      <p:graphicFrame>
        <p:nvGraphicFramePr>
          <p:cNvPr id="6" name="Content Placeholder 3">
            <a:extLst>
              <a:ext uri="{FF2B5EF4-FFF2-40B4-BE49-F238E27FC236}">
                <a16:creationId xmlns:a16="http://schemas.microsoft.com/office/drawing/2014/main" id="{85CE0977-51F4-EB5A-1904-7A770063FB94}"/>
              </a:ext>
            </a:extLst>
          </p:cNvPr>
          <p:cNvGraphicFramePr>
            <a:graphicFrameLocks/>
          </p:cNvGraphicFramePr>
          <p:nvPr>
            <p:extLst>
              <p:ext uri="{D42A27DB-BD31-4B8C-83A1-F6EECF244321}">
                <p14:modId xmlns:p14="http://schemas.microsoft.com/office/powerpoint/2010/main" val="3583362323"/>
              </p:ext>
            </p:extLst>
          </p:nvPr>
        </p:nvGraphicFramePr>
        <p:xfrm>
          <a:off x="4674741" y="1194370"/>
          <a:ext cx="4285324" cy="2876550"/>
        </p:xfrm>
        <a:graphic>
          <a:graphicData uri="http://schemas.openxmlformats.org/drawingml/2006/table">
            <a:tbl>
              <a:tblPr firstRow="1" bandRow="1">
                <a:tableStyleId>{21E4AEA4-8DFA-4A89-87EB-49C32662AFE0}</a:tableStyleId>
              </a:tblPr>
              <a:tblGrid>
                <a:gridCol w="1525794">
                  <a:extLst>
                    <a:ext uri="{9D8B030D-6E8A-4147-A177-3AD203B41FA5}">
                      <a16:colId xmlns:a16="http://schemas.microsoft.com/office/drawing/2014/main" val="281186002"/>
                    </a:ext>
                  </a:extLst>
                </a:gridCol>
                <a:gridCol w="1379765">
                  <a:extLst>
                    <a:ext uri="{9D8B030D-6E8A-4147-A177-3AD203B41FA5}">
                      <a16:colId xmlns:a16="http://schemas.microsoft.com/office/drawing/2014/main" val="961872728"/>
                    </a:ext>
                  </a:extLst>
                </a:gridCol>
                <a:gridCol w="1379765">
                  <a:extLst>
                    <a:ext uri="{9D8B030D-6E8A-4147-A177-3AD203B41FA5}">
                      <a16:colId xmlns:a16="http://schemas.microsoft.com/office/drawing/2014/main" val="2637496101"/>
                    </a:ext>
                  </a:extLst>
                </a:gridCol>
              </a:tblGrid>
              <a:tr h="277709">
                <a:tc>
                  <a:txBody>
                    <a:bodyPr/>
                    <a:lstStyle/>
                    <a:p>
                      <a:r>
                        <a:rPr lang="en-US" sz="1200" b="1">
                          <a:solidFill>
                            <a:schemeClr val="tx1"/>
                          </a:solidFill>
                        </a:rPr>
                        <a:t>Variable</a:t>
                      </a:r>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a:solidFill>
                            <a:schemeClr val="tx1"/>
                          </a:solidFill>
                        </a:rPr>
                        <a:t>Acute Leukemia</a:t>
                      </a:r>
                      <a:endParaRPr lang="en-US" sz="120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a:solidFill>
                            <a:schemeClr val="tx1"/>
                          </a:solidFill>
                        </a:rPr>
                        <a:t>Chronic Leukemia</a:t>
                      </a:r>
                      <a:endParaRPr lang="en-US" sz="1200">
                        <a:solidFill>
                          <a:schemeClr val="tx1"/>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2929228679"/>
                  </a:ext>
                </a:extLst>
              </a:tr>
              <a:tr h="278130">
                <a:tc>
                  <a:txBody>
                    <a:bodyPr/>
                    <a:lstStyle/>
                    <a:p>
                      <a:r>
                        <a:rPr lang="en-US" sz="1200" b="1"/>
                        <a:t>Age</a:t>
                      </a:r>
                      <a:endParaRPr lang="en-US" sz="1200" b="1">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a:t>All ages</a:t>
                      </a:r>
                      <a:endParaRPr lang="en-US" sz="120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a:t>Adults</a:t>
                      </a:r>
                      <a:endParaRPr lang="en-US" sz="120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344088261"/>
                  </a:ext>
                </a:extLst>
              </a:tr>
              <a:tr h="278130">
                <a:tc>
                  <a:txBody>
                    <a:bodyPr/>
                    <a:lstStyle/>
                    <a:p>
                      <a:r>
                        <a:rPr lang="en-US" sz="1200" b="1"/>
                        <a:t>Clinical onset</a:t>
                      </a:r>
                      <a:endParaRPr lang="en-US" sz="1200" b="1">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a:t>Sudden</a:t>
                      </a:r>
                      <a:endParaRPr lang="en-US" sz="120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a:t>Slow growing</a:t>
                      </a:r>
                      <a:endParaRPr lang="en-US" sz="120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688973333"/>
                  </a:ext>
                </a:extLst>
              </a:tr>
              <a:tr h="278130">
                <a:tc>
                  <a:txBody>
                    <a:bodyPr/>
                    <a:lstStyle/>
                    <a:p>
                      <a:r>
                        <a:rPr lang="en-US" sz="1200" b="1"/>
                        <a:t>Lymphocytes</a:t>
                      </a:r>
                      <a:endParaRPr lang="en-US" sz="1200" b="1">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a:t>Immature</a:t>
                      </a:r>
                      <a:endParaRPr lang="en-US" sz="120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a:t>Mature</a:t>
                      </a:r>
                      <a:endParaRPr lang="en-US" sz="120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2487124323"/>
                  </a:ext>
                </a:extLst>
              </a:tr>
              <a:tr h="278130">
                <a:tc>
                  <a:txBody>
                    <a:bodyPr/>
                    <a:lstStyle/>
                    <a:p>
                      <a:r>
                        <a:rPr lang="en-US" sz="1200" b="1"/>
                        <a:t>Anemia</a:t>
                      </a:r>
                      <a:endParaRPr lang="en-US" sz="1200" b="1">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a:t>Mild</a:t>
                      </a:r>
                      <a:r>
                        <a:rPr lang="en-US" sz="1200" baseline="0"/>
                        <a:t> to severe</a:t>
                      </a:r>
                      <a:endParaRPr lang="en-US" sz="120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a:t>Mild</a:t>
                      </a:r>
                      <a:endParaRPr lang="en-US" sz="120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205846092"/>
                  </a:ext>
                </a:extLst>
              </a:tr>
              <a:tr h="278130">
                <a:tc>
                  <a:txBody>
                    <a:bodyPr/>
                    <a:lstStyle/>
                    <a:p>
                      <a:r>
                        <a:rPr lang="en-US" sz="1200" b="1"/>
                        <a:t>Thrombocytopenia</a:t>
                      </a:r>
                      <a:endParaRPr lang="en-US" sz="1200" b="1">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a:t>Mild to severe</a:t>
                      </a:r>
                      <a:endParaRPr lang="en-US" sz="120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a:t>Mild</a:t>
                      </a:r>
                      <a:endParaRPr lang="en-US" sz="120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118416875"/>
                  </a:ext>
                </a:extLst>
              </a:tr>
              <a:tr h="434340">
                <a:tc>
                  <a:txBody>
                    <a:bodyPr/>
                    <a:lstStyle/>
                    <a:p>
                      <a:r>
                        <a:rPr lang="en-US" sz="1200" b="1"/>
                        <a:t>White blood cells</a:t>
                      </a:r>
                      <a:endParaRPr lang="en-US" sz="1200" b="1">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a:t>Variable </a:t>
                      </a:r>
                      <a:br>
                        <a:rPr lang="en-US" sz="1200"/>
                      </a:br>
                      <a:r>
                        <a:rPr lang="en-US" sz="1200"/>
                        <a:t>(high</a:t>
                      </a:r>
                      <a:r>
                        <a:rPr lang="en-US" sz="1200" baseline="0"/>
                        <a:t> or low)</a:t>
                      </a:r>
                      <a:endParaRPr lang="en-US" sz="120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a:t>Elevated</a:t>
                      </a:r>
                      <a:endParaRPr lang="en-US" sz="120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4275119179"/>
                  </a:ext>
                </a:extLst>
              </a:tr>
              <a:tr h="617220">
                <a:tc>
                  <a:txBody>
                    <a:bodyPr/>
                    <a:lstStyle/>
                    <a:p>
                      <a:r>
                        <a:rPr lang="en-US" sz="1200" b="1"/>
                        <a:t>Organomegaly</a:t>
                      </a:r>
                      <a:endParaRPr lang="en-US" sz="1200" b="1">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a:t>Mild</a:t>
                      </a:r>
                      <a:endParaRPr lang="en-US" sz="120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a:t>Prominent </a:t>
                      </a:r>
                      <a:br>
                        <a:rPr lang="en-US" sz="1200"/>
                      </a:br>
                      <a:r>
                        <a:rPr lang="en-US" sz="1200"/>
                        <a:t>(especially spleen and liver)</a:t>
                      </a:r>
                      <a:endParaRPr lang="en-US" sz="120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2107593013"/>
                  </a:ext>
                </a:extLst>
              </a:tr>
            </a:tbl>
          </a:graphicData>
        </a:graphic>
      </p:graphicFrame>
    </p:spTree>
    <p:extLst>
      <p:ext uri="{BB962C8B-B14F-4D97-AF65-F5344CB8AC3E}">
        <p14:creationId xmlns:p14="http://schemas.microsoft.com/office/powerpoint/2010/main" val="2807238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EC3F2-EFA0-B7B3-13C3-78995BE076D1}"/>
              </a:ext>
            </a:extLst>
          </p:cNvPr>
          <p:cNvSpPr>
            <a:spLocks noGrp="1"/>
          </p:cNvSpPr>
          <p:nvPr>
            <p:ph type="ctrTitle"/>
          </p:nvPr>
        </p:nvSpPr>
        <p:spPr/>
        <p:txBody>
          <a:bodyPr/>
          <a:lstStyle/>
          <a:p>
            <a:r>
              <a:rPr lang="en-US"/>
              <a:t>Recommended Testing</a:t>
            </a:r>
          </a:p>
        </p:txBody>
      </p:sp>
      <p:sp>
        <p:nvSpPr>
          <p:cNvPr id="3" name="Content Placeholder 2">
            <a:extLst>
              <a:ext uri="{FF2B5EF4-FFF2-40B4-BE49-F238E27FC236}">
                <a16:creationId xmlns:a16="http://schemas.microsoft.com/office/drawing/2014/main" id="{BF8F5FF5-07B2-2A96-30AC-0E2178B2980B}"/>
              </a:ext>
            </a:extLst>
          </p:cNvPr>
          <p:cNvSpPr>
            <a:spLocks noGrp="1"/>
          </p:cNvSpPr>
          <p:nvPr>
            <p:ph idx="1"/>
          </p:nvPr>
        </p:nvSpPr>
        <p:spPr/>
        <p:txBody>
          <a:bodyPr>
            <a:normAutofit fontScale="92500" lnSpcReduction="10000"/>
          </a:bodyPr>
          <a:lstStyle/>
          <a:p>
            <a:pPr>
              <a:lnSpc>
                <a:spcPct val="100000"/>
              </a:lnSpc>
            </a:pPr>
            <a:r>
              <a:rPr lang="en-US" sz="2000"/>
              <a:t>For diagnosis</a:t>
            </a:r>
          </a:p>
          <a:p>
            <a:pPr lvl="1">
              <a:lnSpc>
                <a:spcPct val="100000"/>
              </a:lnSpc>
            </a:pPr>
            <a:r>
              <a:rPr lang="en-US" sz="1800"/>
              <a:t>Flow cytometry analysis of the blood; could also use lymph node biopsy</a:t>
            </a:r>
          </a:p>
          <a:p>
            <a:pPr lvl="1">
              <a:lnSpc>
                <a:spcPct val="100000"/>
              </a:lnSpc>
            </a:pPr>
            <a:r>
              <a:rPr lang="en-US" sz="1800"/>
              <a:t>Immunophenotyping for </a:t>
            </a:r>
            <a:r>
              <a:rPr lang="sv-SE" sz="1800"/>
              <a:t>kappa/lambda, CD19, CD20, CD5, CD23, CD10, CD200</a:t>
            </a:r>
            <a:r>
              <a:rPr lang="en-US" sz="1800"/>
              <a:t>; also recommended to include </a:t>
            </a:r>
            <a:r>
              <a:rPr lang="en-US" sz="1800" err="1"/>
              <a:t>cytospin</a:t>
            </a:r>
            <a:r>
              <a:rPr lang="en-US" sz="1800"/>
              <a:t> for cyclin D1 or FISH for t(11;14), t(11q;v)</a:t>
            </a:r>
          </a:p>
          <a:p>
            <a:pPr>
              <a:lnSpc>
                <a:spcPct val="100000"/>
              </a:lnSpc>
            </a:pPr>
            <a:r>
              <a:rPr lang="en-US" sz="2000"/>
              <a:t>Biomarker testing</a:t>
            </a:r>
          </a:p>
          <a:p>
            <a:pPr lvl="1">
              <a:lnSpc>
                <a:spcPct val="110000"/>
              </a:lnSpc>
            </a:pPr>
            <a:r>
              <a:rPr lang="en-US" sz="1800">
                <a:solidFill>
                  <a:schemeClr val="tx1"/>
                </a:solidFill>
              </a:rPr>
              <a:t>Minimum testing should include fluorescence in situ hybridization (FISH), </a:t>
            </a:r>
            <a:r>
              <a:rPr lang="en-US" sz="1800" i="1">
                <a:solidFill>
                  <a:schemeClr val="tx1"/>
                </a:solidFill>
              </a:rPr>
              <a:t>TP53</a:t>
            </a:r>
            <a:r>
              <a:rPr lang="en-US" sz="1800">
                <a:solidFill>
                  <a:schemeClr val="tx1"/>
                </a:solidFill>
              </a:rPr>
              <a:t>, and  immunoglobulin heavy chain variable region (IGHV) mutation</a:t>
            </a:r>
          </a:p>
          <a:p>
            <a:pPr lvl="1">
              <a:lnSpc>
                <a:spcPct val="110000"/>
              </a:lnSpc>
            </a:pPr>
            <a:r>
              <a:rPr lang="en-US" sz="1800">
                <a:solidFill>
                  <a:schemeClr val="tx1"/>
                </a:solidFill>
              </a:rPr>
              <a:t>Retest FISH and TP53 before each line of treatment if not high risk on prior testing</a:t>
            </a:r>
          </a:p>
          <a:p>
            <a:pPr lvl="1">
              <a:lnSpc>
                <a:spcPct val="110000"/>
              </a:lnSpc>
            </a:pPr>
            <a:r>
              <a:rPr lang="en-US" sz="1800"/>
              <a:t>Access to testing varies by location</a:t>
            </a:r>
          </a:p>
          <a:p>
            <a:pPr lvl="2">
              <a:lnSpc>
                <a:spcPct val="110000"/>
              </a:lnSpc>
            </a:pPr>
            <a:r>
              <a:rPr lang="en-US"/>
              <a:t>Resource-limited settings pose greater challenges</a:t>
            </a:r>
          </a:p>
        </p:txBody>
      </p:sp>
      <p:sp>
        <p:nvSpPr>
          <p:cNvPr id="4" name="Text Placeholder 3">
            <a:extLst>
              <a:ext uri="{FF2B5EF4-FFF2-40B4-BE49-F238E27FC236}">
                <a16:creationId xmlns:a16="http://schemas.microsoft.com/office/drawing/2014/main" id="{4A529905-9B84-2DC9-A52C-FC81E4F011AA}"/>
              </a:ext>
            </a:extLst>
          </p:cNvPr>
          <p:cNvSpPr>
            <a:spLocks noGrp="1"/>
          </p:cNvSpPr>
          <p:nvPr>
            <p:ph type="body" sz="quarter" idx="10"/>
          </p:nvPr>
        </p:nvSpPr>
        <p:spPr/>
        <p:txBody>
          <a:bodyPr/>
          <a:lstStyle/>
          <a:p>
            <a:r>
              <a:rPr lang="en-US" sz="1000">
                <a:solidFill>
                  <a:schemeClr val="tx1">
                    <a:lumMod val="50000"/>
                    <a:lumOff val="50000"/>
                  </a:schemeClr>
                </a:solidFill>
                <a:latin typeface="Arial" panose="020B0604020202020204" pitchFamily="34" charset="0"/>
                <a:cs typeface="Arial" panose="020B0604020202020204" pitchFamily="34" charset="0"/>
              </a:rPr>
              <a:t>Wierda G, et al. </a:t>
            </a:r>
            <a:r>
              <a:rPr lang="en-US" sz="1000" i="1">
                <a:solidFill>
                  <a:schemeClr val="tx1">
                    <a:lumMod val="50000"/>
                    <a:lumOff val="50000"/>
                  </a:schemeClr>
                </a:solidFill>
                <a:latin typeface="Arial" panose="020B0604020202020204" pitchFamily="34" charset="0"/>
                <a:cs typeface="Arial" panose="020B0604020202020204" pitchFamily="34" charset="0"/>
              </a:rPr>
              <a:t>J Natl </a:t>
            </a:r>
            <a:r>
              <a:rPr lang="en-US" sz="1000" i="1" err="1">
                <a:solidFill>
                  <a:schemeClr val="tx1">
                    <a:lumMod val="50000"/>
                    <a:lumOff val="50000"/>
                  </a:schemeClr>
                </a:solidFill>
                <a:latin typeface="Arial" panose="020B0604020202020204" pitchFamily="34" charset="0"/>
                <a:cs typeface="Arial" panose="020B0604020202020204" pitchFamily="34" charset="0"/>
              </a:rPr>
              <a:t>Compr</a:t>
            </a:r>
            <a:r>
              <a:rPr lang="en-US" sz="1000" i="1">
                <a:solidFill>
                  <a:schemeClr val="tx1">
                    <a:lumMod val="50000"/>
                    <a:lumOff val="50000"/>
                  </a:schemeClr>
                </a:solidFill>
                <a:latin typeface="Arial" panose="020B0604020202020204" pitchFamily="34" charset="0"/>
                <a:cs typeface="Arial" panose="020B0604020202020204" pitchFamily="34" charset="0"/>
              </a:rPr>
              <a:t> </a:t>
            </a:r>
            <a:r>
              <a:rPr lang="en-US" sz="1000" i="1" err="1">
                <a:solidFill>
                  <a:schemeClr val="tx1">
                    <a:lumMod val="50000"/>
                    <a:lumOff val="50000"/>
                  </a:schemeClr>
                </a:solidFill>
                <a:latin typeface="Arial" panose="020B0604020202020204" pitchFamily="34" charset="0"/>
                <a:cs typeface="Arial" panose="020B0604020202020204" pitchFamily="34" charset="0"/>
              </a:rPr>
              <a:t>Canc</a:t>
            </a:r>
            <a:r>
              <a:rPr lang="en-US" sz="1000" i="1">
                <a:solidFill>
                  <a:schemeClr val="tx1">
                    <a:lumMod val="50000"/>
                    <a:lumOff val="50000"/>
                  </a:schemeClr>
                </a:solidFill>
                <a:latin typeface="Arial" panose="020B0604020202020204" pitchFamily="34" charset="0"/>
                <a:cs typeface="Arial" panose="020B0604020202020204" pitchFamily="34" charset="0"/>
              </a:rPr>
              <a:t> </a:t>
            </a:r>
            <a:r>
              <a:rPr lang="en-US" sz="1000" i="1" err="1">
                <a:solidFill>
                  <a:schemeClr val="tx1">
                    <a:lumMod val="50000"/>
                    <a:lumOff val="50000"/>
                  </a:schemeClr>
                </a:solidFill>
                <a:latin typeface="Arial" panose="020B0604020202020204" pitchFamily="34" charset="0"/>
                <a:cs typeface="Arial" panose="020B0604020202020204" pitchFamily="34" charset="0"/>
              </a:rPr>
              <a:t>Netw</a:t>
            </a:r>
            <a:r>
              <a:rPr lang="en-US" sz="1000">
                <a:solidFill>
                  <a:schemeClr val="tx1">
                    <a:lumMod val="50000"/>
                    <a:lumOff val="50000"/>
                  </a:schemeClr>
                </a:solidFill>
                <a:latin typeface="Arial" panose="020B0604020202020204" pitchFamily="34" charset="0"/>
                <a:cs typeface="Arial" panose="020B0604020202020204" pitchFamily="34" charset="0"/>
              </a:rPr>
              <a:t>. 2024;22(3):175–204.</a:t>
            </a:r>
            <a:endParaRPr lang="en-US"/>
          </a:p>
        </p:txBody>
      </p:sp>
    </p:spTree>
    <p:extLst>
      <p:ext uri="{BB962C8B-B14F-4D97-AF65-F5344CB8AC3E}">
        <p14:creationId xmlns:p14="http://schemas.microsoft.com/office/powerpoint/2010/main" val="1897206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B32C8-D089-5F08-0A9C-CCE5DE929696}"/>
              </a:ext>
            </a:extLst>
          </p:cNvPr>
          <p:cNvSpPr>
            <a:spLocks noGrp="1"/>
          </p:cNvSpPr>
          <p:nvPr>
            <p:ph type="ctrTitle"/>
          </p:nvPr>
        </p:nvSpPr>
        <p:spPr/>
        <p:txBody>
          <a:bodyPr/>
          <a:lstStyle/>
          <a:p>
            <a:r>
              <a:rPr lang="en-US" sz="3600">
                <a:solidFill>
                  <a:schemeClr val="bg1"/>
                </a:solidFill>
                <a:latin typeface="+mj-lt"/>
              </a:rPr>
              <a:t>Risk Stratification and Prognosis</a:t>
            </a:r>
            <a:endParaRPr lang="en-US">
              <a:solidFill>
                <a:schemeClr val="bg1"/>
              </a:solidFill>
            </a:endParaRPr>
          </a:p>
        </p:txBody>
      </p:sp>
      <p:sp>
        <p:nvSpPr>
          <p:cNvPr id="3" name="Content Placeholder 2">
            <a:extLst>
              <a:ext uri="{FF2B5EF4-FFF2-40B4-BE49-F238E27FC236}">
                <a16:creationId xmlns:a16="http://schemas.microsoft.com/office/drawing/2014/main" id="{72BF724B-D78D-274E-F0BF-BE8FDA443ED9}"/>
              </a:ext>
            </a:extLst>
          </p:cNvPr>
          <p:cNvSpPr>
            <a:spLocks noGrp="1"/>
          </p:cNvSpPr>
          <p:nvPr>
            <p:ph idx="1"/>
          </p:nvPr>
        </p:nvSpPr>
        <p:spPr>
          <a:xfrm>
            <a:off x="6083166" y="1143000"/>
            <a:ext cx="2832234" cy="3746500"/>
          </a:xfrm>
        </p:spPr>
        <p:txBody>
          <a:bodyPr>
            <a:normAutofit fontScale="70000" lnSpcReduction="20000"/>
          </a:bodyPr>
          <a:lstStyle/>
          <a:p>
            <a:pPr marL="274320" indent="-274320">
              <a:lnSpc>
                <a:spcPct val="90000"/>
              </a:lnSpc>
              <a:spcAft>
                <a:spcPts val="600"/>
              </a:spcAft>
              <a:buClr>
                <a:srgbClr val="02A396"/>
              </a:buClr>
              <a:buFont typeface="Arial" panose="020B0604020202020204" pitchFamily="34" charset="0"/>
              <a:buChar char="•"/>
            </a:pPr>
            <a:r>
              <a:rPr lang="en-US" sz="2400">
                <a:solidFill>
                  <a:schemeClr val="tx1"/>
                </a:solidFill>
              </a:rPr>
              <a:t>Del(17p) reflects the loss of the </a:t>
            </a:r>
            <a:r>
              <a:rPr lang="en-US" sz="2400" i="1">
                <a:solidFill>
                  <a:schemeClr val="tx1"/>
                </a:solidFill>
              </a:rPr>
              <a:t>TP53</a:t>
            </a:r>
            <a:r>
              <a:rPr lang="en-US" sz="2400">
                <a:solidFill>
                  <a:schemeClr val="tx1"/>
                </a:solidFill>
              </a:rPr>
              <a:t> gene and is frequently associated with mutations in the remaining </a:t>
            </a:r>
            <a:r>
              <a:rPr lang="en-US" sz="2400" i="1">
                <a:solidFill>
                  <a:schemeClr val="tx1"/>
                </a:solidFill>
              </a:rPr>
              <a:t>TP53</a:t>
            </a:r>
            <a:r>
              <a:rPr lang="en-US" sz="2400">
                <a:solidFill>
                  <a:schemeClr val="tx1"/>
                </a:solidFill>
              </a:rPr>
              <a:t> allele</a:t>
            </a:r>
          </a:p>
          <a:p>
            <a:pPr marL="274320" indent="-274320">
              <a:lnSpc>
                <a:spcPct val="90000"/>
              </a:lnSpc>
              <a:spcAft>
                <a:spcPts val="600"/>
              </a:spcAft>
              <a:buClr>
                <a:srgbClr val="02A396"/>
              </a:buClr>
              <a:buFont typeface="Arial" panose="020B0604020202020204" pitchFamily="34" charset="0"/>
              <a:buChar char="•"/>
            </a:pPr>
            <a:r>
              <a:rPr lang="en-US" sz="2400" i="1">
                <a:solidFill>
                  <a:schemeClr val="tx1"/>
                </a:solidFill>
              </a:rPr>
              <a:t>TP53</a:t>
            </a:r>
            <a:r>
              <a:rPr lang="en-US" sz="2400">
                <a:solidFill>
                  <a:schemeClr val="tx1"/>
                </a:solidFill>
              </a:rPr>
              <a:t> mutations can happen without del(17p) </a:t>
            </a:r>
          </a:p>
          <a:p>
            <a:pPr marL="274320" indent="-274320">
              <a:lnSpc>
                <a:spcPct val="90000"/>
              </a:lnSpc>
              <a:spcAft>
                <a:spcPts val="600"/>
              </a:spcAft>
              <a:buClr>
                <a:srgbClr val="02A396"/>
              </a:buClr>
              <a:buFont typeface="Arial" panose="020B0604020202020204" pitchFamily="34" charset="0"/>
              <a:buChar char="•"/>
            </a:pPr>
            <a:r>
              <a:rPr lang="en-US" sz="2400">
                <a:solidFill>
                  <a:schemeClr val="tx1"/>
                </a:solidFill>
              </a:rPr>
              <a:t>Independent of 17p status, </a:t>
            </a:r>
            <a:r>
              <a:rPr lang="en-US" sz="2400" i="1">
                <a:solidFill>
                  <a:schemeClr val="tx1"/>
                </a:solidFill>
              </a:rPr>
              <a:t>TP53</a:t>
            </a:r>
            <a:r>
              <a:rPr lang="en-US" sz="2400">
                <a:solidFill>
                  <a:schemeClr val="tx1"/>
                </a:solidFill>
              </a:rPr>
              <a:t> mutations are predictors of resistance fludarabine- or </a:t>
            </a:r>
            <a:r>
              <a:rPr lang="en-US" sz="2400" err="1">
                <a:solidFill>
                  <a:schemeClr val="tx1"/>
                </a:solidFill>
              </a:rPr>
              <a:t>bendamustine</a:t>
            </a:r>
            <a:r>
              <a:rPr lang="en-US" sz="2400">
                <a:solidFill>
                  <a:schemeClr val="tx1"/>
                </a:solidFill>
              </a:rPr>
              <a:t>-based regimens and poor survival</a:t>
            </a:r>
          </a:p>
          <a:p>
            <a:endParaRPr lang="en-US"/>
          </a:p>
        </p:txBody>
      </p:sp>
      <p:sp>
        <p:nvSpPr>
          <p:cNvPr id="4" name="Text Placeholder 3">
            <a:extLst>
              <a:ext uri="{FF2B5EF4-FFF2-40B4-BE49-F238E27FC236}">
                <a16:creationId xmlns:a16="http://schemas.microsoft.com/office/drawing/2014/main" id="{22F7B494-2427-EAE7-A61E-12126E3EB0C9}"/>
              </a:ext>
            </a:extLst>
          </p:cNvPr>
          <p:cNvSpPr>
            <a:spLocks noGrp="1"/>
          </p:cNvSpPr>
          <p:nvPr>
            <p:ph type="body" sz="quarter" idx="10"/>
          </p:nvPr>
        </p:nvSpPr>
        <p:spPr/>
        <p:txBody>
          <a:bodyPr/>
          <a:lstStyle/>
          <a:p>
            <a:r>
              <a:rPr lang="en-US" sz="1000">
                <a:solidFill>
                  <a:schemeClr val="tx1">
                    <a:lumMod val="50000"/>
                    <a:lumOff val="50000"/>
                  </a:schemeClr>
                </a:solidFill>
                <a:latin typeface="Arial" panose="020B0604020202020204" pitchFamily="34" charset="0"/>
                <a:cs typeface="Arial" panose="020B0604020202020204" pitchFamily="34" charset="0"/>
              </a:rPr>
              <a:t>Wierda G, et al. </a:t>
            </a:r>
            <a:r>
              <a:rPr lang="en-US" sz="1000" i="1">
                <a:solidFill>
                  <a:schemeClr val="tx1">
                    <a:lumMod val="50000"/>
                    <a:lumOff val="50000"/>
                  </a:schemeClr>
                </a:solidFill>
                <a:latin typeface="Arial" panose="020B0604020202020204" pitchFamily="34" charset="0"/>
                <a:cs typeface="Arial" panose="020B0604020202020204" pitchFamily="34" charset="0"/>
              </a:rPr>
              <a:t>J Natl </a:t>
            </a:r>
            <a:r>
              <a:rPr lang="en-US" sz="1000" i="1" err="1">
                <a:solidFill>
                  <a:schemeClr val="tx1">
                    <a:lumMod val="50000"/>
                    <a:lumOff val="50000"/>
                  </a:schemeClr>
                </a:solidFill>
                <a:latin typeface="Arial" panose="020B0604020202020204" pitchFamily="34" charset="0"/>
                <a:cs typeface="Arial" panose="020B0604020202020204" pitchFamily="34" charset="0"/>
              </a:rPr>
              <a:t>Compr</a:t>
            </a:r>
            <a:r>
              <a:rPr lang="en-US" sz="1000" i="1">
                <a:solidFill>
                  <a:schemeClr val="tx1">
                    <a:lumMod val="50000"/>
                    <a:lumOff val="50000"/>
                  </a:schemeClr>
                </a:solidFill>
                <a:latin typeface="Arial" panose="020B0604020202020204" pitchFamily="34" charset="0"/>
                <a:cs typeface="Arial" panose="020B0604020202020204" pitchFamily="34" charset="0"/>
              </a:rPr>
              <a:t> </a:t>
            </a:r>
            <a:r>
              <a:rPr lang="en-US" sz="1000" i="1" err="1">
                <a:solidFill>
                  <a:schemeClr val="tx1">
                    <a:lumMod val="50000"/>
                    <a:lumOff val="50000"/>
                  </a:schemeClr>
                </a:solidFill>
                <a:latin typeface="Arial" panose="020B0604020202020204" pitchFamily="34" charset="0"/>
                <a:cs typeface="Arial" panose="020B0604020202020204" pitchFamily="34" charset="0"/>
              </a:rPr>
              <a:t>Canc</a:t>
            </a:r>
            <a:r>
              <a:rPr lang="en-US" sz="1000" i="1">
                <a:solidFill>
                  <a:schemeClr val="tx1">
                    <a:lumMod val="50000"/>
                    <a:lumOff val="50000"/>
                  </a:schemeClr>
                </a:solidFill>
                <a:latin typeface="Arial" panose="020B0604020202020204" pitchFamily="34" charset="0"/>
                <a:cs typeface="Arial" panose="020B0604020202020204" pitchFamily="34" charset="0"/>
              </a:rPr>
              <a:t> </a:t>
            </a:r>
            <a:r>
              <a:rPr lang="en-US" sz="1000" i="1" err="1">
                <a:solidFill>
                  <a:schemeClr val="tx1">
                    <a:lumMod val="50000"/>
                    <a:lumOff val="50000"/>
                  </a:schemeClr>
                </a:solidFill>
                <a:latin typeface="Arial" panose="020B0604020202020204" pitchFamily="34" charset="0"/>
                <a:cs typeface="Arial" panose="020B0604020202020204" pitchFamily="34" charset="0"/>
              </a:rPr>
              <a:t>Netw</a:t>
            </a:r>
            <a:r>
              <a:rPr lang="en-US" sz="1000">
                <a:solidFill>
                  <a:schemeClr val="tx1">
                    <a:lumMod val="50000"/>
                    <a:lumOff val="50000"/>
                  </a:schemeClr>
                </a:solidFill>
                <a:latin typeface="Arial" panose="020B0604020202020204" pitchFamily="34" charset="0"/>
                <a:cs typeface="Arial" panose="020B0604020202020204" pitchFamily="34" charset="0"/>
              </a:rPr>
              <a:t>. 2024;22(3):175–204.</a:t>
            </a:r>
          </a:p>
        </p:txBody>
      </p:sp>
      <p:graphicFrame>
        <p:nvGraphicFramePr>
          <p:cNvPr id="5" name="Table 3">
            <a:extLst>
              <a:ext uri="{FF2B5EF4-FFF2-40B4-BE49-F238E27FC236}">
                <a16:creationId xmlns:a16="http://schemas.microsoft.com/office/drawing/2014/main" id="{35D04473-1355-63CA-9C38-3CB07D67AAC5}"/>
              </a:ext>
            </a:extLst>
          </p:cNvPr>
          <p:cNvGraphicFramePr>
            <a:graphicFrameLocks noGrp="1"/>
          </p:cNvGraphicFramePr>
          <p:nvPr>
            <p:extLst>
              <p:ext uri="{D42A27DB-BD31-4B8C-83A1-F6EECF244321}">
                <p14:modId xmlns:p14="http://schemas.microsoft.com/office/powerpoint/2010/main" val="3291250758"/>
              </p:ext>
            </p:extLst>
          </p:nvPr>
        </p:nvGraphicFramePr>
        <p:xfrm>
          <a:off x="254000" y="1244784"/>
          <a:ext cx="5646287" cy="3538623"/>
        </p:xfrm>
        <a:graphic>
          <a:graphicData uri="http://schemas.openxmlformats.org/drawingml/2006/table">
            <a:tbl>
              <a:tblPr firstRow="1" bandRow="1">
                <a:tableStyleId>{21E4AEA4-8DFA-4A89-87EB-49C32662AFE0}</a:tableStyleId>
              </a:tblPr>
              <a:tblGrid>
                <a:gridCol w="1796268">
                  <a:extLst>
                    <a:ext uri="{9D8B030D-6E8A-4147-A177-3AD203B41FA5}">
                      <a16:colId xmlns:a16="http://schemas.microsoft.com/office/drawing/2014/main" val="682791734"/>
                    </a:ext>
                  </a:extLst>
                </a:gridCol>
                <a:gridCol w="1736235">
                  <a:extLst>
                    <a:ext uri="{9D8B030D-6E8A-4147-A177-3AD203B41FA5}">
                      <a16:colId xmlns:a16="http://schemas.microsoft.com/office/drawing/2014/main" val="3056256650"/>
                    </a:ext>
                  </a:extLst>
                </a:gridCol>
                <a:gridCol w="2113784">
                  <a:extLst>
                    <a:ext uri="{9D8B030D-6E8A-4147-A177-3AD203B41FA5}">
                      <a16:colId xmlns:a16="http://schemas.microsoft.com/office/drawing/2014/main" val="2216348340"/>
                    </a:ext>
                  </a:extLst>
                </a:gridCol>
              </a:tblGrid>
              <a:tr h="360732">
                <a:tc>
                  <a:txBody>
                    <a:bodyPr/>
                    <a:lstStyle/>
                    <a:p>
                      <a:r>
                        <a:rPr lang="en-US" sz="1400" b="1">
                          <a:solidFill>
                            <a:schemeClr val="tx1"/>
                          </a:solidFill>
                        </a:rPr>
                        <a:t>Method of Detection</a:t>
                      </a:r>
                    </a:p>
                  </a:txBody>
                  <a:tcPr marL="68580" marR="68580" marT="34290" marB="34290" anchor="ctr"/>
                </a:tc>
                <a:tc>
                  <a:txBody>
                    <a:bodyPr/>
                    <a:lstStyle/>
                    <a:p>
                      <a:r>
                        <a:rPr lang="en-US" sz="1400" b="1">
                          <a:solidFill>
                            <a:schemeClr val="tx1"/>
                          </a:solidFill>
                        </a:rPr>
                        <a:t>Prognostic Variable</a:t>
                      </a:r>
                    </a:p>
                  </a:txBody>
                  <a:tcPr marL="68580" marR="68580" marT="34290" marB="34290" anchor="ctr"/>
                </a:tc>
                <a:tc>
                  <a:txBody>
                    <a:bodyPr/>
                    <a:lstStyle/>
                    <a:p>
                      <a:r>
                        <a:rPr lang="en-US" sz="1400" b="1">
                          <a:solidFill>
                            <a:schemeClr val="tx1"/>
                          </a:solidFill>
                        </a:rPr>
                        <a:t>Risk Category</a:t>
                      </a:r>
                    </a:p>
                  </a:txBody>
                  <a:tcPr marL="68580" marR="68580" marT="34290" marB="34290" anchor="ctr"/>
                </a:tc>
                <a:extLst>
                  <a:ext uri="{0D108BD9-81ED-4DB2-BD59-A6C34878D82A}">
                    <a16:rowId xmlns:a16="http://schemas.microsoft.com/office/drawing/2014/main" val="890884345"/>
                  </a:ext>
                </a:extLst>
              </a:tr>
              <a:tr h="274320">
                <a:tc rowSpan="5">
                  <a:txBody>
                    <a:bodyPr/>
                    <a:lstStyle/>
                    <a:p>
                      <a:r>
                        <a:rPr lang="en-US" sz="1200"/>
                        <a:t>Interphase cytogenetics (FISH)</a:t>
                      </a:r>
                    </a:p>
                  </a:txBody>
                  <a:tcPr marL="68580" marR="68580" marT="34290" marB="34290" anchor="ctr"/>
                </a:tc>
                <a:tc>
                  <a:txBody>
                    <a:bodyPr/>
                    <a:lstStyle/>
                    <a:p>
                      <a:r>
                        <a:rPr lang="en-US" sz="1200"/>
                        <a:t>Del(17p)</a:t>
                      </a:r>
                    </a:p>
                  </a:txBody>
                  <a:tcPr marL="68580" marR="68580" marT="34290" marB="34290" anchor="ctr"/>
                </a:tc>
                <a:tc>
                  <a:txBody>
                    <a:bodyPr/>
                    <a:lstStyle/>
                    <a:p>
                      <a:r>
                        <a:rPr lang="en-US" sz="1200"/>
                        <a:t>Unfavorable</a:t>
                      </a:r>
                    </a:p>
                  </a:txBody>
                  <a:tcPr marL="68580" marR="68580" marT="34290" marB="34290" anchor="ctr"/>
                </a:tc>
                <a:extLst>
                  <a:ext uri="{0D108BD9-81ED-4DB2-BD59-A6C34878D82A}">
                    <a16:rowId xmlns:a16="http://schemas.microsoft.com/office/drawing/2014/main" val="2030866595"/>
                  </a:ext>
                </a:extLst>
              </a:tr>
              <a:tr h="274320">
                <a:tc vMerge="1">
                  <a:txBody>
                    <a:bodyPr/>
                    <a:lstStyle/>
                    <a:p>
                      <a:endParaRPr lang="en-US"/>
                    </a:p>
                  </a:txBody>
                  <a:tcPr/>
                </a:tc>
                <a:tc>
                  <a:txBody>
                    <a:bodyPr/>
                    <a:lstStyle/>
                    <a:p>
                      <a:r>
                        <a:rPr lang="en-US" sz="1200"/>
                        <a:t>Del(11q)</a:t>
                      </a:r>
                    </a:p>
                  </a:txBody>
                  <a:tcPr marL="68580" marR="68580" marT="34290" marB="34290" anchor="ctr"/>
                </a:tc>
                <a:tc>
                  <a:txBody>
                    <a:bodyPr/>
                    <a:lstStyle/>
                    <a:p>
                      <a:r>
                        <a:rPr lang="en-US" sz="1200"/>
                        <a:t>Intermediate</a:t>
                      </a:r>
                    </a:p>
                  </a:txBody>
                  <a:tcPr marL="68580" marR="68580" marT="34290" marB="34290" anchor="ctr"/>
                </a:tc>
                <a:extLst>
                  <a:ext uri="{0D108BD9-81ED-4DB2-BD59-A6C34878D82A}">
                    <a16:rowId xmlns:a16="http://schemas.microsoft.com/office/drawing/2014/main" val="1145614369"/>
                  </a:ext>
                </a:extLst>
              </a:tr>
              <a:tr h="274320">
                <a:tc vMerge="1">
                  <a:txBody>
                    <a:bodyPr/>
                    <a:lstStyle/>
                    <a:p>
                      <a:endParaRPr lang="en-US"/>
                    </a:p>
                  </a:txBody>
                  <a:tcPr/>
                </a:tc>
                <a:tc>
                  <a:txBody>
                    <a:bodyPr/>
                    <a:lstStyle/>
                    <a:p>
                      <a:r>
                        <a:rPr lang="en-US" sz="1200"/>
                        <a:t>Trisomy 12</a:t>
                      </a:r>
                    </a:p>
                  </a:txBody>
                  <a:tcPr marL="68580" marR="68580" marT="34290" marB="34290" anchor="ctr"/>
                </a:tc>
                <a:tc>
                  <a:txBody>
                    <a:bodyPr/>
                    <a:lstStyle/>
                    <a:p>
                      <a:r>
                        <a:rPr lang="en-US" sz="1200"/>
                        <a:t>Intermediate</a:t>
                      </a:r>
                    </a:p>
                  </a:txBody>
                  <a:tcPr marL="68580" marR="68580" marT="34290" marB="34290" anchor="ctr"/>
                </a:tc>
                <a:extLst>
                  <a:ext uri="{0D108BD9-81ED-4DB2-BD59-A6C34878D82A}">
                    <a16:rowId xmlns:a16="http://schemas.microsoft.com/office/drawing/2014/main" val="1739138648"/>
                  </a:ext>
                </a:extLst>
              </a:tr>
              <a:tr h="274320">
                <a:tc vMerge="1">
                  <a:txBody>
                    <a:bodyPr/>
                    <a:lstStyle/>
                    <a:p>
                      <a:endParaRPr lang="en-US"/>
                    </a:p>
                  </a:txBody>
                  <a:tcPr/>
                </a:tc>
                <a:tc>
                  <a:txBody>
                    <a:bodyPr/>
                    <a:lstStyle/>
                    <a:p>
                      <a:r>
                        <a:rPr lang="en-US" sz="1200"/>
                        <a:t>Normal</a:t>
                      </a:r>
                    </a:p>
                  </a:txBody>
                  <a:tcPr marL="68580" marR="68580" marT="34290" marB="34290" anchor="ctr"/>
                </a:tc>
                <a:tc>
                  <a:txBody>
                    <a:bodyPr/>
                    <a:lstStyle/>
                    <a:p>
                      <a:r>
                        <a:rPr lang="en-US" sz="1200"/>
                        <a:t>Intermediate</a:t>
                      </a:r>
                    </a:p>
                  </a:txBody>
                  <a:tcPr marL="68580" marR="68580" marT="34290" marB="34290" anchor="ctr"/>
                </a:tc>
                <a:extLst>
                  <a:ext uri="{0D108BD9-81ED-4DB2-BD59-A6C34878D82A}">
                    <a16:rowId xmlns:a16="http://schemas.microsoft.com/office/drawing/2014/main" val="3907647407"/>
                  </a:ext>
                </a:extLst>
              </a:tr>
              <a:tr h="480060">
                <a:tc vMerge="1">
                  <a:txBody>
                    <a:bodyPr/>
                    <a:lstStyle/>
                    <a:p>
                      <a:endParaRPr lang="en-US"/>
                    </a:p>
                  </a:txBody>
                  <a:tcPr/>
                </a:tc>
                <a:tc>
                  <a:txBody>
                    <a:bodyPr/>
                    <a:lstStyle/>
                    <a:p>
                      <a:r>
                        <a:rPr lang="en-US" sz="1200"/>
                        <a:t>Del(13q) </a:t>
                      </a:r>
                    </a:p>
                    <a:p>
                      <a:r>
                        <a:rPr lang="en-US" sz="1200"/>
                        <a:t>(as a sole abnormality)</a:t>
                      </a:r>
                    </a:p>
                  </a:txBody>
                  <a:tcPr marL="68580" marR="68580" marT="34290" marB="34290" anchor="ctr"/>
                </a:tc>
                <a:tc>
                  <a:txBody>
                    <a:bodyPr/>
                    <a:lstStyle/>
                    <a:p>
                      <a:r>
                        <a:rPr lang="en-US" sz="1200"/>
                        <a:t>Favorable</a:t>
                      </a:r>
                    </a:p>
                  </a:txBody>
                  <a:tcPr marL="68580" marR="68580" marT="34290" marB="34290" anchor="ctr"/>
                </a:tc>
                <a:extLst>
                  <a:ext uri="{0D108BD9-81ED-4DB2-BD59-A6C34878D82A}">
                    <a16:rowId xmlns:a16="http://schemas.microsoft.com/office/drawing/2014/main" val="3866939135"/>
                  </a:ext>
                </a:extLst>
              </a:tr>
              <a:tr h="480060">
                <a:tc rowSpan="2">
                  <a:txBody>
                    <a:bodyPr/>
                    <a:lstStyle/>
                    <a:p>
                      <a:r>
                        <a:rPr lang="en-US" sz="1200"/>
                        <a:t>DNA sequencing</a:t>
                      </a:r>
                    </a:p>
                  </a:txBody>
                  <a:tcPr marL="68580" marR="68580" marT="34290" marB="34290" anchor="ctr"/>
                </a:tc>
                <a:tc>
                  <a:txBody>
                    <a:bodyPr/>
                    <a:lstStyle/>
                    <a:p>
                      <a:r>
                        <a:rPr lang="en-US" sz="1200"/>
                        <a:t>TP53</a:t>
                      </a:r>
                      <a:endParaRPr lang="en-US" sz="1200" i="1"/>
                    </a:p>
                  </a:txBody>
                  <a:tcPr marL="68580" marR="68580" marT="34290" marB="34290" anchor="ctr"/>
                </a:tc>
                <a:tc>
                  <a:txBody>
                    <a:bodyPr/>
                    <a:lstStyle/>
                    <a:p>
                      <a:r>
                        <a:rPr lang="en-US" sz="1200"/>
                        <a:t>Wild-type: favorable</a:t>
                      </a:r>
                    </a:p>
                    <a:p>
                      <a:r>
                        <a:rPr lang="en-US" sz="1200"/>
                        <a:t>Mutated: unfavorable</a:t>
                      </a:r>
                    </a:p>
                  </a:txBody>
                  <a:tcPr marL="68580" marR="68580" marT="34290" marB="34290" anchor="ctr"/>
                </a:tc>
                <a:extLst>
                  <a:ext uri="{0D108BD9-81ED-4DB2-BD59-A6C34878D82A}">
                    <a16:rowId xmlns:a16="http://schemas.microsoft.com/office/drawing/2014/main" val="387232734"/>
                  </a:ext>
                </a:extLst>
              </a:tr>
              <a:tr h="480060">
                <a:tc vMerge="1">
                  <a:txBody>
                    <a:bodyPr/>
                    <a:lstStyle/>
                    <a:p>
                      <a:endParaRPr lang="en-US"/>
                    </a:p>
                  </a:txBody>
                  <a:tcPr/>
                </a:tc>
                <a:tc>
                  <a:txBody>
                    <a:bodyPr/>
                    <a:lstStyle/>
                    <a:p>
                      <a:r>
                        <a:rPr lang="en-US" sz="1200"/>
                        <a:t>IGHV</a:t>
                      </a:r>
                    </a:p>
                  </a:txBody>
                  <a:tcPr marL="68580" marR="68580" marT="34290" marB="34290" anchor="ctr"/>
                </a:tc>
                <a:tc>
                  <a:txBody>
                    <a:bodyPr/>
                    <a:lstStyle/>
                    <a:p>
                      <a:r>
                        <a:rPr lang="en-US" sz="1200"/>
                        <a:t>&gt; 2% Mutation: favorable*</a:t>
                      </a:r>
                    </a:p>
                    <a:p>
                      <a:r>
                        <a:rPr lang="en-US" sz="1200"/>
                        <a:t>≤ 2% Mutation: unfavorable</a:t>
                      </a:r>
                    </a:p>
                  </a:txBody>
                  <a:tcPr marL="68580" marR="68580" marT="34290" marB="34290" anchor="ctr"/>
                </a:tc>
                <a:extLst>
                  <a:ext uri="{0D108BD9-81ED-4DB2-BD59-A6C34878D82A}">
                    <a16:rowId xmlns:a16="http://schemas.microsoft.com/office/drawing/2014/main" val="3906008532"/>
                  </a:ext>
                </a:extLst>
              </a:tr>
              <a:tr h="505863">
                <a:tc>
                  <a:txBody>
                    <a:bodyPr/>
                    <a:lstStyle/>
                    <a:p>
                      <a:r>
                        <a:rPr lang="en-US" sz="1200"/>
                        <a:t>CpG-stimulated metaphase karyotype</a:t>
                      </a:r>
                    </a:p>
                  </a:txBody>
                  <a:tcPr marL="68580" marR="68580" marT="34290" marB="34290" anchor="ctr"/>
                </a:tc>
                <a:tc>
                  <a:txBody>
                    <a:bodyPr/>
                    <a:lstStyle/>
                    <a:p>
                      <a:r>
                        <a:rPr lang="en-US" sz="1200"/>
                        <a:t>Complex karyotype </a:t>
                      </a:r>
                    </a:p>
                    <a:p>
                      <a:r>
                        <a:rPr lang="en-US" sz="1200"/>
                        <a:t>(≥ 5 abnormalities)</a:t>
                      </a:r>
                    </a:p>
                  </a:txBody>
                  <a:tcPr marL="68580" marR="68580" marT="34290" marB="34290" anchor="ctr"/>
                </a:tc>
                <a:tc>
                  <a:txBody>
                    <a:bodyPr/>
                    <a:lstStyle/>
                    <a:p>
                      <a:r>
                        <a:rPr lang="en-US" sz="1200"/>
                        <a:t>Unfavorable</a:t>
                      </a:r>
                    </a:p>
                  </a:txBody>
                  <a:tcPr marL="68580" marR="68580" marT="34290" marB="34290" anchor="ctr"/>
                </a:tc>
                <a:extLst>
                  <a:ext uri="{0D108BD9-81ED-4DB2-BD59-A6C34878D82A}">
                    <a16:rowId xmlns:a16="http://schemas.microsoft.com/office/drawing/2014/main" val="1080205435"/>
                  </a:ext>
                </a:extLst>
              </a:tr>
            </a:tbl>
          </a:graphicData>
        </a:graphic>
      </p:graphicFrame>
    </p:spTree>
    <p:extLst>
      <p:ext uri="{BB962C8B-B14F-4D97-AF65-F5344CB8AC3E}">
        <p14:creationId xmlns:p14="http://schemas.microsoft.com/office/powerpoint/2010/main" val="4135370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FC23E-4CFE-C4FB-28BD-7CF2DAE3164C}"/>
              </a:ext>
            </a:extLst>
          </p:cNvPr>
          <p:cNvSpPr>
            <a:spLocks noGrp="1"/>
          </p:cNvSpPr>
          <p:nvPr>
            <p:ph type="ctrTitle"/>
          </p:nvPr>
        </p:nvSpPr>
        <p:spPr/>
        <p:txBody>
          <a:bodyPr>
            <a:normAutofit fontScale="90000"/>
          </a:bodyPr>
          <a:lstStyle/>
          <a:p>
            <a:r>
              <a:rPr lang="en-US">
                <a:solidFill>
                  <a:schemeClr val="bg1"/>
                </a:solidFill>
                <a:latin typeface="+mj-lt"/>
              </a:rPr>
              <a:t>Real-world Data:</a:t>
            </a:r>
            <a:br>
              <a:rPr lang="en-US">
                <a:solidFill>
                  <a:schemeClr val="bg1"/>
                </a:solidFill>
                <a:latin typeface="+mj-lt"/>
              </a:rPr>
            </a:br>
            <a:r>
              <a:rPr lang="en-US" sz="3600">
                <a:solidFill>
                  <a:schemeClr val="bg1"/>
                </a:solidFill>
                <a:latin typeface="+mj-lt"/>
              </a:rPr>
              <a:t>Testing for Prognostic Factors</a:t>
            </a:r>
            <a:endParaRPr lang="en-US">
              <a:solidFill>
                <a:schemeClr val="bg1"/>
              </a:solidFill>
            </a:endParaRPr>
          </a:p>
        </p:txBody>
      </p:sp>
      <p:sp>
        <p:nvSpPr>
          <p:cNvPr id="3" name="Content Placeholder 2">
            <a:extLst>
              <a:ext uri="{FF2B5EF4-FFF2-40B4-BE49-F238E27FC236}">
                <a16:creationId xmlns:a16="http://schemas.microsoft.com/office/drawing/2014/main" id="{E5483A10-B63D-83D5-14C3-CF0AD23C5AE3}"/>
              </a:ext>
            </a:extLst>
          </p:cNvPr>
          <p:cNvSpPr>
            <a:spLocks noGrp="1"/>
          </p:cNvSpPr>
          <p:nvPr>
            <p:ph idx="1"/>
          </p:nvPr>
        </p:nvSpPr>
        <p:spPr>
          <a:xfrm>
            <a:off x="254000" y="1143000"/>
            <a:ext cx="4404627" cy="3746500"/>
          </a:xfrm>
        </p:spPr>
        <p:txBody>
          <a:bodyPr>
            <a:normAutofit fontScale="85000" lnSpcReduction="10000"/>
          </a:bodyPr>
          <a:lstStyle/>
          <a:p>
            <a:pPr>
              <a:lnSpc>
                <a:spcPct val="100000"/>
              </a:lnSpc>
            </a:pPr>
            <a:r>
              <a:rPr lang="en-US" sz="2000" b="1" err="1">
                <a:solidFill>
                  <a:srgbClr val="2D63A5"/>
                </a:solidFill>
              </a:rPr>
              <a:t>informCLL</a:t>
            </a:r>
            <a:r>
              <a:rPr lang="en-US" sz="2000"/>
              <a:t> showed prognostic testing rates were poor among community-based providers</a:t>
            </a:r>
          </a:p>
          <a:p>
            <a:pPr lvl="1">
              <a:lnSpc>
                <a:spcPct val="100000"/>
              </a:lnSpc>
            </a:pPr>
            <a:r>
              <a:rPr lang="en-US" sz="1800"/>
              <a:t>Low rates of testing led to treatment decisions that contradicted consensus guidelines </a:t>
            </a:r>
          </a:p>
          <a:p>
            <a:pPr>
              <a:lnSpc>
                <a:spcPct val="100000"/>
              </a:lnSpc>
            </a:pPr>
            <a:r>
              <a:rPr lang="en-US" sz="2000"/>
              <a:t>Lack of testing in the community was confirmed by another study that identified newly diagnosed CLL patients via the </a:t>
            </a:r>
            <a:r>
              <a:rPr lang="en-US" sz="2000" b="1">
                <a:solidFill>
                  <a:srgbClr val="02A396"/>
                </a:solidFill>
              </a:rPr>
              <a:t>Flatiron Health EHR database</a:t>
            </a:r>
          </a:p>
          <a:p>
            <a:pPr lvl="1">
              <a:lnSpc>
                <a:spcPct val="100000"/>
              </a:lnSpc>
            </a:pPr>
            <a:r>
              <a:rPr lang="en-US" sz="1800"/>
              <a:t>Found that patients who were 65 and older, female, or lived in the western United States were significantly less likely to receive recommended prognostic testing</a:t>
            </a:r>
          </a:p>
          <a:p>
            <a:endParaRPr lang="en-US"/>
          </a:p>
        </p:txBody>
      </p:sp>
      <p:sp>
        <p:nvSpPr>
          <p:cNvPr id="4" name="Text Placeholder 3">
            <a:extLst>
              <a:ext uri="{FF2B5EF4-FFF2-40B4-BE49-F238E27FC236}">
                <a16:creationId xmlns:a16="http://schemas.microsoft.com/office/drawing/2014/main" id="{5D1D957E-289D-128F-37D2-D59EEF2F3021}"/>
              </a:ext>
            </a:extLst>
          </p:cNvPr>
          <p:cNvSpPr>
            <a:spLocks noGrp="1"/>
          </p:cNvSpPr>
          <p:nvPr>
            <p:ph type="body" sz="quarter" idx="10"/>
          </p:nvPr>
        </p:nvSpPr>
        <p:spPr/>
        <p:txBody>
          <a:bodyPr/>
          <a:lstStyle/>
          <a:p>
            <a:r>
              <a:rPr lang="en-US" sz="1000">
                <a:solidFill>
                  <a:schemeClr val="tx1">
                    <a:lumMod val="50000"/>
                    <a:lumOff val="50000"/>
                  </a:schemeClr>
                </a:solidFill>
                <a:latin typeface="+mn-lt"/>
              </a:rPr>
              <a:t>Mato AR, et al. </a:t>
            </a:r>
            <a:r>
              <a:rPr lang="en-US" sz="1000" i="1">
                <a:solidFill>
                  <a:schemeClr val="tx1">
                    <a:lumMod val="50000"/>
                    <a:lumOff val="50000"/>
                  </a:schemeClr>
                </a:solidFill>
                <a:latin typeface="+mn-lt"/>
              </a:rPr>
              <a:t>Clin Lymphoma Myeloma Leuk</a:t>
            </a:r>
            <a:r>
              <a:rPr lang="en-US" sz="1000">
                <a:solidFill>
                  <a:schemeClr val="tx1">
                    <a:lumMod val="50000"/>
                    <a:lumOff val="50000"/>
                  </a:schemeClr>
                </a:solidFill>
                <a:latin typeface="+mn-lt"/>
              </a:rPr>
              <a:t>. 2020;20(3):174-183.e3.; </a:t>
            </a:r>
            <a:r>
              <a:rPr lang="en-US" sz="1000" err="1">
                <a:solidFill>
                  <a:schemeClr val="tx1">
                    <a:lumMod val="50000"/>
                    <a:lumOff val="50000"/>
                  </a:schemeClr>
                </a:solidFill>
                <a:latin typeface="+mn-lt"/>
              </a:rPr>
              <a:t>Chanan</a:t>
            </a:r>
            <a:r>
              <a:rPr lang="en-US" sz="1000">
                <a:solidFill>
                  <a:schemeClr val="tx1">
                    <a:lumMod val="50000"/>
                    <a:lumOff val="50000"/>
                  </a:schemeClr>
                </a:solidFill>
                <a:latin typeface="+mn-lt"/>
              </a:rPr>
              <a:t>-Khan A, et al. </a:t>
            </a:r>
            <a:r>
              <a:rPr lang="en-US" sz="1000" i="1">
                <a:solidFill>
                  <a:schemeClr val="tx1">
                    <a:lumMod val="50000"/>
                    <a:lumOff val="50000"/>
                  </a:schemeClr>
                </a:solidFill>
                <a:latin typeface="+mn-lt"/>
              </a:rPr>
              <a:t>Blood.</a:t>
            </a:r>
            <a:r>
              <a:rPr lang="en-US" sz="1000">
                <a:solidFill>
                  <a:schemeClr val="tx1">
                    <a:lumMod val="50000"/>
                    <a:lumOff val="50000"/>
                  </a:schemeClr>
                </a:solidFill>
                <a:latin typeface="+mn-lt"/>
              </a:rPr>
              <a:t> 2021;142(1):5144.</a:t>
            </a:r>
          </a:p>
        </p:txBody>
      </p:sp>
      <p:graphicFrame>
        <p:nvGraphicFramePr>
          <p:cNvPr id="6" name="Chart 5">
            <a:extLst>
              <a:ext uri="{FF2B5EF4-FFF2-40B4-BE49-F238E27FC236}">
                <a16:creationId xmlns:a16="http://schemas.microsoft.com/office/drawing/2014/main" id="{6C61A6EC-C990-CB63-DEE9-9356579748D1}"/>
              </a:ext>
            </a:extLst>
          </p:cNvPr>
          <p:cNvGraphicFramePr/>
          <p:nvPr>
            <p:extLst>
              <p:ext uri="{D42A27DB-BD31-4B8C-83A1-F6EECF244321}">
                <p14:modId xmlns:p14="http://schemas.microsoft.com/office/powerpoint/2010/main" val="299698348"/>
              </p:ext>
            </p:extLst>
          </p:nvPr>
        </p:nvGraphicFramePr>
        <p:xfrm>
          <a:off x="4849160" y="1152408"/>
          <a:ext cx="3947984" cy="371924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9DEA784-AAEF-0EE0-3AA7-EFA6FBBA9A1E}"/>
              </a:ext>
            </a:extLst>
          </p:cNvPr>
          <p:cNvSpPr txBox="1"/>
          <p:nvPr/>
        </p:nvSpPr>
        <p:spPr>
          <a:xfrm>
            <a:off x="5864726" y="1899002"/>
            <a:ext cx="2585545" cy="4154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100">
                <a:solidFill>
                  <a:schemeClr val="bg1"/>
                </a:solidFill>
              </a:rPr>
              <a:t>We must do better!</a:t>
            </a:r>
          </a:p>
        </p:txBody>
      </p:sp>
    </p:spTree>
    <p:extLst>
      <p:ext uri="{BB962C8B-B14F-4D97-AF65-F5344CB8AC3E}">
        <p14:creationId xmlns:p14="http://schemas.microsoft.com/office/powerpoint/2010/main" val="2587886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013C-FB7E-A28C-BC3A-CCA29ABC64A8}"/>
              </a:ext>
            </a:extLst>
          </p:cNvPr>
          <p:cNvSpPr>
            <a:spLocks noGrp="1"/>
          </p:cNvSpPr>
          <p:nvPr>
            <p:ph type="ctrTitle"/>
          </p:nvPr>
        </p:nvSpPr>
        <p:spPr/>
        <p:txBody>
          <a:bodyPr/>
          <a:lstStyle/>
          <a:p>
            <a:r>
              <a:rPr lang="en-US"/>
              <a:t>Indications for Treatment</a:t>
            </a:r>
          </a:p>
        </p:txBody>
      </p:sp>
      <p:sp>
        <p:nvSpPr>
          <p:cNvPr id="3" name="Content Placeholder 2">
            <a:extLst>
              <a:ext uri="{FF2B5EF4-FFF2-40B4-BE49-F238E27FC236}">
                <a16:creationId xmlns:a16="http://schemas.microsoft.com/office/drawing/2014/main" id="{250C0910-CD43-3A8A-9307-EA2044419F05}"/>
              </a:ext>
            </a:extLst>
          </p:cNvPr>
          <p:cNvSpPr>
            <a:spLocks noGrp="1"/>
          </p:cNvSpPr>
          <p:nvPr>
            <p:ph idx="1"/>
          </p:nvPr>
        </p:nvSpPr>
        <p:spPr/>
        <p:txBody>
          <a:bodyPr>
            <a:normAutofit fontScale="92500" lnSpcReduction="10000"/>
          </a:bodyPr>
          <a:lstStyle/>
          <a:p>
            <a:pPr marL="0" indent="0">
              <a:spcAft>
                <a:spcPts val="450"/>
              </a:spcAft>
              <a:buNone/>
            </a:pPr>
            <a:r>
              <a:rPr lang="en-US"/>
              <a:t>Active disease should be clearly documented. At least 1 of these criteria should be met:</a:t>
            </a:r>
          </a:p>
          <a:p>
            <a:pPr>
              <a:spcAft>
                <a:spcPts val="450"/>
              </a:spcAft>
            </a:pPr>
            <a:r>
              <a:rPr lang="en-US" sz="1800"/>
              <a:t>Progressive marrow failure, Hgb &lt; 10 gm/dL, or PLT &lt; 100 × 10</a:t>
            </a:r>
            <a:r>
              <a:rPr lang="en-US" sz="1800" baseline="30000"/>
              <a:t>9</a:t>
            </a:r>
            <a:r>
              <a:rPr lang="en-US" sz="1800"/>
              <a:t>/L</a:t>
            </a:r>
          </a:p>
          <a:p>
            <a:pPr>
              <a:spcAft>
                <a:spcPts val="450"/>
              </a:spcAft>
            </a:pPr>
            <a:r>
              <a:rPr lang="en-US" sz="1800"/>
              <a:t>Massive (≥ 6 cm below left costal margin) or progressive or symptomatic splenomegaly</a:t>
            </a:r>
          </a:p>
          <a:p>
            <a:pPr>
              <a:spcAft>
                <a:spcPts val="450"/>
              </a:spcAft>
            </a:pPr>
            <a:r>
              <a:rPr lang="en-US" sz="1800"/>
              <a:t>Massive (≥ 10 cm in longest diameter) or progressive or symptomatic lymphadenopathy</a:t>
            </a:r>
          </a:p>
          <a:p>
            <a:pPr>
              <a:spcAft>
                <a:spcPts val="450"/>
              </a:spcAft>
            </a:pPr>
            <a:r>
              <a:rPr lang="en-US" sz="1800"/>
              <a:t>Progressive lymphocytosis + increase of ≥ 50% over a 2-month period or lymphocyte doubling time of &lt; 6 months</a:t>
            </a:r>
          </a:p>
          <a:p>
            <a:pPr>
              <a:spcAft>
                <a:spcPts val="450"/>
              </a:spcAft>
            </a:pPr>
            <a:r>
              <a:rPr lang="en-US" sz="1800"/>
              <a:t>Autoimmune complications of CLL that are poorly responsive to corticosteroids</a:t>
            </a:r>
          </a:p>
          <a:p>
            <a:pPr>
              <a:spcAft>
                <a:spcPts val="450"/>
              </a:spcAft>
            </a:pPr>
            <a:r>
              <a:rPr lang="en-US" sz="1800"/>
              <a:t>Symptomatic </a:t>
            </a:r>
            <a:r>
              <a:rPr lang="en-US" sz="1800" err="1"/>
              <a:t>extranodal</a:t>
            </a:r>
            <a:r>
              <a:rPr lang="en-US" sz="1800"/>
              <a:t> involvement (e.g., skin, kidney, lung, and spine)</a:t>
            </a:r>
          </a:p>
          <a:p>
            <a:pPr>
              <a:spcAft>
                <a:spcPts val="450"/>
              </a:spcAft>
            </a:pPr>
            <a:r>
              <a:rPr lang="en-US" sz="1800"/>
              <a:t>Disease-related symptoms (unintended weigh-loss ≥ 10%, significant fatigue, persistent fevers with no infection, persistent nigh sweats with no infection) </a:t>
            </a:r>
          </a:p>
          <a:p>
            <a:endParaRPr lang="en-US" sz="1800"/>
          </a:p>
        </p:txBody>
      </p:sp>
      <p:sp>
        <p:nvSpPr>
          <p:cNvPr id="4" name="Text Placeholder 3">
            <a:extLst>
              <a:ext uri="{FF2B5EF4-FFF2-40B4-BE49-F238E27FC236}">
                <a16:creationId xmlns:a16="http://schemas.microsoft.com/office/drawing/2014/main" id="{C78D8761-9410-E831-B59E-A84553A1AFA8}"/>
              </a:ext>
            </a:extLst>
          </p:cNvPr>
          <p:cNvSpPr>
            <a:spLocks noGrp="1"/>
          </p:cNvSpPr>
          <p:nvPr>
            <p:ph type="body" sz="quarter" idx="10"/>
          </p:nvPr>
        </p:nvSpPr>
        <p:spPr/>
        <p:txBody>
          <a:bodyPr/>
          <a:lstStyle/>
          <a:p>
            <a:r>
              <a:rPr lang="en-US" sz="1000" err="1">
                <a:solidFill>
                  <a:schemeClr val="tx1">
                    <a:lumMod val="50000"/>
                    <a:lumOff val="50000"/>
                  </a:schemeClr>
                </a:solidFill>
                <a:ea typeface="Open Sans Light" panose="020B0306030504020204" pitchFamily="34" charset="0"/>
                <a:cs typeface="Arial" panose="020B0604020202020204" pitchFamily="34" charset="0"/>
              </a:rPr>
              <a:t>Hallek</a:t>
            </a:r>
            <a:r>
              <a:rPr lang="en-US" sz="1000">
                <a:solidFill>
                  <a:schemeClr val="tx1">
                    <a:lumMod val="50000"/>
                    <a:lumOff val="50000"/>
                  </a:schemeClr>
                </a:solidFill>
                <a:ea typeface="Open Sans Light" panose="020B0306030504020204" pitchFamily="34" charset="0"/>
                <a:cs typeface="Arial" panose="020B0604020202020204" pitchFamily="34" charset="0"/>
              </a:rPr>
              <a:t> M, et al. </a:t>
            </a:r>
            <a:r>
              <a:rPr lang="en-US" sz="1000" i="1">
                <a:solidFill>
                  <a:schemeClr val="tx1">
                    <a:lumMod val="50000"/>
                    <a:lumOff val="50000"/>
                  </a:schemeClr>
                </a:solidFill>
                <a:ea typeface="Open Sans Light" panose="020B0306030504020204" pitchFamily="34" charset="0"/>
                <a:cs typeface="Arial" panose="020B0604020202020204" pitchFamily="34" charset="0"/>
              </a:rPr>
              <a:t>Blood</a:t>
            </a:r>
            <a:r>
              <a:rPr lang="en-US" sz="1000">
                <a:solidFill>
                  <a:schemeClr val="tx1">
                    <a:lumMod val="50000"/>
                    <a:lumOff val="50000"/>
                  </a:schemeClr>
                </a:solidFill>
                <a:ea typeface="Open Sans Light" panose="020B0306030504020204" pitchFamily="34" charset="0"/>
                <a:cs typeface="Arial" panose="020B0604020202020204" pitchFamily="34" charset="0"/>
              </a:rPr>
              <a:t>. 2018;131:2745-2760.</a:t>
            </a:r>
          </a:p>
        </p:txBody>
      </p:sp>
    </p:spTree>
    <p:extLst>
      <p:ext uri="{BB962C8B-B14F-4D97-AF65-F5344CB8AC3E}">
        <p14:creationId xmlns:p14="http://schemas.microsoft.com/office/powerpoint/2010/main" val="4253403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25784-74DA-3D34-24FF-D8021DCCA6B8}"/>
              </a:ext>
            </a:extLst>
          </p:cNvPr>
          <p:cNvSpPr>
            <a:spLocks noGrp="1"/>
          </p:cNvSpPr>
          <p:nvPr>
            <p:ph type="ctrTitle"/>
          </p:nvPr>
        </p:nvSpPr>
        <p:spPr/>
        <p:txBody>
          <a:bodyPr>
            <a:normAutofit/>
          </a:bodyPr>
          <a:lstStyle/>
          <a:p>
            <a:r>
              <a:rPr lang="en-US" sz="3200"/>
              <a:t>1L Therapy for CLL/SLL – </a:t>
            </a:r>
            <a:br>
              <a:rPr lang="en-US" sz="3200"/>
            </a:br>
            <a:r>
              <a:rPr lang="en-US" sz="3200"/>
              <a:t>NCCN Guidelines</a:t>
            </a:r>
          </a:p>
        </p:txBody>
      </p:sp>
      <p:sp>
        <p:nvSpPr>
          <p:cNvPr id="4" name="Text Placeholder 3">
            <a:extLst>
              <a:ext uri="{FF2B5EF4-FFF2-40B4-BE49-F238E27FC236}">
                <a16:creationId xmlns:a16="http://schemas.microsoft.com/office/drawing/2014/main" id="{B68EC3ED-26AE-9782-8AFF-12CB44682C84}"/>
              </a:ext>
            </a:extLst>
          </p:cNvPr>
          <p:cNvSpPr>
            <a:spLocks noGrp="1"/>
          </p:cNvSpPr>
          <p:nvPr>
            <p:ph type="body" sz="quarter" idx="10"/>
          </p:nvPr>
        </p:nvSpPr>
        <p:spPr/>
        <p:txBody>
          <a:bodyPr/>
          <a:lstStyle/>
          <a:p>
            <a:r>
              <a:rPr lang="en-US" sz="1000" err="1">
                <a:solidFill>
                  <a:schemeClr val="tx1">
                    <a:lumMod val="50000"/>
                    <a:lumOff val="50000"/>
                  </a:schemeClr>
                </a:solidFill>
                <a:ea typeface="Open Sans Light" panose="020B0306030504020204" pitchFamily="34" charset="0"/>
                <a:cs typeface="Arial" panose="020B0604020202020204" pitchFamily="34" charset="0"/>
              </a:rPr>
              <a:t>mAb</a:t>
            </a:r>
            <a:r>
              <a:rPr lang="en-US">
                <a:solidFill>
                  <a:schemeClr val="tx1">
                    <a:lumMod val="50000"/>
                    <a:lumOff val="50000"/>
                  </a:schemeClr>
                </a:solidFill>
                <a:ea typeface="Open Sans Light" panose="020B0306030504020204" pitchFamily="34" charset="0"/>
                <a:cs typeface="Arial" panose="020B0604020202020204" pitchFamily="34" charset="0"/>
              </a:rPr>
              <a:t> = </a:t>
            </a:r>
            <a:r>
              <a:rPr lang="en-US" sz="1000">
                <a:solidFill>
                  <a:schemeClr val="tx1">
                    <a:lumMod val="50000"/>
                    <a:lumOff val="50000"/>
                  </a:schemeClr>
                </a:solidFill>
                <a:ea typeface="Open Sans Light" panose="020B0306030504020204" pitchFamily="34" charset="0"/>
                <a:cs typeface="Arial" panose="020B0604020202020204" pitchFamily="34" charset="0"/>
              </a:rPr>
              <a:t>monoclonal antibody; HDMP = high dose methylprednisolone; FCR = fludarabine, cyclophosphamide, rituximab.  </a:t>
            </a:r>
          </a:p>
          <a:p>
            <a:r>
              <a:rPr lang="en-US" sz="1000">
                <a:solidFill>
                  <a:schemeClr val="tx1">
                    <a:lumMod val="50000"/>
                    <a:lumOff val="50000"/>
                  </a:schemeClr>
                </a:solidFill>
                <a:latin typeface="Arial" panose="020B0604020202020204" pitchFamily="34" charset="0"/>
                <a:cs typeface="Arial" panose="020B0604020202020204" pitchFamily="34" charset="0"/>
              </a:rPr>
              <a:t>Wierda WG, et al. </a:t>
            </a:r>
            <a:r>
              <a:rPr lang="en-US" sz="1000" i="1">
                <a:solidFill>
                  <a:schemeClr val="tx1">
                    <a:lumMod val="50000"/>
                    <a:lumOff val="50000"/>
                  </a:schemeClr>
                </a:solidFill>
                <a:latin typeface="Arial" panose="020B0604020202020204" pitchFamily="34" charset="0"/>
                <a:cs typeface="Arial" panose="020B0604020202020204" pitchFamily="34" charset="0"/>
              </a:rPr>
              <a:t>J Natl </a:t>
            </a:r>
            <a:r>
              <a:rPr lang="en-US" sz="1000" i="1" err="1">
                <a:solidFill>
                  <a:schemeClr val="tx1">
                    <a:lumMod val="50000"/>
                    <a:lumOff val="50000"/>
                  </a:schemeClr>
                </a:solidFill>
                <a:latin typeface="Arial" panose="020B0604020202020204" pitchFamily="34" charset="0"/>
                <a:cs typeface="Arial" panose="020B0604020202020204" pitchFamily="34" charset="0"/>
              </a:rPr>
              <a:t>Compr</a:t>
            </a:r>
            <a:r>
              <a:rPr lang="en-US" sz="1000" i="1">
                <a:solidFill>
                  <a:schemeClr val="tx1">
                    <a:lumMod val="50000"/>
                    <a:lumOff val="50000"/>
                  </a:schemeClr>
                </a:solidFill>
                <a:latin typeface="Arial" panose="020B0604020202020204" pitchFamily="34" charset="0"/>
                <a:cs typeface="Arial" panose="020B0604020202020204" pitchFamily="34" charset="0"/>
              </a:rPr>
              <a:t> </a:t>
            </a:r>
            <a:r>
              <a:rPr lang="en-US" sz="1000" i="1" err="1">
                <a:solidFill>
                  <a:schemeClr val="tx1">
                    <a:lumMod val="50000"/>
                    <a:lumOff val="50000"/>
                  </a:schemeClr>
                </a:solidFill>
                <a:latin typeface="Arial" panose="020B0604020202020204" pitchFamily="34" charset="0"/>
                <a:cs typeface="Arial" panose="020B0604020202020204" pitchFamily="34" charset="0"/>
              </a:rPr>
              <a:t>Canc</a:t>
            </a:r>
            <a:r>
              <a:rPr lang="en-US" sz="1000" i="1">
                <a:solidFill>
                  <a:schemeClr val="tx1">
                    <a:lumMod val="50000"/>
                    <a:lumOff val="50000"/>
                  </a:schemeClr>
                </a:solidFill>
                <a:latin typeface="Arial" panose="020B0604020202020204" pitchFamily="34" charset="0"/>
                <a:cs typeface="Arial" panose="020B0604020202020204" pitchFamily="34" charset="0"/>
              </a:rPr>
              <a:t> </a:t>
            </a:r>
            <a:r>
              <a:rPr lang="en-US" sz="1000" i="1" err="1">
                <a:solidFill>
                  <a:schemeClr val="tx1">
                    <a:lumMod val="50000"/>
                    <a:lumOff val="50000"/>
                  </a:schemeClr>
                </a:solidFill>
                <a:latin typeface="Arial" panose="020B0604020202020204" pitchFamily="34" charset="0"/>
                <a:cs typeface="Arial" panose="020B0604020202020204" pitchFamily="34" charset="0"/>
              </a:rPr>
              <a:t>Netw</a:t>
            </a:r>
            <a:r>
              <a:rPr lang="en-US" sz="1000">
                <a:solidFill>
                  <a:schemeClr val="tx1">
                    <a:lumMod val="50000"/>
                    <a:lumOff val="50000"/>
                  </a:schemeClr>
                </a:solidFill>
                <a:latin typeface="Arial" panose="020B0604020202020204" pitchFamily="34" charset="0"/>
                <a:cs typeface="Arial" panose="020B0604020202020204" pitchFamily="34" charset="0"/>
              </a:rPr>
              <a:t>. 2024;22(3):175–204.</a:t>
            </a:r>
            <a:br>
              <a:rPr lang="en-US" sz="1000">
                <a:solidFill>
                  <a:schemeClr val="tx1">
                    <a:lumMod val="50000"/>
                    <a:lumOff val="50000"/>
                  </a:schemeClr>
                </a:solidFill>
                <a:latin typeface="Arial" panose="020B0604020202020204" pitchFamily="34" charset="0"/>
                <a:cs typeface="Arial" panose="020B0604020202020204" pitchFamily="34" charset="0"/>
              </a:rPr>
            </a:br>
            <a:r>
              <a:rPr lang="en-US" sz="1000">
                <a:solidFill>
                  <a:schemeClr val="tx1">
                    <a:lumMod val="50000"/>
                    <a:lumOff val="50000"/>
                  </a:schemeClr>
                </a:solidFill>
                <a:latin typeface="Arial" panose="020B0604020202020204" pitchFamily="34" charset="0"/>
                <a:cs typeface="Arial" panose="020B0604020202020204" pitchFamily="34" charset="0"/>
              </a:rPr>
              <a:t> </a:t>
            </a:r>
          </a:p>
        </p:txBody>
      </p:sp>
      <p:graphicFrame>
        <p:nvGraphicFramePr>
          <p:cNvPr id="5" name="Content Placeholder 4">
            <a:extLst>
              <a:ext uri="{FF2B5EF4-FFF2-40B4-BE49-F238E27FC236}">
                <a16:creationId xmlns:a16="http://schemas.microsoft.com/office/drawing/2014/main" id="{2B33A3C6-6D01-19B3-2A30-544BBD5B4E2D}"/>
              </a:ext>
            </a:extLst>
          </p:cNvPr>
          <p:cNvGraphicFramePr>
            <a:graphicFrameLocks noGrp="1"/>
          </p:cNvGraphicFramePr>
          <p:nvPr>
            <p:ph idx="1"/>
            <p:extLst>
              <p:ext uri="{D42A27DB-BD31-4B8C-83A1-F6EECF244321}">
                <p14:modId xmlns:p14="http://schemas.microsoft.com/office/powerpoint/2010/main" val="1635430711"/>
              </p:ext>
            </p:extLst>
          </p:nvPr>
        </p:nvGraphicFramePr>
        <p:xfrm>
          <a:off x="358219" y="1157949"/>
          <a:ext cx="8427561" cy="3482340"/>
        </p:xfrm>
        <a:graphic>
          <a:graphicData uri="http://schemas.openxmlformats.org/drawingml/2006/table">
            <a:tbl>
              <a:tblPr firstRow="1" bandRow="1">
                <a:tableStyleId>{21E4AEA4-8DFA-4A89-87EB-49C32662AFE0}</a:tableStyleId>
              </a:tblPr>
              <a:tblGrid>
                <a:gridCol w="2569433">
                  <a:extLst>
                    <a:ext uri="{9D8B030D-6E8A-4147-A177-3AD203B41FA5}">
                      <a16:colId xmlns:a16="http://schemas.microsoft.com/office/drawing/2014/main" val="2029736653"/>
                    </a:ext>
                  </a:extLst>
                </a:gridCol>
                <a:gridCol w="2435300">
                  <a:extLst>
                    <a:ext uri="{9D8B030D-6E8A-4147-A177-3AD203B41FA5}">
                      <a16:colId xmlns:a16="http://schemas.microsoft.com/office/drawing/2014/main" val="502593227"/>
                    </a:ext>
                  </a:extLst>
                </a:gridCol>
                <a:gridCol w="3422828">
                  <a:extLst>
                    <a:ext uri="{9D8B030D-6E8A-4147-A177-3AD203B41FA5}">
                      <a16:colId xmlns:a16="http://schemas.microsoft.com/office/drawing/2014/main" val="3709872040"/>
                    </a:ext>
                  </a:extLst>
                </a:gridCol>
              </a:tblGrid>
              <a:tr h="480060">
                <a:tc>
                  <a:txBody>
                    <a:bodyPr/>
                    <a:lstStyle/>
                    <a:p>
                      <a:pPr algn="ctr"/>
                      <a:r>
                        <a:rPr lang="en-US" sz="1400" b="1">
                          <a:solidFill>
                            <a:schemeClr val="tx1"/>
                          </a:solidFill>
                        </a:rPr>
                        <a:t>Preferred regimens</a:t>
                      </a:r>
                      <a:endParaRPr lang="en-US" sz="1400" b="1">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68580" marR="68580" marT="34290" marB="34290" anchor="ctr"/>
                </a:tc>
                <a:tc>
                  <a:txBody>
                    <a:bodyPr/>
                    <a:lstStyle/>
                    <a:p>
                      <a:pPr algn="ctr"/>
                      <a:r>
                        <a:rPr lang="en-US" sz="1400" b="1">
                          <a:solidFill>
                            <a:schemeClr val="tx1"/>
                          </a:solidFill>
                        </a:rPr>
                        <a:t>Other recommended regimens</a:t>
                      </a:r>
                      <a:endParaRPr lang="en-US" sz="1400" b="1">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68580" marR="68580" marT="34290" marB="34290" anchor="ctr"/>
                </a:tc>
                <a:tc>
                  <a:txBody>
                    <a:bodyPr/>
                    <a:lstStyle/>
                    <a:p>
                      <a:pPr algn="ctr"/>
                      <a:r>
                        <a:rPr lang="en-US" sz="1400" b="1">
                          <a:solidFill>
                            <a:schemeClr val="tx1"/>
                          </a:solidFill>
                        </a:rPr>
                        <a:t>Useful in certain circumstances</a:t>
                      </a:r>
                      <a:endParaRPr lang="en-US" sz="1400" b="1">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4190614005"/>
                  </a:ext>
                </a:extLst>
              </a:tr>
              <a:tr h="251460">
                <a:tc gridSpan="3">
                  <a:txBody>
                    <a:bodyPr/>
                    <a:lstStyle/>
                    <a:p>
                      <a:pPr algn="l"/>
                      <a:r>
                        <a:rPr lang="en-US" sz="1200" b="1">
                          <a:solidFill>
                            <a:srgbClr val="1B3051"/>
                          </a:solidFill>
                        </a:rPr>
                        <a:t>Without del(17)p/TP53 mutation</a:t>
                      </a:r>
                      <a:endParaRPr lang="en-US" sz="1200" b="1">
                        <a:solidFill>
                          <a:srgbClr val="1B3051"/>
                        </a:solidFill>
                        <a:latin typeface="Arial" panose="020B0604020202020204" pitchFamily="34" charset="0"/>
                        <a:ea typeface="Open Sans" panose="020B0606030504020204" pitchFamily="34" charset="0"/>
                        <a:cs typeface="Arial" panose="020B0604020202020204" pitchFamily="34" charset="0"/>
                      </a:endParaRPr>
                    </a:p>
                  </a:txBody>
                  <a:tcPr marL="68580" marR="68580" marT="34290" marB="34290"/>
                </a:tc>
                <a:tc hMerge="1">
                  <a:txBody>
                    <a:bodyPr/>
                    <a:lstStyle/>
                    <a:p>
                      <a:endParaRPr lang="en-US"/>
                    </a:p>
                  </a:txBody>
                  <a:tcPr/>
                </a:tc>
                <a:tc hMerge="1">
                  <a:txBody>
                    <a:bodyPr/>
                    <a:lstStyle/>
                    <a:p>
                      <a:endParaRPr lang="en-US"/>
                    </a:p>
                  </a:txBody>
                  <a:tcPr>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3052038578"/>
                  </a:ext>
                </a:extLst>
              </a:tr>
              <a:tr h="1571626">
                <a:tc>
                  <a:txBody>
                    <a:bodyPr/>
                    <a:lstStyle/>
                    <a:p>
                      <a:pPr marL="285750" indent="-285750">
                        <a:buFont typeface="Arial" panose="020B0604020202020204" pitchFamily="34" charset="0"/>
                        <a:buChar char="•"/>
                      </a:pPr>
                      <a:r>
                        <a:rPr lang="en-US" sz="1100"/>
                        <a:t>Acalabrutinib ± </a:t>
                      </a:r>
                      <a:r>
                        <a:rPr lang="en-US" sz="1100" err="1"/>
                        <a:t>obinutuzumab</a:t>
                      </a:r>
                      <a:r>
                        <a:rPr lang="en-US" sz="1100"/>
                        <a:t> </a:t>
                      </a:r>
                    </a:p>
                    <a:p>
                      <a:pPr marL="285750" indent="-285750">
                        <a:buFont typeface="Arial" panose="020B0604020202020204" pitchFamily="34" charset="0"/>
                        <a:buChar char="•"/>
                      </a:pPr>
                      <a:r>
                        <a:rPr lang="en-US" sz="1100" err="1"/>
                        <a:t>Venetoclax</a:t>
                      </a:r>
                      <a:r>
                        <a:rPr lang="en-US" sz="1100"/>
                        <a:t> + </a:t>
                      </a:r>
                      <a:r>
                        <a:rPr lang="en-US" sz="1100" err="1"/>
                        <a:t>obinutuzumab</a:t>
                      </a:r>
                      <a:endParaRPr lang="en-US" sz="1100"/>
                    </a:p>
                    <a:p>
                      <a:pPr marL="285750" indent="-285750">
                        <a:buFont typeface="Arial" panose="020B0604020202020204" pitchFamily="34" charset="0"/>
                        <a:buChar char="•"/>
                      </a:pPr>
                      <a:r>
                        <a:rPr lang="en-US" sz="1100"/>
                        <a:t>Zanubrutinib</a:t>
                      </a:r>
                      <a:endParaRPr lang="en-US" sz="1100">
                        <a:latin typeface="Arial" panose="020B0604020202020204" pitchFamily="34" charset="0"/>
                        <a:ea typeface="Open Sans" panose="020B0606030504020204" pitchFamily="34" charset="0"/>
                        <a:cs typeface="Arial" panose="020B0604020202020204" pitchFamily="34" charset="0"/>
                      </a:endParaRPr>
                    </a:p>
                  </a:txBody>
                  <a:tcPr marL="68580" marR="68580" marT="34290" marB="34290"/>
                </a:tc>
                <a:tc>
                  <a:txBody>
                    <a:bodyPr/>
                    <a:lstStyle/>
                    <a:p>
                      <a:pPr marL="285750" indent="-285750">
                        <a:buFont typeface="Arial" panose="020B0604020202020204" pitchFamily="34" charset="0"/>
                        <a:buChar char="•"/>
                      </a:pPr>
                      <a:r>
                        <a:rPr lang="en-US" sz="1100"/>
                        <a:t>Ibrutinib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Ibrutinib + </a:t>
                      </a:r>
                      <a:r>
                        <a:rPr lang="en-US" sz="1100" err="1"/>
                        <a:t>obinutuzumab</a:t>
                      </a:r>
                      <a:endParaRPr lang="en-US" sz="11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Ibrutinib + rituximab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Ibrutinib + </a:t>
                      </a:r>
                      <a:r>
                        <a:rPr lang="en-US" sz="1100" err="1"/>
                        <a:t>venetoclax</a:t>
                      </a:r>
                      <a:endParaRPr lang="en-US" sz="11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a:p>
                    <a:p>
                      <a:pPr marL="285750" indent="-285750">
                        <a:buFont typeface="Arial" panose="020B0604020202020204" pitchFamily="34" charset="0"/>
                        <a:buChar char="•"/>
                      </a:pPr>
                      <a:endParaRPr lang="en-US" sz="1100">
                        <a:latin typeface="Arial" panose="020B0604020202020204" pitchFamily="34" charset="0"/>
                        <a:cs typeface="Arial" panose="020B0604020202020204" pitchFamily="34" charset="0"/>
                      </a:endParaRPr>
                    </a:p>
                  </a:txBody>
                  <a:tcPr marL="68580" marR="68580" marT="34290" marB="34290"/>
                </a:tc>
                <a:tc>
                  <a:txBody>
                    <a:bodyPr/>
                    <a:lstStyle/>
                    <a:p>
                      <a:pPr marL="285750" indent="-285750">
                        <a:buFont typeface="Arial" panose="020B0604020202020204" pitchFamily="34" charset="0"/>
                        <a:buChar char="•"/>
                      </a:pPr>
                      <a:r>
                        <a:rPr lang="en-US" sz="1100"/>
                        <a:t>Consider for IGHV-mutated CLL in patients aged &lt; 65 w/o significant comorbidities </a:t>
                      </a:r>
                    </a:p>
                    <a:p>
                      <a:pPr marL="742950" lvl="1" indent="-285750">
                        <a:buFont typeface="Arial" panose="020B0604020202020204" pitchFamily="34" charset="0"/>
                        <a:buChar char="•"/>
                      </a:pPr>
                      <a:r>
                        <a:rPr lang="en-US" sz="1100"/>
                        <a:t>FCR</a:t>
                      </a:r>
                    </a:p>
                    <a:p>
                      <a:pPr marL="285750" lvl="0" indent="-285750">
                        <a:buFont typeface="Arial" panose="020B0604020202020204" pitchFamily="34" charset="0"/>
                        <a:buChar char="•"/>
                      </a:pPr>
                      <a:r>
                        <a:rPr lang="en-US" sz="1100"/>
                        <a:t>Consider when BTKi and </a:t>
                      </a:r>
                      <a:r>
                        <a:rPr lang="en-US" sz="1100" err="1"/>
                        <a:t>venetoclax</a:t>
                      </a:r>
                      <a:r>
                        <a:rPr lang="en-US" sz="1100"/>
                        <a:t> are not available or contraindicated or rapid disease debulking needed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err="1"/>
                        <a:t>Bendamustine</a:t>
                      </a:r>
                      <a:r>
                        <a:rPr lang="en-US" sz="1100"/>
                        <a:t> + anti-CD20 </a:t>
                      </a:r>
                      <a:r>
                        <a:rPr lang="en-US" sz="1100" err="1"/>
                        <a:t>mAb</a:t>
                      </a:r>
                      <a:endParaRPr lang="en-US" sz="110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Chlorambucil ± </a:t>
                      </a:r>
                      <a:r>
                        <a:rPr lang="en-US" sz="1100" err="1"/>
                        <a:t>obinutuzumab</a:t>
                      </a:r>
                      <a:endParaRPr lang="en-US" sz="110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HDMP + anti-CD20 </a:t>
                      </a:r>
                      <a:r>
                        <a:rPr lang="en-US" sz="1100" err="1"/>
                        <a:t>mAb</a:t>
                      </a:r>
                      <a:endParaRPr lang="en-US" sz="110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100006725"/>
                  </a:ext>
                </a:extLst>
              </a:tr>
              <a:tr h="251460">
                <a:tc gridSpan="3">
                  <a:txBody>
                    <a:bodyPr/>
                    <a:lstStyle/>
                    <a:p>
                      <a:pPr algn="l"/>
                      <a:r>
                        <a:rPr lang="en-US" sz="1200" b="1">
                          <a:solidFill>
                            <a:srgbClr val="1B3051"/>
                          </a:solidFill>
                        </a:rPr>
                        <a:t>With del(17)p/TP53 mutation</a:t>
                      </a:r>
                      <a:endParaRPr lang="en-US" sz="1200" b="1">
                        <a:solidFill>
                          <a:srgbClr val="1B3051"/>
                        </a:solidFill>
                        <a:latin typeface="Arial" panose="020B0604020202020204" pitchFamily="34" charset="0"/>
                        <a:ea typeface="Open Sans" panose="020B0606030504020204" pitchFamily="34" charset="0"/>
                        <a:cs typeface="Arial" panose="020B0604020202020204" pitchFamily="34" charset="0"/>
                      </a:endParaRPr>
                    </a:p>
                  </a:txBody>
                  <a:tcPr marL="68580" marR="68580" marT="34290" marB="34290"/>
                </a:tc>
                <a:tc hMerge="1">
                  <a:txBody>
                    <a:bodyPr/>
                    <a:lstStyle/>
                    <a:p>
                      <a:endParaRPr lang="en-US"/>
                    </a:p>
                  </a:txBody>
                  <a:tcPr/>
                </a:tc>
                <a:tc hMerge="1">
                  <a:txBody>
                    <a:bodyPr/>
                    <a:lstStyle/>
                    <a:p>
                      <a:endParaRPr lang="en-US"/>
                    </a:p>
                  </a:txBody>
                  <a:tcPr>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2644630191"/>
                  </a:ext>
                </a:extLst>
              </a:tr>
              <a:tr h="868680">
                <a:tc>
                  <a:txBody>
                    <a:bodyPr/>
                    <a:lstStyle/>
                    <a:p>
                      <a:pPr marL="285750" indent="-285750">
                        <a:buFont typeface="Arial" panose="020B0604020202020204" pitchFamily="34" charset="0"/>
                        <a:buChar char="•"/>
                      </a:pPr>
                      <a:r>
                        <a:rPr lang="en-US" sz="1100"/>
                        <a:t>Acalabrutinib ± </a:t>
                      </a:r>
                      <a:r>
                        <a:rPr lang="en-US" sz="1100" err="1"/>
                        <a:t>obinutuzumab</a:t>
                      </a:r>
                      <a:endParaRPr lang="en-US" sz="1100"/>
                    </a:p>
                    <a:p>
                      <a:pPr marL="285750" indent="-285750">
                        <a:buFont typeface="Arial" panose="020B0604020202020204" pitchFamily="34" charset="0"/>
                        <a:buChar char="•"/>
                      </a:pPr>
                      <a:r>
                        <a:rPr lang="en-US" sz="1100" err="1"/>
                        <a:t>Venetoclax</a:t>
                      </a:r>
                      <a:r>
                        <a:rPr lang="en-US" sz="1100"/>
                        <a:t> + </a:t>
                      </a:r>
                      <a:r>
                        <a:rPr lang="en-US" sz="1100" err="1"/>
                        <a:t>obinutuzumab</a:t>
                      </a:r>
                      <a:endParaRPr lang="en-US" sz="1100"/>
                    </a:p>
                    <a:p>
                      <a:pPr marL="285750" indent="-285750">
                        <a:buFont typeface="Arial" panose="020B0604020202020204" pitchFamily="34" charset="0"/>
                        <a:buChar char="•"/>
                      </a:pPr>
                      <a:r>
                        <a:rPr lang="en-US" sz="1100"/>
                        <a:t>Zanubrutinib</a:t>
                      </a:r>
                      <a:endParaRPr lang="en-US" sz="1100">
                        <a:latin typeface="Arial" panose="020B0604020202020204" pitchFamily="34" charset="0"/>
                        <a:ea typeface="Open Sans" panose="020B0606030504020204" pitchFamily="34" charset="0"/>
                        <a:cs typeface="Arial" panose="020B0604020202020204" pitchFamily="34" charset="0"/>
                      </a:endParaRP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Ibrutinib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Ibrutinib + </a:t>
                      </a:r>
                      <a:r>
                        <a:rPr lang="en-US" sz="1100" err="1"/>
                        <a:t>venetoclax</a:t>
                      </a:r>
                      <a:endParaRPr lang="en-US" sz="1100">
                        <a:latin typeface="Arial" panose="020B0604020202020204" pitchFamily="34" charset="0"/>
                        <a:ea typeface="Open Sans" panose="020B0606030504020204" pitchFamily="34" charset="0"/>
                        <a:cs typeface="Arial" panose="020B0604020202020204" pitchFamily="34" charset="0"/>
                      </a:endParaRP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Consider when BTKi and </a:t>
                      </a:r>
                      <a:r>
                        <a:rPr lang="en-US" sz="1100" err="1"/>
                        <a:t>venetoclax</a:t>
                      </a:r>
                      <a:r>
                        <a:rPr lang="en-US" sz="1100"/>
                        <a:t> are not available or contraindicated or rapid disease debulking needed </a:t>
                      </a:r>
                    </a:p>
                    <a:p>
                      <a:pPr marL="742950" lvl="1" indent="-285750">
                        <a:buFont typeface="Arial" panose="020B0604020202020204" pitchFamily="34" charset="0"/>
                        <a:buChar char="•"/>
                      </a:pPr>
                      <a:r>
                        <a:rPr lang="en-US" sz="1100"/>
                        <a:t>HDMP + anti-CD20 </a:t>
                      </a:r>
                      <a:r>
                        <a:rPr lang="en-US" sz="1100" err="1"/>
                        <a:t>mAb</a:t>
                      </a:r>
                      <a:endParaRPr lang="en-US" sz="1100"/>
                    </a:p>
                    <a:p>
                      <a:pPr marL="742950" lvl="1" indent="-285750">
                        <a:buFont typeface="Arial" panose="020B0604020202020204" pitchFamily="34" charset="0"/>
                        <a:buChar char="•"/>
                      </a:pPr>
                      <a:r>
                        <a:rPr lang="en-US" sz="1100"/>
                        <a:t>Obinutuzumab</a:t>
                      </a:r>
                      <a:endParaRPr lang="en-US" sz="110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4217051921"/>
                  </a:ext>
                </a:extLst>
              </a:tr>
            </a:tbl>
          </a:graphicData>
        </a:graphic>
      </p:graphicFrame>
    </p:spTree>
    <p:extLst>
      <p:ext uri="{BB962C8B-B14F-4D97-AF65-F5344CB8AC3E}">
        <p14:creationId xmlns:p14="http://schemas.microsoft.com/office/powerpoint/2010/main" val="2782951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3D23E-E3F7-351D-28DD-56048EA67177}"/>
              </a:ext>
            </a:extLst>
          </p:cNvPr>
          <p:cNvSpPr>
            <a:spLocks noGrp="1"/>
          </p:cNvSpPr>
          <p:nvPr>
            <p:ph type="ctrTitle"/>
          </p:nvPr>
        </p:nvSpPr>
        <p:spPr/>
        <p:txBody>
          <a:bodyPr/>
          <a:lstStyle/>
          <a:p>
            <a:r>
              <a:rPr lang="en-US"/>
              <a:t>CIT for 1L Therapy for CLL/SLL </a:t>
            </a:r>
          </a:p>
        </p:txBody>
      </p:sp>
      <p:sp>
        <p:nvSpPr>
          <p:cNvPr id="4" name="Text Placeholder 3">
            <a:extLst>
              <a:ext uri="{FF2B5EF4-FFF2-40B4-BE49-F238E27FC236}">
                <a16:creationId xmlns:a16="http://schemas.microsoft.com/office/drawing/2014/main" id="{37DBB3E4-050A-776E-AB13-AC01C25D0F80}"/>
              </a:ext>
            </a:extLst>
          </p:cNvPr>
          <p:cNvSpPr>
            <a:spLocks noGrp="1"/>
          </p:cNvSpPr>
          <p:nvPr>
            <p:ph type="body" sz="quarter" idx="10"/>
          </p:nvPr>
        </p:nvSpPr>
        <p:spPr/>
        <p:txBody>
          <a:bodyPr/>
          <a:lstStyle/>
          <a:p>
            <a:r>
              <a:rPr lang="it-IT" sz="1000" err="1">
                <a:solidFill>
                  <a:schemeClr val="accent6"/>
                </a:solidFill>
                <a:ea typeface="Open Sans Light" panose="020B0306030504020204" pitchFamily="34" charset="0"/>
                <a:cs typeface="Arial" panose="020B0604020202020204" pitchFamily="34" charset="0"/>
              </a:rPr>
              <a:t>Mato</a:t>
            </a:r>
            <a:r>
              <a:rPr lang="it-IT" sz="1000">
                <a:solidFill>
                  <a:schemeClr val="accent6"/>
                </a:solidFill>
                <a:ea typeface="Open Sans Light" panose="020B0306030504020204" pitchFamily="34" charset="0"/>
                <a:cs typeface="Arial" panose="020B0604020202020204" pitchFamily="34" charset="0"/>
              </a:rPr>
              <a:t> A et al. </a:t>
            </a:r>
            <a:r>
              <a:rPr lang="it-IT" sz="1000" i="1" err="1">
                <a:solidFill>
                  <a:schemeClr val="accent6"/>
                </a:solidFill>
                <a:ea typeface="Open Sans Light" panose="020B0306030504020204" pitchFamily="34" charset="0"/>
                <a:cs typeface="Arial" panose="020B0604020202020204" pitchFamily="34" charset="0"/>
              </a:rPr>
              <a:t>Clin</a:t>
            </a:r>
            <a:r>
              <a:rPr lang="it-IT" sz="1000" i="1">
                <a:solidFill>
                  <a:schemeClr val="accent6"/>
                </a:solidFill>
                <a:ea typeface="Open Sans Light" panose="020B0306030504020204" pitchFamily="34" charset="0"/>
                <a:cs typeface="Arial" panose="020B0604020202020204" pitchFamily="34" charset="0"/>
              </a:rPr>
              <a:t> </a:t>
            </a:r>
            <a:r>
              <a:rPr lang="it-IT" sz="1000" i="1" err="1">
                <a:solidFill>
                  <a:schemeClr val="accent6"/>
                </a:solidFill>
                <a:ea typeface="Open Sans Light" panose="020B0306030504020204" pitchFamily="34" charset="0"/>
                <a:cs typeface="Arial" panose="020B0604020202020204" pitchFamily="34" charset="0"/>
              </a:rPr>
              <a:t>Lymphoma</a:t>
            </a:r>
            <a:r>
              <a:rPr lang="it-IT" sz="1000" i="1">
                <a:solidFill>
                  <a:schemeClr val="accent6"/>
                </a:solidFill>
                <a:ea typeface="Open Sans Light" panose="020B0306030504020204" pitchFamily="34" charset="0"/>
                <a:cs typeface="Arial" panose="020B0604020202020204" pitchFamily="34" charset="0"/>
              </a:rPr>
              <a:t> </a:t>
            </a:r>
            <a:r>
              <a:rPr lang="it-IT" sz="1000" i="1" err="1">
                <a:solidFill>
                  <a:schemeClr val="accent6"/>
                </a:solidFill>
                <a:ea typeface="Open Sans Light" panose="020B0306030504020204" pitchFamily="34" charset="0"/>
                <a:cs typeface="Arial" panose="020B0604020202020204" pitchFamily="34" charset="0"/>
              </a:rPr>
              <a:t>Myeloma</a:t>
            </a:r>
            <a:r>
              <a:rPr lang="it-IT" sz="1000" i="1">
                <a:solidFill>
                  <a:schemeClr val="accent6"/>
                </a:solidFill>
                <a:ea typeface="Open Sans Light" panose="020B0306030504020204" pitchFamily="34" charset="0"/>
                <a:cs typeface="Arial" panose="020B0604020202020204" pitchFamily="34" charset="0"/>
              </a:rPr>
              <a:t> </a:t>
            </a:r>
            <a:r>
              <a:rPr lang="it-IT" sz="1000" i="1" err="1">
                <a:solidFill>
                  <a:schemeClr val="accent6"/>
                </a:solidFill>
                <a:ea typeface="Open Sans Light" panose="020B0306030504020204" pitchFamily="34" charset="0"/>
                <a:cs typeface="Arial" panose="020B0604020202020204" pitchFamily="34" charset="0"/>
              </a:rPr>
              <a:t>Leuk</a:t>
            </a:r>
            <a:r>
              <a:rPr lang="it-IT" sz="1000">
                <a:solidFill>
                  <a:schemeClr val="accent6"/>
                </a:solidFill>
                <a:ea typeface="Open Sans Light" panose="020B0306030504020204" pitchFamily="34" charset="0"/>
                <a:cs typeface="Arial" panose="020B0604020202020204" pitchFamily="34" charset="0"/>
              </a:rPr>
              <a:t>. 2020;20:174-183.</a:t>
            </a:r>
            <a:endParaRPr lang="en-US">
              <a:solidFill>
                <a:schemeClr val="accent6"/>
              </a:solidFill>
              <a:cs typeface="Arial" panose="020B0604020202020204" pitchFamily="34" charset="0"/>
            </a:endParaRPr>
          </a:p>
        </p:txBody>
      </p:sp>
      <p:sp>
        <p:nvSpPr>
          <p:cNvPr id="5" name="Content Placeholder 2">
            <a:extLst>
              <a:ext uri="{FF2B5EF4-FFF2-40B4-BE49-F238E27FC236}">
                <a16:creationId xmlns:a16="http://schemas.microsoft.com/office/drawing/2014/main" id="{13349F9A-C47E-1609-9029-36658412BDE4}"/>
              </a:ext>
            </a:extLst>
          </p:cNvPr>
          <p:cNvSpPr>
            <a:spLocks noGrp="1"/>
          </p:cNvSpPr>
          <p:nvPr>
            <p:ph idx="1"/>
          </p:nvPr>
        </p:nvSpPr>
        <p:spPr/>
        <p:txBody>
          <a:bodyPr>
            <a:normAutofit/>
          </a:bodyPr>
          <a:lstStyle/>
          <a:p>
            <a:r>
              <a:rPr lang="en-US" sz="2000"/>
              <a:t>Chemoimmunotherapy (CIT) used to be standard of care</a:t>
            </a:r>
          </a:p>
          <a:p>
            <a:pPr lvl="1"/>
            <a:r>
              <a:rPr lang="en-US"/>
              <a:t>No longer a category 1 recommendation</a:t>
            </a:r>
          </a:p>
          <a:p>
            <a:pPr lvl="1"/>
            <a:r>
              <a:rPr lang="en-US"/>
              <a:t>Not recommended for patients with </a:t>
            </a:r>
            <a:br>
              <a:rPr lang="en-US"/>
            </a:br>
            <a:r>
              <a:rPr lang="en-US"/>
              <a:t>del(17p)/</a:t>
            </a:r>
            <a:r>
              <a:rPr lang="en-US" i="1"/>
              <a:t>TP53</a:t>
            </a:r>
            <a:r>
              <a:rPr lang="en-US"/>
              <a:t> Mutation given low response rates </a:t>
            </a:r>
          </a:p>
          <a:p>
            <a:r>
              <a:rPr lang="en-US" sz="2000"/>
              <a:t>Now, only </a:t>
            </a:r>
            <a:r>
              <a:rPr lang="en-US" sz="2000" i="1"/>
              <a:t>considered </a:t>
            </a:r>
            <a:r>
              <a:rPr lang="en-US" sz="2000"/>
              <a:t>for patients who are:</a:t>
            </a:r>
          </a:p>
          <a:p>
            <a:pPr lvl="1"/>
            <a:r>
              <a:rPr lang="en-US"/>
              <a:t>Young</a:t>
            </a:r>
          </a:p>
          <a:p>
            <a:pPr lvl="1"/>
            <a:r>
              <a:rPr lang="en-US"/>
              <a:t>Fit</a:t>
            </a:r>
          </a:p>
          <a:p>
            <a:pPr lvl="1"/>
            <a:r>
              <a:rPr lang="en-US" i="1"/>
              <a:t>IGHV</a:t>
            </a:r>
            <a:r>
              <a:rPr lang="en-US"/>
              <a:t> mutated</a:t>
            </a:r>
          </a:p>
          <a:p>
            <a:endParaRPr lang="en-US" sz="3200"/>
          </a:p>
        </p:txBody>
      </p:sp>
      <p:sp>
        <p:nvSpPr>
          <p:cNvPr id="6" name="Round Diagonal Corner Rectangle 5">
            <a:extLst>
              <a:ext uri="{FF2B5EF4-FFF2-40B4-BE49-F238E27FC236}">
                <a16:creationId xmlns:a16="http://schemas.microsoft.com/office/drawing/2014/main" id="{5A9BAE05-4DC5-5014-01FE-29B41704187C}"/>
              </a:ext>
            </a:extLst>
          </p:cNvPr>
          <p:cNvSpPr/>
          <p:nvPr/>
        </p:nvSpPr>
        <p:spPr>
          <a:xfrm>
            <a:off x="865830" y="4000500"/>
            <a:ext cx="7437740" cy="787326"/>
          </a:xfrm>
          <a:prstGeom prst="round2DiagRect">
            <a:avLst>
              <a:gd name="adj1" fmla="val 16667"/>
              <a:gd name="adj2" fmla="val 0"/>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a:solidFill>
                  <a:schemeClr val="bg1"/>
                </a:solidFill>
                <a:latin typeface="Arial" panose="020B0604020202020204" pitchFamily="34" charset="0"/>
                <a:cs typeface="Arial" panose="020B0604020202020204" pitchFamily="34" charset="0"/>
              </a:rPr>
              <a:t>Yet, in the inform CLL registry, 40% of patients with unmutated </a:t>
            </a:r>
            <a:r>
              <a:rPr lang="en-US" sz="1800" b="1" i="1">
                <a:solidFill>
                  <a:schemeClr val="bg1"/>
                </a:solidFill>
                <a:latin typeface="Arial" panose="020B0604020202020204" pitchFamily="34" charset="0"/>
                <a:cs typeface="Arial" panose="020B0604020202020204" pitchFamily="34" charset="0"/>
              </a:rPr>
              <a:t>IGHV</a:t>
            </a:r>
            <a:r>
              <a:rPr lang="en-US" sz="1800" b="1">
                <a:solidFill>
                  <a:schemeClr val="bg1"/>
                </a:solidFill>
                <a:latin typeface="Arial" panose="020B0604020202020204" pitchFamily="34" charset="0"/>
                <a:cs typeface="Arial" panose="020B0604020202020204" pitchFamily="34" charset="0"/>
              </a:rPr>
              <a:t> received CIT, despite decreased efficacy</a:t>
            </a:r>
          </a:p>
        </p:txBody>
      </p:sp>
    </p:spTree>
    <p:extLst>
      <p:ext uri="{BB962C8B-B14F-4D97-AF65-F5344CB8AC3E}">
        <p14:creationId xmlns:p14="http://schemas.microsoft.com/office/powerpoint/2010/main" val="85437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0E51D-C6F0-78D4-9FE6-4ABAF3FD38B5}"/>
              </a:ext>
            </a:extLst>
          </p:cNvPr>
          <p:cNvSpPr>
            <a:spLocks noGrp="1"/>
          </p:cNvSpPr>
          <p:nvPr>
            <p:ph type="title"/>
          </p:nvPr>
        </p:nvSpPr>
        <p:spPr/>
        <p:txBody>
          <a:bodyPr>
            <a:normAutofit/>
          </a:bodyPr>
          <a:lstStyle/>
          <a:p>
            <a:r>
              <a:rPr lang="en-US" sz="2800">
                <a:solidFill>
                  <a:schemeClr val="bg1"/>
                </a:solidFill>
              </a:rPr>
              <a:t>Current NCCN Guidelines for CLL/SLL:</a:t>
            </a:r>
            <a:br>
              <a:rPr lang="en-US" sz="2800">
                <a:solidFill>
                  <a:schemeClr val="bg1"/>
                </a:solidFill>
              </a:rPr>
            </a:br>
            <a:r>
              <a:rPr lang="en-US" sz="2800">
                <a:solidFill>
                  <a:schemeClr val="bg1"/>
                </a:solidFill>
                <a:latin typeface="Arial" panose="020B0604020202020204" pitchFamily="34" charset="0"/>
                <a:cs typeface="Arial" panose="020B0604020202020204" pitchFamily="34" charset="0"/>
              </a:rPr>
              <a:t>Second- or Third-line Therapy</a:t>
            </a:r>
            <a:endParaRPr lang="en-US" sz="2800">
              <a:solidFill>
                <a:schemeClr val="bg1"/>
              </a:solidFill>
            </a:endParaRPr>
          </a:p>
        </p:txBody>
      </p:sp>
      <p:sp>
        <p:nvSpPr>
          <p:cNvPr id="3" name="Text Placeholder 2">
            <a:extLst>
              <a:ext uri="{FF2B5EF4-FFF2-40B4-BE49-F238E27FC236}">
                <a16:creationId xmlns:a16="http://schemas.microsoft.com/office/drawing/2014/main" id="{C20E712F-709E-A021-F432-9A40FE7893CC}"/>
              </a:ext>
            </a:extLst>
          </p:cNvPr>
          <p:cNvSpPr>
            <a:spLocks noGrp="1"/>
          </p:cNvSpPr>
          <p:nvPr>
            <p:ph type="body" sz="quarter" idx="10"/>
          </p:nvPr>
        </p:nvSpPr>
        <p:spPr>
          <a:xfrm>
            <a:off x="8421" y="4607992"/>
            <a:ext cx="8890000" cy="568020"/>
          </a:xfrm>
        </p:spPr>
        <p:txBody>
          <a:bodyPr/>
          <a:lstStyle/>
          <a:p>
            <a:r>
              <a:rPr lang="en-US" sz="900">
                <a:solidFill>
                  <a:schemeClr val="accent6"/>
                </a:solidFill>
              </a:rPr>
              <a:t>*(venetoclax + obinutuzumab preferred)</a:t>
            </a:r>
          </a:p>
          <a:p>
            <a:r>
              <a:rPr lang="en-US" sz="900">
                <a:solidFill>
                  <a:schemeClr val="accent6"/>
                </a:solidFill>
              </a:rPr>
              <a:t>BTKi = Bruton’s tyrosine kinase inhibitor; CLL = chronic lymphocytic leukemia; NCCN = National Comprehensive Cancer Network; </a:t>
            </a:r>
            <a:r>
              <a:rPr lang="en-US" sz="900" err="1">
                <a:solidFill>
                  <a:schemeClr val="accent6"/>
                </a:solidFill>
              </a:rPr>
              <a:t>mAb</a:t>
            </a:r>
            <a:r>
              <a:rPr lang="en-US" sz="900">
                <a:solidFill>
                  <a:schemeClr val="accent6"/>
                </a:solidFill>
              </a:rPr>
              <a:t> = monoclonal antibody; CAR-T = chimeric antigen receptor T-cell therapy..</a:t>
            </a:r>
            <a:br>
              <a:rPr lang="en-US" sz="900">
                <a:solidFill>
                  <a:schemeClr val="accent6"/>
                </a:solidFill>
              </a:rPr>
            </a:br>
            <a:r>
              <a:rPr lang="en-US" sz="900">
                <a:solidFill>
                  <a:schemeClr val="accent6"/>
                </a:solidFill>
                <a:latin typeface="Arial" panose="020B0604020202020204" pitchFamily="34" charset="0"/>
                <a:cs typeface="Arial" panose="020B0604020202020204" pitchFamily="34" charset="0"/>
              </a:rPr>
              <a:t>Wierda G, et al. </a:t>
            </a:r>
            <a:r>
              <a:rPr lang="en-US" sz="900" i="1">
                <a:solidFill>
                  <a:schemeClr val="accent6"/>
                </a:solidFill>
                <a:latin typeface="Arial" panose="020B0604020202020204" pitchFamily="34" charset="0"/>
                <a:cs typeface="Arial" panose="020B0604020202020204" pitchFamily="34" charset="0"/>
              </a:rPr>
              <a:t>J Natl </a:t>
            </a:r>
            <a:r>
              <a:rPr lang="en-US" sz="900" i="1" err="1">
                <a:solidFill>
                  <a:schemeClr val="accent6"/>
                </a:solidFill>
                <a:latin typeface="Arial" panose="020B0604020202020204" pitchFamily="34" charset="0"/>
                <a:cs typeface="Arial" panose="020B0604020202020204" pitchFamily="34" charset="0"/>
              </a:rPr>
              <a:t>Compr</a:t>
            </a:r>
            <a:r>
              <a:rPr lang="en-US" sz="900" i="1">
                <a:solidFill>
                  <a:schemeClr val="accent6"/>
                </a:solidFill>
                <a:latin typeface="Arial" panose="020B0604020202020204" pitchFamily="34" charset="0"/>
                <a:cs typeface="Arial" panose="020B0604020202020204" pitchFamily="34" charset="0"/>
              </a:rPr>
              <a:t> </a:t>
            </a:r>
            <a:r>
              <a:rPr lang="en-US" sz="900" i="1" err="1">
                <a:solidFill>
                  <a:schemeClr val="accent6"/>
                </a:solidFill>
                <a:latin typeface="Arial" panose="020B0604020202020204" pitchFamily="34" charset="0"/>
                <a:cs typeface="Arial" panose="020B0604020202020204" pitchFamily="34" charset="0"/>
              </a:rPr>
              <a:t>Canc</a:t>
            </a:r>
            <a:r>
              <a:rPr lang="en-US" sz="900" i="1">
                <a:solidFill>
                  <a:schemeClr val="accent6"/>
                </a:solidFill>
                <a:latin typeface="Arial" panose="020B0604020202020204" pitchFamily="34" charset="0"/>
                <a:cs typeface="Arial" panose="020B0604020202020204" pitchFamily="34" charset="0"/>
              </a:rPr>
              <a:t> </a:t>
            </a:r>
            <a:r>
              <a:rPr lang="en-US" sz="900" i="1" err="1">
                <a:solidFill>
                  <a:schemeClr val="accent6"/>
                </a:solidFill>
                <a:latin typeface="Arial" panose="020B0604020202020204" pitchFamily="34" charset="0"/>
                <a:cs typeface="Arial" panose="020B0604020202020204" pitchFamily="34" charset="0"/>
              </a:rPr>
              <a:t>Netw</a:t>
            </a:r>
            <a:r>
              <a:rPr lang="en-US" sz="900">
                <a:solidFill>
                  <a:schemeClr val="accent6"/>
                </a:solidFill>
                <a:latin typeface="Arial" panose="020B0604020202020204" pitchFamily="34" charset="0"/>
                <a:cs typeface="Arial" panose="020B0604020202020204" pitchFamily="34" charset="0"/>
              </a:rPr>
              <a:t>. 2024;22(3):175–204.</a:t>
            </a:r>
            <a:endParaRPr lang="en-US" sz="900"/>
          </a:p>
        </p:txBody>
      </p:sp>
      <p:graphicFrame>
        <p:nvGraphicFramePr>
          <p:cNvPr id="4" name="Table 8">
            <a:extLst>
              <a:ext uri="{FF2B5EF4-FFF2-40B4-BE49-F238E27FC236}">
                <a16:creationId xmlns:a16="http://schemas.microsoft.com/office/drawing/2014/main" id="{CF14B5C8-A4E5-6C55-C522-B1AE40B68C94}"/>
              </a:ext>
            </a:extLst>
          </p:cNvPr>
          <p:cNvGraphicFramePr>
            <a:graphicFrameLocks/>
          </p:cNvGraphicFramePr>
          <p:nvPr>
            <p:extLst>
              <p:ext uri="{D42A27DB-BD31-4B8C-83A1-F6EECF244321}">
                <p14:modId xmlns:p14="http://schemas.microsoft.com/office/powerpoint/2010/main" val="455093406"/>
              </p:ext>
            </p:extLst>
          </p:nvPr>
        </p:nvGraphicFramePr>
        <p:xfrm>
          <a:off x="307182" y="1221453"/>
          <a:ext cx="8529636" cy="3148416"/>
        </p:xfrm>
        <a:graphic>
          <a:graphicData uri="http://schemas.openxmlformats.org/drawingml/2006/table">
            <a:tbl>
              <a:tblPr firstRow="1" firstCol="1" bandRow="1">
                <a:tableStyleId>{21E4AEA4-8DFA-4A89-87EB-49C32662AFE0}</a:tableStyleId>
              </a:tblPr>
              <a:tblGrid>
                <a:gridCol w="1893550">
                  <a:extLst>
                    <a:ext uri="{9D8B030D-6E8A-4147-A177-3AD203B41FA5}">
                      <a16:colId xmlns:a16="http://schemas.microsoft.com/office/drawing/2014/main" val="2921833904"/>
                    </a:ext>
                  </a:extLst>
                </a:gridCol>
                <a:gridCol w="3236745">
                  <a:extLst>
                    <a:ext uri="{9D8B030D-6E8A-4147-A177-3AD203B41FA5}">
                      <a16:colId xmlns:a16="http://schemas.microsoft.com/office/drawing/2014/main" val="2573143742"/>
                    </a:ext>
                  </a:extLst>
                </a:gridCol>
                <a:gridCol w="3399341">
                  <a:extLst>
                    <a:ext uri="{9D8B030D-6E8A-4147-A177-3AD203B41FA5}">
                      <a16:colId xmlns:a16="http://schemas.microsoft.com/office/drawing/2014/main" val="1639374338"/>
                    </a:ext>
                  </a:extLst>
                </a:gridCol>
              </a:tblGrid>
              <a:tr h="455695">
                <a:tc>
                  <a:txBody>
                    <a:bodyPr/>
                    <a:lstStyle/>
                    <a:p>
                      <a:pPr algn="ctr"/>
                      <a:r>
                        <a:rPr lang="en-US" sz="1200">
                          <a:solidFill>
                            <a:schemeClr val="tx1"/>
                          </a:solidFill>
                        </a:rPr>
                        <a:t>Second- or Third-line Therapy</a:t>
                      </a:r>
                      <a:endParaRPr lang="en-US" sz="120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sz="1200" b="1">
                          <a:solidFill>
                            <a:schemeClr val="tx1"/>
                          </a:solidFill>
                        </a:rPr>
                        <a:t>Without (del)17p/TP53 Mutation</a:t>
                      </a:r>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sz="1200" b="1">
                          <a:solidFill>
                            <a:schemeClr val="tx1"/>
                          </a:solidFill>
                        </a:rPr>
                        <a:t>With (del)17p/TP53 Mutation</a:t>
                      </a:r>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716560821"/>
                  </a:ext>
                </a:extLst>
              </a:tr>
              <a:tr h="839438">
                <a:tc>
                  <a:txBody>
                    <a:bodyPr/>
                    <a:lstStyle/>
                    <a:p>
                      <a:pPr algn="l"/>
                      <a:r>
                        <a:rPr lang="en-US" sz="1200" b="1">
                          <a:solidFill>
                            <a:schemeClr val="tx1"/>
                          </a:solidFill>
                        </a:rPr>
                        <a:t>Preferred</a:t>
                      </a:r>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2"/>
                          </a:solidFill>
                        </a:rPr>
                        <a:t>Acalabrutinib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2"/>
                          </a:solidFill>
                        </a:rPr>
                        <a:t>Venetoclax +rituximab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2"/>
                          </a:solidFill>
                        </a:rPr>
                        <a:t>Zanubrutinib</a:t>
                      </a:r>
                      <a:endParaRPr lang="en-US" sz="1200" b="1" i="0">
                        <a:solidFill>
                          <a:schemeClr val="tx2"/>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2"/>
                          </a:solidFill>
                        </a:rPr>
                        <a:t>Acalabrutinib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2"/>
                          </a:solidFill>
                        </a:rPr>
                        <a:t>Venetoclax + rituximab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2"/>
                          </a:solidFill>
                        </a:rPr>
                        <a:t>Zanubrutinib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t>Venetoclax</a:t>
                      </a:r>
                      <a:endParaRPr lang="en-US" sz="1200" b="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910411128"/>
                  </a:ext>
                </a:extLst>
              </a:tr>
              <a:tr h="647567">
                <a:tc>
                  <a:txBody>
                    <a:bodyPr/>
                    <a:lstStyle/>
                    <a:p>
                      <a:pPr algn="l"/>
                      <a:r>
                        <a:rPr lang="en-US" sz="1200" b="1">
                          <a:solidFill>
                            <a:schemeClr val="tx1"/>
                          </a:solidFill>
                        </a:rPr>
                        <a:t>Other Recommended</a:t>
                      </a:r>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200" b="1">
                          <a:solidFill>
                            <a:schemeClr val="tx2"/>
                          </a:solidFill>
                        </a:rPr>
                        <a:t>Ibrutinib</a:t>
                      </a:r>
                      <a:r>
                        <a:rPr lang="en-US" sz="1200" b="1"/>
                        <a:t> </a:t>
                      </a:r>
                    </a:p>
                    <a:p>
                      <a:pPr algn="ctr"/>
                      <a:r>
                        <a:rPr lang="en-US" sz="1200" b="0"/>
                        <a:t>Venetoclax</a:t>
                      </a:r>
                    </a:p>
                    <a:p>
                      <a:pPr algn="ctr"/>
                      <a:r>
                        <a:rPr lang="en-US" sz="1200" b="0"/>
                        <a:t>Ibrutinib + Venetoclax</a:t>
                      </a:r>
                      <a:endParaRPr lang="en-US" sz="1200" b="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2"/>
                          </a:solidFill>
                        </a:rPr>
                        <a:t>Ibrutinib</a:t>
                      </a:r>
                      <a:r>
                        <a:rPr lang="en-US" sz="1200" b="0">
                          <a:solidFill>
                            <a:schemeClr val="tx2"/>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t>Ibrutinib + Venetoclax</a:t>
                      </a:r>
                      <a:endParaRPr lang="en-US" sz="1200" b="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653968002"/>
                  </a:ext>
                </a:extLst>
              </a:tr>
              <a:tr h="647567">
                <a:tc>
                  <a:txBody>
                    <a:bodyPr/>
                    <a:lstStyle/>
                    <a:p>
                      <a:pPr algn="l"/>
                      <a:r>
                        <a:rPr lang="en-US" sz="1200" b="1">
                          <a:solidFill>
                            <a:schemeClr val="tx1"/>
                          </a:solidFill>
                        </a:rPr>
                        <a:t>Useful in Certain Circumstances</a:t>
                      </a:r>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tc>
                <a:tc gridSpan="2">
                  <a:txBody>
                    <a:bodyPr/>
                    <a:lstStyle/>
                    <a:p>
                      <a:pPr algn="ctr"/>
                      <a:r>
                        <a:rPr lang="en-US" sz="1200" b="0"/>
                        <a:t>Resistance or intolerance to prior covalent BTKi therapy: Pirtobrutinib</a:t>
                      </a:r>
                    </a:p>
                    <a:p>
                      <a:pPr algn="ctr"/>
                      <a:endParaRPr lang="en-US" sz="1200" b="0"/>
                    </a:p>
                    <a:p>
                      <a:pPr algn="ctr"/>
                      <a:r>
                        <a:rPr lang="en-US" sz="1200" b="0"/>
                        <a:t>For relapse after a period of remission (if previously used): Venetoclax ± anti-CD20 </a:t>
                      </a:r>
                      <a:r>
                        <a:rPr lang="en-US" sz="1200" b="0" err="1"/>
                        <a:t>mAb</a:t>
                      </a:r>
                      <a:r>
                        <a:rPr lang="en-US" sz="1200" b="0"/>
                        <a:t>*</a:t>
                      </a:r>
                      <a:endParaRPr lang="en-US" sz="1200" b="0">
                        <a:latin typeface="Arial" panose="020B0604020202020204" pitchFamily="34" charset="0"/>
                        <a:cs typeface="Arial" panose="020B0604020202020204" pitchFamily="34" charset="0"/>
                      </a:endParaRPr>
                    </a:p>
                  </a:txBody>
                  <a:tcPr marL="68580" marR="68580" marT="34290" marB="34290"/>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812594571"/>
                  </a:ext>
                </a:extLst>
              </a:tr>
              <a:tr h="558149">
                <a:tc>
                  <a:txBody>
                    <a:bodyPr/>
                    <a:lstStyle/>
                    <a:p>
                      <a:pPr algn="l"/>
                      <a:r>
                        <a:rPr lang="en-US" sz="900" b="1">
                          <a:solidFill>
                            <a:schemeClr val="tx1"/>
                          </a:solidFill>
                        </a:rPr>
                        <a:t>CAR-T </a:t>
                      </a:r>
                      <a:r>
                        <a:rPr lang="en-US" sz="900" b="0">
                          <a:solidFill>
                            <a:schemeClr val="tx1"/>
                          </a:solidFill>
                        </a:rPr>
                        <a:t>(3</a:t>
                      </a:r>
                      <a:r>
                        <a:rPr lang="en-US" sz="900" b="0" baseline="30000">
                          <a:solidFill>
                            <a:schemeClr val="tx1"/>
                          </a:solidFill>
                        </a:rPr>
                        <a:t>rd</a:t>
                      </a:r>
                      <a:r>
                        <a:rPr lang="en-US" sz="900" b="0">
                          <a:solidFill>
                            <a:schemeClr val="tx1"/>
                          </a:solidFill>
                        </a:rPr>
                        <a:t> line and beyond, must have received prior BTKi and BCL2 inhibitor)</a:t>
                      </a:r>
                      <a:endParaRPr lang="en-US" sz="900" b="0">
                        <a:solidFill>
                          <a:schemeClr val="tx1"/>
                        </a:solidFill>
                        <a:latin typeface="Arial" panose="020B0604020202020204" pitchFamily="34" charset="0"/>
                        <a:cs typeface="Arial" panose="020B0604020202020204" pitchFamily="34" charset="0"/>
                      </a:endParaRPr>
                    </a:p>
                  </a:txBody>
                  <a:tcPr marL="68580" marR="68580" marT="34290" marB="3429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t>Lisocabtagene maraleucel</a:t>
                      </a:r>
                      <a:endParaRPr lang="en-US" sz="1200" b="0">
                        <a:latin typeface="Arial" panose="020B0604020202020204" pitchFamily="34" charset="0"/>
                        <a:cs typeface="Arial" panose="020B0604020202020204" pitchFamily="34" charset="0"/>
                      </a:endParaRPr>
                    </a:p>
                  </a:txBody>
                  <a:tcPr marL="68580" marR="68580" marT="34290" marB="34290" anchor="ctr"/>
                </a:tc>
                <a:tc hMerge="1">
                  <a:txBody>
                    <a:bodyPr/>
                    <a:lstStyle/>
                    <a:p>
                      <a:endParaRPr/>
                    </a:p>
                  </a:txBody>
                  <a:tcPr marL="68580" marR="68580" marT="34290" marB="34290">
                    <a:solidFill>
                      <a:schemeClr val="accent3">
                        <a:lumMod val="40000"/>
                        <a:lumOff val="60000"/>
                      </a:schemeClr>
                    </a:solidFill>
                  </a:tcPr>
                </a:tc>
                <a:extLst>
                  <a:ext uri="{0D108BD9-81ED-4DB2-BD59-A6C34878D82A}">
                    <a16:rowId xmlns:a16="http://schemas.microsoft.com/office/drawing/2014/main" val="3454910140"/>
                  </a:ext>
                </a:extLst>
              </a:tr>
            </a:tbl>
          </a:graphicData>
        </a:graphic>
      </p:graphicFrame>
      <p:sp>
        <p:nvSpPr>
          <p:cNvPr id="5" name="TextBox 4">
            <a:extLst>
              <a:ext uri="{FF2B5EF4-FFF2-40B4-BE49-F238E27FC236}">
                <a16:creationId xmlns:a16="http://schemas.microsoft.com/office/drawing/2014/main" id="{5AFABE64-2D27-87F4-49F6-4E0EEED1CCBE}"/>
              </a:ext>
            </a:extLst>
          </p:cNvPr>
          <p:cNvSpPr txBox="1"/>
          <p:nvPr/>
        </p:nvSpPr>
        <p:spPr>
          <a:xfrm>
            <a:off x="245579" y="4321778"/>
            <a:ext cx="3276093" cy="430887"/>
          </a:xfrm>
          <a:prstGeom prst="rect">
            <a:avLst/>
          </a:prstGeom>
          <a:noFill/>
        </p:spPr>
        <p:txBody>
          <a:bodyPr wrap="square" rtlCol="0">
            <a:spAutoFit/>
          </a:bodyPr>
          <a:lstStyle/>
          <a:p>
            <a:r>
              <a:rPr lang="en-US" sz="1100" b="1">
                <a:solidFill>
                  <a:schemeClr val="tx2"/>
                </a:solidFill>
              </a:rPr>
              <a:t>Category 1 Recommendation</a:t>
            </a:r>
            <a:br>
              <a:rPr lang="en-US" sz="1100" b="1">
                <a:solidFill>
                  <a:schemeClr val="tx2"/>
                </a:solidFill>
              </a:rPr>
            </a:br>
            <a:r>
              <a:rPr lang="en-US" sz="1100" b="1">
                <a:solidFill>
                  <a:schemeClr val="tx2"/>
                </a:solidFill>
              </a:rPr>
              <a:t> </a:t>
            </a:r>
          </a:p>
        </p:txBody>
      </p:sp>
    </p:spTree>
    <p:extLst>
      <p:ext uri="{BB962C8B-B14F-4D97-AF65-F5344CB8AC3E}">
        <p14:creationId xmlns:p14="http://schemas.microsoft.com/office/powerpoint/2010/main" val="2110567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487A-3A0D-B4C0-A4E3-CA15848AF39C}"/>
              </a:ext>
            </a:extLst>
          </p:cNvPr>
          <p:cNvSpPr>
            <a:spLocks noGrp="1"/>
          </p:cNvSpPr>
          <p:nvPr>
            <p:ph type="ctrTitle"/>
          </p:nvPr>
        </p:nvSpPr>
        <p:spPr/>
        <p:txBody>
          <a:bodyPr>
            <a:normAutofit/>
          </a:bodyPr>
          <a:lstStyle/>
          <a:p>
            <a:r>
              <a:rPr lang="en-US" sz="2800"/>
              <a:t>Long-term Evidence Supporting </a:t>
            </a:r>
            <a:br>
              <a:rPr lang="en-US" sz="2800"/>
            </a:br>
            <a:r>
              <a:rPr lang="en-US" sz="2800"/>
              <a:t>Continuous BTKi Therapy – RESONATE-2</a:t>
            </a:r>
          </a:p>
        </p:txBody>
      </p:sp>
      <p:sp>
        <p:nvSpPr>
          <p:cNvPr id="3" name="Content Placeholder 2">
            <a:extLst>
              <a:ext uri="{FF2B5EF4-FFF2-40B4-BE49-F238E27FC236}">
                <a16:creationId xmlns:a16="http://schemas.microsoft.com/office/drawing/2014/main" id="{E7A54D7C-54B2-E473-804A-BC09F16BB827}"/>
              </a:ext>
            </a:extLst>
          </p:cNvPr>
          <p:cNvSpPr>
            <a:spLocks noGrp="1"/>
          </p:cNvSpPr>
          <p:nvPr>
            <p:ph idx="1"/>
          </p:nvPr>
        </p:nvSpPr>
        <p:spPr/>
        <p:txBody>
          <a:bodyPr>
            <a:normAutofit/>
          </a:bodyPr>
          <a:lstStyle/>
          <a:p>
            <a:r>
              <a:rPr lang="en-US"/>
              <a:t>Ibrutinib versus chlorambucil in treatment-naïve CLL</a:t>
            </a:r>
          </a:p>
          <a:p>
            <a:pPr lvl="1"/>
            <a:r>
              <a:rPr lang="en-US" sz="2400"/>
              <a:t>8 years of follow-up</a:t>
            </a:r>
          </a:p>
          <a:p>
            <a:r>
              <a:rPr lang="en-US"/>
              <a:t>PFS benefit with ibrutinib</a:t>
            </a:r>
          </a:p>
          <a:p>
            <a:pPr lvl="1"/>
            <a:r>
              <a:rPr lang="en-US" sz="2400"/>
              <a:t>59% vs 9% at 7 years</a:t>
            </a:r>
          </a:p>
          <a:p>
            <a:pPr lvl="1"/>
            <a:r>
              <a:rPr lang="en-US" sz="2400"/>
              <a:t>Benefit in del(11q) and unmutated </a:t>
            </a:r>
            <a:r>
              <a:rPr lang="en-US" sz="2400" i="1"/>
              <a:t>IGVH</a:t>
            </a:r>
            <a:r>
              <a:rPr lang="en-US" sz="2400"/>
              <a:t> patients</a:t>
            </a:r>
          </a:p>
          <a:p>
            <a:pPr lvl="1"/>
            <a:r>
              <a:rPr lang="en-US" sz="2400"/>
              <a:t>OS at 7 years was 78% with ibrutinib</a:t>
            </a:r>
          </a:p>
          <a:p>
            <a:endParaRPr lang="en-US" sz="3200"/>
          </a:p>
        </p:txBody>
      </p:sp>
      <p:sp>
        <p:nvSpPr>
          <p:cNvPr id="4" name="Text Placeholder 3">
            <a:extLst>
              <a:ext uri="{FF2B5EF4-FFF2-40B4-BE49-F238E27FC236}">
                <a16:creationId xmlns:a16="http://schemas.microsoft.com/office/drawing/2014/main" id="{46250A3B-0600-C784-C3BA-8EC65A7FDCB9}"/>
              </a:ext>
            </a:extLst>
          </p:cNvPr>
          <p:cNvSpPr>
            <a:spLocks noGrp="1"/>
          </p:cNvSpPr>
          <p:nvPr>
            <p:ph type="body" sz="quarter" idx="10"/>
          </p:nvPr>
        </p:nvSpPr>
        <p:spPr>
          <a:xfrm>
            <a:off x="8421" y="4830125"/>
            <a:ext cx="8890000" cy="254000"/>
          </a:xfrm>
        </p:spPr>
        <p:txBody>
          <a:bodyPr/>
          <a:lstStyle/>
          <a:p>
            <a:r>
              <a:rPr lang="en-US" sz="1000">
                <a:solidFill>
                  <a:schemeClr val="accent6"/>
                </a:solidFill>
                <a:ea typeface="Open Sans Light" panose="020B0306030504020204" pitchFamily="34" charset="0"/>
                <a:cs typeface="Arial" panose="020B0604020202020204" pitchFamily="34" charset="0"/>
              </a:rPr>
              <a:t>PFS = progression-free </a:t>
            </a:r>
            <a:r>
              <a:rPr lang="en-US">
                <a:solidFill>
                  <a:schemeClr val="accent6"/>
                </a:solidFill>
                <a:ea typeface="Open Sans Light" panose="020B0306030504020204" pitchFamily="34" charset="0"/>
                <a:cs typeface="Arial" panose="020B0604020202020204" pitchFamily="34" charset="0"/>
              </a:rPr>
              <a:t>survival; OS = overall survival; 1L = first line.</a:t>
            </a:r>
          </a:p>
          <a:p>
            <a:r>
              <a:rPr lang="en-US" sz="1000">
                <a:solidFill>
                  <a:schemeClr val="accent6"/>
                </a:solidFill>
                <a:ea typeface="Open Sans Light" panose="020B0306030504020204" pitchFamily="34" charset="0"/>
                <a:cs typeface="Arial" panose="020B0604020202020204" pitchFamily="34" charset="0"/>
              </a:rPr>
              <a:t>Barr PM, et al. </a:t>
            </a:r>
            <a:r>
              <a:rPr lang="en-US" sz="1000" i="1">
                <a:solidFill>
                  <a:schemeClr val="accent6"/>
                </a:solidFill>
                <a:ea typeface="Open Sans Light" panose="020B0306030504020204" pitchFamily="34" charset="0"/>
                <a:cs typeface="Arial" panose="020B0604020202020204" pitchFamily="34" charset="0"/>
              </a:rPr>
              <a:t>Blood Adv</a:t>
            </a:r>
            <a:r>
              <a:rPr lang="en-US" sz="1000">
                <a:solidFill>
                  <a:schemeClr val="accent6"/>
                </a:solidFill>
                <a:ea typeface="Open Sans Light" panose="020B0306030504020204" pitchFamily="34" charset="0"/>
                <a:cs typeface="Arial" panose="020B0604020202020204" pitchFamily="34" charset="0"/>
              </a:rPr>
              <a:t>. 2022;6:3440-3450.</a:t>
            </a:r>
          </a:p>
        </p:txBody>
      </p:sp>
      <p:sp>
        <p:nvSpPr>
          <p:cNvPr id="5" name="Round Diagonal Corner Rectangle 4">
            <a:extLst>
              <a:ext uri="{FF2B5EF4-FFF2-40B4-BE49-F238E27FC236}">
                <a16:creationId xmlns:a16="http://schemas.microsoft.com/office/drawing/2014/main" id="{6D80B4A5-B0E3-8DEB-8FC7-A3DAE5C2FD7C}"/>
              </a:ext>
            </a:extLst>
          </p:cNvPr>
          <p:cNvSpPr/>
          <p:nvPr/>
        </p:nvSpPr>
        <p:spPr>
          <a:xfrm>
            <a:off x="711950" y="3811201"/>
            <a:ext cx="7482941" cy="699269"/>
          </a:xfrm>
          <a:prstGeom prst="round2DiagRect">
            <a:avLst>
              <a:gd name="adj1" fmla="val 16667"/>
              <a:gd name="adj2" fmla="val 0"/>
            </a:avLst>
          </a:prstGeom>
          <a:solidFill>
            <a:schemeClr val="tx2"/>
          </a:solidFill>
          <a:ln>
            <a:solidFill>
              <a:srgbClr val="95D5D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chemeClr val="bg1"/>
                </a:solidFill>
                <a:latin typeface="Arial" panose="020B0604020202020204" pitchFamily="34" charset="0"/>
                <a:cs typeface="Arial" panose="020B0604020202020204" pitchFamily="34" charset="0"/>
              </a:rPr>
              <a:t>Sustained benefit with 1L ibrutinib including patients with high-risk genomic features</a:t>
            </a:r>
          </a:p>
        </p:txBody>
      </p:sp>
    </p:spTree>
    <p:extLst>
      <p:ext uri="{BB962C8B-B14F-4D97-AF65-F5344CB8AC3E}">
        <p14:creationId xmlns:p14="http://schemas.microsoft.com/office/powerpoint/2010/main" val="3668355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B0BC7A8-3030-BFEC-F6DD-7B47D79D20F3}"/>
              </a:ext>
            </a:extLst>
          </p:cNvPr>
          <p:cNvSpPr/>
          <p:nvPr/>
        </p:nvSpPr>
        <p:spPr>
          <a:xfrm>
            <a:off x="878072" y="1529643"/>
            <a:ext cx="7872938" cy="2630311"/>
          </a:xfrm>
          <a:prstGeom prst="rect">
            <a:avLst/>
          </a:prstGeom>
          <a:solidFill>
            <a:srgbClr val="C7E9EC">
              <a:alpha val="42745"/>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360337F-B49B-215B-F960-3FC4121F3933}"/>
              </a:ext>
            </a:extLst>
          </p:cNvPr>
          <p:cNvSpPr>
            <a:spLocks noGrp="1"/>
          </p:cNvSpPr>
          <p:nvPr>
            <p:ph type="ctrTitle"/>
          </p:nvPr>
        </p:nvSpPr>
        <p:spPr>
          <a:xfrm>
            <a:off x="925690" y="1686774"/>
            <a:ext cx="7825320" cy="3217331"/>
          </a:xfrm>
        </p:spPr>
        <p:txBody>
          <a:bodyPr anchor="t">
            <a:noAutofit/>
          </a:bodyPr>
          <a:lstStyle/>
          <a:p>
            <a:pPr marL="11113" indent="1819275"/>
            <a:r>
              <a:rPr lang="en-US" sz="2400" b="0">
                <a:effectLst/>
                <a:latin typeface="+mn-lt"/>
                <a:ea typeface="Calibri" panose="020F0502020204030204" pitchFamily="34" charset="0"/>
              </a:rPr>
              <a:t>In support of improving patient care, 			Creative Educational Concepts, LLC, is jointly accredited by the Accreditation Council for Continuing Medical Education (ACCME), the Accreditation Council for Pharmacy Education (ACPE), and the American Nurses Credentialing Center (ANCC), to provide continuing education for the health care team</a:t>
            </a:r>
            <a:r>
              <a:rPr lang="en-US" sz="2400" b="0">
                <a:latin typeface="+mn-lt"/>
              </a:rPr>
              <a:t>.</a:t>
            </a:r>
          </a:p>
        </p:txBody>
      </p:sp>
      <p:pic>
        <p:nvPicPr>
          <p:cNvPr id="3" name="Picture 2" descr="A logo for a company&#10;&#10;Description automatically generated">
            <a:extLst>
              <a:ext uri="{FF2B5EF4-FFF2-40B4-BE49-F238E27FC236}">
                <a16:creationId xmlns:a16="http://schemas.microsoft.com/office/drawing/2014/main" id="{07E2740F-7FA1-265C-657D-E27E7C235767}"/>
              </a:ext>
            </a:extLst>
          </p:cNvPr>
          <p:cNvPicPr>
            <a:picLocks noChangeAspect="1"/>
          </p:cNvPicPr>
          <p:nvPr/>
        </p:nvPicPr>
        <p:blipFill>
          <a:blip r:embed="rId3"/>
          <a:stretch>
            <a:fillRect/>
          </a:stretch>
        </p:blipFill>
        <p:spPr>
          <a:xfrm>
            <a:off x="392990" y="491421"/>
            <a:ext cx="2275543" cy="1784419"/>
          </a:xfrm>
          <a:prstGeom prst="rect">
            <a:avLst/>
          </a:prstGeom>
        </p:spPr>
      </p:pic>
    </p:spTree>
    <p:extLst>
      <p:ext uri="{BB962C8B-B14F-4D97-AF65-F5344CB8AC3E}">
        <p14:creationId xmlns:p14="http://schemas.microsoft.com/office/powerpoint/2010/main" val="454511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959631AC-7B91-D36F-A262-C23EA16BEFA4}"/>
              </a:ext>
            </a:extLst>
          </p:cNvPr>
          <p:cNvSpPr/>
          <p:nvPr/>
        </p:nvSpPr>
        <p:spPr>
          <a:xfrm>
            <a:off x="711950" y="3811201"/>
            <a:ext cx="7482941" cy="699269"/>
          </a:xfrm>
          <a:prstGeom prst="round2DiagRect">
            <a:avLst>
              <a:gd name="adj1" fmla="val 16667"/>
              <a:gd name="adj2" fmla="val 0"/>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chemeClr val="bg1"/>
                </a:solidFill>
                <a:latin typeface="Arial" panose="020B0604020202020204" pitchFamily="34" charset="0"/>
                <a:cs typeface="Arial" panose="020B0604020202020204" pitchFamily="34" charset="0"/>
              </a:rPr>
              <a:t>Sustained benefit with acalabrutinib regimens compared to O-</a:t>
            </a:r>
            <a:r>
              <a:rPr lang="en-US" sz="1600" b="1" err="1">
                <a:solidFill>
                  <a:schemeClr val="bg1"/>
                </a:solidFill>
                <a:latin typeface="Arial" panose="020B0604020202020204" pitchFamily="34" charset="0"/>
                <a:cs typeface="Arial" panose="020B0604020202020204" pitchFamily="34" charset="0"/>
              </a:rPr>
              <a:t>Clb</a:t>
            </a:r>
            <a:r>
              <a:rPr lang="en-US" sz="1600" b="1">
                <a:solidFill>
                  <a:schemeClr val="bg1"/>
                </a:solidFill>
                <a:latin typeface="Arial" panose="020B0604020202020204" pitchFamily="34" charset="0"/>
                <a:cs typeface="Arial" panose="020B0604020202020204" pitchFamily="34" charset="0"/>
              </a:rPr>
              <a:t> in treatment-naïve CLL</a:t>
            </a:r>
          </a:p>
        </p:txBody>
      </p:sp>
      <p:sp>
        <p:nvSpPr>
          <p:cNvPr id="2" name="Title 1">
            <a:extLst>
              <a:ext uri="{FF2B5EF4-FFF2-40B4-BE49-F238E27FC236}">
                <a16:creationId xmlns:a16="http://schemas.microsoft.com/office/drawing/2014/main" id="{A5CC46EE-7037-2E2F-A70B-F4B39EB7CBFE}"/>
              </a:ext>
            </a:extLst>
          </p:cNvPr>
          <p:cNvSpPr>
            <a:spLocks noGrp="1"/>
          </p:cNvSpPr>
          <p:nvPr>
            <p:ph type="ctrTitle"/>
          </p:nvPr>
        </p:nvSpPr>
        <p:spPr/>
        <p:txBody>
          <a:bodyPr>
            <a:normAutofit/>
          </a:bodyPr>
          <a:lstStyle/>
          <a:p>
            <a:r>
              <a:rPr lang="en-US" sz="2800"/>
              <a:t>Long-term Evidence Supporting </a:t>
            </a:r>
            <a:br>
              <a:rPr lang="en-US" sz="2800"/>
            </a:br>
            <a:r>
              <a:rPr lang="en-US" sz="2800"/>
              <a:t>Continuous BTKi Therapy – ELEVATE-TN </a:t>
            </a:r>
          </a:p>
        </p:txBody>
      </p:sp>
      <p:sp>
        <p:nvSpPr>
          <p:cNvPr id="3" name="Content Placeholder 2">
            <a:extLst>
              <a:ext uri="{FF2B5EF4-FFF2-40B4-BE49-F238E27FC236}">
                <a16:creationId xmlns:a16="http://schemas.microsoft.com/office/drawing/2014/main" id="{3CF493B5-1B6F-D979-E66D-F81D47DB0C40}"/>
              </a:ext>
            </a:extLst>
          </p:cNvPr>
          <p:cNvSpPr>
            <a:spLocks noGrp="1"/>
          </p:cNvSpPr>
          <p:nvPr>
            <p:ph idx="1"/>
          </p:nvPr>
        </p:nvSpPr>
        <p:spPr/>
        <p:txBody>
          <a:bodyPr>
            <a:normAutofit/>
          </a:bodyPr>
          <a:lstStyle/>
          <a:p>
            <a:r>
              <a:rPr lang="en-US" sz="2200"/>
              <a:t>Acalabrutinib versus acalabrutinib + </a:t>
            </a:r>
            <a:r>
              <a:rPr lang="en-US" sz="2200" err="1"/>
              <a:t>obinutuzumab</a:t>
            </a:r>
            <a:r>
              <a:rPr lang="en-US" sz="2200"/>
              <a:t> versus </a:t>
            </a:r>
            <a:r>
              <a:rPr lang="en-US" sz="2200" err="1"/>
              <a:t>obinutuzumab</a:t>
            </a:r>
            <a:r>
              <a:rPr lang="en-US" sz="2200"/>
              <a:t> + chlorambucil (O-</a:t>
            </a:r>
            <a:r>
              <a:rPr lang="en-US" sz="2200" err="1"/>
              <a:t>Clb</a:t>
            </a:r>
            <a:r>
              <a:rPr lang="en-US" sz="2200"/>
              <a:t>)</a:t>
            </a:r>
          </a:p>
          <a:p>
            <a:pPr lvl="1"/>
            <a:r>
              <a:rPr lang="en-US"/>
              <a:t>6 years of follow-up </a:t>
            </a:r>
          </a:p>
          <a:p>
            <a:r>
              <a:rPr lang="en-US" sz="2200"/>
              <a:t>PFS benefit with acalabrutinib regimens sustained at median follow-up of 74.5 months</a:t>
            </a:r>
          </a:p>
          <a:p>
            <a:pPr lvl="1"/>
            <a:r>
              <a:rPr lang="en-US"/>
              <a:t>PFS </a:t>
            </a:r>
            <a:r>
              <a:rPr lang="en-US" i="1"/>
              <a:t>not reached </a:t>
            </a:r>
            <a:r>
              <a:rPr lang="en-US"/>
              <a:t>for for A+O and A vs 27.8 </a:t>
            </a:r>
            <a:r>
              <a:rPr lang="en-US" err="1"/>
              <a:t>mo</a:t>
            </a:r>
            <a:r>
              <a:rPr lang="en-US"/>
              <a:t> for </a:t>
            </a:r>
            <a:r>
              <a:rPr lang="en-US" err="1"/>
              <a:t>O+Clb</a:t>
            </a:r>
            <a:r>
              <a:rPr lang="en-US"/>
              <a:t> </a:t>
            </a:r>
          </a:p>
          <a:p>
            <a:r>
              <a:rPr lang="en-US" sz="2200"/>
              <a:t>A+O reduced the risk for death by 38% compared with </a:t>
            </a:r>
            <a:r>
              <a:rPr lang="en-US" sz="2200" err="1"/>
              <a:t>O+Clb</a:t>
            </a:r>
            <a:endParaRPr lang="en-US" sz="2200"/>
          </a:p>
          <a:p>
            <a:endParaRPr lang="en-US"/>
          </a:p>
        </p:txBody>
      </p:sp>
      <p:sp>
        <p:nvSpPr>
          <p:cNvPr id="4" name="Text Placeholder 3">
            <a:extLst>
              <a:ext uri="{FF2B5EF4-FFF2-40B4-BE49-F238E27FC236}">
                <a16:creationId xmlns:a16="http://schemas.microsoft.com/office/drawing/2014/main" id="{E7C2056F-6E29-0531-2811-BCB4489221E9}"/>
              </a:ext>
            </a:extLst>
          </p:cNvPr>
          <p:cNvSpPr>
            <a:spLocks noGrp="1"/>
          </p:cNvSpPr>
          <p:nvPr>
            <p:ph type="body" sz="quarter" idx="10"/>
          </p:nvPr>
        </p:nvSpPr>
        <p:spPr/>
        <p:txBody>
          <a:bodyPr/>
          <a:lstStyle/>
          <a:p>
            <a:r>
              <a:rPr lang="en-US" sz="1000">
                <a:solidFill>
                  <a:schemeClr val="accent6"/>
                </a:solidFill>
                <a:ea typeface="Open Sans Light" panose="020B0306030504020204" pitchFamily="34" charset="0"/>
                <a:cs typeface="Arial" panose="020B0604020202020204" pitchFamily="34" charset="0"/>
              </a:rPr>
              <a:t>Sharman JP, et al. </a:t>
            </a:r>
            <a:r>
              <a:rPr lang="en-US" sz="1000" i="1">
                <a:solidFill>
                  <a:schemeClr val="accent6"/>
                </a:solidFill>
                <a:ea typeface="Open Sans Light" panose="020B0306030504020204" pitchFamily="34" charset="0"/>
                <a:cs typeface="Arial" panose="020B0604020202020204" pitchFamily="34" charset="0"/>
              </a:rPr>
              <a:t>Blood</a:t>
            </a:r>
            <a:r>
              <a:rPr lang="en-US" sz="1000">
                <a:solidFill>
                  <a:schemeClr val="accent6"/>
                </a:solidFill>
                <a:ea typeface="Open Sans Light" panose="020B0306030504020204" pitchFamily="34" charset="0"/>
                <a:cs typeface="Arial" panose="020B0604020202020204" pitchFamily="34" charset="0"/>
              </a:rPr>
              <a:t>. 2023;142(Suppl1):636.</a:t>
            </a:r>
          </a:p>
        </p:txBody>
      </p:sp>
    </p:spTree>
    <p:extLst>
      <p:ext uri="{BB962C8B-B14F-4D97-AF65-F5344CB8AC3E}">
        <p14:creationId xmlns:p14="http://schemas.microsoft.com/office/powerpoint/2010/main" val="2955281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247EF-B4E3-7600-1CFB-48A9EFF939B1}"/>
              </a:ext>
            </a:extLst>
          </p:cNvPr>
          <p:cNvSpPr>
            <a:spLocks noGrp="1"/>
          </p:cNvSpPr>
          <p:nvPr>
            <p:ph type="ctrTitle"/>
          </p:nvPr>
        </p:nvSpPr>
        <p:spPr/>
        <p:txBody>
          <a:bodyPr>
            <a:normAutofit/>
          </a:bodyPr>
          <a:lstStyle/>
          <a:p>
            <a:r>
              <a:rPr lang="en-US" sz="2800"/>
              <a:t>Long-term Evidence Supporting </a:t>
            </a:r>
            <a:br>
              <a:rPr lang="en-US" sz="2800"/>
            </a:br>
            <a:r>
              <a:rPr lang="en-US" sz="2800"/>
              <a:t>Continuous BTKi Therapy – SEQUOIA</a:t>
            </a:r>
          </a:p>
        </p:txBody>
      </p:sp>
      <p:sp>
        <p:nvSpPr>
          <p:cNvPr id="4" name="Text Placeholder 3">
            <a:extLst>
              <a:ext uri="{FF2B5EF4-FFF2-40B4-BE49-F238E27FC236}">
                <a16:creationId xmlns:a16="http://schemas.microsoft.com/office/drawing/2014/main" id="{1CB17995-D516-BD90-7276-E111324202F9}"/>
              </a:ext>
            </a:extLst>
          </p:cNvPr>
          <p:cNvSpPr>
            <a:spLocks noGrp="1"/>
          </p:cNvSpPr>
          <p:nvPr>
            <p:ph type="body" sz="quarter" idx="10"/>
          </p:nvPr>
        </p:nvSpPr>
        <p:spPr/>
        <p:txBody>
          <a:bodyPr/>
          <a:lstStyle/>
          <a:p>
            <a:r>
              <a:rPr lang="en-US" sz="1000">
                <a:solidFill>
                  <a:schemeClr val="accent6"/>
                </a:solidFill>
                <a:ea typeface="Open Sans Light" panose="020B0306030504020204" pitchFamily="34" charset="0"/>
                <a:cs typeface="Arial" panose="020B0604020202020204" pitchFamily="34" charset="0"/>
              </a:rPr>
              <a:t>Munir T, et al. </a:t>
            </a:r>
            <a:r>
              <a:rPr lang="en-US" sz="1000" i="1" err="1">
                <a:solidFill>
                  <a:schemeClr val="accent6"/>
                </a:solidFill>
                <a:ea typeface="Open Sans Light" panose="020B0306030504020204" pitchFamily="34" charset="0"/>
                <a:cs typeface="Arial" panose="020B0604020202020204" pitchFamily="34" charset="0"/>
              </a:rPr>
              <a:t>Hemasphere</a:t>
            </a:r>
            <a:r>
              <a:rPr lang="en-US" sz="1000">
                <a:solidFill>
                  <a:schemeClr val="accent6"/>
                </a:solidFill>
                <a:ea typeface="Open Sans Light" panose="020B0306030504020204" pitchFamily="34" charset="0"/>
                <a:cs typeface="Arial" panose="020B0604020202020204" pitchFamily="34" charset="0"/>
              </a:rPr>
              <a:t>. 2023;7(Suppl):e15364af. </a:t>
            </a:r>
          </a:p>
        </p:txBody>
      </p:sp>
      <p:sp>
        <p:nvSpPr>
          <p:cNvPr id="6" name="Content Placeholder 1">
            <a:extLst>
              <a:ext uri="{FF2B5EF4-FFF2-40B4-BE49-F238E27FC236}">
                <a16:creationId xmlns:a16="http://schemas.microsoft.com/office/drawing/2014/main" id="{AAFFB097-8CB9-F663-3711-688BE0A7088A}"/>
              </a:ext>
            </a:extLst>
          </p:cNvPr>
          <p:cNvSpPr>
            <a:spLocks noGrp="1"/>
          </p:cNvSpPr>
          <p:nvPr>
            <p:ph idx="1"/>
          </p:nvPr>
        </p:nvSpPr>
        <p:spPr>
          <a:xfrm>
            <a:off x="254000" y="1143000"/>
            <a:ext cx="8890000" cy="3128058"/>
          </a:xfrm>
        </p:spPr>
        <p:txBody>
          <a:bodyPr>
            <a:normAutofit fontScale="92500" lnSpcReduction="10000"/>
          </a:bodyPr>
          <a:lstStyle/>
          <a:p>
            <a:r>
              <a:rPr lang="en-US" sz="2000"/>
              <a:t>Zanubrutinib versus bendamustine + rituximab (BR)</a:t>
            </a:r>
          </a:p>
          <a:p>
            <a:pPr lvl="1"/>
            <a:r>
              <a:rPr lang="en-US" sz="1800"/>
              <a:t>42-month follow-up</a:t>
            </a:r>
          </a:p>
          <a:p>
            <a:r>
              <a:rPr lang="en-US" sz="2000"/>
              <a:t>PFS benefit with zanubrutinib sustained at median follow-up of 43.7 months</a:t>
            </a:r>
          </a:p>
          <a:p>
            <a:pPr lvl="1"/>
            <a:r>
              <a:rPr lang="en-US" sz="1800"/>
              <a:t>PFS was not reached for zanubrutinib versus 42.2 </a:t>
            </a:r>
            <a:r>
              <a:rPr lang="en-US" sz="1800" err="1"/>
              <a:t>mo</a:t>
            </a:r>
            <a:r>
              <a:rPr lang="en-US" sz="1800"/>
              <a:t> for BR</a:t>
            </a:r>
          </a:p>
          <a:p>
            <a:pPr lvl="1"/>
            <a:r>
              <a:rPr lang="en-US" sz="1800"/>
              <a:t>42-month PFS rates were 82.4% for zanubrutinib </a:t>
            </a:r>
          </a:p>
          <a:p>
            <a:pPr lvl="1"/>
            <a:r>
              <a:rPr lang="en-US" sz="1800"/>
              <a:t>OS NR in either arm </a:t>
            </a:r>
          </a:p>
          <a:p>
            <a:r>
              <a:rPr lang="en-US" sz="2000"/>
              <a:t>With long-term follow-up, benefit demonstrated in patients with mutated IGHV in addition to the previously reported benefit in those with unmutated IGHV </a:t>
            </a:r>
          </a:p>
          <a:p>
            <a:r>
              <a:rPr lang="en-US" sz="2000"/>
              <a:t>Patients with del(17p) continue to demonstrate PFS benefits consistent with the randomized cohort</a:t>
            </a:r>
          </a:p>
          <a:p>
            <a:pPr marL="0" indent="0" algn="ctr">
              <a:buNone/>
            </a:pPr>
            <a:endParaRPr lang="en-US" sz="2000">
              <a:solidFill>
                <a:srgbClr val="800080"/>
              </a:solidFill>
            </a:endParaRPr>
          </a:p>
          <a:p>
            <a:endParaRPr lang="en-US" sz="2000"/>
          </a:p>
        </p:txBody>
      </p:sp>
      <p:sp>
        <p:nvSpPr>
          <p:cNvPr id="8" name="Round Diagonal Corner Rectangle 7">
            <a:extLst>
              <a:ext uri="{FF2B5EF4-FFF2-40B4-BE49-F238E27FC236}">
                <a16:creationId xmlns:a16="http://schemas.microsoft.com/office/drawing/2014/main" id="{A7C130F1-BD1D-9149-377F-22AD444A9883}"/>
              </a:ext>
            </a:extLst>
          </p:cNvPr>
          <p:cNvSpPr/>
          <p:nvPr/>
        </p:nvSpPr>
        <p:spPr>
          <a:xfrm>
            <a:off x="711950" y="4042699"/>
            <a:ext cx="7482941" cy="699269"/>
          </a:xfrm>
          <a:prstGeom prst="round2DiagRect">
            <a:avLst>
              <a:gd name="adj1" fmla="val 16667"/>
              <a:gd name="adj2" fmla="val 0"/>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chemeClr val="bg1"/>
                </a:solidFill>
                <a:latin typeface="Arial" panose="020B0604020202020204" pitchFamily="34" charset="0"/>
                <a:cs typeface="Arial" panose="020B0604020202020204" pitchFamily="34" charset="0"/>
              </a:rPr>
              <a:t>Sustained benefit with zanubrutinib compared to BR in treatment-naïve CLL</a:t>
            </a:r>
          </a:p>
        </p:txBody>
      </p:sp>
    </p:spTree>
    <p:extLst>
      <p:ext uri="{BB962C8B-B14F-4D97-AF65-F5344CB8AC3E}">
        <p14:creationId xmlns:p14="http://schemas.microsoft.com/office/powerpoint/2010/main" val="3175991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59C1E-5A9F-0030-0DCE-6C04053103A2}"/>
              </a:ext>
            </a:extLst>
          </p:cNvPr>
          <p:cNvSpPr>
            <a:spLocks noGrp="1"/>
          </p:cNvSpPr>
          <p:nvPr>
            <p:ph type="ctrTitle"/>
          </p:nvPr>
        </p:nvSpPr>
        <p:spPr/>
        <p:txBody>
          <a:bodyPr/>
          <a:lstStyle/>
          <a:p>
            <a:r>
              <a:rPr lang="de-DE" sz="3600">
                <a:solidFill>
                  <a:schemeClr val="bg1"/>
                </a:solidFill>
              </a:rPr>
              <a:t>CLL14 Trial Design</a:t>
            </a:r>
            <a:endParaRPr lang="en-US"/>
          </a:p>
        </p:txBody>
      </p:sp>
      <p:sp>
        <p:nvSpPr>
          <p:cNvPr id="4" name="Text Placeholder 3">
            <a:extLst>
              <a:ext uri="{FF2B5EF4-FFF2-40B4-BE49-F238E27FC236}">
                <a16:creationId xmlns:a16="http://schemas.microsoft.com/office/drawing/2014/main" id="{61FF5B2E-13D4-7216-ED01-EF9FDCF68042}"/>
              </a:ext>
            </a:extLst>
          </p:cNvPr>
          <p:cNvSpPr>
            <a:spLocks noGrp="1"/>
          </p:cNvSpPr>
          <p:nvPr>
            <p:ph type="body" sz="quarter" idx="10"/>
          </p:nvPr>
        </p:nvSpPr>
        <p:spPr/>
        <p:txBody>
          <a:bodyPr/>
          <a:lstStyle/>
          <a:p>
            <a:pPr marL="0" indent="0">
              <a:spcAft>
                <a:spcPts val="300"/>
              </a:spcAft>
              <a:buNone/>
            </a:pPr>
            <a:r>
              <a:rPr lang="fr-FR" sz="1000">
                <a:solidFill>
                  <a:srgbClr val="5C6B72"/>
                </a:solidFill>
                <a:latin typeface="+mn-lt"/>
                <a:cs typeface="Calibri" panose="020F0502020204030204" pitchFamily="34" charset="0"/>
              </a:rPr>
              <a:t>CIRS = cumulative </a:t>
            </a:r>
            <a:r>
              <a:rPr lang="fr-FR" sz="1000" err="1">
                <a:solidFill>
                  <a:srgbClr val="5C6B72"/>
                </a:solidFill>
                <a:latin typeface="+mn-lt"/>
                <a:cs typeface="Calibri" panose="020F0502020204030204" pitchFamily="34" charset="0"/>
              </a:rPr>
              <a:t>illness</a:t>
            </a:r>
            <a:r>
              <a:rPr lang="fr-FR" sz="1000">
                <a:solidFill>
                  <a:srgbClr val="5C6B72"/>
                </a:solidFill>
                <a:latin typeface="+mn-lt"/>
                <a:cs typeface="Calibri" panose="020F0502020204030204" pitchFamily="34" charset="0"/>
              </a:rPr>
              <a:t> rating </a:t>
            </a:r>
            <a:r>
              <a:rPr lang="fr-FR" sz="1000" err="1">
                <a:solidFill>
                  <a:srgbClr val="5C6B72"/>
                </a:solidFill>
                <a:latin typeface="+mn-lt"/>
                <a:cs typeface="Calibri" panose="020F0502020204030204" pitchFamily="34" charset="0"/>
              </a:rPr>
              <a:t>scale</a:t>
            </a:r>
            <a:r>
              <a:rPr lang="fr-FR" sz="1000">
                <a:solidFill>
                  <a:srgbClr val="5C6B72"/>
                </a:solidFill>
                <a:latin typeface="+mn-lt"/>
                <a:cs typeface="Calibri" panose="020F0502020204030204" pitchFamily="34" charset="0"/>
              </a:rPr>
              <a:t>; </a:t>
            </a:r>
            <a:r>
              <a:rPr lang="fr-FR" sz="1000" err="1">
                <a:solidFill>
                  <a:srgbClr val="5C6B72"/>
                </a:solidFill>
                <a:latin typeface="+mn-lt"/>
                <a:cs typeface="Calibri" panose="020F0502020204030204" pitchFamily="34" charset="0"/>
              </a:rPr>
              <a:t>CrCl</a:t>
            </a:r>
            <a:r>
              <a:rPr lang="fr-FR" sz="1000">
                <a:solidFill>
                  <a:srgbClr val="5C6B72"/>
                </a:solidFill>
                <a:latin typeface="+mn-lt"/>
                <a:cs typeface="Calibri" panose="020F0502020204030204" pitchFamily="34" charset="0"/>
              </a:rPr>
              <a:t> = </a:t>
            </a:r>
            <a:r>
              <a:rPr lang="fr-FR" sz="1000" err="1">
                <a:solidFill>
                  <a:srgbClr val="5C6B72"/>
                </a:solidFill>
                <a:latin typeface="+mn-lt"/>
                <a:cs typeface="Calibri" panose="020F0502020204030204" pitchFamily="34" charset="0"/>
              </a:rPr>
              <a:t>creatinine</a:t>
            </a:r>
            <a:r>
              <a:rPr lang="fr-FR" sz="1000">
                <a:solidFill>
                  <a:srgbClr val="5C6B72"/>
                </a:solidFill>
                <a:latin typeface="+mn-lt"/>
                <a:cs typeface="Calibri" panose="020F0502020204030204" pitchFamily="34" charset="0"/>
              </a:rPr>
              <a:t> clearance.</a:t>
            </a:r>
          </a:p>
          <a:p>
            <a:pPr marL="0" indent="0">
              <a:spcAft>
                <a:spcPts val="300"/>
              </a:spcAft>
              <a:buNone/>
            </a:pPr>
            <a:r>
              <a:rPr lang="fr-FR" sz="1000">
                <a:solidFill>
                  <a:srgbClr val="5C6B72"/>
                </a:solidFill>
                <a:latin typeface="+mn-lt"/>
                <a:cs typeface="Calibri" panose="020F0502020204030204" pitchFamily="34" charset="0"/>
              </a:rPr>
              <a:t>Fischer K, et al. </a:t>
            </a:r>
            <a:r>
              <a:rPr lang="fr-FR" sz="1000" i="1">
                <a:solidFill>
                  <a:srgbClr val="5C6B72"/>
                </a:solidFill>
                <a:latin typeface="+mn-lt"/>
                <a:cs typeface="Calibri" panose="020F0502020204030204" pitchFamily="34" charset="0"/>
              </a:rPr>
              <a:t>N </a:t>
            </a:r>
            <a:r>
              <a:rPr lang="fr-FR" sz="1000" i="1" err="1">
                <a:solidFill>
                  <a:srgbClr val="5C6B72"/>
                </a:solidFill>
                <a:latin typeface="+mn-lt"/>
                <a:cs typeface="Calibri" panose="020F0502020204030204" pitchFamily="34" charset="0"/>
              </a:rPr>
              <a:t>Engl</a:t>
            </a:r>
            <a:r>
              <a:rPr lang="fr-FR" sz="1000" i="1">
                <a:solidFill>
                  <a:srgbClr val="5C6B72"/>
                </a:solidFill>
                <a:latin typeface="+mn-lt"/>
                <a:cs typeface="Calibri" panose="020F0502020204030204" pitchFamily="34" charset="0"/>
              </a:rPr>
              <a:t> J Med.</a:t>
            </a:r>
            <a:r>
              <a:rPr lang="fr-FR" sz="1000">
                <a:solidFill>
                  <a:srgbClr val="5C6B72"/>
                </a:solidFill>
                <a:latin typeface="+mn-lt"/>
                <a:cs typeface="Calibri" panose="020F0502020204030204" pitchFamily="34" charset="0"/>
              </a:rPr>
              <a:t> 2019;380(23):2225-2236.</a:t>
            </a:r>
          </a:p>
          <a:p>
            <a:endParaRPr lang="en-US"/>
          </a:p>
        </p:txBody>
      </p:sp>
      <p:grpSp>
        <p:nvGrpSpPr>
          <p:cNvPr id="5" name="Group 4">
            <a:extLst>
              <a:ext uri="{FF2B5EF4-FFF2-40B4-BE49-F238E27FC236}">
                <a16:creationId xmlns:a16="http://schemas.microsoft.com/office/drawing/2014/main" id="{39AB799D-2221-9450-A516-50E0DF5BA1D8}"/>
              </a:ext>
            </a:extLst>
          </p:cNvPr>
          <p:cNvGrpSpPr/>
          <p:nvPr/>
        </p:nvGrpSpPr>
        <p:grpSpPr>
          <a:xfrm>
            <a:off x="388020" y="1181896"/>
            <a:ext cx="8247641" cy="2895490"/>
            <a:chOff x="439159" y="1130059"/>
            <a:chExt cx="8247641" cy="2895490"/>
          </a:xfrm>
        </p:grpSpPr>
        <p:sp>
          <p:nvSpPr>
            <p:cNvPr id="6" name="Gerade Verbindung mit Pfeil 27">
              <a:extLst>
                <a:ext uri="{FF2B5EF4-FFF2-40B4-BE49-F238E27FC236}">
                  <a16:creationId xmlns:a16="http://schemas.microsoft.com/office/drawing/2014/main" id="{BF3F1060-BA75-D213-4008-6210F81868BF}"/>
                </a:ext>
              </a:extLst>
            </p:cNvPr>
            <p:cNvSpPr/>
            <p:nvPr/>
          </p:nvSpPr>
          <p:spPr>
            <a:xfrm rot="16200000">
              <a:off x="5175224" y="447542"/>
              <a:ext cx="1" cy="2162442"/>
            </a:xfrm>
            <a:prstGeom prst="line">
              <a:avLst/>
            </a:prstGeom>
            <a:ln w="12700">
              <a:solidFill>
                <a:srgbClr val="002060"/>
              </a:solidFill>
              <a:headEnd type="none" w="med" len="med"/>
              <a:tailEnd type="none" w="med" len="med"/>
            </a:ln>
          </p:spPr>
          <p:txBody>
            <a:bodyPr lIns="33521" rIns="33521"/>
            <a:lstStyle/>
            <a:p>
              <a:pPr defTabSz="804461"/>
              <a:endParaRPr sz="806" kern="0">
                <a:solidFill>
                  <a:schemeClr val="tx1">
                    <a:lumMod val="95000"/>
                    <a:lumOff val="5000"/>
                  </a:schemeClr>
                </a:solidFill>
                <a:latin typeface="Arial"/>
                <a:ea typeface="Arial"/>
                <a:cs typeface="Times New Roman" panose="02020603050405020304" pitchFamily="18" charset="0"/>
                <a:sym typeface="Arial"/>
              </a:endParaRPr>
            </a:p>
          </p:txBody>
        </p:sp>
        <p:sp>
          <p:nvSpPr>
            <p:cNvPr id="7" name="Gerade Verbindung mit Pfeil 27">
              <a:extLst>
                <a:ext uri="{FF2B5EF4-FFF2-40B4-BE49-F238E27FC236}">
                  <a16:creationId xmlns:a16="http://schemas.microsoft.com/office/drawing/2014/main" id="{0F8E7C35-1573-D61D-D824-9DCAE42E35B2}"/>
                </a:ext>
              </a:extLst>
            </p:cNvPr>
            <p:cNvSpPr/>
            <p:nvPr/>
          </p:nvSpPr>
          <p:spPr>
            <a:xfrm rot="16200000">
              <a:off x="5462259" y="2839449"/>
              <a:ext cx="1" cy="1582274"/>
            </a:xfrm>
            <a:prstGeom prst="line">
              <a:avLst/>
            </a:prstGeom>
            <a:ln w="12700">
              <a:solidFill>
                <a:srgbClr val="002060"/>
              </a:solidFill>
              <a:headEnd type="none" w="med" len="med"/>
              <a:tailEnd type="none" w="med" len="med"/>
            </a:ln>
          </p:spPr>
          <p:txBody>
            <a:bodyPr lIns="33521" rIns="33521"/>
            <a:lstStyle/>
            <a:p>
              <a:pPr defTabSz="804461"/>
              <a:endParaRPr sz="806" kern="0">
                <a:solidFill>
                  <a:schemeClr val="tx1">
                    <a:lumMod val="95000"/>
                    <a:lumOff val="5000"/>
                  </a:schemeClr>
                </a:solidFill>
                <a:latin typeface="Arial"/>
                <a:ea typeface="Arial"/>
                <a:cs typeface="Times New Roman" panose="02020603050405020304" pitchFamily="18" charset="0"/>
                <a:sym typeface="Arial"/>
              </a:endParaRPr>
            </a:p>
          </p:txBody>
        </p:sp>
        <p:sp>
          <p:nvSpPr>
            <p:cNvPr id="8" name="Rechteck">
              <a:extLst>
                <a:ext uri="{FF2B5EF4-FFF2-40B4-BE49-F238E27FC236}">
                  <a16:creationId xmlns:a16="http://schemas.microsoft.com/office/drawing/2014/main" id="{06E64A4D-430C-BAF3-26A7-35B4B1DE6A27}"/>
                </a:ext>
              </a:extLst>
            </p:cNvPr>
            <p:cNvSpPr/>
            <p:nvPr/>
          </p:nvSpPr>
          <p:spPr>
            <a:xfrm>
              <a:off x="439159" y="1513969"/>
              <a:ext cx="2162442" cy="2109699"/>
            </a:xfrm>
            <a:prstGeom prst="roundRect">
              <a:avLst>
                <a:gd name="adj" fmla="val 0"/>
              </a:avLst>
            </a:prstGeom>
            <a:solidFill>
              <a:srgbClr val="C5DD92"/>
            </a:solidFill>
            <a:ln w="12700" cap="flat">
              <a:noFill/>
              <a:miter lim="400000"/>
            </a:ln>
            <a:effectLst/>
          </p:spPr>
          <p:txBody>
            <a:bodyPr wrap="square" lIns="33521" tIns="33521" rIns="33521" bIns="33521" numCol="1" anchor="ctr">
              <a:noAutofit/>
            </a:bodyPr>
            <a:lstStyle/>
            <a:p>
              <a:pPr algn="ctr" defTabSz="804461">
                <a:defRPr>
                  <a:solidFill>
                    <a:srgbClr val="FFFFFF"/>
                  </a:solidFill>
                  <a:latin typeface="Tw Cen MT"/>
                  <a:ea typeface="Tw Cen MT"/>
                  <a:cs typeface="Tw Cen MT"/>
                  <a:sym typeface="Tw Cen MT"/>
                </a:defRPr>
              </a:pPr>
              <a:r>
                <a:rPr lang="en-US" sz="1200" b="1" kern="0">
                  <a:solidFill>
                    <a:schemeClr val="tx1">
                      <a:lumMod val="95000"/>
                      <a:lumOff val="5000"/>
                    </a:schemeClr>
                  </a:solidFill>
                  <a:latin typeface="Arial"/>
                  <a:ea typeface="Tw Cen MT"/>
                  <a:cs typeface="Times New Roman" panose="02020603050405020304" pitchFamily="18" charset="0"/>
                  <a:sym typeface="Tw Cen MT"/>
                </a:rPr>
                <a:t>Previously untreated patients with CLL and coexisting medical conditions </a:t>
              </a:r>
            </a:p>
            <a:p>
              <a:pPr algn="ctr" defTabSz="804461">
                <a:defRPr sz="1100">
                  <a:solidFill>
                    <a:srgbClr val="FFFFFF"/>
                  </a:solidFill>
                  <a:latin typeface="Tw Cen MT"/>
                  <a:ea typeface="Tw Cen MT"/>
                  <a:cs typeface="Tw Cen MT"/>
                  <a:sym typeface="Tw Cen MT"/>
                </a:defRPr>
              </a:pPr>
              <a:endParaRPr lang="en-US" sz="1200" kern="0">
                <a:solidFill>
                  <a:schemeClr val="tx1">
                    <a:lumMod val="95000"/>
                    <a:lumOff val="5000"/>
                  </a:schemeClr>
                </a:solidFill>
                <a:latin typeface="Arial"/>
                <a:ea typeface="Tw Cen MT"/>
                <a:cs typeface="Times New Roman" panose="02020603050405020304" pitchFamily="18" charset="0"/>
                <a:sym typeface="Tw Cen MT"/>
              </a:endParaRPr>
            </a:p>
            <a:p>
              <a:pPr algn="ctr" defTabSz="804461">
                <a:defRPr sz="1100">
                  <a:solidFill>
                    <a:srgbClr val="FFFFFF"/>
                  </a:solidFill>
                  <a:latin typeface="Tw Cen MT"/>
                  <a:ea typeface="Tw Cen MT"/>
                  <a:cs typeface="Tw Cen MT"/>
                  <a:sym typeface="Tw Cen MT"/>
                </a:defRPr>
              </a:pPr>
              <a:r>
                <a:rPr lang="en-US" sz="1200" kern="0">
                  <a:solidFill>
                    <a:schemeClr val="tx1">
                      <a:lumMod val="95000"/>
                      <a:lumOff val="5000"/>
                    </a:schemeClr>
                  </a:solidFill>
                  <a:latin typeface="Arial"/>
                  <a:ea typeface="Tw Cen MT"/>
                  <a:cs typeface="Times New Roman" panose="02020603050405020304" pitchFamily="18" charset="0"/>
                  <a:sym typeface="Tw Cen MT"/>
                </a:rPr>
                <a:t>CIRS &gt; 6 and/or </a:t>
              </a:r>
              <a:r>
                <a:rPr lang="en-US" sz="1200" kern="0" err="1">
                  <a:solidFill>
                    <a:schemeClr val="tx1">
                      <a:lumMod val="95000"/>
                      <a:lumOff val="5000"/>
                    </a:schemeClr>
                  </a:solidFill>
                  <a:latin typeface="Arial"/>
                  <a:ea typeface="Tw Cen MT"/>
                  <a:cs typeface="Times New Roman" panose="02020603050405020304" pitchFamily="18" charset="0"/>
                  <a:sym typeface="Tw Cen MT"/>
                </a:rPr>
                <a:t>CrCl</a:t>
              </a:r>
              <a:r>
                <a:rPr lang="en-US" sz="1200" kern="0">
                  <a:solidFill>
                    <a:schemeClr val="tx1">
                      <a:lumMod val="95000"/>
                      <a:lumOff val="5000"/>
                    </a:schemeClr>
                  </a:solidFill>
                  <a:latin typeface="Arial"/>
                  <a:ea typeface="Tw Cen MT"/>
                  <a:cs typeface="Times New Roman" panose="02020603050405020304" pitchFamily="18" charset="0"/>
                  <a:sym typeface="Tw Cen MT"/>
                </a:rPr>
                <a:t> &lt; 70mL/min</a:t>
              </a:r>
            </a:p>
            <a:p>
              <a:pPr algn="ctr" defTabSz="804461">
                <a:defRPr sz="1100">
                  <a:solidFill>
                    <a:srgbClr val="FFFFFF"/>
                  </a:solidFill>
                  <a:latin typeface="Tw Cen MT"/>
                  <a:ea typeface="Tw Cen MT"/>
                  <a:cs typeface="Tw Cen MT"/>
                  <a:sym typeface="Tw Cen MT"/>
                </a:defRPr>
              </a:pPr>
              <a:endParaRPr lang="en-US" sz="1200" kern="0">
                <a:solidFill>
                  <a:schemeClr val="tx1">
                    <a:lumMod val="95000"/>
                    <a:lumOff val="5000"/>
                  </a:schemeClr>
                </a:solidFill>
                <a:latin typeface="Arial"/>
                <a:ea typeface="Arial"/>
                <a:cs typeface="Times New Roman" panose="02020603050405020304" pitchFamily="18" charset="0"/>
                <a:sym typeface="Tw Cen MT"/>
              </a:endParaRPr>
            </a:p>
            <a:p>
              <a:pPr algn="ctr" defTabSz="804461">
                <a:defRPr sz="1100">
                  <a:solidFill>
                    <a:srgbClr val="FFFFFF"/>
                  </a:solidFill>
                  <a:latin typeface="Tw Cen MT"/>
                  <a:ea typeface="Tw Cen MT"/>
                  <a:cs typeface="Tw Cen MT"/>
                  <a:sym typeface="Tw Cen MT"/>
                </a:defRPr>
              </a:pPr>
              <a:r>
                <a:rPr lang="en-US" sz="1200" kern="0">
                  <a:solidFill>
                    <a:schemeClr val="tx1">
                      <a:lumMod val="95000"/>
                      <a:lumOff val="5000"/>
                    </a:schemeClr>
                  </a:solidFill>
                  <a:latin typeface="Arial"/>
                  <a:ea typeface="Arial"/>
                  <a:cs typeface="Times New Roman" panose="02020603050405020304" pitchFamily="18" charset="0"/>
                  <a:sym typeface="Tw Cen MT"/>
                </a:rPr>
                <a:t>Enrollment from 2015 to 2016</a:t>
              </a:r>
              <a:endParaRPr sz="1200" kern="0">
                <a:solidFill>
                  <a:schemeClr val="tx1">
                    <a:lumMod val="95000"/>
                    <a:lumOff val="5000"/>
                  </a:schemeClr>
                </a:solidFill>
                <a:latin typeface="Arial"/>
                <a:ea typeface="Arial"/>
                <a:cs typeface="Times New Roman" panose="02020603050405020304" pitchFamily="18" charset="0"/>
                <a:sym typeface="Arial"/>
              </a:endParaRPr>
            </a:p>
          </p:txBody>
        </p:sp>
        <p:sp>
          <p:nvSpPr>
            <p:cNvPr id="9" name="Rechteck">
              <a:extLst>
                <a:ext uri="{FF2B5EF4-FFF2-40B4-BE49-F238E27FC236}">
                  <a16:creationId xmlns:a16="http://schemas.microsoft.com/office/drawing/2014/main" id="{BC3A166B-038D-0CB1-75C1-7B99BFD27695}"/>
                </a:ext>
              </a:extLst>
            </p:cNvPr>
            <p:cNvSpPr/>
            <p:nvPr/>
          </p:nvSpPr>
          <p:spPr>
            <a:xfrm>
              <a:off x="3197077" y="3234412"/>
              <a:ext cx="1582274" cy="791137"/>
            </a:xfrm>
            <a:prstGeom prst="roundRect">
              <a:avLst>
                <a:gd name="adj" fmla="val 0"/>
              </a:avLst>
            </a:prstGeom>
            <a:solidFill>
              <a:srgbClr val="7EB9BC"/>
            </a:solidFill>
            <a:ln w="12700" cap="flat">
              <a:noFill/>
              <a:prstDash val="sysDot"/>
              <a:miter lim="400000"/>
            </a:ln>
            <a:effectLst/>
          </p:spPr>
          <p:txBody>
            <a:bodyPr wrap="square" lIns="33521" tIns="33521" rIns="33521" bIns="33521" numCol="1" anchor="ctr">
              <a:noAutofit/>
            </a:bodyPr>
            <a:lstStyle/>
            <a:p>
              <a:pPr algn="ctr" defTabSz="803738"/>
              <a:r>
                <a:rPr lang="en-US" sz="1400" b="1">
                  <a:solidFill>
                    <a:schemeClr val="tx1">
                      <a:lumMod val="95000"/>
                      <a:lumOff val="5000"/>
                    </a:schemeClr>
                  </a:solidFill>
                  <a:latin typeface="Arial"/>
                  <a:ea typeface="Arial"/>
                  <a:cs typeface="Times New Roman" panose="02020603050405020304" pitchFamily="18" charset="0"/>
                  <a:sym typeface="Arial"/>
                </a:rPr>
                <a:t>Chlorambucil–Obinutuzumab</a:t>
              </a:r>
              <a:endParaRPr lang="en-US" sz="1400">
                <a:solidFill>
                  <a:schemeClr val="tx1">
                    <a:lumMod val="95000"/>
                    <a:lumOff val="5000"/>
                  </a:schemeClr>
                </a:solidFill>
                <a:latin typeface="Arial"/>
                <a:ea typeface="Arial"/>
                <a:cs typeface="Times New Roman" panose="02020603050405020304" pitchFamily="18" charset="0"/>
                <a:sym typeface="Arial"/>
              </a:endParaRPr>
            </a:p>
            <a:p>
              <a:pPr algn="ctr" defTabSz="803738"/>
              <a:r>
                <a:rPr lang="en-US" sz="1400">
                  <a:solidFill>
                    <a:schemeClr val="tx1">
                      <a:lumMod val="95000"/>
                      <a:lumOff val="5000"/>
                    </a:schemeClr>
                  </a:solidFill>
                  <a:latin typeface="Arial"/>
                  <a:ea typeface="Arial"/>
                  <a:cs typeface="Times New Roman" panose="02020603050405020304" pitchFamily="18" charset="0"/>
                  <a:sym typeface="Arial"/>
                </a:rPr>
                <a:t>6 cycles</a:t>
              </a:r>
              <a:endParaRPr sz="1400" kern="0">
                <a:solidFill>
                  <a:schemeClr val="tx1">
                    <a:lumMod val="95000"/>
                    <a:lumOff val="5000"/>
                  </a:schemeClr>
                </a:solidFill>
                <a:latin typeface="Arial"/>
                <a:ea typeface="Arial"/>
                <a:cs typeface="Times New Roman" panose="02020603050405020304" pitchFamily="18" charset="0"/>
                <a:sym typeface="Arial"/>
              </a:endParaRPr>
            </a:p>
          </p:txBody>
        </p:sp>
        <p:sp>
          <p:nvSpPr>
            <p:cNvPr id="10" name="Rechteck">
              <a:extLst>
                <a:ext uri="{FF2B5EF4-FFF2-40B4-BE49-F238E27FC236}">
                  <a16:creationId xmlns:a16="http://schemas.microsoft.com/office/drawing/2014/main" id="{B370FC65-8503-A5C6-359B-C9237034B4F9}"/>
                </a:ext>
              </a:extLst>
            </p:cNvPr>
            <p:cNvSpPr/>
            <p:nvPr/>
          </p:nvSpPr>
          <p:spPr>
            <a:xfrm>
              <a:off x="3197071" y="1130059"/>
              <a:ext cx="1582274" cy="791137"/>
            </a:xfrm>
            <a:prstGeom prst="roundRect">
              <a:avLst>
                <a:gd name="adj" fmla="val 0"/>
              </a:avLst>
            </a:prstGeom>
            <a:solidFill>
              <a:srgbClr val="005774"/>
            </a:solidFill>
            <a:ln w="12700" cap="flat">
              <a:noFill/>
              <a:miter lim="400000"/>
            </a:ln>
            <a:effectLst/>
          </p:spPr>
          <p:txBody>
            <a:bodyPr wrap="square" lIns="33521" tIns="33521" rIns="33521" bIns="33521" numCol="1" anchor="ctr">
              <a:noAutofit/>
            </a:bodyPr>
            <a:lstStyle/>
            <a:p>
              <a:pPr algn="ctr" defTabSz="803738"/>
              <a:r>
                <a:rPr lang="en-US" sz="1400" b="1" err="1">
                  <a:solidFill>
                    <a:schemeClr val="bg2"/>
                  </a:solidFill>
                  <a:latin typeface="Arial"/>
                  <a:ea typeface="Arial"/>
                  <a:cs typeface="Times New Roman" panose="02020603050405020304" pitchFamily="18" charset="0"/>
                  <a:sym typeface="Arial"/>
                </a:rPr>
                <a:t>Venetoclax</a:t>
              </a:r>
              <a:r>
                <a:rPr lang="en-US" sz="1400" b="1">
                  <a:solidFill>
                    <a:schemeClr val="bg2"/>
                  </a:solidFill>
                  <a:latin typeface="Arial"/>
                  <a:ea typeface="Arial"/>
                  <a:cs typeface="Times New Roman" panose="02020603050405020304" pitchFamily="18" charset="0"/>
                  <a:sym typeface="Arial"/>
                </a:rPr>
                <a:t>–Obinutuzumab</a:t>
              </a:r>
            </a:p>
            <a:p>
              <a:pPr algn="ctr" defTabSz="803738"/>
              <a:r>
                <a:rPr lang="en-US" sz="1400">
                  <a:solidFill>
                    <a:schemeClr val="bg2"/>
                  </a:solidFill>
                  <a:latin typeface="Arial"/>
                  <a:ea typeface="Arial"/>
                  <a:cs typeface="Times New Roman" panose="02020603050405020304" pitchFamily="18" charset="0"/>
                  <a:sym typeface="Arial"/>
                </a:rPr>
                <a:t>6 cycles</a:t>
              </a:r>
              <a:endParaRPr sz="1400" kern="0">
                <a:solidFill>
                  <a:schemeClr val="bg2"/>
                </a:solidFill>
                <a:latin typeface="Arial"/>
                <a:ea typeface="Arial"/>
                <a:cs typeface="Times New Roman" panose="02020603050405020304" pitchFamily="18" charset="0"/>
                <a:sym typeface="Arial"/>
              </a:endParaRPr>
            </a:p>
          </p:txBody>
        </p:sp>
        <p:sp>
          <p:nvSpPr>
            <p:cNvPr id="11" name="Rechteck">
              <a:extLst>
                <a:ext uri="{FF2B5EF4-FFF2-40B4-BE49-F238E27FC236}">
                  <a16:creationId xmlns:a16="http://schemas.microsoft.com/office/drawing/2014/main" id="{0F96A9A7-8B21-A658-A52B-E8E0224F4544}"/>
                </a:ext>
              </a:extLst>
            </p:cNvPr>
            <p:cNvSpPr/>
            <p:nvPr/>
          </p:nvSpPr>
          <p:spPr>
            <a:xfrm>
              <a:off x="4885135" y="1130059"/>
              <a:ext cx="1107592" cy="791137"/>
            </a:xfrm>
            <a:prstGeom prst="roundRect">
              <a:avLst>
                <a:gd name="adj" fmla="val 0"/>
              </a:avLst>
            </a:prstGeom>
            <a:solidFill>
              <a:srgbClr val="005774"/>
            </a:solidFill>
            <a:ln w="12700" cap="flat">
              <a:noFill/>
              <a:miter lim="400000"/>
            </a:ln>
            <a:effectLst/>
          </p:spPr>
          <p:txBody>
            <a:bodyPr wrap="square" lIns="33521" tIns="33521" rIns="33521" bIns="33521" numCol="1" anchor="ctr">
              <a:noAutofit/>
            </a:bodyPr>
            <a:lstStyle/>
            <a:p>
              <a:pPr algn="ctr" defTabSz="803738"/>
              <a:r>
                <a:rPr lang="en-US" sz="1400" b="1">
                  <a:solidFill>
                    <a:schemeClr val="bg2"/>
                  </a:solidFill>
                  <a:latin typeface="Arial"/>
                  <a:ea typeface="Arial"/>
                  <a:cs typeface="Times New Roman" panose="02020603050405020304" pitchFamily="18" charset="0"/>
                  <a:sym typeface="Arial"/>
                </a:rPr>
                <a:t>Venetoclax</a:t>
              </a:r>
            </a:p>
            <a:p>
              <a:pPr algn="ctr" defTabSz="803738"/>
              <a:endParaRPr lang="en-US" sz="1400">
                <a:solidFill>
                  <a:schemeClr val="bg2"/>
                </a:solidFill>
                <a:latin typeface="Arial"/>
                <a:ea typeface="Arial"/>
                <a:cs typeface="Times New Roman" panose="02020603050405020304" pitchFamily="18" charset="0"/>
                <a:sym typeface="Arial"/>
              </a:endParaRPr>
            </a:p>
            <a:p>
              <a:pPr algn="ctr" defTabSz="803738"/>
              <a:r>
                <a:rPr lang="en-US" sz="1400">
                  <a:solidFill>
                    <a:schemeClr val="bg2"/>
                  </a:solidFill>
                  <a:latin typeface="Arial"/>
                  <a:ea typeface="Arial"/>
                  <a:cs typeface="Times New Roman" panose="02020603050405020304" pitchFamily="18" charset="0"/>
                  <a:sym typeface="Arial"/>
                </a:rPr>
                <a:t>6 cycles</a:t>
              </a:r>
              <a:endParaRPr sz="1400" kern="0">
                <a:solidFill>
                  <a:schemeClr val="bg2"/>
                </a:solidFill>
                <a:latin typeface="Arial"/>
                <a:ea typeface="Arial"/>
                <a:cs typeface="Times New Roman" panose="02020603050405020304" pitchFamily="18" charset="0"/>
                <a:sym typeface="Arial"/>
              </a:endParaRPr>
            </a:p>
          </p:txBody>
        </p:sp>
        <p:sp>
          <p:nvSpPr>
            <p:cNvPr id="12" name="Rechteck">
              <a:extLst>
                <a:ext uri="{FF2B5EF4-FFF2-40B4-BE49-F238E27FC236}">
                  <a16:creationId xmlns:a16="http://schemas.microsoft.com/office/drawing/2014/main" id="{3B5ACCA9-C851-443A-6EE8-5EDBD5414D62}"/>
                </a:ext>
              </a:extLst>
            </p:cNvPr>
            <p:cNvSpPr/>
            <p:nvPr/>
          </p:nvSpPr>
          <p:spPr>
            <a:xfrm>
              <a:off x="4885139" y="3234412"/>
              <a:ext cx="1300381" cy="791137"/>
            </a:xfrm>
            <a:prstGeom prst="roundRect">
              <a:avLst>
                <a:gd name="adj" fmla="val 0"/>
              </a:avLst>
            </a:prstGeom>
            <a:solidFill>
              <a:srgbClr val="7EB9BC"/>
            </a:solidFill>
            <a:ln w="12700" cap="flat">
              <a:noFill/>
              <a:prstDash val="sysDot"/>
              <a:miter lim="400000"/>
            </a:ln>
            <a:effectLst/>
          </p:spPr>
          <p:txBody>
            <a:bodyPr wrap="square" lIns="33521" tIns="33521" rIns="33521" bIns="33521" numCol="1" anchor="ctr">
              <a:noAutofit/>
            </a:bodyPr>
            <a:lstStyle/>
            <a:p>
              <a:pPr algn="ctr" defTabSz="803738"/>
              <a:r>
                <a:rPr lang="en-US" sz="1400" b="1">
                  <a:solidFill>
                    <a:schemeClr val="tx1">
                      <a:lumMod val="95000"/>
                      <a:lumOff val="5000"/>
                    </a:schemeClr>
                  </a:solidFill>
                  <a:latin typeface="Arial"/>
                  <a:ea typeface="Arial"/>
                  <a:cs typeface="Times New Roman" panose="02020603050405020304" pitchFamily="18" charset="0"/>
                  <a:sym typeface="Arial"/>
                </a:rPr>
                <a:t>Chlorambucil</a:t>
              </a:r>
              <a:endParaRPr lang="en-US" sz="1400">
                <a:solidFill>
                  <a:schemeClr val="tx1">
                    <a:lumMod val="95000"/>
                    <a:lumOff val="5000"/>
                  </a:schemeClr>
                </a:solidFill>
                <a:latin typeface="Arial"/>
                <a:ea typeface="Arial"/>
                <a:cs typeface="Times New Roman" panose="02020603050405020304" pitchFamily="18" charset="0"/>
                <a:sym typeface="Arial"/>
              </a:endParaRPr>
            </a:p>
            <a:p>
              <a:pPr algn="ctr" defTabSz="803738"/>
              <a:endParaRPr lang="en-US" sz="1400">
                <a:solidFill>
                  <a:schemeClr val="tx1">
                    <a:lumMod val="95000"/>
                    <a:lumOff val="5000"/>
                  </a:schemeClr>
                </a:solidFill>
                <a:latin typeface="Arial"/>
                <a:ea typeface="Arial"/>
                <a:cs typeface="Times New Roman" panose="02020603050405020304" pitchFamily="18" charset="0"/>
                <a:sym typeface="Arial"/>
              </a:endParaRPr>
            </a:p>
            <a:p>
              <a:pPr algn="ctr" defTabSz="803738"/>
              <a:r>
                <a:rPr lang="en-US" sz="1400">
                  <a:solidFill>
                    <a:schemeClr val="tx1">
                      <a:lumMod val="95000"/>
                      <a:lumOff val="5000"/>
                    </a:schemeClr>
                  </a:solidFill>
                  <a:latin typeface="Arial"/>
                  <a:ea typeface="Arial"/>
                  <a:cs typeface="Times New Roman" panose="02020603050405020304" pitchFamily="18" charset="0"/>
                  <a:sym typeface="Arial"/>
                </a:rPr>
                <a:t>6 cycles</a:t>
              </a:r>
            </a:p>
          </p:txBody>
        </p:sp>
        <p:sp>
          <p:nvSpPr>
            <p:cNvPr id="13" name="Rechteck">
              <a:extLst>
                <a:ext uri="{FF2B5EF4-FFF2-40B4-BE49-F238E27FC236}">
                  <a16:creationId xmlns:a16="http://schemas.microsoft.com/office/drawing/2014/main" id="{B4BDE326-ED08-E919-2786-3D4A1FE5407D}"/>
                </a:ext>
              </a:extLst>
            </p:cNvPr>
            <p:cNvSpPr/>
            <p:nvPr/>
          </p:nvSpPr>
          <p:spPr>
            <a:xfrm>
              <a:off x="6524358" y="1516900"/>
              <a:ext cx="2162442" cy="2109699"/>
            </a:xfrm>
            <a:prstGeom prst="roundRect">
              <a:avLst>
                <a:gd name="adj" fmla="val 0"/>
              </a:avLst>
            </a:prstGeom>
            <a:solidFill>
              <a:srgbClr val="E0FCFB"/>
            </a:solidFill>
            <a:ln w="12700" cap="flat">
              <a:noFill/>
              <a:prstDash val="solid"/>
              <a:miter lim="400000"/>
            </a:ln>
            <a:effectLst/>
          </p:spPr>
          <p:txBody>
            <a:bodyPr wrap="square" lIns="33521" tIns="33521" rIns="33521" bIns="33521" numCol="1" anchor="ctr">
              <a:noAutofit/>
            </a:bodyPr>
            <a:lstStyle/>
            <a:p>
              <a:pPr algn="ctr" defTabSz="804461">
                <a:defRPr>
                  <a:solidFill>
                    <a:srgbClr val="FFFFFF"/>
                  </a:solidFill>
                  <a:latin typeface="Tw Cen MT"/>
                  <a:ea typeface="Tw Cen MT"/>
                  <a:cs typeface="Tw Cen MT"/>
                  <a:sym typeface="Tw Cen MT"/>
                </a:defRPr>
              </a:pPr>
              <a:r>
                <a:rPr lang="en-US" sz="1200" b="1" i="1" u="sng" kern="0">
                  <a:solidFill>
                    <a:schemeClr val="tx1">
                      <a:lumMod val="95000"/>
                      <a:lumOff val="5000"/>
                    </a:schemeClr>
                  </a:solidFill>
                  <a:latin typeface="Arial"/>
                  <a:ea typeface="Tw Cen MT"/>
                  <a:cs typeface="Times New Roman" panose="02020603050405020304" pitchFamily="18" charset="0"/>
                  <a:sym typeface="Tw Cen MT"/>
                </a:rPr>
                <a:t>Follow-up</a:t>
              </a:r>
              <a:r>
                <a:rPr lang="de-DE" sz="1200" b="1" i="1" u="sng" kern="0">
                  <a:solidFill>
                    <a:schemeClr val="tx1">
                      <a:lumMod val="95000"/>
                      <a:lumOff val="5000"/>
                    </a:schemeClr>
                  </a:solidFill>
                  <a:latin typeface="Arial"/>
                  <a:ea typeface="Tw Cen MT"/>
                  <a:cs typeface="Times New Roman" panose="02020603050405020304" pitchFamily="18" charset="0"/>
                  <a:sym typeface="Tw Cen MT"/>
                </a:rPr>
                <a:t> </a:t>
              </a:r>
              <a:r>
                <a:rPr lang="en-US" sz="1200" b="1" i="1" u="sng" kern="0">
                  <a:solidFill>
                    <a:schemeClr val="tx1">
                      <a:lumMod val="95000"/>
                      <a:lumOff val="5000"/>
                    </a:schemeClr>
                  </a:solidFill>
                  <a:latin typeface="Arial"/>
                  <a:ea typeface="Tw Cen MT"/>
                  <a:cs typeface="Times New Roman" panose="02020603050405020304" pitchFamily="18" charset="0"/>
                  <a:sym typeface="Tw Cen MT"/>
                </a:rPr>
                <a:t>Phase</a:t>
              </a:r>
            </a:p>
            <a:p>
              <a:pPr algn="ctr" defTabSz="804461">
                <a:defRPr>
                  <a:solidFill>
                    <a:srgbClr val="FFFFFF"/>
                  </a:solidFill>
                  <a:latin typeface="Tw Cen MT"/>
                  <a:ea typeface="Tw Cen MT"/>
                  <a:cs typeface="Tw Cen MT"/>
                  <a:sym typeface="Tw Cen MT"/>
                </a:defRPr>
              </a:pPr>
              <a:endParaRPr lang="de-DE" sz="1200" kern="0">
                <a:solidFill>
                  <a:schemeClr val="tx1">
                    <a:lumMod val="95000"/>
                    <a:lumOff val="5000"/>
                  </a:schemeClr>
                </a:solidFill>
                <a:latin typeface="Arial"/>
                <a:ea typeface="Tw Cen MT"/>
                <a:cs typeface="Times New Roman" panose="02020603050405020304" pitchFamily="18" charset="0"/>
                <a:sym typeface="Tw Cen MT"/>
              </a:endParaRPr>
            </a:p>
            <a:p>
              <a:pPr algn="ctr" defTabSz="804461">
                <a:defRPr>
                  <a:solidFill>
                    <a:srgbClr val="FFFFFF"/>
                  </a:solidFill>
                  <a:latin typeface="Tw Cen MT"/>
                  <a:ea typeface="Tw Cen MT"/>
                  <a:cs typeface="Tw Cen MT"/>
                  <a:sym typeface="Tw Cen MT"/>
                </a:defRPr>
              </a:pPr>
              <a:r>
                <a:rPr lang="de-DE" sz="1200" kern="0">
                  <a:solidFill>
                    <a:schemeClr val="tx1">
                      <a:lumMod val="95000"/>
                      <a:lumOff val="5000"/>
                    </a:schemeClr>
                  </a:solidFill>
                  <a:latin typeface="Arial"/>
                  <a:ea typeface="Tw Cen MT"/>
                  <a:cs typeface="Times New Roman" panose="02020603050405020304" pitchFamily="18" charset="0"/>
                  <a:sym typeface="Tw Cen MT"/>
                </a:rPr>
                <a:t>Primary </a:t>
              </a:r>
              <a:r>
                <a:rPr lang="en-US" sz="1200" kern="0">
                  <a:solidFill>
                    <a:schemeClr val="tx1">
                      <a:lumMod val="95000"/>
                      <a:lumOff val="5000"/>
                    </a:schemeClr>
                  </a:solidFill>
                  <a:latin typeface="Arial"/>
                  <a:ea typeface="Tw Cen MT"/>
                  <a:cs typeface="Times New Roman" panose="02020603050405020304" pitchFamily="18" charset="0"/>
                  <a:sym typeface="Tw Cen MT"/>
                </a:rPr>
                <a:t>endpoint:</a:t>
              </a:r>
              <a:endParaRPr lang="de-DE" sz="1200" kern="0">
                <a:solidFill>
                  <a:schemeClr val="tx1">
                    <a:lumMod val="95000"/>
                    <a:lumOff val="5000"/>
                  </a:schemeClr>
                </a:solidFill>
                <a:latin typeface="Arial"/>
                <a:ea typeface="Tw Cen MT"/>
                <a:cs typeface="Times New Roman" panose="02020603050405020304" pitchFamily="18" charset="0"/>
                <a:sym typeface="Tw Cen MT"/>
              </a:endParaRPr>
            </a:p>
            <a:p>
              <a:pPr algn="ctr" defTabSz="804461">
                <a:defRPr>
                  <a:solidFill>
                    <a:srgbClr val="FFFFFF"/>
                  </a:solidFill>
                  <a:latin typeface="Tw Cen MT"/>
                  <a:ea typeface="Tw Cen MT"/>
                  <a:cs typeface="Tw Cen MT"/>
                  <a:sym typeface="Tw Cen MT"/>
                </a:defRPr>
              </a:pPr>
              <a:r>
                <a:rPr lang="en-US" sz="1200" b="1" i="1" kern="0">
                  <a:solidFill>
                    <a:schemeClr val="tx1">
                      <a:lumMod val="95000"/>
                      <a:lumOff val="5000"/>
                    </a:schemeClr>
                  </a:solidFill>
                  <a:latin typeface="Arial"/>
                  <a:ea typeface="Tw Cen MT"/>
                  <a:cs typeface="Times New Roman" panose="02020603050405020304" pitchFamily="18" charset="0"/>
                  <a:sym typeface="Tw Cen MT"/>
                </a:rPr>
                <a:t>Progression-free</a:t>
              </a:r>
              <a:r>
                <a:rPr lang="de-DE" sz="1200" b="1" i="1" kern="0">
                  <a:solidFill>
                    <a:schemeClr val="tx1">
                      <a:lumMod val="95000"/>
                      <a:lumOff val="5000"/>
                    </a:schemeClr>
                  </a:solidFill>
                  <a:latin typeface="Arial"/>
                  <a:ea typeface="Tw Cen MT"/>
                  <a:cs typeface="Times New Roman" panose="02020603050405020304" pitchFamily="18" charset="0"/>
                  <a:sym typeface="Tw Cen MT"/>
                </a:rPr>
                <a:t> </a:t>
              </a:r>
              <a:r>
                <a:rPr lang="en-US" sz="1200" b="1" i="1" kern="0">
                  <a:solidFill>
                    <a:schemeClr val="tx1">
                      <a:lumMod val="95000"/>
                      <a:lumOff val="5000"/>
                    </a:schemeClr>
                  </a:solidFill>
                  <a:latin typeface="Arial"/>
                  <a:ea typeface="Tw Cen MT"/>
                  <a:cs typeface="Times New Roman" panose="02020603050405020304" pitchFamily="18" charset="0"/>
                  <a:sym typeface="Tw Cen MT"/>
                </a:rPr>
                <a:t>survival</a:t>
              </a:r>
            </a:p>
            <a:p>
              <a:pPr algn="ctr" defTabSz="804461">
                <a:defRPr>
                  <a:solidFill>
                    <a:srgbClr val="FFFFFF"/>
                  </a:solidFill>
                  <a:latin typeface="Tw Cen MT"/>
                  <a:ea typeface="Tw Cen MT"/>
                  <a:cs typeface="Tw Cen MT"/>
                  <a:sym typeface="Tw Cen MT"/>
                </a:defRPr>
              </a:pPr>
              <a:endParaRPr lang="en-US" sz="1200" kern="0">
                <a:solidFill>
                  <a:schemeClr val="tx1">
                    <a:lumMod val="95000"/>
                    <a:lumOff val="5000"/>
                  </a:schemeClr>
                </a:solidFill>
                <a:latin typeface="Arial"/>
                <a:ea typeface="Tw Cen MT"/>
                <a:cs typeface="Times New Roman" panose="02020603050405020304" pitchFamily="18" charset="0"/>
                <a:sym typeface="Tw Cen MT"/>
              </a:endParaRPr>
            </a:p>
            <a:p>
              <a:pPr algn="ctr" defTabSz="804461">
                <a:defRPr>
                  <a:solidFill>
                    <a:srgbClr val="FFFFFF"/>
                  </a:solidFill>
                  <a:latin typeface="Tw Cen MT"/>
                  <a:ea typeface="Tw Cen MT"/>
                  <a:cs typeface="Tw Cen MT"/>
                  <a:sym typeface="Tw Cen MT"/>
                </a:defRPr>
              </a:pPr>
              <a:r>
                <a:rPr lang="en-US" sz="1200" kern="0">
                  <a:solidFill>
                    <a:schemeClr val="tx1">
                      <a:lumMod val="95000"/>
                      <a:lumOff val="5000"/>
                    </a:schemeClr>
                  </a:solidFill>
                  <a:latin typeface="Arial"/>
                  <a:ea typeface="Tw Cen MT"/>
                  <a:cs typeface="Times New Roman" panose="02020603050405020304" pitchFamily="18" charset="0"/>
                  <a:sym typeface="Tw Cen MT"/>
                </a:rPr>
                <a:t>Key secondary endpoints:</a:t>
              </a:r>
            </a:p>
            <a:p>
              <a:pPr algn="ctr" defTabSz="804461">
                <a:defRPr>
                  <a:solidFill>
                    <a:srgbClr val="FFFFFF"/>
                  </a:solidFill>
                  <a:latin typeface="Tw Cen MT"/>
                  <a:ea typeface="Tw Cen MT"/>
                  <a:cs typeface="Tw Cen MT"/>
                  <a:sym typeface="Tw Cen MT"/>
                </a:defRPr>
              </a:pPr>
              <a:r>
                <a:rPr lang="en-US" sz="1200" b="1" i="1" kern="0">
                  <a:solidFill>
                    <a:schemeClr val="tx1">
                      <a:lumMod val="95000"/>
                      <a:lumOff val="5000"/>
                    </a:schemeClr>
                  </a:solidFill>
                  <a:latin typeface="Arial"/>
                  <a:ea typeface="Tw Cen MT"/>
                  <a:cs typeface="Times New Roman" panose="02020603050405020304" pitchFamily="18" charset="0"/>
                  <a:sym typeface="Tw Cen MT"/>
                </a:rPr>
                <a:t>Response</a:t>
              </a:r>
            </a:p>
            <a:p>
              <a:pPr algn="ctr" defTabSz="804461">
                <a:defRPr>
                  <a:solidFill>
                    <a:srgbClr val="FFFFFF"/>
                  </a:solidFill>
                  <a:latin typeface="Tw Cen MT"/>
                  <a:ea typeface="Tw Cen MT"/>
                  <a:cs typeface="Tw Cen MT"/>
                  <a:sym typeface="Tw Cen MT"/>
                </a:defRPr>
              </a:pPr>
              <a:r>
                <a:rPr lang="en-US" sz="1200" b="1" i="1" kern="0">
                  <a:solidFill>
                    <a:schemeClr val="tx1">
                      <a:lumMod val="95000"/>
                      <a:lumOff val="5000"/>
                    </a:schemeClr>
                  </a:solidFill>
                  <a:latin typeface="Arial"/>
                  <a:ea typeface="Tw Cen MT"/>
                  <a:cs typeface="Times New Roman" panose="02020603050405020304" pitchFamily="18" charset="0"/>
                  <a:sym typeface="Tw Cen MT"/>
                </a:rPr>
                <a:t>Minimal residual disease</a:t>
              </a:r>
            </a:p>
            <a:p>
              <a:pPr algn="ctr" defTabSz="804461">
                <a:defRPr>
                  <a:solidFill>
                    <a:srgbClr val="FFFFFF"/>
                  </a:solidFill>
                  <a:latin typeface="Tw Cen MT"/>
                  <a:ea typeface="Tw Cen MT"/>
                  <a:cs typeface="Tw Cen MT"/>
                  <a:sym typeface="Tw Cen MT"/>
                </a:defRPr>
              </a:pPr>
              <a:r>
                <a:rPr lang="en-US" sz="1200" b="1" i="1" kern="0">
                  <a:solidFill>
                    <a:schemeClr val="tx1">
                      <a:lumMod val="95000"/>
                      <a:lumOff val="5000"/>
                    </a:schemeClr>
                  </a:solidFill>
                  <a:latin typeface="Arial"/>
                  <a:ea typeface="Tw Cen MT"/>
                  <a:cs typeface="Times New Roman" panose="02020603050405020304" pitchFamily="18" charset="0"/>
                  <a:sym typeface="Tw Cen MT"/>
                </a:rPr>
                <a:t>Overall survival</a:t>
              </a:r>
              <a:endParaRPr sz="1200" i="1" kern="0">
                <a:solidFill>
                  <a:schemeClr val="tx1">
                    <a:lumMod val="95000"/>
                    <a:lumOff val="5000"/>
                  </a:schemeClr>
                </a:solidFill>
                <a:latin typeface="Arial"/>
                <a:ea typeface="Arial"/>
                <a:cs typeface="Times New Roman" panose="02020603050405020304" pitchFamily="18" charset="0"/>
                <a:sym typeface="Arial"/>
              </a:endParaRPr>
            </a:p>
          </p:txBody>
        </p:sp>
        <p:sp>
          <p:nvSpPr>
            <p:cNvPr id="14" name="Textfeld 82">
              <a:extLst>
                <a:ext uri="{FF2B5EF4-FFF2-40B4-BE49-F238E27FC236}">
                  <a16:creationId xmlns:a16="http://schemas.microsoft.com/office/drawing/2014/main" id="{C27C9FF7-ADD0-8EB1-3F64-D38B1988206A}"/>
                </a:ext>
              </a:extLst>
            </p:cNvPr>
            <p:cNvSpPr txBox="1"/>
            <p:nvPr/>
          </p:nvSpPr>
          <p:spPr>
            <a:xfrm>
              <a:off x="2933677" y="2355848"/>
              <a:ext cx="1133963" cy="436968"/>
            </a:xfrm>
            <a:prstGeom prst="rect">
              <a:avLst/>
            </a:prstGeom>
            <a:noFill/>
            <a:ln w="12700" cap="flat">
              <a:solidFill>
                <a:schemeClr val="tx1">
                  <a:lumMod val="50000"/>
                  <a:lumOff val="50000"/>
                </a:schemeClr>
              </a:solid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491" tIns="33491" rIns="33491" bIns="33491" numCol="1" spcCol="38100" rtlCol="0" anchor="ctr">
              <a:spAutoFit/>
            </a:bodyPr>
            <a:lstStyle/>
            <a:p>
              <a:pPr algn="ctr" defTabSz="803738" fontAlgn="auto">
                <a:spcBef>
                  <a:spcPts val="0"/>
                </a:spcBef>
                <a:spcAft>
                  <a:spcPts val="0"/>
                </a:spcAft>
              </a:pPr>
              <a:r>
                <a:rPr lang="en-US" sz="1200">
                  <a:solidFill>
                    <a:schemeClr val="tx1">
                      <a:lumMod val="95000"/>
                      <a:lumOff val="5000"/>
                    </a:schemeClr>
                  </a:solidFill>
                  <a:latin typeface="Arial"/>
                  <a:ea typeface="Arial"/>
                  <a:cs typeface="Times New Roman" panose="02020603050405020304" pitchFamily="18" charset="0"/>
                  <a:sym typeface="Arial"/>
                </a:rPr>
                <a:t>1:1 randomization</a:t>
              </a:r>
            </a:p>
          </p:txBody>
        </p:sp>
        <p:sp>
          <p:nvSpPr>
            <p:cNvPr id="15" name="Gerade Verbindung mit Pfeil 28">
              <a:extLst>
                <a:ext uri="{FF2B5EF4-FFF2-40B4-BE49-F238E27FC236}">
                  <a16:creationId xmlns:a16="http://schemas.microsoft.com/office/drawing/2014/main" id="{B9954BC9-9918-8C5F-3601-09ADB55D38E5}"/>
                </a:ext>
              </a:extLst>
            </p:cNvPr>
            <p:cNvSpPr/>
            <p:nvPr/>
          </p:nvSpPr>
          <p:spPr>
            <a:xfrm rot="16200000">
              <a:off x="2723451" y="2447210"/>
              <a:ext cx="1" cy="243218"/>
            </a:xfrm>
            <a:prstGeom prst="line">
              <a:avLst/>
            </a:prstGeom>
            <a:ln w="12700">
              <a:solidFill>
                <a:srgbClr val="002060"/>
              </a:solidFill>
            </a:ln>
          </p:spPr>
          <p:txBody>
            <a:bodyPr lIns="33521" rIns="33521"/>
            <a:lstStyle/>
            <a:p>
              <a:pPr defTabSz="804461"/>
              <a:endParaRPr sz="806" kern="0">
                <a:solidFill>
                  <a:schemeClr val="tx1">
                    <a:lumMod val="95000"/>
                    <a:lumOff val="5000"/>
                  </a:schemeClr>
                </a:solidFill>
                <a:latin typeface="Arial"/>
                <a:ea typeface="Arial"/>
                <a:cs typeface="Times New Roman" panose="02020603050405020304" pitchFamily="18" charset="0"/>
                <a:sym typeface="Arial"/>
              </a:endParaRPr>
            </a:p>
          </p:txBody>
        </p:sp>
        <p:sp>
          <p:nvSpPr>
            <p:cNvPr id="16" name="Gerade Verbindung mit Pfeil 28">
              <a:extLst>
                <a:ext uri="{FF2B5EF4-FFF2-40B4-BE49-F238E27FC236}">
                  <a16:creationId xmlns:a16="http://schemas.microsoft.com/office/drawing/2014/main" id="{08CB3D0C-ECFE-84C5-08DD-E5DFD3A71229}"/>
                </a:ext>
              </a:extLst>
            </p:cNvPr>
            <p:cNvSpPr/>
            <p:nvPr/>
          </p:nvSpPr>
          <p:spPr>
            <a:xfrm>
              <a:off x="2852009" y="1527063"/>
              <a:ext cx="1" cy="2109699"/>
            </a:xfrm>
            <a:prstGeom prst="line">
              <a:avLst/>
            </a:prstGeom>
            <a:ln w="12700">
              <a:solidFill>
                <a:srgbClr val="002060"/>
              </a:solidFill>
            </a:ln>
          </p:spPr>
          <p:txBody>
            <a:bodyPr lIns="33521" rIns="33521"/>
            <a:lstStyle/>
            <a:p>
              <a:pPr defTabSz="804461"/>
              <a:endParaRPr sz="806" kern="0">
                <a:solidFill>
                  <a:schemeClr val="tx1">
                    <a:lumMod val="95000"/>
                    <a:lumOff val="5000"/>
                  </a:schemeClr>
                </a:solidFill>
                <a:latin typeface="Arial"/>
                <a:ea typeface="Arial"/>
                <a:cs typeface="Times New Roman" panose="02020603050405020304" pitchFamily="18" charset="0"/>
                <a:sym typeface="Arial"/>
              </a:endParaRPr>
            </a:p>
          </p:txBody>
        </p:sp>
        <p:sp>
          <p:nvSpPr>
            <p:cNvPr id="17" name="Gerade Verbindung mit Pfeil 28">
              <a:extLst>
                <a:ext uri="{FF2B5EF4-FFF2-40B4-BE49-F238E27FC236}">
                  <a16:creationId xmlns:a16="http://schemas.microsoft.com/office/drawing/2014/main" id="{A54049CF-E0E7-9900-6686-D0AA50B8183E}"/>
                </a:ext>
              </a:extLst>
            </p:cNvPr>
            <p:cNvSpPr/>
            <p:nvPr/>
          </p:nvSpPr>
          <p:spPr>
            <a:xfrm rot="16200000">
              <a:off x="3019985" y="3462761"/>
              <a:ext cx="1" cy="342826"/>
            </a:xfrm>
            <a:prstGeom prst="line">
              <a:avLst/>
            </a:prstGeom>
            <a:ln w="12700">
              <a:solidFill>
                <a:srgbClr val="002060"/>
              </a:solidFill>
              <a:headEnd type="none" w="med" len="med"/>
              <a:tailEnd type="triangle" w="med" len="med"/>
            </a:ln>
          </p:spPr>
          <p:txBody>
            <a:bodyPr lIns="33521" rIns="33521"/>
            <a:lstStyle/>
            <a:p>
              <a:pPr defTabSz="804461"/>
              <a:endParaRPr sz="806" kern="0">
                <a:solidFill>
                  <a:schemeClr val="tx1">
                    <a:lumMod val="95000"/>
                    <a:lumOff val="5000"/>
                  </a:schemeClr>
                </a:solidFill>
                <a:latin typeface="Arial"/>
                <a:ea typeface="Arial"/>
                <a:cs typeface="Times New Roman" panose="02020603050405020304" pitchFamily="18" charset="0"/>
                <a:sym typeface="Arial"/>
              </a:endParaRPr>
            </a:p>
          </p:txBody>
        </p:sp>
        <p:sp>
          <p:nvSpPr>
            <p:cNvPr id="18" name="Gerade Verbindung mit Pfeil 28">
              <a:extLst>
                <a:ext uri="{FF2B5EF4-FFF2-40B4-BE49-F238E27FC236}">
                  <a16:creationId xmlns:a16="http://schemas.microsoft.com/office/drawing/2014/main" id="{A828FD56-F309-A48F-B729-0611A5BD92A1}"/>
                </a:ext>
              </a:extLst>
            </p:cNvPr>
            <p:cNvSpPr/>
            <p:nvPr/>
          </p:nvSpPr>
          <p:spPr>
            <a:xfrm rot="16200000">
              <a:off x="3017220" y="1355056"/>
              <a:ext cx="1" cy="342826"/>
            </a:xfrm>
            <a:prstGeom prst="line">
              <a:avLst/>
            </a:prstGeom>
            <a:ln w="12700">
              <a:solidFill>
                <a:srgbClr val="002060"/>
              </a:solidFill>
              <a:headEnd type="none" w="med" len="med"/>
              <a:tailEnd type="triangle" w="med" len="med"/>
            </a:ln>
          </p:spPr>
          <p:txBody>
            <a:bodyPr lIns="33521" rIns="33521"/>
            <a:lstStyle/>
            <a:p>
              <a:pPr defTabSz="804461"/>
              <a:endParaRPr sz="806" kern="0">
                <a:solidFill>
                  <a:schemeClr val="tx1">
                    <a:lumMod val="95000"/>
                    <a:lumOff val="5000"/>
                  </a:schemeClr>
                </a:solidFill>
                <a:latin typeface="Arial"/>
                <a:ea typeface="Arial"/>
                <a:cs typeface="Times New Roman" panose="02020603050405020304" pitchFamily="18" charset="0"/>
                <a:sym typeface="Arial"/>
              </a:endParaRPr>
            </a:p>
          </p:txBody>
        </p:sp>
        <p:sp>
          <p:nvSpPr>
            <p:cNvPr id="19" name="Gerade Verbindung 24">
              <a:extLst>
                <a:ext uri="{FF2B5EF4-FFF2-40B4-BE49-F238E27FC236}">
                  <a16:creationId xmlns:a16="http://schemas.microsoft.com/office/drawing/2014/main" id="{5465F8CC-BB0F-B8C4-13CF-870724ACE904}"/>
                </a:ext>
              </a:extLst>
            </p:cNvPr>
            <p:cNvSpPr/>
            <p:nvPr/>
          </p:nvSpPr>
          <p:spPr>
            <a:xfrm rot="16200000" flipV="1">
              <a:off x="5199911" y="2578378"/>
              <a:ext cx="2109699" cy="0"/>
            </a:xfrm>
            <a:prstGeom prst="line">
              <a:avLst/>
            </a:prstGeom>
            <a:ln w="12700">
              <a:solidFill>
                <a:srgbClr val="002060"/>
              </a:solidFill>
            </a:ln>
          </p:spPr>
          <p:txBody>
            <a:bodyPr lIns="33521" rIns="33521"/>
            <a:lstStyle/>
            <a:p>
              <a:pPr defTabSz="804461"/>
              <a:endParaRPr sz="806" kern="0">
                <a:solidFill>
                  <a:schemeClr val="tx1">
                    <a:lumMod val="95000"/>
                    <a:lumOff val="5000"/>
                  </a:schemeClr>
                </a:solidFill>
                <a:latin typeface="Arial"/>
                <a:ea typeface="Arial"/>
                <a:cs typeface="Times New Roman" panose="02020603050405020304" pitchFamily="18" charset="0"/>
                <a:sym typeface="Arial"/>
              </a:endParaRPr>
            </a:p>
          </p:txBody>
        </p:sp>
        <p:sp>
          <p:nvSpPr>
            <p:cNvPr id="20" name="Gerade Verbindung mit Pfeil 28">
              <a:extLst>
                <a:ext uri="{FF2B5EF4-FFF2-40B4-BE49-F238E27FC236}">
                  <a16:creationId xmlns:a16="http://schemas.microsoft.com/office/drawing/2014/main" id="{7BB69C75-7DAF-C741-1C36-C380FFD2D790}"/>
                </a:ext>
              </a:extLst>
            </p:cNvPr>
            <p:cNvSpPr/>
            <p:nvPr/>
          </p:nvSpPr>
          <p:spPr>
            <a:xfrm rot="16200000">
              <a:off x="6385639" y="2437152"/>
              <a:ext cx="1" cy="263712"/>
            </a:xfrm>
            <a:prstGeom prst="line">
              <a:avLst/>
            </a:prstGeom>
            <a:ln w="12700">
              <a:solidFill>
                <a:srgbClr val="002060"/>
              </a:solidFill>
              <a:headEnd type="none" w="med" len="med"/>
              <a:tailEnd type="triangle" w="med" len="med"/>
            </a:ln>
          </p:spPr>
          <p:txBody>
            <a:bodyPr lIns="33521" rIns="33521"/>
            <a:lstStyle/>
            <a:p>
              <a:pPr defTabSz="804461"/>
              <a:endParaRPr sz="806" kern="0">
                <a:solidFill>
                  <a:schemeClr val="tx1">
                    <a:lumMod val="95000"/>
                    <a:lumOff val="5000"/>
                  </a:schemeClr>
                </a:solidFill>
                <a:latin typeface="Arial"/>
                <a:ea typeface="Arial"/>
                <a:cs typeface="Times New Roman" panose="02020603050405020304" pitchFamily="18" charset="0"/>
                <a:sym typeface="Arial"/>
              </a:endParaRPr>
            </a:p>
          </p:txBody>
        </p:sp>
      </p:grpSp>
      <p:sp>
        <p:nvSpPr>
          <p:cNvPr id="21" name="Rectangle: Rounded Corners 21">
            <a:extLst>
              <a:ext uri="{FF2B5EF4-FFF2-40B4-BE49-F238E27FC236}">
                <a16:creationId xmlns:a16="http://schemas.microsoft.com/office/drawing/2014/main" id="{336F3E74-B77E-1C42-0ABB-A58CE884B457}"/>
              </a:ext>
            </a:extLst>
          </p:cNvPr>
          <p:cNvSpPr/>
          <p:nvPr/>
        </p:nvSpPr>
        <p:spPr>
          <a:xfrm>
            <a:off x="507679" y="4240279"/>
            <a:ext cx="8008322" cy="404980"/>
          </a:xfrm>
          <a:prstGeom prst="roundRect">
            <a:avLst/>
          </a:prstGeom>
          <a:solidFill>
            <a:schemeClr val="bg1"/>
          </a:solidFill>
          <a:ln w="31750">
            <a:solidFill>
              <a:srgbClr val="489299"/>
            </a:solid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sz="1600">
                <a:solidFill>
                  <a:schemeClr val="tx1"/>
                </a:solidFill>
                <a:latin typeface="+mn-lt"/>
                <a:cs typeface="Calibri" panose="020F0502020204030204" pitchFamily="34" charset="0"/>
              </a:rPr>
              <a:t>Current median observation time: 76.4 months </a:t>
            </a:r>
          </a:p>
        </p:txBody>
      </p:sp>
    </p:spTree>
    <p:extLst>
      <p:ext uri="{BB962C8B-B14F-4D97-AF65-F5344CB8AC3E}">
        <p14:creationId xmlns:p14="http://schemas.microsoft.com/office/powerpoint/2010/main" val="558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2D437-C168-74B3-1A9D-A32648A56C89}"/>
              </a:ext>
            </a:extLst>
          </p:cNvPr>
          <p:cNvSpPr>
            <a:spLocks noGrp="1"/>
          </p:cNvSpPr>
          <p:nvPr>
            <p:ph type="ctrTitle"/>
          </p:nvPr>
        </p:nvSpPr>
        <p:spPr/>
        <p:txBody>
          <a:bodyPr/>
          <a:lstStyle/>
          <a:p>
            <a:r>
              <a:rPr lang="en-US" sz="3600">
                <a:latin typeface="+mn-lt"/>
                <a:cs typeface="Calibri" panose="020F0502020204030204" pitchFamily="34" charset="0"/>
              </a:rPr>
              <a:t>CLL14: PFS by TP53 Status</a:t>
            </a:r>
            <a:endParaRPr lang="en-US"/>
          </a:p>
        </p:txBody>
      </p:sp>
      <p:sp>
        <p:nvSpPr>
          <p:cNvPr id="4" name="Text Placeholder 3">
            <a:extLst>
              <a:ext uri="{FF2B5EF4-FFF2-40B4-BE49-F238E27FC236}">
                <a16:creationId xmlns:a16="http://schemas.microsoft.com/office/drawing/2014/main" id="{09637E2F-EF35-EF4F-5EAA-1D421AA024F0}"/>
              </a:ext>
            </a:extLst>
          </p:cNvPr>
          <p:cNvSpPr>
            <a:spLocks noGrp="1"/>
          </p:cNvSpPr>
          <p:nvPr>
            <p:ph type="body" sz="quarter" idx="10"/>
          </p:nvPr>
        </p:nvSpPr>
        <p:spPr/>
        <p:txBody>
          <a:bodyPr/>
          <a:lstStyle/>
          <a:p>
            <a:r>
              <a:rPr lang="nl-NL" sz="1000" b="0" i="0" kern="1200" spc="0" baseline="0">
                <a:ln>
                  <a:noFill/>
                </a:ln>
                <a:solidFill>
                  <a:srgbClr val="5C6B72"/>
                </a:solidFill>
                <a:effectLst/>
                <a:latin typeface="+mn-lt"/>
                <a:ea typeface="+mn-ea"/>
                <a:cs typeface="Calibri" panose="020F0502020204030204" pitchFamily="34" charset="0"/>
              </a:rPr>
              <a:t>Al-</a:t>
            </a:r>
            <a:r>
              <a:rPr lang="nl-NL" sz="1000" b="0" i="0" kern="1200" spc="0" baseline="0" err="1">
                <a:ln>
                  <a:noFill/>
                </a:ln>
                <a:solidFill>
                  <a:srgbClr val="5C6B72"/>
                </a:solidFill>
                <a:effectLst/>
                <a:latin typeface="+mn-lt"/>
                <a:ea typeface="+mn-ea"/>
                <a:cs typeface="Calibri" panose="020F0502020204030204" pitchFamily="34" charset="0"/>
              </a:rPr>
              <a:t>Sawaf</a:t>
            </a:r>
            <a:r>
              <a:rPr lang="nl-NL" sz="1000" b="0" i="0" kern="1200" spc="0" baseline="0">
                <a:ln>
                  <a:noFill/>
                </a:ln>
                <a:solidFill>
                  <a:srgbClr val="5C6B72"/>
                </a:solidFill>
                <a:effectLst/>
                <a:latin typeface="+mn-lt"/>
                <a:ea typeface="+mn-ea"/>
                <a:cs typeface="Calibri" panose="020F0502020204030204" pitchFamily="34" charset="0"/>
              </a:rPr>
              <a:t> O, et al. </a:t>
            </a:r>
            <a:r>
              <a:rPr lang="nl-NL" sz="1000" b="0" i="1" kern="1200" spc="0" baseline="0" err="1">
                <a:ln>
                  <a:noFill/>
                </a:ln>
                <a:solidFill>
                  <a:srgbClr val="5C6B72"/>
                </a:solidFill>
                <a:effectLst/>
                <a:latin typeface="+mn-lt"/>
                <a:ea typeface="+mn-ea"/>
                <a:cs typeface="Calibri" panose="020F0502020204030204" pitchFamily="34" charset="0"/>
              </a:rPr>
              <a:t>Hematol</a:t>
            </a:r>
            <a:r>
              <a:rPr lang="nl-NL" sz="1000" b="0" i="1" kern="1200" spc="0" baseline="0">
                <a:ln>
                  <a:noFill/>
                </a:ln>
                <a:solidFill>
                  <a:srgbClr val="5C6B72"/>
                </a:solidFill>
                <a:effectLst/>
                <a:latin typeface="+mn-lt"/>
                <a:ea typeface="+mn-ea"/>
                <a:cs typeface="Calibri" panose="020F0502020204030204" pitchFamily="34" charset="0"/>
              </a:rPr>
              <a:t> </a:t>
            </a:r>
            <a:r>
              <a:rPr lang="nl-NL" sz="1000" b="0" i="1" kern="1200" spc="0" baseline="0" err="1">
                <a:ln>
                  <a:noFill/>
                </a:ln>
                <a:solidFill>
                  <a:srgbClr val="5C6B72"/>
                </a:solidFill>
                <a:effectLst/>
                <a:latin typeface="+mn-lt"/>
                <a:ea typeface="+mn-ea"/>
                <a:cs typeface="Calibri" panose="020F0502020204030204" pitchFamily="34" charset="0"/>
              </a:rPr>
              <a:t>Oncol</a:t>
            </a:r>
            <a:r>
              <a:rPr lang="nl-NL" sz="1000" b="0" i="0" kern="1200" spc="0" baseline="0">
                <a:ln>
                  <a:noFill/>
                </a:ln>
                <a:solidFill>
                  <a:srgbClr val="5C6B72"/>
                </a:solidFill>
                <a:effectLst/>
                <a:latin typeface="+mn-lt"/>
                <a:ea typeface="+mn-ea"/>
                <a:cs typeface="Calibri" panose="020F0502020204030204" pitchFamily="34" charset="0"/>
              </a:rPr>
              <a:t>. 2023;41(S2):58–60. </a:t>
            </a:r>
            <a:endParaRPr lang="en-US" sz="1800">
              <a:effectLst/>
              <a:latin typeface="+mn-lt"/>
            </a:endParaRPr>
          </a:p>
        </p:txBody>
      </p:sp>
      <p:pic>
        <p:nvPicPr>
          <p:cNvPr id="5" name="Grafik 20">
            <a:extLst>
              <a:ext uri="{FF2B5EF4-FFF2-40B4-BE49-F238E27FC236}">
                <a16:creationId xmlns:a16="http://schemas.microsoft.com/office/drawing/2014/main" id="{CFCD20D0-CC2B-F699-ABE8-E04975DEFB7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514" r="20018" b="26463"/>
          <a:stretch/>
        </p:blipFill>
        <p:spPr bwMode="auto">
          <a:xfrm>
            <a:off x="447496" y="1125467"/>
            <a:ext cx="6171543" cy="3588773"/>
          </a:xfrm>
          <a:prstGeom prst="rect">
            <a:avLst/>
          </a:prstGeom>
          <a:ln>
            <a:noFill/>
          </a:ln>
          <a:extLst>
            <a:ext uri="{53640926-AAD7-44D8-BBD7-CCE9431645EC}">
              <a14:shadowObscured xmlns:a14="http://schemas.microsoft.com/office/drawing/2010/main"/>
            </a:ext>
          </a:extLst>
        </p:spPr>
      </p:pic>
      <p:sp>
        <p:nvSpPr>
          <p:cNvPr id="12" name="Textfeld 14">
            <a:extLst>
              <a:ext uri="{FF2B5EF4-FFF2-40B4-BE49-F238E27FC236}">
                <a16:creationId xmlns:a16="http://schemas.microsoft.com/office/drawing/2014/main" id="{9C3790F4-0236-E595-7469-85F6F9404304}"/>
              </a:ext>
            </a:extLst>
          </p:cNvPr>
          <p:cNvSpPr txBox="1"/>
          <p:nvPr/>
        </p:nvSpPr>
        <p:spPr>
          <a:xfrm>
            <a:off x="6151179" y="2866744"/>
            <a:ext cx="1754614" cy="246221"/>
          </a:xfrm>
          <a:prstGeom prst="rect">
            <a:avLst/>
          </a:prstGeom>
          <a:noFill/>
        </p:spPr>
        <p:txBody>
          <a:bodyPr wrap="square" lIns="45720" rIns="0" rtlCol="0">
            <a:spAutoFit/>
          </a:bodyPr>
          <a:lstStyle/>
          <a:p>
            <a:pPr defTabSz="1219139"/>
            <a:r>
              <a:rPr lang="de-DE" sz="1000" b="1" err="1">
                <a:ea typeface="Geneva" charset="0"/>
              </a:rPr>
              <a:t>no</a:t>
            </a:r>
            <a:r>
              <a:rPr lang="de-DE" sz="1000" b="1">
                <a:ea typeface="Geneva" charset="0"/>
              </a:rPr>
              <a:t> TP53 del/</a:t>
            </a:r>
            <a:r>
              <a:rPr lang="de-DE" sz="1000" b="1" err="1">
                <a:ea typeface="Geneva" charset="0"/>
              </a:rPr>
              <a:t>mut</a:t>
            </a:r>
            <a:endParaRPr lang="de-DE" sz="1000" b="1">
              <a:ea typeface="Geneva" charset="0"/>
            </a:endParaRPr>
          </a:p>
        </p:txBody>
      </p:sp>
      <p:sp>
        <p:nvSpPr>
          <p:cNvPr id="13" name="Textfeld 14">
            <a:extLst>
              <a:ext uri="{FF2B5EF4-FFF2-40B4-BE49-F238E27FC236}">
                <a16:creationId xmlns:a16="http://schemas.microsoft.com/office/drawing/2014/main" id="{A40D1C74-D9A2-24FB-2DEE-05598F0093B4}"/>
              </a:ext>
            </a:extLst>
          </p:cNvPr>
          <p:cNvSpPr txBox="1"/>
          <p:nvPr/>
        </p:nvSpPr>
        <p:spPr>
          <a:xfrm>
            <a:off x="6124443" y="3432213"/>
            <a:ext cx="1754614" cy="246221"/>
          </a:xfrm>
          <a:prstGeom prst="rect">
            <a:avLst/>
          </a:prstGeom>
          <a:noFill/>
        </p:spPr>
        <p:txBody>
          <a:bodyPr wrap="square" lIns="45720" rIns="0" rtlCol="0">
            <a:spAutoFit/>
          </a:bodyPr>
          <a:lstStyle/>
          <a:p>
            <a:pPr defTabSz="1219139"/>
            <a:r>
              <a:rPr lang="de-DE" sz="1000">
                <a:ea typeface="Geneva" charset="0"/>
              </a:rPr>
              <a:t>TP53 del/</a:t>
            </a:r>
            <a:r>
              <a:rPr lang="de-DE" sz="1000" err="1">
                <a:ea typeface="Geneva" charset="0"/>
              </a:rPr>
              <a:t>mut</a:t>
            </a:r>
            <a:endParaRPr lang="de-DE" sz="1000">
              <a:ea typeface="Geneva" charset="0"/>
            </a:endParaRPr>
          </a:p>
        </p:txBody>
      </p:sp>
      <p:sp>
        <p:nvSpPr>
          <p:cNvPr id="14" name="Textfeld 14">
            <a:extLst>
              <a:ext uri="{FF2B5EF4-FFF2-40B4-BE49-F238E27FC236}">
                <a16:creationId xmlns:a16="http://schemas.microsoft.com/office/drawing/2014/main" id="{09CC255E-317D-4CEA-290E-2C1F94FC6906}"/>
              </a:ext>
            </a:extLst>
          </p:cNvPr>
          <p:cNvSpPr txBox="1"/>
          <p:nvPr/>
        </p:nvSpPr>
        <p:spPr>
          <a:xfrm>
            <a:off x="6316844" y="3780568"/>
            <a:ext cx="1880985" cy="246221"/>
          </a:xfrm>
          <a:prstGeom prst="rect">
            <a:avLst/>
          </a:prstGeom>
          <a:noFill/>
        </p:spPr>
        <p:txBody>
          <a:bodyPr wrap="square" lIns="45720" rIns="45720" rtlCol="0">
            <a:spAutoFit/>
          </a:bodyPr>
          <a:lstStyle/>
          <a:p>
            <a:pPr defTabSz="1219139"/>
            <a:r>
              <a:rPr lang="de-DE" sz="1000" b="1" err="1">
                <a:ea typeface="Geneva" charset="0"/>
              </a:rPr>
              <a:t>no</a:t>
            </a:r>
            <a:r>
              <a:rPr lang="de-DE" sz="1000" b="1">
                <a:ea typeface="Geneva" charset="0"/>
              </a:rPr>
              <a:t> TP53del/</a:t>
            </a:r>
            <a:r>
              <a:rPr lang="de-DE" sz="1000" b="1" err="1">
                <a:ea typeface="Geneva" charset="0"/>
              </a:rPr>
              <a:t>mut</a:t>
            </a:r>
            <a:endParaRPr lang="de-DE" sz="700" b="1" i="1">
              <a:ea typeface="Geneva" charset="0"/>
            </a:endParaRPr>
          </a:p>
        </p:txBody>
      </p:sp>
      <p:sp>
        <p:nvSpPr>
          <p:cNvPr id="15" name="Textfeld 14">
            <a:extLst>
              <a:ext uri="{FF2B5EF4-FFF2-40B4-BE49-F238E27FC236}">
                <a16:creationId xmlns:a16="http://schemas.microsoft.com/office/drawing/2014/main" id="{F629F34C-6813-7C90-E640-36906F3345B9}"/>
              </a:ext>
            </a:extLst>
          </p:cNvPr>
          <p:cNvSpPr txBox="1"/>
          <p:nvPr/>
        </p:nvSpPr>
        <p:spPr>
          <a:xfrm>
            <a:off x="6111993" y="4105164"/>
            <a:ext cx="1145343" cy="246221"/>
          </a:xfrm>
          <a:prstGeom prst="rect">
            <a:avLst/>
          </a:prstGeom>
          <a:noFill/>
        </p:spPr>
        <p:txBody>
          <a:bodyPr wrap="square" lIns="45720" rIns="45720" rtlCol="0">
            <a:spAutoFit/>
          </a:bodyPr>
          <a:lstStyle/>
          <a:p>
            <a:pPr defTabSz="1219139"/>
            <a:r>
              <a:rPr lang="de-DE" sz="1000">
                <a:ea typeface="Geneva" charset="0"/>
              </a:rPr>
              <a:t>TP53 del/</a:t>
            </a:r>
            <a:r>
              <a:rPr lang="de-DE" sz="1000" err="1">
                <a:ea typeface="Geneva" charset="0"/>
              </a:rPr>
              <a:t>mut</a:t>
            </a:r>
            <a:endParaRPr lang="de-DE" sz="700" i="1">
              <a:ea typeface="Geneva" charset="0"/>
            </a:endParaRPr>
          </a:p>
        </p:txBody>
      </p:sp>
      <p:grpSp>
        <p:nvGrpSpPr>
          <p:cNvPr id="20" name="Group 19">
            <a:extLst>
              <a:ext uri="{FF2B5EF4-FFF2-40B4-BE49-F238E27FC236}">
                <a16:creationId xmlns:a16="http://schemas.microsoft.com/office/drawing/2014/main" id="{26E03C4D-4ABF-3803-2FE4-342941B2B0FB}"/>
              </a:ext>
            </a:extLst>
          </p:cNvPr>
          <p:cNvGrpSpPr/>
          <p:nvPr/>
        </p:nvGrpSpPr>
        <p:grpSpPr>
          <a:xfrm>
            <a:off x="5069840" y="967164"/>
            <a:ext cx="4043866" cy="1610812"/>
            <a:chOff x="4744720" y="967164"/>
            <a:chExt cx="4043866" cy="1610812"/>
          </a:xfrm>
        </p:grpSpPr>
        <p:grpSp>
          <p:nvGrpSpPr>
            <p:cNvPr id="6" name="Group 5">
              <a:extLst>
                <a:ext uri="{FF2B5EF4-FFF2-40B4-BE49-F238E27FC236}">
                  <a16:creationId xmlns:a16="http://schemas.microsoft.com/office/drawing/2014/main" id="{78E4C1F3-1735-6508-FEBD-82BA910076E5}"/>
                </a:ext>
              </a:extLst>
            </p:cNvPr>
            <p:cNvGrpSpPr/>
            <p:nvPr/>
          </p:nvGrpSpPr>
          <p:grpSpPr>
            <a:xfrm>
              <a:off x="4830618" y="967164"/>
              <a:ext cx="3957968" cy="1610812"/>
              <a:chOff x="1175020" y="2774182"/>
              <a:chExt cx="3648039" cy="1132429"/>
            </a:xfrm>
          </p:grpSpPr>
          <p:sp>
            <p:nvSpPr>
              <p:cNvPr id="7" name="Textfeld 70">
                <a:extLst>
                  <a:ext uri="{FF2B5EF4-FFF2-40B4-BE49-F238E27FC236}">
                    <a16:creationId xmlns:a16="http://schemas.microsoft.com/office/drawing/2014/main" id="{032CDAD7-2BD3-EB55-F9D1-2964083ABB43}"/>
                  </a:ext>
                </a:extLst>
              </p:cNvPr>
              <p:cNvSpPr txBox="1">
                <a:spLocks noChangeArrowheads="1"/>
              </p:cNvSpPr>
              <p:nvPr/>
            </p:nvSpPr>
            <p:spPr bwMode="auto">
              <a:xfrm>
                <a:off x="1609461" y="2774182"/>
                <a:ext cx="3213598" cy="1132429"/>
              </a:xfrm>
              <a:prstGeom prst="rect">
                <a:avLst/>
              </a:prstGeom>
              <a:noFill/>
              <a:ln w="9525">
                <a:noFill/>
                <a:miter lim="800000"/>
                <a:headEnd/>
                <a:tailEnd/>
              </a:ln>
            </p:spPr>
            <p:txBody>
              <a:bodyPr rot="0" vert="horz" wrap="square" lIns="91440" tIns="45720" rIns="91440" bIns="45720" anchor="ctr" anchorCtr="0">
                <a:noAutofit/>
              </a:bodyPr>
              <a:lstStyle/>
              <a:p>
                <a:pPr>
                  <a:spcAft>
                    <a:spcPts val="600"/>
                  </a:spcAft>
                  <a:tabLst>
                    <a:tab pos="2344738" algn="l"/>
                  </a:tabLst>
                </a:pPr>
                <a:r>
                  <a:rPr lang="en-US" sz="1100">
                    <a:effectLst/>
                    <a:latin typeface="Arial" panose="020B0604020202020204" pitchFamily="34" charset="0"/>
                    <a:ea typeface="Times New Roman" panose="02020603050405020304" pitchFamily="18" charset="0"/>
                    <a:cs typeface="Times New Roman" panose="02020603050405020304" pitchFamily="18" charset="0"/>
                  </a:rPr>
                  <a:t>	</a:t>
                </a:r>
                <a:r>
                  <a:rPr lang="en-US" sz="1200" b="1">
                    <a:effectLst/>
                    <a:latin typeface="Arial" panose="020B0604020202020204" pitchFamily="34" charset="0"/>
                    <a:ea typeface="Times New Roman" panose="02020603050405020304" pitchFamily="18" charset="0"/>
                    <a:cs typeface="Times New Roman" panose="02020603050405020304" pitchFamily="18" charset="0"/>
                  </a:rPr>
                  <a:t>Median PFS</a:t>
                </a:r>
              </a:p>
              <a:p>
                <a:pPr>
                  <a:spcAft>
                    <a:spcPts val="600"/>
                  </a:spcAft>
                  <a:tabLst>
                    <a:tab pos="2398713" algn="l"/>
                  </a:tabLst>
                </a:pPr>
                <a:r>
                  <a:rPr lang="en-US" sz="1000">
                    <a:latin typeface="Arial" panose="020B0604020202020204" pitchFamily="34" charset="0"/>
                    <a:ea typeface="Times New Roman" panose="02020603050405020304" pitchFamily="18" charset="0"/>
                    <a:cs typeface="Times New Roman" panose="02020603050405020304" pitchFamily="18" charset="0"/>
                  </a:rPr>
                  <a:t>Ven-Obi &amp; none</a:t>
                </a:r>
                <a:r>
                  <a:rPr lang="en-US" sz="1000">
                    <a:effectLst/>
                    <a:latin typeface="Arial" panose="020B0604020202020204" pitchFamily="34" charset="0"/>
                    <a:ea typeface="Times New Roman" panose="02020603050405020304" pitchFamily="18" charset="0"/>
                    <a:cs typeface="Times New Roman" panose="02020603050405020304" pitchFamily="18" charset="0"/>
                  </a:rPr>
                  <a:t>	76.2 months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600"/>
                  </a:spcAft>
                  <a:tabLst>
                    <a:tab pos="2398713" algn="l"/>
                  </a:tabLst>
                </a:pPr>
                <a:r>
                  <a:rPr lang="en-US" sz="1000">
                    <a:latin typeface="Arial" panose="020B0604020202020204" pitchFamily="34" charset="0"/>
                    <a:ea typeface="Times New Roman" panose="02020603050405020304" pitchFamily="18" charset="0"/>
                    <a:cs typeface="Times New Roman" panose="02020603050405020304" pitchFamily="18" charset="0"/>
                  </a:rPr>
                  <a:t>Ven-Obi &amp; </a:t>
                </a:r>
                <a:r>
                  <a:rPr lang="en-US" sz="1000" i="1">
                    <a:latin typeface="Arial" panose="020B0604020202020204" pitchFamily="34" charset="0"/>
                    <a:ea typeface="Times New Roman" panose="02020603050405020304" pitchFamily="18" charset="0"/>
                    <a:cs typeface="Times New Roman" panose="02020603050405020304" pitchFamily="18" charset="0"/>
                  </a:rPr>
                  <a:t>TP53</a:t>
                </a:r>
                <a:r>
                  <a:rPr lang="en-US" sz="1000">
                    <a:latin typeface="Arial" panose="020B0604020202020204" pitchFamily="34" charset="0"/>
                    <a:ea typeface="Times New Roman" panose="02020603050405020304" pitchFamily="18" charset="0"/>
                    <a:cs typeface="Times New Roman" panose="02020603050405020304" pitchFamily="18" charset="0"/>
                  </a:rPr>
                  <a:t> deletion and/or mutation </a:t>
                </a:r>
                <a:r>
                  <a:rPr lang="en-US" sz="1000">
                    <a:effectLst/>
                    <a:latin typeface="Arial" panose="020B0604020202020204" pitchFamily="34" charset="0"/>
                    <a:ea typeface="Times New Roman" panose="02020603050405020304" pitchFamily="18" charset="0"/>
                    <a:cs typeface="Times New Roman" panose="02020603050405020304" pitchFamily="18" charset="0"/>
                  </a:rPr>
                  <a:t>	51.9 months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600"/>
                  </a:spcAft>
                  <a:tabLst>
                    <a:tab pos="2398713" algn="l"/>
                  </a:tabLst>
                </a:pPr>
                <a:r>
                  <a:rPr lang="en-US" sz="1000" err="1">
                    <a:effectLst/>
                    <a:latin typeface="Arial" panose="020B0604020202020204" pitchFamily="34" charset="0"/>
                    <a:ea typeface="Times New Roman" panose="02020603050405020304" pitchFamily="18" charset="0"/>
                    <a:cs typeface="Times New Roman" panose="02020603050405020304" pitchFamily="18" charset="0"/>
                  </a:rPr>
                  <a:t>Clb</a:t>
                </a:r>
                <a:r>
                  <a:rPr lang="en-US" sz="1000">
                    <a:effectLst/>
                    <a:latin typeface="Arial" panose="020B0604020202020204" pitchFamily="34" charset="0"/>
                    <a:ea typeface="Times New Roman" panose="02020603050405020304" pitchFamily="18" charset="0"/>
                    <a:cs typeface="Times New Roman" panose="02020603050405020304" pitchFamily="18" charset="0"/>
                  </a:rPr>
                  <a:t>-Obi &amp; none	36.4 month</a:t>
                </a:r>
              </a:p>
              <a:p>
                <a:pPr>
                  <a:spcAft>
                    <a:spcPts val="600"/>
                  </a:spcAft>
                  <a:tabLst>
                    <a:tab pos="2398713" algn="l"/>
                  </a:tabLst>
                </a:pPr>
                <a:r>
                  <a:rPr lang="en-US" sz="1000" err="1">
                    <a:effectLst/>
                    <a:latin typeface="Arial" panose="020B0604020202020204" pitchFamily="34" charset="0"/>
                    <a:ea typeface="Times New Roman" panose="02020603050405020304" pitchFamily="18" charset="0"/>
                    <a:cs typeface="Times New Roman" panose="02020603050405020304" pitchFamily="18" charset="0"/>
                  </a:rPr>
                  <a:t>Clb</a:t>
                </a:r>
                <a:r>
                  <a:rPr lang="en-US" sz="1000">
                    <a:effectLst/>
                    <a:latin typeface="Arial" panose="020B0604020202020204" pitchFamily="34" charset="0"/>
                    <a:ea typeface="Times New Roman" panose="02020603050405020304" pitchFamily="18" charset="0"/>
                    <a:cs typeface="Times New Roman" panose="02020603050405020304" pitchFamily="18" charset="0"/>
                  </a:rPr>
                  <a:t>-Obi &amp; </a:t>
                </a:r>
                <a:r>
                  <a:rPr lang="en-US" sz="1000" i="1">
                    <a:effectLst/>
                    <a:latin typeface="Arial" panose="020B0604020202020204" pitchFamily="34" charset="0"/>
                    <a:ea typeface="Times New Roman" panose="02020603050405020304" pitchFamily="18" charset="0"/>
                    <a:cs typeface="Times New Roman" panose="02020603050405020304" pitchFamily="18" charset="0"/>
                  </a:rPr>
                  <a:t>TP53</a:t>
                </a:r>
                <a:r>
                  <a:rPr lang="en-US" sz="1000">
                    <a:effectLst/>
                    <a:latin typeface="Arial" panose="020B0604020202020204" pitchFamily="34" charset="0"/>
                    <a:ea typeface="Times New Roman" panose="02020603050405020304" pitchFamily="18" charset="0"/>
                    <a:cs typeface="Times New Roman" panose="02020603050405020304" pitchFamily="18" charset="0"/>
                  </a:rPr>
                  <a:t> deletion and/or mutation	20.8 months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8" name="Gerade Verbindung 68">
                <a:extLst>
                  <a:ext uri="{FF2B5EF4-FFF2-40B4-BE49-F238E27FC236}">
                    <a16:creationId xmlns:a16="http://schemas.microsoft.com/office/drawing/2014/main" id="{D01CBB65-731F-9793-9F23-104B49C740BF}"/>
                  </a:ext>
                </a:extLst>
              </p:cNvPr>
              <p:cNvCxnSpPr>
                <a:cxnSpLocks/>
              </p:cNvCxnSpPr>
              <p:nvPr/>
            </p:nvCxnSpPr>
            <p:spPr>
              <a:xfrm>
                <a:off x="1175020" y="3201311"/>
                <a:ext cx="434441" cy="0"/>
              </a:xfrm>
              <a:prstGeom prst="line">
                <a:avLst/>
              </a:prstGeom>
              <a:ln w="381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9" name="Gerade Verbindung 69">
                <a:extLst>
                  <a:ext uri="{FF2B5EF4-FFF2-40B4-BE49-F238E27FC236}">
                    <a16:creationId xmlns:a16="http://schemas.microsoft.com/office/drawing/2014/main" id="{F117CC23-79B9-72E8-576D-AB27BCDA0A4F}"/>
                  </a:ext>
                </a:extLst>
              </p:cNvPr>
              <p:cNvCxnSpPr>
                <a:cxnSpLocks/>
              </p:cNvCxnSpPr>
              <p:nvPr/>
            </p:nvCxnSpPr>
            <p:spPr>
              <a:xfrm>
                <a:off x="1175020" y="3354869"/>
                <a:ext cx="43444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Gerade Verbindung 68">
                <a:extLst>
                  <a:ext uri="{FF2B5EF4-FFF2-40B4-BE49-F238E27FC236}">
                    <a16:creationId xmlns:a16="http://schemas.microsoft.com/office/drawing/2014/main" id="{EEBD5431-642B-8C94-E746-DC9303F3E8F3}"/>
                  </a:ext>
                </a:extLst>
              </p:cNvPr>
              <p:cNvCxnSpPr>
                <a:cxnSpLocks/>
              </p:cNvCxnSpPr>
              <p:nvPr/>
            </p:nvCxnSpPr>
            <p:spPr>
              <a:xfrm>
                <a:off x="1175020" y="3515032"/>
                <a:ext cx="434441" cy="0"/>
              </a:xfrm>
              <a:prstGeom prst="line">
                <a:avLst/>
              </a:prstGeom>
              <a:ln w="38100">
                <a:solidFill>
                  <a:srgbClr val="9B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Gerade Verbindung 69">
                <a:extLst>
                  <a:ext uri="{FF2B5EF4-FFF2-40B4-BE49-F238E27FC236}">
                    <a16:creationId xmlns:a16="http://schemas.microsoft.com/office/drawing/2014/main" id="{29442704-05E1-8038-B9CA-24C3CDBF519B}"/>
                  </a:ext>
                </a:extLst>
              </p:cNvPr>
              <p:cNvCxnSpPr>
                <a:cxnSpLocks/>
              </p:cNvCxnSpPr>
              <p:nvPr/>
            </p:nvCxnSpPr>
            <p:spPr>
              <a:xfrm>
                <a:off x="1175020" y="3659878"/>
                <a:ext cx="434441" cy="0"/>
              </a:xfrm>
              <a:prstGeom prst="line">
                <a:avLst/>
              </a:prstGeom>
              <a:ln w="38100">
                <a:solidFill>
                  <a:srgbClr val="9B0000"/>
                </a:soli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9DCDFF42-B827-8D84-25F9-46D2FE9332EB}"/>
                </a:ext>
              </a:extLst>
            </p:cNvPr>
            <p:cNvSpPr/>
            <p:nvPr/>
          </p:nvSpPr>
          <p:spPr>
            <a:xfrm>
              <a:off x="4744720" y="1169842"/>
              <a:ext cx="3980608" cy="1207598"/>
            </a:xfrm>
            <a:prstGeom prst="rect">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6F5BD95-60E6-2339-F2F5-E2B8EE452BBC}"/>
              </a:ext>
            </a:extLst>
          </p:cNvPr>
          <p:cNvSpPr txBox="1"/>
          <p:nvPr/>
        </p:nvSpPr>
        <p:spPr>
          <a:xfrm rot="16200000">
            <a:off x="-569290" y="2575940"/>
            <a:ext cx="1664238" cy="338554"/>
          </a:xfrm>
          <a:prstGeom prst="rect">
            <a:avLst/>
          </a:prstGeom>
          <a:noFill/>
        </p:spPr>
        <p:txBody>
          <a:bodyPr wrap="none" rtlCol="0">
            <a:spAutoFit/>
          </a:bodyPr>
          <a:lstStyle/>
          <a:p>
            <a:r>
              <a:rPr lang="en-US" sz="1600"/>
              <a:t>Cumulative PFS</a:t>
            </a:r>
          </a:p>
        </p:txBody>
      </p:sp>
      <p:sp>
        <p:nvSpPr>
          <p:cNvPr id="19" name="TextBox 18">
            <a:extLst>
              <a:ext uri="{FF2B5EF4-FFF2-40B4-BE49-F238E27FC236}">
                <a16:creationId xmlns:a16="http://schemas.microsoft.com/office/drawing/2014/main" id="{8C9AABDA-CFF8-0245-8E3B-3529C6F37349}"/>
              </a:ext>
            </a:extLst>
          </p:cNvPr>
          <p:cNvSpPr txBox="1"/>
          <p:nvPr/>
        </p:nvSpPr>
        <p:spPr>
          <a:xfrm>
            <a:off x="1610472" y="4642912"/>
            <a:ext cx="3545266" cy="276999"/>
          </a:xfrm>
          <a:prstGeom prst="rect">
            <a:avLst/>
          </a:prstGeom>
          <a:noFill/>
        </p:spPr>
        <p:txBody>
          <a:bodyPr wrap="none" rtlCol="0">
            <a:spAutoFit/>
          </a:bodyPr>
          <a:lstStyle/>
          <a:p>
            <a:r>
              <a:rPr lang="en-US" sz="1200"/>
              <a:t>Time to event [PFS] from randomization (months)</a:t>
            </a:r>
          </a:p>
        </p:txBody>
      </p:sp>
    </p:spTree>
    <p:extLst>
      <p:ext uri="{BB962C8B-B14F-4D97-AF65-F5344CB8AC3E}">
        <p14:creationId xmlns:p14="http://schemas.microsoft.com/office/powerpoint/2010/main" val="1752133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EC46-6BD6-65AC-0ADC-5D3C66484899}"/>
              </a:ext>
            </a:extLst>
          </p:cNvPr>
          <p:cNvSpPr>
            <a:spLocks noGrp="1"/>
          </p:cNvSpPr>
          <p:nvPr>
            <p:ph type="title"/>
          </p:nvPr>
        </p:nvSpPr>
        <p:spPr/>
        <p:txBody>
          <a:bodyPr>
            <a:normAutofit/>
          </a:bodyPr>
          <a:lstStyle/>
          <a:p>
            <a:r>
              <a:rPr lang="en-US" sz="3000">
                <a:cs typeface="Arial" panose="020B0604020202020204" pitchFamily="34" charset="0"/>
              </a:rPr>
              <a:t>Efficacy of Fixed-duration Regimens: Undetectable MRD</a:t>
            </a:r>
          </a:p>
        </p:txBody>
      </p:sp>
      <p:sp>
        <p:nvSpPr>
          <p:cNvPr id="3" name="Text Placeholder 2">
            <a:extLst>
              <a:ext uri="{FF2B5EF4-FFF2-40B4-BE49-F238E27FC236}">
                <a16:creationId xmlns:a16="http://schemas.microsoft.com/office/drawing/2014/main" id="{F8A5E8DE-BC91-26DD-4354-6EE64B4C52F6}"/>
              </a:ext>
            </a:extLst>
          </p:cNvPr>
          <p:cNvSpPr>
            <a:spLocks noGrp="1"/>
          </p:cNvSpPr>
          <p:nvPr>
            <p:ph type="body" sz="quarter" idx="10"/>
          </p:nvPr>
        </p:nvSpPr>
        <p:spPr>
          <a:xfrm>
            <a:off x="8421" y="4566419"/>
            <a:ext cx="8890000" cy="577081"/>
          </a:xfrm>
        </p:spPr>
        <p:txBody>
          <a:bodyPr anchor="b"/>
          <a:lstStyle/>
          <a:p>
            <a:r>
              <a:rPr lang="en-US" sz="800">
                <a:solidFill>
                  <a:schemeClr val="accent6"/>
                </a:solidFill>
                <a:latin typeface="Arial" panose="020B0604020202020204" pitchFamily="34" charset="0"/>
                <a:ea typeface="Open Sans Light" panose="020B0306030504020204" pitchFamily="34" charset="0"/>
                <a:cs typeface="Arial" panose="020B0604020202020204" pitchFamily="34" charset="0"/>
              </a:rPr>
              <a:t>PB = peripheral blood; BM = bone marrow; DFS = disease-free survival; </a:t>
            </a:r>
            <a:r>
              <a:rPr lang="en-US" sz="800" err="1">
                <a:solidFill>
                  <a:schemeClr val="accent6"/>
                </a:solidFill>
                <a:latin typeface="Arial" panose="020B0604020202020204" pitchFamily="34" charset="0"/>
                <a:ea typeface="Open Sans Light" panose="020B0306030504020204" pitchFamily="34" charset="0"/>
                <a:cs typeface="Arial" panose="020B0604020202020204" pitchFamily="34" charset="0"/>
              </a:rPr>
              <a:t>uMRD</a:t>
            </a:r>
            <a:r>
              <a:rPr lang="en-US" sz="800">
                <a:solidFill>
                  <a:schemeClr val="accent6"/>
                </a:solidFill>
                <a:latin typeface="Arial" panose="020B0604020202020204" pitchFamily="34" charset="0"/>
                <a:ea typeface="Open Sans Light" panose="020B0306030504020204" pitchFamily="34" charset="0"/>
                <a:cs typeface="Arial" panose="020B0604020202020204" pitchFamily="34" charset="0"/>
              </a:rPr>
              <a:t> =undetectable minimal/measurable residual disease.</a:t>
            </a:r>
          </a:p>
          <a:p>
            <a:endParaRPr lang="en-US" sz="800">
              <a:solidFill>
                <a:schemeClr val="accent6"/>
              </a:solidFill>
              <a:latin typeface="Arial" panose="020B0604020202020204" pitchFamily="34" charset="0"/>
              <a:ea typeface="Open Sans Light" panose="020B0306030504020204" pitchFamily="34" charset="0"/>
              <a:cs typeface="Arial" panose="020B0604020202020204" pitchFamily="34" charset="0"/>
            </a:endParaRPr>
          </a:p>
          <a:p>
            <a:r>
              <a:rPr lang="en-US" sz="800">
                <a:solidFill>
                  <a:schemeClr val="accent6"/>
                </a:solidFill>
                <a:latin typeface="Arial" panose="020B0604020202020204" pitchFamily="34" charset="0"/>
                <a:ea typeface="Open Sans Light" panose="020B0306030504020204" pitchFamily="34" charset="0"/>
                <a:cs typeface="Arial" panose="020B0604020202020204" pitchFamily="34" charset="0"/>
              </a:rPr>
              <a:t>1. Fischer K, et al. </a:t>
            </a:r>
            <a:r>
              <a:rPr lang="en-US" sz="800" i="1">
                <a:solidFill>
                  <a:schemeClr val="accent6"/>
                </a:solidFill>
                <a:latin typeface="Arial" panose="020B0604020202020204" pitchFamily="34" charset="0"/>
                <a:ea typeface="Open Sans Light" panose="020B0306030504020204" pitchFamily="34" charset="0"/>
                <a:cs typeface="Arial" panose="020B0604020202020204" pitchFamily="34" charset="0"/>
              </a:rPr>
              <a:t>NEJM</a:t>
            </a:r>
            <a:r>
              <a:rPr lang="en-US" sz="800">
                <a:solidFill>
                  <a:schemeClr val="accent6"/>
                </a:solidFill>
                <a:latin typeface="Arial" panose="020B0604020202020204" pitchFamily="34" charset="0"/>
                <a:ea typeface="Open Sans Light" panose="020B0306030504020204" pitchFamily="34" charset="0"/>
                <a:cs typeface="Arial" panose="020B0604020202020204" pitchFamily="34" charset="0"/>
              </a:rPr>
              <a:t>. 2019;380:2225-2236; 2. Al-</a:t>
            </a:r>
            <a:r>
              <a:rPr lang="en-US" sz="800" err="1">
                <a:solidFill>
                  <a:schemeClr val="accent6"/>
                </a:solidFill>
                <a:latin typeface="Arial" panose="020B0604020202020204" pitchFamily="34" charset="0"/>
                <a:ea typeface="Open Sans Light" panose="020B0306030504020204" pitchFamily="34" charset="0"/>
                <a:cs typeface="Arial" panose="020B0604020202020204" pitchFamily="34" charset="0"/>
              </a:rPr>
              <a:t>Sawaf</a:t>
            </a:r>
            <a:r>
              <a:rPr lang="en-US" sz="800">
                <a:solidFill>
                  <a:schemeClr val="accent6"/>
                </a:solidFill>
                <a:latin typeface="Arial" panose="020B0604020202020204" pitchFamily="34" charset="0"/>
                <a:ea typeface="Open Sans Light" panose="020B0306030504020204" pitchFamily="34" charset="0"/>
                <a:cs typeface="Arial" panose="020B0604020202020204" pitchFamily="34" charset="0"/>
              </a:rPr>
              <a:t> O, et al. </a:t>
            </a:r>
            <a:r>
              <a:rPr lang="en-US" sz="800" i="1">
                <a:solidFill>
                  <a:schemeClr val="accent6"/>
                </a:solidFill>
                <a:latin typeface="Arial" panose="020B0604020202020204" pitchFamily="34" charset="0"/>
                <a:ea typeface="Open Sans Light" panose="020B0306030504020204" pitchFamily="34" charset="0"/>
                <a:cs typeface="Arial" panose="020B0604020202020204" pitchFamily="34" charset="0"/>
              </a:rPr>
              <a:t>JCO</a:t>
            </a:r>
            <a:r>
              <a:rPr lang="en-US" sz="800">
                <a:solidFill>
                  <a:schemeClr val="accent6"/>
                </a:solidFill>
                <a:latin typeface="Arial" panose="020B0604020202020204" pitchFamily="34" charset="0"/>
                <a:ea typeface="Open Sans Light" panose="020B0306030504020204" pitchFamily="34" charset="0"/>
                <a:cs typeface="Arial" panose="020B0604020202020204" pitchFamily="34" charset="0"/>
              </a:rPr>
              <a:t>. 2021;39:4049-4061; 3. Ghia P, et al. </a:t>
            </a:r>
            <a:r>
              <a:rPr lang="en-US" sz="800" i="1">
                <a:solidFill>
                  <a:schemeClr val="accent6"/>
                </a:solidFill>
                <a:latin typeface="Arial" panose="020B0604020202020204" pitchFamily="34" charset="0"/>
                <a:ea typeface="Open Sans Light" panose="020B0306030504020204" pitchFamily="34" charset="0"/>
                <a:cs typeface="Arial" panose="020B0604020202020204" pitchFamily="34" charset="0"/>
              </a:rPr>
              <a:t>Blood</a:t>
            </a:r>
            <a:r>
              <a:rPr lang="en-US" sz="800">
                <a:solidFill>
                  <a:schemeClr val="accent6"/>
                </a:solidFill>
                <a:latin typeface="Arial" panose="020B0604020202020204" pitchFamily="34" charset="0"/>
                <a:ea typeface="Open Sans Light" panose="020B0306030504020204" pitchFamily="34" charset="0"/>
                <a:cs typeface="Arial" panose="020B0604020202020204" pitchFamily="34" charset="0"/>
              </a:rPr>
              <a:t>. 2023;142(Suppl 1):642; 4. Barr PM, et al. </a:t>
            </a:r>
            <a:r>
              <a:rPr lang="en-US" sz="800" i="1">
                <a:solidFill>
                  <a:schemeClr val="accent6"/>
                </a:solidFill>
                <a:latin typeface="Arial" panose="020B0604020202020204" pitchFamily="34" charset="0"/>
                <a:ea typeface="Open Sans Light" panose="020B0306030504020204" pitchFamily="34" charset="0"/>
                <a:cs typeface="Arial" panose="020B0604020202020204" pitchFamily="34" charset="0"/>
              </a:rPr>
              <a:t>JCO. </a:t>
            </a:r>
            <a:r>
              <a:rPr lang="en-US" sz="800">
                <a:solidFill>
                  <a:schemeClr val="accent6"/>
                </a:solidFill>
                <a:latin typeface="Arial" panose="020B0604020202020204" pitchFamily="34" charset="0"/>
                <a:ea typeface="Open Sans Light" panose="020B0306030504020204" pitchFamily="34" charset="0"/>
                <a:cs typeface="Arial" panose="020B0604020202020204" pitchFamily="34" charset="0"/>
              </a:rPr>
              <a:t>2023; 41: 7535-75355; Jain N, et al. </a:t>
            </a:r>
            <a:r>
              <a:rPr lang="en-US" sz="800" i="1">
                <a:solidFill>
                  <a:schemeClr val="accent6"/>
                </a:solidFill>
                <a:latin typeface="Arial" panose="020B0604020202020204" pitchFamily="34" charset="0"/>
                <a:ea typeface="Open Sans Light" panose="020B0306030504020204" pitchFamily="34" charset="0"/>
                <a:cs typeface="Arial" panose="020B0604020202020204" pitchFamily="34" charset="0"/>
              </a:rPr>
              <a:t>JAMA Oncol</a:t>
            </a:r>
            <a:r>
              <a:rPr lang="en-US" sz="800">
                <a:solidFill>
                  <a:schemeClr val="accent6"/>
                </a:solidFill>
                <a:latin typeface="Arial" panose="020B0604020202020204" pitchFamily="34" charset="0"/>
                <a:ea typeface="Open Sans Light" panose="020B0306030504020204" pitchFamily="34" charset="0"/>
                <a:cs typeface="Arial" panose="020B0604020202020204" pitchFamily="34" charset="0"/>
              </a:rPr>
              <a:t>. 2021;7:1213-1219; 6. Munir T, et al. </a:t>
            </a:r>
            <a:r>
              <a:rPr lang="en-US" sz="800" i="1">
                <a:solidFill>
                  <a:schemeClr val="accent6"/>
                </a:solidFill>
                <a:latin typeface="Arial" panose="020B0604020202020204" pitchFamily="34" charset="0"/>
                <a:ea typeface="Open Sans Light" panose="020B0306030504020204" pitchFamily="34" charset="0"/>
                <a:cs typeface="Arial" panose="020B0604020202020204" pitchFamily="34" charset="0"/>
              </a:rPr>
              <a:t>Clin Lymphoma Myeloma Leuk</a:t>
            </a:r>
            <a:r>
              <a:rPr lang="en-US" sz="800">
                <a:solidFill>
                  <a:schemeClr val="accent6"/>
                </a:solidFill>
                <a:latin typeface="Arial" panose="020B0604020202020204" pitchFamily="34" charset="0"/>
                <a:ea typeface="Open Sans Light" panose="020B0306030504020204" pitchFamily="34" charset="0"/>
                <a:cs typeface="Arial" panose="020B0604020202020204" pitchFamily="34" charset="0"/>
              </a:rPr>
              <a:t>. 2022;22:S264-S265; 7. Niemann CU, et al</a:t>
            </a:r>
            <a:r>
              <a:rPr lang="en-US" sz="800" i="1">
                <a:solidFill>
                  <a:schemeClr val="accent6"/>
                </a:solidFill>
                <a:latin typeface="Arial" panose="020B0604020202020204" pitchFamily="34" charset="0"/>
                <a:ea typeface="Open Sans Light" panose="020B0306030504020204" pitchFamily="34" charset="0"/>
                <a:cs typeface="Arial" panose="020B0604020202020204" pitchFamily="34" charset="0"/>
              </a:rPr>
              <a:t>. Lancet Oncol. </a:t>
            </a:r>
            <a:r>
              <a:rPr lang="en-US" sz="800">
                <a:solidFill>
                  <a:schemeClr val="accent6"/>
                </a:solidFill>
                <a:latin typeface="Arial" panose="020B0604020202020204" pitchFamily="34" charset="0"/>
                <a:ea typeface="Open Sans Light" panose="020B0306030504020204" pitchFamily="34" charset="0"/>
                <a:cs typeface="Arial" panose="020B0604020202020204" pitchFamily="34" charset="0"/>
              </a:rPr>
              <a:t>2023;24(12):1423-1433. </a:t>
            </a:r>
          </a:p>
        </p:txBody>
      </p:sp>
      <p:graphicFrame>
        <p:nvGraphicFramePr>
          <p:cNvPr id="4" name="Table 3">
            <a:extLst>
              <a:ext uri="{FF2B5EF4-FFF2-40B4-BE49-F238E27FC236}">
                <a16:creationId xmlns:a16="http://schemas.microsoft.com/office/drawing/2014/main" id="{221458A6-E46B-B7A2-7591-591FEBC7359C}"/>
              </a:ext>
            </a:extLst>
          </p:cNvPr>
          <p:cNvGraphicFramePr>
            <a:graphicFrameLocks noGrp="1"/>
          </p:cNvGraphicFramePr>
          <p:nvPr>
            <p:extLst>
              <p:ext uri="{D42A27DB-BD31-4B8C-83A1-F6EECF244321}">
                <p14:modId xmlns:p14="http://schemas.microsoft.com/office/powerpoint/2010/main" val="4060300704"/>
              </p:ext>
            </p:extLst>
          </p:nvPr>
        </p:nvGraphicFramePr>
        <p:xfrm>
          <a:off x="324844" y="1225737"/>
          <a:ext cx="8494311" cy="2704080"/>
        </p:xfrm>
        <a:graphic>
          <a:graphicData uri="http://schemas.openxmlformats.org/drawingml/2006/table">
            <a:tbl>
              <a:tblPr firstRow="1" bandRow="1">
                <a:tableStyleId>{5C22544A-7EE6-4342-B048-85BDC9FD1C3A}</a:tableStyleId>
              </a:tblPr>
              <a:tblGrid>
                <a:gridCol w="2151161">
                  <a:extLst>
                    <a:ext uri="{9D8B030D-6E8A-4147-A177-3AD203B41FA5}">
                      <a16:colId xmlns:a16="http://schemas.microsoft.com/office/drawing/2014/main" val="1861340908"/>
                    </a:ext>
                  </a:extLst>
                </a:gridCol>
                <a:gridCol w="1175657">
                  <a:extLst>
                    <a:ext uri="{9D8B030D-6E8A-4147-A177-3AD203B41FA5}">
                      <a16:colId xmlns:a16="http://schemas.microsoft.com/office/drawing/2014/main" val="3192344502"/>
                    </a:ext>
                  </a:extLst>
                </a:gridCol>
                <a:gridCol w="1113312">
                  <a:extLst>
                    <a:ext uri="{9D8B030D-6E8A-4147-A177-3AD203B41FA5}">
                      <a16:colId xmlns:a16="http://schemas.microsoft.com/office/drawing/2014/main" val="125852893"/>
                    </a:ext>
                  </a:extLst>
                </a:gridCol>
                <a:gridCol w="4054181">
                  <a:extLst>
                    <a:ext uri="{9D8B030D-6E8A-4147-A177-3AD203B41FA5}">
                      <a16:colId xmlns:a16="http://schemas.microsoft.com/office/drawing/2014/main" val="2471637347"/>
                    </a:ext>
                  </a:extLst>
                </a:gridCol>
              </a:tblGrid>
              <a:tr h="343162">
                <a:tc>
                  <a:txBody>
                    <a:bodyPr/>
                    <a:lstStyle/>
                    <a:p>
                      <a:r>
                        <a:rPr lang="en-GB" sz="1600" b="1">
                          <a:solidFill>
                            <a:schemeClr val="tx1"/>
                          </a:solidFill>
                        </a:rPr>
                        <a:t>Agents</a:t>
                      </a:r>
                      <a:endParaRPr lang="en-GB" sz="1600" b="1">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0">
                          <a:solidFill>
                            <a:schemeClr val="tx1"/>
                          </a:solidFill>
                        </a:rPr>
                        <a:t>1y </a:t>
                      </a:r>
                      <a:r>
                        <a:rPr lang="en-US" sz="1600" b="1" baseline="0" err="1">
                          <a:solidFill>
                            <a:schemeClr val="tx1"/>
                          </a:solidFill>
                        </a:rPr>
                        <a:t>uMRD</a:t>
                      </a:r>
                      <a:endParaRPr lang="en-US" sz="1600" b="1" baseline="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0">
                          <a:solidFill>
                            <a:schemeClr val="tx1"/>
                          </a:solidFill>
                        </a:rPr>
                        <a:t>2y </a:t>
                      </a:r>
                      <a:r>
                        <a:rPr lang="en-US" sz="1600" b="1" baseline="0" err="1">
                          <a:solidFill>
                            <a:schemeClr val="tx1"/>
                          </a:solidFill>
                        </a:rPr>
                        <a:t>uMRD</a:t>
                      </a:r>
                      <a:endParaRPr lang="en-US" sz="1600" b="1" baseline="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baseline="0">
                          <a:solidFill>
                            <a:schemeClr val="tx1"/>
                          </a:solidFill>
                        </a:rPr>
                        <a:t>PFS &amp; DFS</a:t>
                      </a:r>
                      <a:endParaRPr lang="en-US" sz="1600" b="1" kern="1200" baseline="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extLst>
                  <a:ext uri="{0D108BD9-81ED-4DB2-BD59-A6C34878D82A}">
                    <a16:rowId xmlns:a16="http://schemas.microsoft.com/office/drawing/2014/main" val="2317401513"/>
                  </a:ext>
                </a:extLst>
              </a:tr>
              <a:tr h="482878">
                <a:tc>
                  <a:txBody>
                    <a:bodyPr/>
                    <a:lstStyle/>
                    <a:p>
                      <a:r>
                        <a:rPr lang="en-GB" sz="1400" b="0"/>
                        <a:t>Obinutuzumab + venetoclax</a:t>
                      </a:r>
                      <a:r>
                        <a:rPr lang="en-GB" sz="1400" b="0" baseline="30000"/>
                        <a:t>1,2</a:t>
                      </a:r>
                      <a:endParaRPr lang="en-US" sz="1400" b="0">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tc>
                  <a:txBody>
                    <a:bodyPr/>
                    <a:lstStyle/>
                    <a:p>
                      <a:pPr algn="ctr"/>
                      <a:r>
                        <a:rPr lang="en-GB" sz="1400"/>
                        <a:t>57% BM</a:t>
                      </a:r>
                    </a:p>
                    <a:p>
                      <a:pPr algn="ctr"/>
                      <a:r>
                        <a:rPr lang="en-GB" sz="1400"/>
                        <a:t>76% PB</a:t>
                      </a:r>
                      <a:endParaRPr lang="en-US" sz="1400">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tc>
                  <a:txBody>
                    <a:bodyPr/>
                    <a:lstStyle/>
                    <a:p>
                      <a:pPr algn="ctr"/>
                      <a:r>
                        <a:rPr lang="en-US" sz="1400"/>
                        <a:t>26.9% PB</a:t>
                      </a:r>
                      <a:endParaRPr lang="en-US" sz="1400">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tc>
                  <a:txBody>
                    <a:bodyPr/>
                    <a:lstStyle/>
                    <a:p>
                      <a:pPr algn="ctr"/>
                      <a:r>
                        <a:rPr lang="en-US" sz="1400"/>
                        <a:t>Estimated 4-year PFS 74%</a:t>
                      </a:r>
                      <a:endParaRPr lang="en-US" sz="1400">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extLst>
                  <a:ext uri="{0D108BD9-81ED-4DB2-BD59-A6C34878D82A}">
                    <a16:rowId xmlns:a16="http://schemas.microsoft.com/office/drawing/2014/main" val="791081779"/>
                  </a:ext>
                </a:extLst>
              </a:tr>
              <a:tr h="640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a:t>Ibrutinib + venetoclax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a:t>CAPTIVATE</a:t>
                      </a:r>
                      <a:r>
                        <a:rPr lang="en-GB" sz="1400" b="0" baseline="30000"/>
                        <a:t>3,4</a:t>
                      </a:r>
                      <a:endParaRPr lang="en-US" sz="1400" b="0">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tc>
                  <a:txBody>
                    <a:bodyPr/>
                    <a:lstStyle/>
                    <a:p>
                      <a:pPr algn="ctr"/>
                      <a:r>
                        <a:rPr lang="en-GB" sz="1400"/>
                        <a:t>68% BM</a:t>
                      </a:r>
                    </a:p>
                    <a:p>
                      <a:pPr algn="ctr"/>
                      <a:r>
                        <a:rPr lang="en-GB" sz="1400"/>
                        <a:t>74% PB</a:t>
                      </a:r>
                      <a:endParaRPr lang="en-US" sz="1400">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tc>
                  <a:txBody>
                    <a:bodyPr/>
                    <a:lstStyle/>
                    <a:p>
                      <a:pPr algn="ctr"/>
                      <a:endParaRPr lang="en-US" sz="1400">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tc>
                  <a:txBody>
                    <a:bodyPr/>
                    <a:lstStyle/>
                    <a:p>
                      <a:pPr algn="ctr"/>
                      <a:r>
                        <a:rPr lang="en-GB" sz="1400"/>
                        <a:t>Fixed-duration: 5-year PFS 70%</a:t>
                      </a:r>
                    </a:p>
                    <a:p>
                      <a:pPr algn="ctr"/>
                      <a:r>
                        <a:rPr lang="en-GB" sz="1400"/>
                        <a:t>MRD-directed continuation of therapy: </a:t>
                      </a:r>
                      <a:br>
                        <a:rPr lang="en-GB" sz="1400"/>
                      </a:br>
                      <a:r>
                        <a:rPr lang="en-GB" sz="1400"/>
                        <a:t>3 y PFS ≥ 95%</a:t>
                      </a:r>
                      <a:endParaRPr lang="en-US" sz="1400">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extLst>
                  <a:ext uri="{0D108BD9-81ED-4DB2-BD59-A6C34878D82A}">
                    <a16:rowId xmlns:a16="http://schemas.microsoft.com/office/drawing/2014/main" val="3706253143"/>
                  </a:ext>
                </a:extLst>
              </a:tr>
              <a:tr h="482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a:t>Ibrutinib + venetoclax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a:t>MD Anderson</a:t>
                      </a:r>
                      <a:r>
                        <a:rPr lang="en-GB" sz="1400" b="0" baseline="30000"/>
                        <a:t>5</a:t>
                      </a:r>
                      <a:endParaRPr lang="en-US" sz="1400" b="0">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tc>
                  <a:txBody>
                    <a:bodyPr/>
                    <a:lstStyle/>
                    <a:p>
                      <a:pPr algn="ctr"/>
                      <a:r>
                        <a:rPr lang="en-GB" sz="1400"/>
                        <a:t>56% BM</a:t>
                      </a:r>
                      <a:endParaRPr lang="en-US" sz="1400">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tc>
                  <a:txBody>
                    <a:bodyPr/>
                    <a:lstStyle/>
                    <a:p>
                      <a:pPr algn="ctr"/>
                      <a:r>
                        <a:rPr lang="en-GB" sz="1400"/>
                        <a:t>66% BM</a:t>
                      </a:r>
                      <a:endParaRPr lang="en-US" sz="1400">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tc>
                  <a:txBody>
                    <a:bodyPr/>
                    <a:lstStyle/>
                    <a:p>
                      <a:pPr algn="ctr"/>
                      <a:endParaRPr lang="en-US" sz="1400">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extLst>
                  <a:ext uri="{0D108BD9-81ED-4DB2-BD59-A6C34878D82A}">
                    <a16:rowId xmlns:a16="http://schemas.microsoft.com/office/drawing/2014/main" val="3995984514"/>
                  </a:ext>
                </a:extLst>
              </a:tr>
              <a:tr h="482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t>Ibrutinib + venetoclax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t>GLOW</a:t>
                      </a:r>
                      <a:r>
                        <a:rPr lang="en-US" sz="1400" b="0" baseline="30000"/>
                        <a:t>6,7</a:t>
                      </a:r>
                      <a:endParaRPr lang="en-US" sz="1400" b="0" baseline="30000">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tc>
                  <a:txBody>
                    <a:bodyPr/>
                    <a:lstStyle/>
                    <a:p>
                      <a:pPr algn="ctr"/>
                      <a:r>
                        <a:rPr lang="en-US" sz="1400"/>
                        <a:t>40.6% BM</a:t>
                      </a:r>
                      <a:br>
                        <a:rPr lang="en-US" sz="1400"/>
                      </a:br>
                      <a:r>
                        <a:rPr lang="en-US" sz="1400"/>
                        <a:t>80.4% PB</a:t>
                      </a:r>
                      <a:endParaRPr lang="en-US" sz="1400">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tc>
                  <a:txBody>
                    <a:bodyPr/>
                    <a:lstStyle/>
                    <a:p>
                      <a:pPr algn="ctr"/>
                      <a:endParaRPr lang="en-US" sz="1400">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tc>
                  <a:txBody>
                    <a:bodyPr/>
                    <a:lstStyle/>
                    <a:p>
                      <a:pPr algn="ctr"/>
                      <a:r>
                        <a:rPr lang="en-US" sz="1400"/>
                        <a:t>4-year PFS: 75%</a:t>
                      </a:r>
                      <a:endParaRPr lang="en-US" sz="1400">
                        <a:latin typeface="Arial" panose="020B0604020202020204" pitchFamily="34" charset="0"/>
                        <a:ea typeface="Open Sans" panose="020B0606030504020204" pitchFamily="34" charset="0"/>
                        <a:cs typeface="Arial" panose="020B0604020202020204" pitchFamily="34" charset="0"/>
                      </a:endParaRPr>
                    </a:p>
                  </a:txBody>
                  <a:tcPr marL="108000" marR="108000" marT="54000" marB="54000" anchor="ctr"/>
                </a:tc>
                <a:extLst>
                  <a:ext uri="{0D108BD9-81ED-4DB2-BD59-A6C34878D82A}">
                    <a16:rowId xmlns:a16="http://schemas.microsoft.com/office/drawing/2014/main" val="2797455670"/>
                  </a:ext>
                </a:extLst>
              </a:tr>
            </a:tbl>
          </a:graphicData>
        </a:graphic>
      </p:graphicFrame>
      <p:sp>
        <p:nvSpPr>
          <p:cNvPr id="9" name="Content Placeholder 2">
            <a:extLst>
              <a:ext uri="{FF2B5EF4-FFF2-40B4-BE49-F238E27FC236}">
                <a16:creationId xmlns:a16="http://schemas.microsoft.com/office/drawing/2014/main" id="{EA174B19-326E-43F9-1615-9F61D3BBA654}"/>
              </a:ext>
            </a:extLst>
          </p:cNvPr>
          <p:cNvSpPr txBox="1">
            <a:spLocks/>
          </p:cNvSpPr>
          <p:nvPr/>
        </p:nvSpPr>
        <p:spPr>
          <a:xfrm>
            <a:off x="241299" y="3982219"/>
            <a:ext cx="8661400" cy="5842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Clr>
                <a:schemeClr val="accent3"/>
              </a:buClr>
              <a:buFont typeface="Arial" panose="020B0604020202020204" pitchFamily="34" charset="0"/>
              <a:buChar char="•"/>
            </a:pPr>
            <a:r>
              <a:rPr lang="en-US" altLang="en-US" sz="1200">
                <a:latin typeface="Arial" panose="020B0604020202020204" pitchFamily="34" charset="0"/>
                <a:ea typeface="Open Sans" panose="020B0606030504020204" pitchFamily="34" charset="0"/>
                <a:cs typeface="Arial" panose="020B0604020202020204" pitchFamily="34" charset="0"/>
              </a:rPr>
              <a:t>Combination associated with higher incidence of GI events and neutropenia than single-agent ibrutinib</a:t>
            </a:r>
          </a:p>
          <a:p>
            <a:pPr marL="171450" indent="-171450">
              <a:buClr>
                <a:schemeClr val="accent3"/>
              </a:buClr>
              <a:buFont typeface="Arial" panose="020B0604020202020204" pitchFamily="34" charset="0"/>
              <a:buChar char="•"/>
            </a:pPr>
            <a:r>
              <a:rPr lang="en-US" sz="1200">
                <a:latin typeface="Arial" panose="020B0604020202020204" pitchFamily="34" charset="0"/>
                <a:ea typeface="Open Sans" panose="020B0606030504020204" pitchFamily="34" charset="0"/>
                <a:cs typeface="Arial" panose="020B0604020202020204" pitchFamily="34" charset="0"/>
              </a:rPr>
              <a:t>Toxicities tend to occur early and decrease over time</a:t>
            </a:r>
          </a:p>
          <a:p>
            <a:pPr>
              <a:buClr>
                <a:schemeClr val="accent3"/>
              </a:buClr>
            </a:pPr>
            <a:endParaRPr lang="en-US" sz="1200"/>
          </a:p>
        </p:txBody>
      </p:sp>
    </p:spTree>
    <p:extLst>
      <p:ext uri="{BB962C8B-B14F-4D97-AF65-F5344CB8AC3E}">
        <p14:creationId xmlns:p14="http://schemas.microsoft.com/office/powerpoint/2010/main" val="2644426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elay 29">
            <a:extLst>
              <a:ext uri="{FF2B5EF4-FFF2-40B4-BE49-F238E27FC236}">
                <a16:creationId xmlns:a16="http://schemas.microsoft.com/office/drawing/2014/main" id="{E83BD587-C73E-BA82-1624-F71466323F4E}"/>
              </a:ext>
            </a:extLst>
          </p:cNvPr>
          <p:cNvSpPr/>
          <p:nvPr/>
        </p:nvSpPr>
        <p:spPr>
          <a:xfrm>
            <a:off x="823963" y="1308154"/>
            <a:ext cx="3081408" cy="3327346"/>
          </a:xfrm>
          <a:prstGeom prst="flowChartDelay">
            <a:avLst/>
          </a:prstGeom>
          <a:solidFill>
            <a:schemeClr val="accent4">
              <a:lumMod val="40000"/>
              <a:lumOff val="60000"/>
            </a:schemeClr>
          </a:solidFill>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nSpc>
                <a:spcPct val="120000"/>
              </a:lnSpc>
              <a:buNone/>
            </a:pPr>
            <a:endParaRPr lang="en-US" sz="2000">
              <a:solidFill>
                <a:schemeClr val="tx1"/>
              </a:solidFill>
            </a:endParaRPr>
          </a:p>
          <a:p>
            <a:pPr marL="0" indent="0">
              <a:buNone/>
            </a:pPr>
            <a:r>
              <a:rPr lang="en-US" sz="2000">
                <a:solidFill>
                  <a:schemeClr val="tx1"/>
                </a:solidFill>
              </a:rPr>
              <a:t>Be prepared to review goals of care with patients and empower their decision-making</a:t>
            </a:r>
          </a:p>
        </p:txBody>
      </p:sp>
      <p:sp>
        <p:nvSpPr>
          <p:cNvPr id="2" name="Title 1">
            <a:extLst>
              <a:ext uri="{FF2B5EF4-FFF2-40B4-BE49-F238E27FC236}">
                <a16:creationId xmlns:a16="http://schemas.microsoft.com/office/drawing/2014/main" id="{D8F750F3-9F5F-B7C5-12FC-F220A6FF3E56}"/>
              </a:ext>
            </a:extLst>
          </p:cNvPr>
          <p:cNvSpPr>
            <a:spLocks noGrp="1"/>
          </p:cNvSpPr>
          <p:nvPr>
            <p:ph type="ctrTitle"/>
          </p:nvPr>
        </p:nvSpPr>
        <p:spPr/>
        <p:txBody>
          <a:bodyPr>
            <a:normAutofit fontScale="90000"/>
          </a:bodyPr>
          <a:lstStyle/>
          <a:p>
            <a:r>
              <a:rPr lang="en-US"/>
              <a:t>Goals of Continuous- vs. </a:t>
            </a:r>
            <a:br>
              <a:rPr lang="en-US"/>
            </a:br>
            <a:r>
              <a:rPr lang="en-US"/>
              <a:t>Fixed-duration Therapy in CLL/SLL</a:t>
            </a:r>
          </a:p>
        </p:txBody>
      </p:sp>
      <p:sp>
        <p:nvSpPr>
          <p:cNvPr id="4" name="Text Placeholder 3">
            <a:extLst>
              <a:ext uri="{FF2B5EF4-FFF2-40B4-BE49-F238E27FC236}">
                <a16:creationId xmlns:a16="http://schemas.microsoft.com/office/drawing/2014/main" id="{2091950D-0ED8-3495-3AB6-DF082EA89B3C}"/>
              </a:ext>
            </a:extLst>
          </p:cNvPr>
          <p:cNvSpPr>
            <a:spLocks noGrp="1"/>
          </p:cNvSpPr>
          <p:nvPr>
            <p:ph type="body" sz="quarter" idx="10"/>
          </p:nvPr>
        </p:nvSpPr>
        <p:spPr/>
        <p:txBody>
          <a:bodyPr/>
          <a:lstStyle/>
          <a:p>
            <a:r>
              <a:rPr lang="en-US" sz="1000">
                <a:solidFill>
                  <a:schemeClr val="accent6"/>
                </a:solidFill>
                <a:ea typeface="Open Sans Light" panose="020B0306030504020204" pitchFamily="34" charset="0"/>
                <a:cs typeface="Arial" panose="020B0604020202020204" pitchFamily="34" charset="0"/>
              </a:rPr>
              <a:t>MRD = minimal/measurable residual disease.</a:t>
            </a:r>
          </a:p>
        </p:txBody>
      </p:sp>
      <p:grpSp>
        <p:nvGrpSpPr>
          <p:cNvPr id="26" name="Group 25">
            <a:extLst>
              <a:ext uri="{FF2B5EF4-FFF2-40B4-BE49-F238E27FC236}">
                <a16:creationId xmlns:a16="http://schemas.microsoft.com/office/drawing/2014/main" id="{2CAF01D3-395F-3EAA-E6BF-E4C953BFAE17}"/>
              </a:ext>
            </a:extLst>
          </p:cNvPr>
          <p:cNvGrpSpPr/>
          <p:nvPr/>
        </p:nvGrpSpPr>
        <p:grpSpPr>
          <a:xfrm>
            <a:off x="3131735" y="1079500"/>
            <a:ext cx="5469652" cy="3810000"/>
            <a:chOff x="1935983" y="952500"/>
            <a:chExt cx="5469652" cy="4064000"/>
          </a:xfrm>
        </p:grpSpPr>
        <p:graphicFrame>
          <p:nvGraphicFramePr>
            <p:cNvPr id="9" name="Diagram 8">
              <a:extLst>
                <a:ext uri="{FF2B5EF4-FFF2-40B4-BE49-F238E27FC236}">
                  <a16:creationId xmlns:a16="http://schemas.microsoft.com/office/drawing/2014/main" id="{8648D776-5082-EF41-F5F2-155CDA5254E1}"/>
                </a:ext>
              </a:extLst>
            </p:cNvPr>
            <p:cNvGraphicFramePr/>
            <p:nvPr>
              <p:extLst>
                <p:ext uri="{D42A27DB-BD31-4B8C-83A1-F6EECF244321}">
                  <p14:modId xmlns:p14="http://schemas.microsoft.com/office/powerpoint/2010/main" val="249991823"/>
                </p:ext>
              </p:extLst>
            </p:nvPr>
          </p:nvGraphicFramePr>
          <p:xfrm>
            <a:off x="1935983" y="952500"/>
            <a:ext cx="546965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2D644992-DD14-DA36-B56C-6B8430015CA5}"/>
                </a:ext>
              </a:extLst>
            </p:cNvPr>
            <p:cNvSpPr txBox="1"/>
            <p:nvPr/>
          </p:nvSpPr>
          <p:spPr>
            <a:xfrm>
              <a:off x="2005483" y="1656447"/>
              <a:ext cx="1449473" cy="830997"/>
            </a:xfrm>
            <a:prstGeom prst="rect">
              <a:avLst/>
            </a:prstGeom>
            <a:noFill/>
          </p:spPr>
          <p:txBody>
            <a:bodyPr wrap="square">
              <a:spAutoFit/>
            </a:bodyPr>
            <a:lstStyle/>
            <a:p>
              <a:pPr algn="ctr"/>
              <a:r>
                <a:rPr lang="en-US" sz="1600" b="1">
                  <a:latin typeface="Arial" panose="020B0604020202020204" pitchFamily="34" charset="0"/>
                  <a:cs typeface="Arial" panose="020B0604020202020204" pitchFamily="34" charset="0"/>
                </a:rPr>
                <a:t>Goals of </a:t>
              </a:r>
            </a:p>
            <a:p>
              <a:pPr algn="ctr"/>
              <a:r>
                <a:rPr lang="en-US" sz="1600" b="1">
                  <a:latin typeface="Arial" panose="020B0604020202020204" pitchFamily="34" charset="0"/>
                  <a:cs typeface="Arial" panose="020B0604020202020204" pitchFamily="34" charset="0"/>
                </a:rPr>
                <a:t>continuous </a:t>
              </a:r>
            </a:p>
            <a:p>
              <a:pPr algn="ctr"/>
              <a:r>
                <a:rPr lang="en-US" sz="1600" b="1">
                  <a:latin typeface="Arial" panose="020B0604020202020204" pitchFamily="34" charset="0"/>
                  <a:cs typeface="Arial" panose="020B0604020202020204" pitchFamily="34" charset="0"/>
                </a:rPr>
                <a:t>therapy</a:t>
              </a:r>
            </a:p>
          </p:txBody>
        </p:sp>
        <p:sp>
          <p:nvSpPr>
            <p:cNvPr id="12" name="TextBox 11">
              <a:extLst>
                <a:ext uri="{FF2B5EF4-FFF2-40B4-BE49-F238E27FC236}">
                  <a16:creationId xmlns:a16="http://schemas.microsoft.com/office/drawing/2014/main" id="{D4ED3BCD-694B-F5D9-067A-3585B6328FD8}"/>
                </a:ext>
              </a:extLst>
            </p:cNvPr>
            <p:cNvSpPr txBox="1"/>
            <p:nvPr/>
          </p:nvSpPr>
          <p:spPr>
            <a:xfrm>
              <a:off x="2005483" y="3279507"/>
              <a:ext cx="1449473" cy="1077218"/>
            </a:xfrm>
            <a:prstGeom prst="rect">
              <a:avLst/>
            </a:prstGeom>
            <a:noFill/>
          </p:spPr>
          <p:txBody>
            <a:bodyPr wrap="square">
              <a:spAutoFit/>
            </a:bodyPr>
            <a:lstStyle/>
            <a:p>
              <a:pPr algn="ctr"/>
              <a:r>
                <a:rPr lang="en-US" sz="1600" b="1">
                  <a:latin typeface="Arial" panose="020B0604020202020204" pitchFamily="34" charset="0"/>
                  <a:cs typeface="Arial" panose="020B0604020202020204" pitchFamily="34" charset="0"/>
                </a:rPr>
                <a:t>Goals of fixed-duration therapy</a:t>
              </a:r>
            </a:p>
          </p:txBody>
        </p:sp>
        <p:pic>
          <p:nvPicPr>
            <p:cNvPr id="16" name="Graphic 15" descr="Checkbox Checked with solid fill">
              <a:extLst>
                <a:ext uri="{FF2B5EF4-FFF2-40B4-BE49-F238E27FC236}">
                  <a16:creationId xmlns:a16="http://schemas.microsoft.com/office/drawing/2014/main" id="{86D52E75-91BA-E2B4-B220-4346E0D82A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88488" y="1665558"/>
              <a:ext cx="332702" cy="332702"/>
            </a:xfrm>
            <a:prstGeom prst="rect">
              <a:avLst/>
            </a:prstGeom>
          </p:spPr>
        </p:pic>
        <p:pic>
          <p:nvPicPr>
            <p:cNvPr id="17" name="Graphic 16" descr="Checkbox Checked with solid fill">
              <a:extLst>
                <a:ext uri="{FF2B5EF4-FFF2-40B4-BE49-F238E27FC236}">
                  <a16:creationId xmlns:a16="http://schemas.microsoft.com/office/drawing/2014/main" id="{AA4B5F61-C69B-542F-695A-14D7C6ECD1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88488" y="1983853"/>
              <a:ext cx="332702" cy="332702"/>
            </a:xfrm>
            <a:prstGeom prst="rect">
              <a:avLst/>
            </a:prstGeom>
          </p:spPr>
        </p:pic>
        <p:pic>
          <p:nvPicPr>
            <p:cNvPr id="18" name="Graphic 17" descr="Checkbox Checked with solid fill">
              <a:extLst>
                <a:ext uri="{FF2B5EF4-FFF2-40B4-BE49-F238E27FC236}">
                  <a16:creationId xmlns:a16="http://schemas.microsoft.com/office/drawing/2014/main" id="{FE52DFEC-EAA8-573E-70E1-A7AFD78C3C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88488" y="2292959"/>
              <a:ext cx="332702" cy="332702"/>
            </a:xfrm>
            <a:prstGeom prst="rect">
              <a:avLst/>
            </a:prstGeom>
          </p:spPr>
        </p:pic>
        <p:pic>
          <p:nvPicPr>
            <p:cNvPr id="23" name="Graphic 22" descr="Checkbox Checked with solid fill">
              <a:extLst>
                <a:ext uri="{FF2B5EF4-FFF2-40B4-BE49-F238E27FC236}">
                  <a16:creationId xmlns:a16="http://schemas.microsoft.com/office/drawing/2014/main" id="{FDF6D65C-22D2-65F8-04D0-351EB3F97F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88488" y="3365779"/>
              <a:ext cx="332702" cy="332702"/>
            </a:xfrm>
            <a:prstGeom prst="rect">
              <a:avLst/>
            </a:prstGeom>
          </p:spPr>
        </p:pic>
        <p:pic>
          <p:nvPicPr>
            <p:cNvPr id="24" name="Graphic 23" descr="Checkbox Checked with solid fill">
              <a:extLst>
                <a:ext uri="{FF2B5EF4-FFF2-40B4-BE49-F238E27FC236}">
                  <a16:creationId xmlns:a16="http://schemas.microsoft.com/office/drawing/2014/main" id="{94C2D400-6392-F5A5-A60C-B6089AB4AB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88488" y="3674930"/>
              <a:ext cx="332702" cy="332702"/>
            </a:xfrm>
            <a:prstGeom prst="rect">
              <a:avLst/>
            </a:prstGeom>
          </p:spPr>
        </p:pic>
        <p:pic>
          <p:nvPicPr>
            <p:cNvPr id="25" name="Graphic 24" descr="Checkbox Checked with solid fill">
              <a:extLst>
                <a:ext uri="{FF2B5EF4-FFF2-40B4-BE49-F238E27FC236}">
                  <a16:creationId xmlns:a16="http://schemas.microsoft.com/office/drawing/2014/main" id="{FB117771-6AAB-F05D-D14D-650AB980E8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88488" y="4004037"/>
              <a:ext cx="332702" cy="332702"/>
            </a:xfrm>
            <a:prstGeom prst="rect">
              <a:avLst/>
            </a:prstGeom>
          </p:spPr>
        </p:pic>
      </p:grpSp>
      <p:pic>
        <p:nvPicPr>
          <p:cNvPr id="29" name="Graphic 28" descr="Boardroom with solid fill">
            <a:extLst>
              <a:ext uri="{FF2B5EF4-FFF2-40B4-BE49-F238E27FC236}">
                <a16:creationId xmlns:a16="http://schemas.microsoft.com/office/drawing/2014/main" id="{BDE25397-8ECD-A433-F6F0-9E930D80C6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06283" y="1124287"/>
            <a:ext cx="1367847" cy="1367847"/>
          </a:xfrm>
          <a:prstGeom prst="rect">
            <a:avLst/>
          </a:prstGeom>
        </p:spPr>
      </p:pic>
    </p:spTree>
    <p:extLst>
      <p:ext uri="{BB962C8B-B14F-4D97-AF65-F5344CB8AC3E}">
        <p14:creationId xmlns:p14="http://schemas.microsoft.com/office/powerpoint/2010/main" val="385862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7605-BBB1-1552-3B54-8F456AF7CEDA}"/>
              </a:ext>
            </a:extLst>
          </p:cNvPr>
          <p:cNvSpPr>
            <a:spLocks noGrp="1"/>
          </p:cNvSpPr>
          <p:nvPr>
            <p:ph type="title"/>
          </p:nvPr>
        </p:nvSpPr>
        <p:spPr/>
        <p:txBody>
          <a:bodyPr>
            <a:normAutofit fontScale="90000"/>
          </a:bodyPr>
          <a:lstStyle/>
          <a:p>
            <a:r>
              <a:rPr lang="en-US" sz="3600">
                <a:solidFill>
                  <a:schemeClr val="bg1"/>
                </a:solidFill>
                <a:latin typeface="+mn-lt"/>
                <a:sym typeface="Arial"/>
              </a:rPr>
              <a:t>Front-Line BTKi vs. Ven + Obi: </a:t>
            </a:r>
            <a:br>
              <a:rPr lang="en-US" sz="3600">
                <a:solidFill>
                  <a:schemeClr val="bg1"/>
                </a:solidFill>
                <a:latin typeface="+mn-lt"/>
                <a:sym typeface="Arial"/>
              </a:rPr>
            </a:br>
            <a:r>
              <a:rPr lang="en-US" sz="3600">
                <a:solidFill>
                  <a:schemeClr val="bg1"/>
                </a:solidFill>
                <a:latin typeface="+mn-lt"/>
                <a:sym typeface="Arial"/>
              </a:rPr>
              <a:t>Factors to Consider</a:t>
            </a:r>
            <a:endParaRPr lang="en-US"/>
          </a:p>
        </p:txBody>
      </p:sp>
      <p:sp>
        <p:nvSpPr>
          <p:cNvPr id="3" name="Text Placeholder 2">
            <a:extLst>
              <a:ext uri="{FF2B5EF4-FFF2-40B4-BE49-F238E27FC236}">
                <a16:creationId xmlns:a16="http://schemas.microsoft.com/office/drawing/2014/main" id="{25FBBDAF-B55A-DF91-0313-87DB225DB8AE}"/>
              </a:ext>
            </a:extLst>
          </p:cNvPr>
          <p:cNvSpPr>
            <a:spLocks noGrp="1"/>
          </p:cNvSpPr>
          <p:nvPr>
            <p:ph type="body" sz="quarter" idx="10"/>
          </p:nvPr>
        </p:nvSpPr>
        <p:spPr/>
        <p:txBody>
          <a:bodyPr/>
          <a:lstStyle/>
          <a:p>
            <a:endParaRPr lang="en-US"/>
          </a:p>
        </p:txBody>
      </p:sp>
      <p:grpSp>
        <p:nvGrpSpPr>
          <p:cNvPr id="15" name="Group 14">
            <a:extLst>
              <a:ext uri="{FF2B5EF4-FFF2-40B4-BE49-F238E27FC236}">
                <a16:creationId xmlns:a16="http://schemas.microsoft.com/office/drawing/2014/main" id="{6066E390-C199-A73D-D7C7-4CD0F893A210}"/>
              </a:ext>
            </a:extLst>
          </p:cNvPr>
          <p:cNvGrpSpPr/>
          <p:nvPr/>
        </p:nvGrpSpPr>
        <p:grpSpPr>
          <a:xfrm>
            <a:off x="1348339" y="1175613"/>
            <a:ext cx="6430360" cy="3592374"/>
            <a:chOff x="1388275" y="1097930"/>
            <a:chExt cx="6430360" cy="3592374"/>
          </a:xfrm>
        </p:grpSpPr>
        <p:grpSp>
          <p:nvGrpSpPr>
            <p:cNvPr id="4" name="Group 3">
              <a:extLst>
                <a:ext uri="{FF2B5EF4-FFF2-40B4-BE49-F238E27FC236}">
                  <a16:creationId xmlns:a16="http://schemas.microsoft.com/office/drawing/2014/main" id="{55A27E6E-82CD-3C03-FF9E-E1D0B1D302A1}"/>
                </a:ext>
              </a:extLst>
            </p:cNvPr>
            <p:cNvGrpSpPr/>
            <p:nvPr/>
          </p:nvGrpSpPr>
          <p:grpSpPr>
            <a:xfrm>
              <a:off x="1388275" y="1097930"/>
              <a:ext cx="6430360" cy="3564126"/>
              <a:chOff x="1304092" y="1033656"/>
              <a:chExt cx="6430360" cy="2271393"/>
            </a:xfrm>
          </p:grpSpPr>
          <p:grpSp>
            <p:nvGrpSpPr>
              <p:cNvPr id="5" name="Group 4">
                <a:extLst>
                  <a:ext uri="{FF2B5EF4-FFF2-40B4-BE49-F238E27FC236}">
                    <a16:creationId xmlns:a16="http://schemas.microsoft.com/office/drawing/2014/main" id="{4F7254A9-FEE0-AE4E-D130-2256F01C9701}"/>
                  </a:ext>
                </a:extLst>
              </p:cNvPr>
              <p:cNvGrpSpPr>
                <a:grpSpLocks noChangeAspect="1"/>
              </p:cNvGrpSpPr>
              <p:nvPr/>
            </p:nvGrpSpPr>
            <p:grpSpPr>
              <a:xfrm>
                <a:off x="1304092" y="1033656"/>
                <a:ext cx="6430360" cy="2233212"/>
                <a:chOff x="2469252" y="1169304"/>
                <a:chExt cx="3822644" cy="1714200"/>
              </a:xfrm>
            </p:grpSpPr>
            <p:pic>
              <p:nvPicPr>
                <p:cNvPr id="7" name="Picture 6">
                  <a:extLst>
                    <a:ext uri="{FF2B5EF4-FFF2-40B4-BE49-F238E27FC236}">
                      <a16:creationId xmlns:a16="http://schemas.microsoft.com/office/drawing/2014/main" id="{BC805FC8-EF19-7EF7-C0CE-E7A6AE9CA9F8}"/>
                    </a:ext>
                  </a:extLst>
                </p:cNvPr>
                <p:cNvPicPr>
                  <a:picLocks noChangeAspect="1"/>
                </p:cNvPicPr>
                <p:nvPr/>
              </p:nvPicPr>
              <p:blipFill rotWithShape="1">
                <a:blip r:embed="rId3"/>
                <a:srcRect t="10237" b="20728"/>
                <a:stretch/>
              </p:blipFill>
              <p:spPr>
                <a:xfrm>
                  <a:off x="2469252" y="1169304"/>
                  <a:ext cx="3785244" cy="1714200"/>
                </a:xfrm>
                <a:prstGeom prst="rect">
                  <a:avLst/>
                </a:prstGeom>
              </p:spPr>
            </p:pic>
            <p:sp>
              <p:nvSpPr>
                <p:cNvPr id="8" name="TextBox 7">
                  <a:extLst>
                    <a:ext uri="{FF2B5EF4-FFF2-40B4-BE49-F238E27FC236}">
                      <a16:creationId xmlns:a16="http://schemas.microsoft.com/office/drawing/2014/main" id="{AD48AAB9-987C-E621-C068-CCD5A8A9A0B2}"/>
                    </a:ext>
                  </a:extLst>
                </p:cNvPr>
                <p:cNvSpPr txBox="1"/>
                <p:nvPr/>
              </p:nvSpPr>
              <p:spPr>
                <a:xfrm>
                  <a:off x="5164429" y="1616318"/>
                  <a:ext cx="1127467" cy="266226"/>
                </a:xfrm>
                <a:prstGeom prst="rect">
                  <a:avLst/>
                </a:prstGeom>
                <a:noFill/>
                <a:ln w="12700" cap="flat">
                  <a:noFill/>
                  <a:miter lim="400000"/>
                </a:ln>
                <a:effectLst/>
                <a:sp3d/>
              </p:spPr>
              <p:txBody>
                <a:bodyPr rot="0" spcFirstLastPara="1" vertOverflow="overflow" horzOverflow="overflow" vert="horz" wrap="square" lIns="34289" tIns="34289" rIns="34289" bIns="34289" numCol="1" spcCol="38100" rtlCol="0" anchor="t">
                  <a:noAutofit/>
                </a:bodyPr>
                <a:lstStyle/>
                <a:p>
                  <a:pPr algn="ctr" defTabSz="822940" eaLnBrk="0" hangingPunct="0">
                    <a:lnSpc>
                      <a:spcPct val="80000"/>
                    </a:lnSpc>
                    <a:defRPr/>
                  </a:pPr>
                  <a:r>
                    <a:rPr lang="en-US" sz="2000" b="1" kern="0">
                      <a:solidFill>
                        <a:srgbClr val="005774"/>
                      </a:solidFill>
                      <a:ea typeface="Arial"/>
                      <a:cs typeface="Calibri" panose="020F0502020204030204" pitchFamily="34" charset="0"/>
                      <a:sym typeface="Arial"/>
                    </a:rPr>
                    <a:t>Ven + Obi</a:t>
                  </a:r>
                </a:p>
              </p:txBody>
            </p:sp>
            <p:sp>
              <p:nvSpPr>
                <p:cNvPr id="9" name="TextBox 8">
                  <a:extLst>
                    <a:ext uri="{FF2B5EF4-FFF2-40B4-BE49-F238E27FC236}">
                      <a16:creationId xmlns:a16="http://schemas.microsoft.com/office/drawing/2014/main" id="{712139E5-649F-EE94-7F50-225C9E083CC3}"/>
                    </a:ext>
                  </a:extLst>
                </p:cNvPr>
                <p:cNvSpPr txBox="1"/>
                <p:nvPr/>
              </p:nvSpPr>
              <p:spPr>
                <a:xfrm>
                  <a:off x="2721854" y="1616318"/>
                  <a:ext cx="642430" cy="154962"/>
                </a:xfrm>
                <a:prstGeom prst="rect">
                  <a:avLst/>
                </a:prstGeom>
                <a:noFill/>
                <a:ln w="12700" cap="flat">
                  <a:noFill/>
                  <a:miter lim="400000"/>
                </a:ln>
                <a:effectLst/>
                <a:sp3d/>
              </p:spPr>
              <p:txBody>
                <a:bodyPr rot="0" spcFirstLastPara="1" vertOverflow="overflow" horzOverflow="overflow" vert="horz" wrap="square" lIns="34289" tIns="34289" rIns="34289" bIns="34289" numCol="1" spcCol="38100" rtlCol="0" anchor="ctr">
                  <a:spAutoFit/>
                </a:bodyPr>
                <a:lstStyle/>
                <a:p>
                  <a:pPr algn="ctr" defTabSz="822940" eaLnBrk="0" hangingPunct="0">
                    <a:lnSpc>
                      <a:spcPct val="80000"/>
                    </a:lnSpc>
                    <a:defRPr/>
                  </a:pPr>
                  <a:r>
                    <a:rPr lang="en-US" sz="2000" b="1" kern="0">
                      <a:solidFill>
                        <a:srgbClr val="005774"/>
                      </a:solidFill>
                      <a:ea typeface="Arial"/>
                      <a:cs typeface="Calibri" panose="020F0502020204030204" pitchFamily="34" charset="0"/>
                      <a:sym typeface="Arial"/>
                    </a:rPr>
                    <a:t>BTKi</a:t>
                  </a:r>
                </a:p>
              </p:txBody>
            </p:sp>
          </p:grpSp>
          <p:sp>
            <p:nvSpPr>
              <p:cNvPr id="6" name="Trapezoid 5">
                <a:extLst>
                  <a:ext uri="{FF2B5EF4-FFF2-40B4-BE49-F238E27FC236}">
                    <a16:creationId xmlns:a16="http://schemas.microsoft.com/office/drawing/2014/main" id="{87D0744B-6976-9227-192D-7E21A1D4FC72}"/>
                  </a:ext>
                </a:extLst>
              </p:cNvPr>
              <p:cNvSpPr/>
              <p:nvPr/>
            </p:nvSpPr>
            <p:spPr>
              <a:xfrm>
                <a:off x="2991463" y="1225951"/>
                <a:ext cx="3071452" cy="2079098"/>
              </a:xfrm>
              <a:prstGeom prst="trapezoid">
                <a:avLst>
                  <a:gd name="adj" fmla="val 48342"/>
                </a:avLst>
              </a:prstGeom>
              <a:gradFill>
                <a:gsLst>
                  <a:gs pos="0">
                    <a:schemeClr val="bg1">
                      <a:alpha val="0"/>
                    </a:schemeClr>
                  </a:gs>
                  <a:gs pos="100000">
                    <a:schemeClr val="bg1">
                      <a:alpha val="9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4" name="Trapezoid 13">
              <a:extLst>
                <a:ext uri="{FF2B5EF4-FFF2-40B4-BE49-F238E27FC236}">
                  <a16:creationId xmlns:a16="http://schemas.microsoft.com/office/drawing/2014/main" id="{E718263B-4F4B-0761-BFAF-0F6E6B9F018E}"/>
                </a:ext>
              </a:extLst>
            </p:cNvPr>
            <p:cNvSpPr/>
            <p:nvPr/>
          </p:nvSpPr>
          <p:spPr>
            <a:xfrm>
              <a:off x="4158373" y="4124894"/>
              <a:ext cx="905998" cy="565410"/>
            </a:xfrm>
            <a:prstGeom prst="trapezoid">
              <a:avLst>
                <a:gd name="adj" fmla="val 59091"/>
              </a:avLst>
            </a:prstGeom>
            <a:solidFill>
              <a:srgbClr val="CEC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1" name="TextBox 10">
            <a:extLst>
              <a:ext uri="{FF2B5EF4-FFF2-40B4-BE49-F238E27FC236}">
                <a16:creationId xmlns:a16="http://schemas.microsoft.com/office/drawing/2014/main" id="{C8721CBF-775E-B258-18ED-3626B2CEFA41}"/>
              </a:ext>
            </a:extLst>
          </p:cNvPr>
          <p:cNvSpPr txBox="1"/>
          <p:nvPr/>
        </p:nvSpPr>
        <p:spPr>
          <a:xfrm>
            <a:off x="4804804" y="2404592"/>
            <a:ext cx="4051192" cy="1374735"/>
          </a:xfrm>
          <a:prstGeom prst="rect">
            <a:avLst/>
          </a:prstGeom>
          <a:solidFill>
            <a:schemeClr val="accent4">
              <a:lumMod val="40000"/>
              <a:lumOff val="60000"/>
            </a:schemeClr>
          </a:solidFill>
          <a:ln w="38100">
            <a:solidFill>
              <a:schemeClr val="tx2"/>
            </a:solidFill>
          </a:ln>
        </p:spPr>
        <p:txBody>
          <a:bodyPr wrap="square" rtlCol="0">
            <a:spAutoFit/>
          </a:bodyPr>
          <a:lstStyle/>
          <a:p>
            <a:pPr marL="214308" indent="-214308" defTabSz="914378" eaLnBrk="0" fontAlgn="base" hangingPunct="0">
              <a:spcAft>
                <a:spcPts val="400"/>
              </a:spcAft>
              <a:buClr>
                <a:schemeClr val="accent3"/>
              </a:buClr>
              <a:buFont typeface="Arial" panose="020B0604020202020204" pitchFamily="34" charset="0"/>
              <a:buChar char="•"/>
              <a:defRPr/>
            </a:pPr>
            <a:r>
              <a:rPr lang="en-US" sz="1400">
                <a:cs typeface="Arial" panose="020B0604020202020204" pitchFamily="34" charset="0"/>
              </a:rPr>
              <a:t>1-year time-limited therapy</a:t>
            </a:r>
          </a:p>
          <a:p>
            <a:pPr marL="214308" indent="-214308" defTabSz="914378" eaLnBrk="0" fontAlgn="base" hangingPunct="0">
              <a:spcAft>
                <a:spcPts val="400"/>
              </a:spcAft>
              <a:buClr>
                <a:schemeClr val="accent3"/>
              </a:buClr>
              <a:buFont typeface="Arial" panose="020B0604020202020204" pitchFamily="34" charset="0"/>
              <a:buChar char="•"/>
              <a:defRPr/>
            </a:pPr>
            <a:r>
              <a:rPr lang="en-US" sz="1400">
                <a:cs typeface="Arial" panose="020B0604020202020204" pitchFamily="34" charset="0"/>
              </a:rPr>
              <a:t>No known cardiac or bleeding risks</a:t>
            </a:r>
          </a:p>
          <a:p>
            <a:pPr marL="214308" indent="-214308" defTabSz="914378" eaLnBrk="0" fontAlgn="base" hangingPunct="0">
              <a:spcAft>
                <a:spcPts val="400"/>
              </a:spcAft>
              <a:buClr>
                <a:schemeClr val="accent3"/>
              </a:buClr>
              <a:buFont typeface="Arial" panose="020B0604020202020204" pitchFamily="34" charset="0"/>
              <a:buChar char="•"/>
              <a:defRPr/>
            </a:pPr>
            <a:r>
              <a:rPr lang="en-US" sz="1400">
                <a:cs typeface="Arial" panose="020B0604020202020204" pitchFamily="34" charset="0"/>
              </a:rPr>
              <a:t>Less concern for long-term adherence</a:t>
            </a:r>
          </a:p>
          <a:p>
            <a:pPr marL="214308" indent="-214308" defTabSz="914378" eaLnBrk="0" fontAlgn="base" hangingPunct="0">
              <a:spcAft>
                <a:spcPts val="400"/>
              </a:spcAft>
              <a:buClr>
                <a:schemeClr val="accent3"/>
              </a:buClr>
              <a:buFont typeface="Arial" panose="020B0604020202020204" pitchFamily="34" charset="0"/>
              <a:buChar char="•"/>
              <a:defRPr/>
            </a:pPr>
            <a:r>
              <a:rPr lang="en-US" sz="1400">
                <a:cs typeface="Arial" panose="020B0604020202020204" pitchFamily="34" charset="0"/>
              </a:rPr>
              <a:t>Potential for retreatment</a:t>
            </a:r>
          </a:p>
          <a:p>
            <a:pPr marL="214308" indent="-214308" defTabSz="914378" eaLnBrk="0" fontAlgn="base" hangingPunct="0">
              <a:spcAft>
                <a:spcPts val="400"/>
              </a:spcAft>
              <a:buClr>
                <a:schemeClr val="accent3"/>
              </a:buClr>
              <a:buFont typeface="Arial" panose="020B0604020202020204" pitchFamily="34" charset="0"/>
              <a:buChar char="•"/>
              <a:defRPr/>
            </a:pPr>
            <a:r>
              <a:rPr lang="en-US" sz="1400">
                <a:cs typeface="Arial" panose="020B0604020202020204" pitchFamily="34" charset="0"/>
              </a:rPr>
              <a:t>Cost-saving</a:t>
            </a:r>
          </a:p>
        </p:txBody>
      </p:sp>
      <p:sp>
        <p:nvSpPr>
          <p:cNvPr id="13" name="TextBox 12">
            <a:extLst>
              <a:ext uri="{FF2B5EF4-FFF2-40B4-BE49-F238E27FC236}">
                <a16:creationId xmlns:a16="http://schemas.microsoft.com/office/drawing/2014/main" id="{1A484F3C-EDF6-EC89-0FCD-59AC3BD0EC70}"/>
              </a:ext>
            </a:extLst>
          </p:cNvPr>
          <p:cNvSpPr txBox="1"/>
          <p:nvPr/>
        </p:nvSpPr>
        <p:spPr>
          <a:xfrm>
            <a:off x="288004" y="2401424"/>
            <a:ext cx="4051194" cy="1400383"/>
          </a:xfrm>
          <a:prstGeom prst="rect">
            <a:avLst/>
          </a:prstGeom>
          <a:solidFill>
            <a:schemeClr val="accent1">
              <a:lumMod val="40000"/>
              <a:lumOff val="60000"/>
            </a:schemeClr>
          </a:solidFill>
          <a:ln w="38100">
            <a:solidFill>
              <a:schemeClr val="tx2"/>
            </a:solidFill>
          </a:ln>
        </p:spPr>
        <p:txBody>
          <a:bodyPr wrap="square" rtlCol="0">
            <a:spAutoFit/>
          </a:bodyPr>
          <a:lstStyle/>
          <a:p>
            <a:pPr marL="214308" indent="-214308" defTabSz="914378" eaLnBrk="0" fontAlgn="base" hangingPunct="0">
              <a:spcBef>
                <a:spcPct val="0"/>
              </a:spcBef>
              <a:spcAft>
                <a:spcPts val="600"/>
              </a:spcAft>
              <a:buClr>
                <a:schemeClr val="accent3"/>
              </a:buClr>
              <a:buFont typeface="Arial" panose="020B0604020202020204" pitchFamily="34" charset="0"/>
              <a:buChar char="•"/>
              <a:defRPr/>
            </a:pPr>
            <a:r>
              <a:rPr lang="en-US" sz="1400">
                <a:cs typeface="Arial" panose="020B0604020202020204" pitchFamily="34" charset="0"/>
              </a:rPr>
              <a:t>Convenience (no infusions, TLS monitoring)</a:t>
            </a:r>
          </a:p>
          <a:p>
            <a:pPr marL="214308" indent="-214308" defTabSz="914378" eaLnBrk="0" fontAlgn="base" hangingPunct="0">
              <a:spcBef>
                <a:spcPct val="0"/>
              </a:spcBef>
              <a:spcAft>
                <a:spcPts val="600"/>
              </a:spcAft>
              <a:buClr>
                <a:schemeClr val="accent3"/>
              </a:buClr>
              <a:buFont typeface="Arial" panose="020B0604020202020204" pitchFamily="34" charset="0"/>
              <a:buChar char="•"/>
              <a:defRPr/>
            </a:pPr>
            <a:r>
              <a:rPr lang="en-US" sz="1400">
                <a:cs typeface="Arial" panose="020B0604020202020204" pitchFamily="34" charset="0"/>
              </a:rPr>
              <a:t>Longer-term efficacy data</a:t>
            </a:r>
          </a:p>
          <a:p>
            <a:pPr marL="214308" indent="-214308" defTabSz="914378" eaLnBrk="0" fontAlgn="base" hangingPunct="0">
              <a:spcBef>
                <a:spcPct val="0"/>
              </a:spcBef>
              <a:spcAft>
                <a:spcPts val="600"/>
              </a:spcAft>
              <a:buClr>
                <a:schemeClr val="accent3"/>
              </a:buClr>
              <a:buFont typeface="Arial" panose="020B0604020202020204" pitchFamily="34" charset="0"/>
              <a:buChar char="•"/>
              <a:defRPr/>
            </a:pPr>
            <a:r>
              <a:rPr lang="en-US" sz="1400">
                <a:cs typeface="Arial" panose="020B0604020202020204" pitchFamily="34" charset="0"/>
              </a:rPr>
              <a:t>More effective in TP53 disrupted CLL</a:t>
            </a:r>
          </a:p>
          <a:p>
            <a:pPr marL="214308" indent="-214308" defTabSz="914378" eaLnBrk="0" fontAlgn="base" hangingPunct="0">
              <a:spcBef>
                <a:spcPct val="0"/>
              </a:spcBef>
              <a:spcAft>
                <a:spcPts val="600"/>
              </a:spcAft>
              <a:buClr>
                <a:schemeClr val="accent3"/>
              </a:buClr>
              <a:buFont typeface="Arial" panose="020B0604020202020204" pitchFamily="34" charset="0"/>
              <a:buChar char="•"/>
              <a:defRPr/>
            </a:pPr>
            <a:r>
              <a:rPr lang="en-US" sz="1400">
                <a:cs typeface="Arial" panose="020B0604020202020204" pitchFamily="34" charset="0"/>
              </a:rPr>
              <a:t>More data for efficacy of Ven at time of BTKi progression (ibrutinib)</a:t>
            </a:r>
          </a:p>
        </p:txBody>
      </p:sp>
    </p:spTree>
    <p:extLst>
      <p:ext uri="{BB962C8B-B14F-4D97-AF65-F5344CB8AC3E}">
        <p14:creationId xmlns:p14="http://schemas.microsoft.com/office/powerpoint/2010/main" val="165317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60551-1AB7-BD60-09FF-A89644629DBF}"/>
              </a:ext>
            </a:extLst>
          </p:cNvPr>
          <p:cNvSpPr>
            <a:spLocks noGrp="1"/>
          </p:cNvSpPr>
          <p:nvPr>
            <p:ph type="ctrTitle"/>
          </p:nvPr>
        </p:nvSpPr>
        <p:spPr/>
        <p:txBody>
          <a:bodyPr/>
          <a:lstStyle/>
          <a:p>
            <a:r>
              <a:rPr lang="en-US" sz="3600">
                <a:latin typeface="+mn-lt"/>
                <a:cs typeface="Calibri" panose="020F0502020204030204" pitchFamily="34" charset="0"/>
              </a:rPr>
              <a:t>BTKi Resistance</a:t>
            </a:r>
            <a:endParaRPr lang="en-US"/>
          </a:p>
        </p:txBody>
      </p:sp>
      <p:sp>
        <p:nvSpPr>
          <p:cNvPr id="3" name="Content Placeholder 2">
            <a:extLst>
              <a:ext uri="{FF2B5EF4-FFF2-40B4-BE49-F238E27FC236}">
                <a16:creationId xmlns:a16="http://schemas.microsoft.com/office/drawing/2014/main" id="{9D006829-FABA-4CAB-ADE5-31E5B1B00930}"/>
              </a:ext>
            </a:extLst>
          </p:cNvPr>
          <p:cNvSpPr>
            <a:spLocks noGrp="1"/>
          </p:cNvSpPr>
          <p:nvPr>
            <p:ph idx="1"/>
          </p:nvPr>
        </p:nvSpPr>
        <p:spPr>
          <a:xfrm>
            <a:off x="253999" y="1846374"/>
            <a:ext cx="9118599" cy="3589782"/>
          </a:xfrm>
        </p:spPr>
        <p:txBody>
          <a:bodyPr>
            <a:normAutofit/>
          </a:bodyPr>
          <a:lstStyle/>
          <a:p>
            <a:pPr marL="288925" lvl="1" indent="-288925">
              <a:lnSpc>
                <a:spcPct val="100000"/>
              </a:lnSpc>
              <a:spcBef>
                <a:spcPts val="600"/>
              </a:spcBef>
              <a:spcAft>
                <a:spcPts val="0"/>
              </a:spcAft>
            </a:pPr>
            <a:r>
              <a:rPr lang="en-US">
                <a:latin typeface="+mn-lt"/>
                <a:cs typeface="Calibri" panose="020F0502020204030204" pitchFamily="34" charset="0"/>
              </a:rPr>
              <a:t>Most information comes from studies with ibrutinib</a:t>
            </a:r>
          </a:p>
          <a:p>
            <a:pPr marL="746125" lvl="2" indent="-288925">
              <a:lnSpc>
                <a:spcPct val="100000"/>
              </a:lnSpc>
              <a:spcBef>
                <a:spcPts val="600"/>
              </a:spcBef>
              <a:spcAft>
                <a:spcPts val="0"/>
              </a:spcAft>
            </a:pPr>
            <a:r>
              <a:rPr lang="en-US">
                <a:latin typeface="+mn-lt"/>
                <a:cs typeface="Calibri" panose="020F0502020204030204" pitchFamily="34" charset="0"/>
              </a:rPr>
              <a:t>However, similar mechanisms were reported for acalabrutinib</a:t>
            </a:r>
          </a:p>
          <a:p>
            <a:pPr marL="288925" lvl="1" indent="-288925">
              <a:lnSpc>
                <a:spcPct val="100000"/>
              </a:lnSpc>
              <a:spcBef>
                <a:spcPts val="600"/>
              </a:spcBef>
              <a:spcAft>
                <a:spcPts val="0"/>
              </a:spcAft>
            </a:pPr>
            <a:r>
              <a:rPr lang="en-US">
                <a:latin typeface="+mn-lt"/>
                <a:cs typeface="Calibri" panose="020F0502020204030204" pitchFamily="34" charset="0"/>
              </a:rPr>
              <a:t>The two most common alterations are C481S in the ATP binding site of BTK</a:t>
            </a:r>
          </a:p>
          <a:p>
            <a:pPr marL="746125" lvl="2" indent="-288925">
              <a:lnSpc>
                <a:spcPct val="100000"/>
              </a:lnSpc>
              <a:spcBef>
                <a:spcPts val="600"/>
              </a:spcBef>
            </a:pPr>
            <a:r>
              <a:rPr lang="en-US">
                <a:latin typeface="+mn-lt"/>
                <a:cs typeface="Calibri" panose="020F0502020204030204" pitchFamily="34" charset="0"/>
              </a:rPr>
              <a:t>The mutations prevent attachment of covalent BTKis</a:t>
            </a:r>
          </a:p>
          <a:p>
            <a:pPr>
              <a:spcBef>
                <a:spcPts val="600"/>
              </a:spcBef>
            </a:pPr>
            <a:endParaRPr lang="en-US" sz="3600"/>
          </a:p>
          <a:p>
            <a:pPr>
              <a:spcBef>
                <a:spcPts val="600"/>
              </a:spcBef>
            </a:pPr>
            <a:r>
              <a:rPr lang="en-US" sz="2000">
                <a:latin typeface="+mn-lt"/>
              </a:rPr>
              <a:t>More common in previously treated patients and patients with TP53 abnormalities</a:t>
            </a:r>
          </a:p>
          <a:p>
            <a:endParaRPr lang="en-US" sz="3600"/>
          </a:p>
        </p:txBody>
      </p:sp>
      <p:sp>
        <p:nvSpPr>
          <p:cNvPr id="4" name="Text Placeholder 3">
            <a:extLst>
              <a:ext uri="{FF2B5EF4-FFF2-40B4-BE49-F238E27FC236}">
                <a16:creationId xmlns:a16="http://schemas.microsoft.com/office/drawing/2014/main" id="{45DA8A31-83ED-2A66-53AA-A77184AEE0CC}"/>
              </a:ext>
            </a:extLst>
          </p:cNvPr>
          <p:cNvSpPr>
            <a:spLocks noGrp="1"/>
          </p:cNvSpPr>
          <p:nvPr>
            <p:ph type="body" sz="quarter" idx="10"/>
          </p:nvPr>
        </p:nvSpPr>
        <p:spPr/>
        <p:txBody>
          <a:bodyPr/>
          <a:lstStyle/>
          <a:p>
            <a:r>
              <a:rPr lang="fr-FR" sz="1000">
                <a:solidFill>
                  <a:srgbClr val="5C6B72"/>
                </a:solidFill>
                <a:latin typeface="+mn-lt"/>
                <a:cs typeface="Calibri" panose="020F0502020204030204" pitchFamily="34" charset="0"/>
              </a:rPr>
              <a:t>Munir </a:t>
            </a:r>
            <a:r>
              <a:rPr lang="fr-FR" sz="1000" err="1">
                <a:solidFill>
                  <a:srgbClr val="5C6B72"/>
                </a:solidFill>
                <a:latin typeface="+mn-lt"/>
                <a:cs typeface="Calibri" panose="020F0502020204030204" pitchFamily="34" charset="0"/>
              </a:rPr>
              <a:t>T</a:t>
            </a:r>
            <a:r>
              <a:rPr lang="fr-FR" sz="1000">
                <a:solidFill>
                  <a:srgbClr val="5C6B72"/>
                </a:solidFill>
                <a:latin typeface="+mn-lt"/>
                <a:cs typeface="Calibri" panose="020F0502020204030204" pitchFamily="34" charset="0"/>
              </a:rPr>
              <a:t>, et al. </a:t>
            </a:r>
            <a:r>
              <a:rPr lang="fr-FR" sz="1000" i="1">
                <a:solidFill>
                  <a:srgbClr val="5C6B72"/>
                </a:solidFill>
                <a:latin typeface="+mn-lt"/>
                <a:cs typeface="Calibri" panose="020F0502020204030204" pitchFamily="34" charset="0"/>
              </a:rPr>
              <a:t>Am J </a:t>
            </a:r>
            <a:r>
              <a:rPr lang="fr-FR" sz="1000" i="1" err="1">
                <a:solidFill>
                  <a:srgbClr val="5C6B72"/>
                </a:solidFill>
                <a:latin typeface="+mn-lt"/>
                <a:cs typeface="Calibri" panose="020F0502020204030204" pitchFamily="34" charset="0"/>
              </a:rPr>
              <a:t>Hematol</a:t>
            </a:r>
            <a:r>
              <a:rPr lang="fr-FR" sz="1000" i="1">
                <a:solidFill>
                  <a:srgbClr val="5C6B72"/>
                </a:solidFill>
                <a:latin typeface="+mn-lt"/>
                <a:cs typeface="Calibri" panose="020F0502020204030204" pitchFamily="34" charset="0"/>
              </a:rPr>
              <a:t>.</a:t>
            </a:r>
            <a:r>
              <a:rPr lang="fr-FR" sz="1000">
                <a:solidFill>
                  <a:srgbClr val="5C6B72"/>
                </a:solidFill>
                <a:latin typeface="+mn-lt"/>
                <a:cs typeface="Calibri" panose="020F0502020204030204" pitchFamily="34" charset="0"/>
              </a:rPr>
              <a:t> 2019;94(12):1353–1363. </a:t>
            </a:r>
            <a:r>
              <a:rPr lang="fr-FR" sz="1000" err="1">
                <a:solidFill>
                  <a:srgbClr val="5C6B72"/>
                </a:solidFill>
                <a:latin typeface="+mn-lt"/>
                <a:cs typeface="Calibri" panose="020F0502020204030204" pitchFamily="34" charset="0"/>
              </a:rPr>
              <a:t>Hampel</a:t>
            </a:r>
            <a:r>
              <a:rPr lang="fr-FR" sz="1000">
                <a:solidFill>
                  <a:srgbClr val="5C6B72"/>
                </a:solidFill>
                <a:latin typeface="+mn-lt"/>
                <a:cs typeface="Calibri" panose="020F0502020204030204" pitchFamily="34" charset="0"/>
              </a:rPr>
              <a:t> PJ, et al. </a:t>
            </a:r>
            <a:r>
              <a:rPr lang="fr-FR" sz="1000" i="1">
                <a:solidFill>
                  <a:srgbClr val="5C6B72"/>
                </a:solidFill>
                <a:latin typeface="+mn-lt"/>
                <a:cs typeface="Calibri" panose="020F0502020204030204" pitchFamily="34" charset="0"/>
              </a:rPr>
              <a:t>Blood Cancer J.</a:t>
            </a:r>
            <a:r>
              <a:rPr lang="fr-FR" sz="1000">
                <a:solidFill>
                  <a:srgbClr val="5C6B72"/>
                </a:solidFill>
                <a:latin typeface="+mn-lt"/>
                <a:cs typeface="Calibri" panose="020F0502020204030204" pitchFamily="34" charset="0"/>
              </a:rPr>
              <a:t> 2022;12(9):124. </a:t>
            </a:r>
            <a:br>
              <a:rPr lang="fr-FR" sz="1000">
                <a:solidFill>
                  <a:srgbClr val="5C6B72"/>
                </a:solidFill>
                <a:latin typeface="+mn-lt"/>
                <a:cs typeface="Calibri" panose="020F0502020204030204" pitchFamily="34" charset="0"/>
              </a:rPr>
            </a:br>
            <a:r>
              <a:rPr lang="fr-FR" sz="1000">
                <a:solidFill>
                  <a:srgbClr val="5C6B72"/>
                </a:solidFill>
                <a:latin typeface="+mn-lt"/>
                <a:cs typeface="Calibri" panose="020F0502020204030204" pitchFamily="34" charset="0"/>
              </a:rPr>
              <a:t>Barr PM, et al. </a:t>
            </a:r>
            <a:r>
              <a:rPr lang="fr-FR" sz="1000" i="1">
                <a:solidFill>
                  <a:srgbClr val="5C6B72"/>
                </a:solidFill>
                <a:latin typeface="+mn-lt"/>
                <a:cs typeface="Calibri" panose="020F0502020204030204" pitchFamily="34" charset="0"/>
              </a:rPr>
              <a:t>Blood Adv.</a:t>
            </a:r>
            <a:r>
              <a:rPr lang="fr-FR" sz="1000">
                <a:solidFill>
                  <a:srgbClr val="5C6B72"/>
                </a:solidFill>
                <a:latin typeface="+mn-lt"/>
                <a:cs typeface="Calibri" panose="020F0502020204030204" pitchFamily="34" charset="0"/>
              </a:rPr>
              <a:t> 2022;6(11):3440–3450. </a:t>
            </a:r>
            <a:r>
              <a:rPr lang="fr-FR" sz="1000" err="1">
                <a:solidFill>
                  <a:srgbClr val="5C6B72"/>
                </a:solidFill>
                <a:latin typeface="+mn-lt"/>
                <a:cs typeface="Calibri" panose="020F0502020204030204" pitchFamily="34" charset="0"/>
              </a:rPr>
              <a:t>Frustaci</a:t>
            </a:r>
            <a:r>
              <a:rPr lang="fr-FR" sz="1000">
                <a:solidFill>
                  <a:srgbClr val="5C6B72"/>
                </a:solidFill>
                <a:latin typeface="+mn-lt"/>
                <a:cs typeface="Calibri" panose="020F0502020204030204" pitchFamily="34" charset="0"/>
              </a:rPr>
              <a:t> AM, et al. </a:t>
            </a:r>
            <a:r>
              <a:rPr lang="fr-FR" sz="1000" i="1">
                <a:solidFill>
                  <a:srgbClr val="5C6B72"/>
                </a:solidFill>
                <a:latin typeface="+mn-lt"/>
                <a:cs typeface="Calibri" panose="020F0502020204030204" pitchFamily="34" charset="0"/>
              </a:rPr>
              <a:t>Cancers (Basel)</a:t>
            </a:r>
            <a:r>
              <a:rPr lang="fr-FR" sz="1000">
                <a:solidFill>
                  <a:srgbClr val="5C6B72"/>
                </a:solidFill>
                <a:latin typeface="+mn-lt"/>
                <a:cs typeface="Calibri" panose="020F0502020204030204" pitchFamily="34" charset="0"/>
              </a:rPr>
              <a:t>. 2023;15(5). </a:t>
            </a:r>
            <a:r>
              <a:rPr lang="fr-FR" sz="1000" err="1">
                <a:solidFill>
                  <a:srgbClr val="5C6B72"/>
                </a:solidFill>
                <a:latin typeface="+mn-lt"/>
                <a:cs typeface="Calibri" panose="020F0502020204030204" pitchFamily="34" charset="0"/>
              </a:rPr>
              <a:t>Kaptein</a:t>
            </a:r>
            <a:r>
              <a:rPr lang="fr-FR" sz="1000">
                <a:solidFill>
                  <a:srgbClr val="5C6B72"/>
                </a:solidFill>
                <a:latin typeface="+mn-lt"/>
                <a:cs typeface="Calibri" panose="020F0502020204030204" pitchFamily="34" charset="0"/>
              </a:rPr>
              <a:t> A et al. </a:t>
            </a:r>
            <a:r>
              <a:rPr lang="fr-FR" sz="1000" i="1">
                <a:solidFill>
                  <a:srgbClr val="5C6B72"/>
                </a:solidFill>
                <a:latin typeface="+mn-lt"/>
                <a:cs typeface="Calibri" panose="020F0502020204030204" pitchFamily="34" charset="0"/>
              </a:rPr>
              <a:t>Blood</a:t>
            </a:r>
            <a:r>
              <a:rPr lang="fr-FR" sz="1000">
                <a:solidFill>
                  <a:srgbClr val="5C6B72"/>
                </a:solidFill>
                <a:latin typeface="+mn-lt"/>
                <a:cs typeface="Calibri" panose="020F0502020204030204" pitchFamily="34" charset="0"/>
              </a:rPr>
              <a:t>. 2018;132(</a:t>
            </a:r>
            <a:r>
              <a:rPr lang="fr-FR" sz="1000" err="1">
                <a:solidFill>
                  <a:srgbClr val="5C6B72"/>
                </a:solidFill>
                <a:latin typeface="+mn-lt"/>
                <a:cs typeface="Calibri" panose="020F0502020204030204" pitchFamily="34" charset="0"/>
              </a:rPr>
              <a:t>Suppl</a:t>
            </a:r>
            <a:r>
              <a:rPr lang="fr-FR" sz="1000">
                <a:solidFill>
                  <a:srgbClr val="5C6B72"/>
                </a:solidFill>
                <a:latin typeface="+mn-lt"/>
                <a:cs typeface="Calibri" panose="020F0502020204030204" pitchFamily="34" charset="0"/>
              </a:rPr>
              <a:t> 1):1871.</a:t>
            </a:r>
          </a:p>
          <a:p>
            <a:endParaRPr lang="en-US"/>
          </a:p>
        </p:txBody>
      </p:sp>
      <p:sp>
        <p:nvSpPr>
          <p:cNvPr id="5" name="Rectangle: Rounded Corners 4">
            <a:extLst>
              <a:ext uri="{FF2B5EF4-FFF2-40B4-BE49-F238E27FC236}">
                <a16:creationId xmlns:a16="http://schemas.microsoft.com/office/drawing/2014/main" id="{D3D900BF-6C09-17A0-E349-D20DC9421C97}"/>
              </a:ext>
            </a:extLst>
          </p:cNvPr>
          <p:cNvSpPr/>
          <p:nvPr/>
        </p:nvSpPr>
        <p:spPr>
          <a:xfrm>
            <a:off x="437211" y="1355253"/>
            <a:ext cx="8336399" cy="475373"/>
          </a:xfrm>
          <a:prstGeom prst="roundRect">
            <a:avLst/>
          </a:prstGeom>
          <a:solidFill>
            <a:schemeClr val="accent1">
              <a:lumMod val="20000"/>
              <a:lumOff val="80000"/>
            </a:schemeClr>
          </a:solidFill>
          <a:ln w="31750">
            <a:solidFill>
              <a:srgbClr val="489299"/>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00000"/>
              </a:lnSpc>
              <a:spcAft>
                <a:spcPts val="0"/>
              </a:spcAft>
            </a:pPr>
            <a:r>
              <a:rPr lang="en-US" b="1">
                <a:solidFill>
                  <a:schemeClr val="tx2"/>
                </a:solidFill>
                <a:latin typeface="+mn-lt"/>
                <a:cs typeface="Calibri" panose="020F0502020204030204" pitchFamily="34" charset="0"/>
              </a:rPr>
              <a:t>16%–23% of patients on continuous BTKi therapy develop BTKi resistance</a:t>
            </a:r>
          </a:p>
        </p:txBody>
      </p:sp>
      <p:sp>
        <p:nvSpPr>
          <p:cNvPr id="6" name="Rectangle: Rounded Corners 6">
            <a:extLst>
              <a:ext uri="{FF2B5EF4-FFF2-40B4-BE49-F238E27FC236}">
                <a16:creationId xmlns:a16="http://schemas.microsoft.com/office/drawing/2014/main" id="{A10BD020-C5FE-BD79-FC45-98B1C1D09B33}"/>
              </a:ext>
            </a:extLst>
          </p:cNvPr>
          <p:cNvSpPr/>
          <p:nvPr/>
        </p:nvSpPr>
        <p:spPr>
          <a:xfrm>
            <a:off x="601249" y="3403578"/>
            <a:ext cx="8008322" cy="475373"/>
          </a:xfrm>
          <a:prstGeom prst="roundRect">
            <a:avLst/>
          </a:prstGeom>
          <a:solidFill>
            <a:schemeClr val="accent1">
              <a:lumMod val="20000"/>
              <a:lumOff val="80000"/>
            </a:schemeClr>
          </a:solidFill>
          <a:ln w="31750">
            <a:solidFill>
              <a:srgbClr val="489299"/>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00000"/>
              </a:lnSpc>
              <a:spcAft>
                <a:spcPts val="0"/>
              </a:spcAft>
            </a:pPr>
            <a:r>
              <a:rPr lang="en-US" sz="1800" b="1">
                <a:solidFill>
                  <a:schemeClr val="tx2"/>
                </a:solidFill>
                <a:latin typeface="+mn-lt"/>
              </a:rPr>
              <a:t>Resistance typically arises with indefinite treatment </a:t>
            </a:r>
          </a:p>
        </p:txBody>
      </p:sp>
    </p:spTree>
    <p:extLst>
      <p:ext uri="{BB962C8B-B14F-4D97-AF65-F5344CB8AC3E}">
        <p14:creationId xmlns:p14="http://schemas.microsoft.com/office/powerpoint/2010/main" val="551456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2B8C5-AD0E-2301-BAC8-828BE3771261}"/>
              </a:ext>
            </a:extLst>
          </p:cNvPr>
          <p:cNvSpPr>
            <a:spLocks noGrp="1"/>
          </p:cNvSpPr>
          <p:nvPr>
            <p:ph type="title"/>
          </p:nvPr>
        </p:nvSpPr>
        <p:spPr/>
        <p:txBody>
          <a:bodyPr/>
          <a:lstStyle/>
          <a:p>
            <a:r>
              <a:rPr lang="en-US" sz="3600">
                <a:latin typeface="+mn-lt"/>
                <a:cs typeface="Calibri" panose="020F0502020204030204" pitchFamily="34" charset="0"/>
              </a:rPr>
              <a:t>Covalent vs. Noncovalent BTKis</a:t>
            </a:r>
            <a:endParaRPr lang="en-US"/>
          </a:p>
        </p:txBody>
      </p:sp>
      <p:sp>
        <p:nvSpPr>
          <p:cNvPr id="3" name="Text Placeholder 2">
            <a:extLst>
              <a:ext uri="{FF2B5EF4-FFF2-40B4-BE49-F238E27FC236}">
                <a16:creationId xmlns:a16="http://schemas.microsoft.com/office/drawing/2014/main" id="{3E1234D6-1DAF-5030-CB8E-EFDEB87932BF}"/>
              </a:ext>
            </a:extLst>
          </p:cNvPr>
          <p:cNvSpPr>
            <a:spLocks noGrp="1"/>
          </p:cNvSpPr>
          <p:nvPr>
            <p:ph type="body" sz="quarter" idx="10"/>
          </p:nvPr>
        </p:nvSpPr>
        <p:spPr>
          <a:noFill/>
          <a:ln>
            <a:noFill/>
          </a:ln>
        </p:spPr>
        <p:txBody>
          <a:bodyPr anchor="b"/>
          <a:lstStyle/>
          <a:p>
            <a:endParaRPr lang="fr-FR" sz="1000">
              <a:solidFill>
                <a:schemeClr val="accent6"/>
              </a:solidFill>
              <a:latin typeface="+mn-lt"/>
              <a:cs typeface="Calibri" panose="020F0502020204030204" pitchFamily="34" charset="0"/>
            </a:endParaRPr>
          </a:p>
          <a:p>
            <a:br>
              <a:rPr lang="fr-FR">
                <a:solidFill>
                  <a:schemeClr val="accent6"/>
                </a:solidFill>
                <a:latin typeface="+mn-lt"/>
                <a:cs typeface="Calibri" panose="020F0502020204030204" pitchFamily="34" charset="0"/>
              </a:rPr>
            </a:br>
            <a:endParaRPr lang="fr-FR">
              <a:solidFill>
                <a:schemeClr val="accent6"/>
              </a:solidFill>
              <a:latin typeface="+mn-lt"/>
              <a:cs typeface="Calibri" panose="020F0502020204030204" pitchFamily="34" charset="0"/>
            </a:endParaRPr>
          </a:p>
          <a:p>
            <a:endParaRPr lang="fr-FR" sz="1000">
              <a:solidFill>
                <a:schemeClr val="accent6"/>
              </a:solidFill>
              <a:latin typeface="+mn-lt"/>
              <a:cs typeface="Calibri" panose="020F0502020204030204" pitchFamily="34" charset="0"/>
            </a:endParaRPr>
          </a:p>
          <a:p>
            <a:endParaRPr lang="fr-FR">
              <a:solidFill>
                <a:schemeClr val="accent6"/>
              </a:solidFill>
              <a:latin typeface="+mn-lt"/>
              <a:cs typeface="Calibri" panose="020F0502020204030204" pitchFamily="34" charset="0"/>
            </a:endParaRPr>
          </a:p>
          <a:p>
            <a:endParaRPr lang="fr-FR" sz="1000">
              <a:solidFill>
                <a:schemeClr val="accent6"/>
              </a:solidFill>
              <a:latin typeface="+mn-lt"/>
              <a:cs typeface="Calibri" panose="020F0502020204030204" pitchFamily="34" charset="0"/>
            </a:endParaRPr>
          </a:p>
          <a:p>
            <a:r>
              <a:rPr lang="fr-FR" sz="1000">
                <a:solidFill>
                  <a:schemeClr val="accent6"/>
                </a:solidFill>
                <a:latin typeface="+mn-lt"/>
                <a:cs typeface="Calibri" panose="020F0502020204030204" pitchFamily="34" charset="0"/>
              </a:rPr>
              <a:t>* </a:t>
            </a:r>
            <a:r>
              <a:rPr lang="fr-FR" sz="1000" err="1">
                <a:solidFill>
                  <a:schemeClr val="accent6"/>
                </a:solidFill>
                <a:latin typeface="+mn-lt"/>
                <a:cs typeface="Calibri" panose="020F0502020204030204" pitchFamily="34" charset="0"/>
              </a:rPr>
              <a:t>Nemtabrutinib</a:t>
            </a:r>
            <a:r>
              <a:rPr lang="fr-FR" sz="1000">
                <a:solidFill>
                  <a:schemeClr val="accent6"/>
                </a:solidFill>
                <a:latin typeface="+mn-lt"/>
                <a:cs typeface="Calibri" panose="020F0502020204030204" pitchFamily="34" charset="0"/>
              </a:rPr>
              <a:t> </a:t>
            </a:r>
            <a:r>
              <a:rPr lang="fr-FR" sz="1000" err="1">
                <a:solidFill>
                  <a:schemeClr val="accent6"/>
                </a:solidFill>
                <a:latin typeface="+mn-lt"/>
                <a:cs typeface="Calibri" panose="020F0502020204030204" pitchFamily="34" charset="0"/>
              </a:rPr>
              <a:t>is</a:t>
            </a:r>
            <a:r>
              <a:rPr lang="fr-FR" sz="1000">
                <a:solidFill>
                  <a:schemeClr val="accent6"/>
                </a:solidFill>
                <a:latin typeface="+mn-lt"/>
                <a:cs typeface="Calibri" panose="020F0502020204030204" pitchFamily="34" charset="0"/>
              </a:rPr>
              <a:t> not FDA-</a:t>
            </a:r>
            <a:r>
              <a:rPr lang="fr-FR" sz="1000" err="1">
                <a:solidFill>
                  <a:schemeClr val="accent6"/>
                </a:solidFill>
                <a:latin typeface="+mn-lt"/>
                <a:cs typeface="Calibri" panose="020F0502020204030204" pitchFamily="34" charset="0"/>
              </a:rPr>
              <a:t>approved</a:t>
            </a:r>
            <a:r>
              <a:rPr lang="fr-FR" sz="1000">
                <a:solidFill>
                  <a:schemeClr val="accent6"/>
                </a:solidFill>
                <a:latin typeface="+mn-lt"/>
                <a:cs typeface="Calibri" panose="020F0502020204030204" pitchFamily="34" charset="0"/>
              </a:rPr>
              <a:t> for the </a:t>
            </a:r>
            <a:r>
              <a:rPr lang="fr-FR" sz="1000" err="1">
                <a:solidFill>
                  <a:schemeClr val="accent6"/>
                </a:solidFill>
                <a:latin typeface="+mn-lt"/>
                <a:cs typeface="Calibri" panose="020F0502020204030204" pitchFamily="34" charset="0"/>
              </a:rPr>
              <a:t>treatment</a:t>
            </a:r>
            <a:r>
              <a:rPr lang="fr-FR" sz="1000">
                <a:solidFill>
                  <a:schemeClr val="accent6"/>
                </a:solidFill>
                <a:latin typeface="+mn-lt"/>
                <a:cs typeface="Calibri" panose="020F0502020204030204" pitchFamily="34" charset="0"/>
              </a:rPr>
              <a:t> of CLL</a:t>
            </a:r>
          </a:p>
          <a:p>
            <a:endParaRPr lang="fr-FR" sz="1000">
              <a:solidFill>
                <a:schemeClr val="accent6"/>
              </a:solidFill>
              <a:latin typeface="+mn-lt"/>
              <a:cs typeface="Calibri" panose="020F0502020204030204" pitchFamily="34" charset="0"/>
            </a:endParaRPr>
          </a:p>
          <a:p>
            <a:r>
              <a:rPr lang="fr-FR" sz="1000" err="1">
                <a:solidFill>
                  <a:schemeClr val="accent6"/>
                </a:solidFill>
                <a:latin typeface="+mn-lt"/>
                <a:cs typeface="Calibri" panose="020F0502020204030204" pitchFamily="34" charset="0"/>
              </a:rPr>
              <a:t>Tambaro</a:t>
            </a:r>
            <a:r>
              <a:rPr lang="fr-FR" sz="1000">
                <a:solidFill>
                  <a:schemeClr val="accent6"/>
                </a:solidFill>
                <a:latin typeface="+mn-lt"/>
                <a:cs typeface="Calibri" panose="020F0502020204030204" pitchFamily="34" charset="0"/>
              </a:rPr>
              <a:t> FP, et al. </a:t>
            </a:r>
            <a:r>
              <a:rPr lang="fr-FR" sz="1000" i="1">
                <a:solidFill>
                  <a:schemeClr val="accent6"/>
                </a:solidFill>
                <a:latin typeface="+mn-lt"/>
                <a:cs typeface="Calibri" panose="020F0502020204030204" pitchFamily="34" charset="0"/>
              </a:rPr>
              <a:t>J </a:t>
            </a:r>
            <a:r>
              <a:rPr lang="fr-FR" sz="1000" i="1" err="1">
                <a:solidFill>
                  <a:schemeClr val="accent6"/>
                </a:solidFill>
                <a:latin typeface="+mn-lt"/>
                <a:cs typeface="Calibri" panose="020F0502020204030204" pitchFamily="34" charset="0"/>
              </a:rPr>
              <a:t>Exp</a:t>
            </a:r>
            <a:r>
              <a:rPr lang="fr-FR" sz="1000" i="1">
                <a:solidFill>
                  <a:schemeClr val="accent6"/>
                </a:solidFill>
                <a:latin typeface="+mn-lt"/>
                <a:cs typeface="Calibri" panose="020F0502020204030204" pitchFamily="34" charset="0"/>
              </a:rPr>
              <a:t> </a:t>
            </a:r>
            <a:r>
              <a:rPr lang="fr-FR" sz="1000" i="1" err="1">
                <a:solidFill>
                  <a:schemeClr val="accent6"/>
                </a:solidFill>
                <a:latin typeface="+mn-lt"/>
                <a:cs typeface="Calibri" panose="020F0502020204030204" pitchFamily="34" charset="0"/>
              </a:rPr>
              <a:t>Pharmacol</a:t>
            </a:r>
            <a:r>
              <a:rPr lang="fr-FR" sz="1000" i="1">
                <a:solidFill>
                  <a:schemeClr val="accent6"/>
                </a:solidFill>
                <a:latin typeface="+mn-lt"/>
                <a:cs typeface="Calibri" panose="020F0502020204030204" pitchFamily="34" charset="0"/>
              </a:rPr>
              <a:t>.</a:t>
            </a:r>
            <a:r>
              <a:rPr lang="fr-FR" sz="1000">
                <a:solidFill>
                  <a:schemeClr val="accent6"/>
                </a:solidFill>
                <a:latin typeface="+mn-lt"/>
                <a:cs typeface="Calibri" panose="020F0502020204030204" pitchFamily="34" charset="0"/>
              </a:rPr>
              <a:t> 2021;13:923-935.</a:t>
            </a:r>
          </a:p>
        </p:txBody>
      </p:sp>
      <p:graphicFrame>
        <p:nvGraphicFramePr>
          <p:cNvPr id="5" name="Table 4">
            <a:extLst>
              <a:ext uri="{FF2B5EF4-FFF2-40B4-BE49-F238E27FC236}">
                <a16:creationId xmlns:a16="http://schemas.microsoft.com/office/drawing/2014/main" id="{BBB1629D-4A7D-A455-37DF-105DE97BA40D}"/>
              </a:ext>
            </a:extLst>
          </p:cNvPr>
          <p:cNvGraphicFramePr>
            <a:graphicFrameLocks noGrp="1"/>
          </p:cNvGraphicFramePr>
          <p:nvPr>
            <p:extLst>
              <p:ext uri="{D42A27DB-BD31-4B8C-83A1-F6EECF244321}">
                <p14:modId xmlns:p14="http://schemas.microsoft.com/office/powerpoint/2010/main" val="1012330161"/>
              </p:ext>
            </p:extLst>
          </p:nvPr>
        </p:nvGraphicFramePr>
        <p:xfrm>
          <a:off x="809469" y="1518409"/>
          <a:ext cx="7525062" cy="2661706"/>
        </p:xfrm>
        <a:graphic>
          <a:graphicData uri="http://schemas.openxmlformats.org/drawingml/2006/table">
            <a:tbl>
              <a:tblPr firstRow="1" bandRow="1">
                <a:tableStyleId>{5C22544A-7EE6-4342-B048-85BDC9FD1C3A}</a:tableStyleId>
              </a:tblPr>
              <a:tblGrid>
                <a:gridCol w="3762531">
                  <a:extLst>
                    <a:ext uri="{9D8B030D-6E8A-4147-A177-3AD203B41FA5}">
                      <a16:colId xmlns:a16="http://schemas.microsoft.com/office/drawing/2014/main" val="20000"/>
                    </a:ext>
                  </a:extLst>
                </a:gridCol>
                <a:gridCol w="3762531">
                  <a:extLst>
                    <a:ext uri="{9D8B030D-6E8A-4147-A177-3AD203B41FA5}">
                      <a16:colId xmlns:a16="http://schemas.microsoft.com/office/drawing/2014/main" val="20001"/>
                    </a:ext>
                  </a:extLst>
                </a:gridCol>
              </a:tblGrid>
              <a:tr h="334318">
                <a:tc>
                  <a:txBody>
                    <a:bodyPr/>
                    <a:lstStyle/>
                    <a:p>
                      <a:pPr algn="ctr"/>
                      <a:r>
                        <a:rPr lang="en-US" sz="1600">
                          <a:solidFill>
                            <a:schemeClr val="tx1"/>
                          </a:solidFill>
                        </a:rPr>
                        <a:t>Covalent BTKi</a:t>
                      </a:r>
                      <a:endParaRPr lang="en-US" sz="1600">
                        <a:solidFill>
                          <a:schemeClr val="tx1"/>
                        </a:solidFill>
                        <a:latin typeface="Arial" panose="020B0604020202020204" pitchFamily="34" charset="0"/>
                        <a:cs typeface="Arial" panose="020B0604020202020204" pitchFamily="34" charset="0"/>
                      </a:endParaRPr>
                    </a:p>
                  </a:txBody>
                  <a:tcPr marL="45720" marR="45720" marT="22860" marB="22860"/>
                </a:tc>
                <a:tc>
                  <a:txBody>
                    <a:bodyPr/>
                    <a:lstStyle/>
                    <a:p>
                      <a:pPr algn="ctr"/>
                      <a:r>
                        <a:rPr lang="en-US" sz="1600">
                          <a:solidFill>
                            <a:schemeClr val="tx1"/>
                          </a:solidFill>
                        </a:rPr>
                        <a:t>Noncovalent BTKi</a:t>
                      </a:r>
                      <a:endParaRPr lang="en-US" sz="1600">
                        <a:solidFill>
                          <a:schemeClr val="tx1"/>
                        </a:solidFill>
                        <a:latin typeface="Arial" panose="020B0604020202020204" pitchFamily="34" charset="0"/>
                        <a:cs typeface="Arial" panose="020B0604020202020204" pitchFamily="34" charset="0"/>
                      </a:endParaRPr>
                    </a:p>
                  </a:txBody>
                  <a:tcPr marL="45720" marR="45720" marT="22860" marB="22860"/>
                </a:tc>
                <a:extLst>
                  <a:ext uri="{0D108BD9-81ED-4DB2-BD59-A6C34878D82A}">
                    <a16:rowId xmlns:a16="http://schemas.microsoft.com/office/drawing/2014/main" val="10000"/>
                  </a:ext>
                </a:extLst>
              </a:tr>
              <a:tr h="897379">
                <a:tc>
                  <a:txBody>
                    <a:bodyPr/>
                    <a:lstStyle/>
                    <a:p>
                      <a:r>
                        <a:rPr lang="en-US" sz="1600" b="0">
                          <a:solidFill>
                            <a:schemeClr val="tx1"/>
                          </a:solidFill>
                        </a:rPr>
                        <a:t>Ibrutinib</a:t>
                      </a:r>
                    </a:p>
                    <a:p>
                      <a:r>
                        <a:rPr lang="en-US" sz="1600" b="0">
                          <a:solidFill>
                            <a:schemeClr val="tx1"/>
                          </a:solidFill>
                        </a:rPr>
                        <a:t>Acalabrutinib</a:t>
                      </a:r>
                    </a:p>
                    <a:p>
                      <a:r>
                        <a:rPr lang="en-US" sz="1600" b="0">
                          <a:solidFill>
                            <a:schemeClr val="tx1"/>
                          </a:solidFill>
                        </a:rPr>
                        <a:t>Zanubrutinib</a:t>
                      </a:r>
                      <a:endParaRPr lang="en-US" sz="1600" b="0">
                        <a:solidFill>
                          <a:schemeClr val="tx1"/>
                        </a:solidFill>
                        <a:latin typeface="Arial" panose="020B0604020202020204" pitchFamily="34" charset="0"/>
                        <a:cs typeface="Arial" panose="020B0604020202020204" pitchFamily="34" charset="0"/>
                      </a:endParaRPr>
                    </a:p>
                  </a:txBody>
                  <a:tcPr marL="45720" marR="45720" marT="22860" marB="22860" anchor="ctr"/>
                </a:tc>
                <a:tc>
                  <a:txBody>
                    <a:bodyPr/>
                    <a:lstStyle/>
                    <a:p>
                      <a:r>
                        <a:rPr lang="en-US" sz="1600" b="0" err="1">
                          <a:solidFill>
                            <a:schemeClr val="tx1"/>
                          </a:solidFill>
                        </a:rPr>
                        <a:t>Pirtobrutinib</a:t>
                      </a:r>
                      <a:br>
                        <a:rPr lang="en-US" sz="1600" b="0">
                          <a:solidFill>
                            <a:schemeClr val="tx1"/>
                          </a:solidFill>
                        </a:rPr>
                      </a:br>
                      <a:r>
                        <a:rPr lang="en-US" sz="1600" b="0" err="1">
                          <a:solidFill>
                            <a:schemeClr val="tx1"/>
                          </a:solidFill>
                        </a:rPr>
                        <a:t>Nemtabrutinib</a:t>
                      </a:r>
                      <a:r>
                        <a:rPr lang="en-US" sz="1600" b="0">
                          <a:solidFill>
                            <a:schemeClr val="tx1"/>
                          </a:solidFill>
                        </a:rPr>
                        <a:t>*</a:t>
                      </a:r>
                      <a:endParaRPr lang="en-US" sz="1600" b="0">
                        <a:solidFill>
                          <a:schemeClr val="tx1"/>
                        </a:solidFill>
                        <a:latin typeface="Arial" panose="020B0604020202020204" pitchFamily="34" charset="0"/>
                        <a:cs typeface="Arial" panose="020B0604020202020204" pitchFamily="34" charset="0"/>
                      </a:endParaRPr>
                    </a:p>
                  </a:txBody>
                  <a:tcPr marL="45720" marR="45720" marT="22860" marB="22860" anchor="ctr"/>
                </a:tc>
                <a:extLst>
                  <a:ext uri="{0D108BD9-81ED-4DB2-BD59-A6C34878D82A}">
                    <a16:rowId xmlns:a16="http://schemas.microsoft.com/office/drawing/2014/main" val="10001"/>
                  </a:ext>
                </a:extLst>
              </a:tr>
              <a:tr h="1430009">
                <a:tc>
                  <a:txBody>
                    <a:bodyPr/>
                    <a:lstStyle/>
                    <a:p>
                      <a:pPr marL="9525" indent="0" algn="l">
                        <a:tabLst>
                          <a:tab pos="1079500" algn="ctr"/>
                          <a:tab pos="5651500" algn="ctr"/>
                        </a:tabLst>
                      </a:pPr>
                      <a:r>
                        <a:rPr lang="en-US" sz="1400">
                          <a:solidFill>
                            <a:schemeClr val="tx1"/>
                          </a:solidFill>
                        </a:rPr>
                        <a:t>    	Inhibited                        No inhibition </a:t>
                      </a:r>
                      <a:endParaRPr lang="en-US" sz="1400">
                        <a:solidFill>
                          <a:schemeClr val="tx1"/>
                        </a:solidFill>
                        <a:latin typeface="Arial" panose="020B0604020202020204" pitchFamily="34" charset="0"/>
                        <a:cs typeface="Arial" panose="020B0604020202020204" pitchFamily="34" charset="0"/>
                      </a:endParaRPr>
                    </a:p>
                  </a:txBody>
                  <a:tcPr marL="45720" marR="45720" marT="22860" marB="22860" anchor="b"/>
                </a:tc>
                <a:tc>
                  <a:txBody>
                    <a:bodyPr/>
                    <a:lstStyle/>
                    <a:p>
                      <a:pPr algn="ctr"/>
                      <a:r>
                        <a:rPr lang="en-US" sz="1400">
                          <a:solidFill>
                            <a:schemeClr val="tx1"/>
                          </a:solidFill>
                        </a:rPr>
                        <a:t>Both wild type and mutant BTK inhibited</a:t>
                      </a:r>
                      <a:endParaRPr lang="en-US" sz="1400">
                        <a:solidFill>
                          <a:schemeClr val="tx1"/>
                        </a:solidFill>
                        <a:latin typeface="Arial" panose="020B0604020202020204" pitchFamily="34" charset="0"/>
                        <a:cs typeface="Arial" panose="020B0604020202020204" pitchFamily="34" charset="0"/>
                      </a:endParaRPr>
                    </a:p>
                  </a:txBody>
                  <a:tcPr marL="45720" marR="45720" marT="22860" marB="22860" anchor="b"/>
                </a:tc>
                <a:extLst>
                  <a:ext uri="{0D108BD9-81ED-4DB2-BD59-A6C34878D82A}">
                    <a16:rowId xmlns:a16="http://schemas.microsoft.com/office/drawing/2014/main" val="10002"/>
                  </a:ext>
                </a:extLst>
              </a:tr>
            </a:tbl>
          </a:graphicData>
        </a:graphic>
      </p:graphicFrame>
      <p:grpSp>
        <p:nvGrpSpPr>
          <p:cNvPr id="6" name="Group 5">
            <a:extLst>
              <a:ext uri="{FF2B5EF4-FFF2-40B4-BE49-F238E27FC236}">
                <a16:creationId xmlns:a16="http://schemas.microsoft.com/office/drawing/2014/main" id="{F571CCFA-D47E-9F42-54E1-0792D27B76B0}"/>
              </a:ext>
            </a:extLst>
          </p:cNvPr>
          <p:cNvGrpSpPr/>
          <p:nvPr/>
        </p:nvGrpSpPr>
        <p:grpSpPr>
          <a:xfrm>
            <a:off x="3252866" y="2130701"/>
            <a:ext cx="816964" cy="457200"/>
            <a:chOff x="3252866" y="1746225"/>
            <a:chExt cx="816964" cy="457200"/>
          </a:xfrm>
        </p:grpSpPr>
        <p:sp>
          <p:nvSpPr>
            <p:cNvPr id="7" name="Oval 6">
              <a:extLst>
                <a:ext uri="{FF2B5EF4-FFF2-40B4-BE49-F238E27FC236}">
                  <a16:creationId xmlns:a16="http://schemas.microsoft.com/office/drawing/2014/main" id="{DE495A1D-8A7C-DCDB-C7EF-AF6DEE64C66C}"/>
                </a:ext>
              </a:extLst>
            </p:cNvPr>
            <p:cNvSpPr/>
            <p:nvPr/>
          </p:nvSpPr>
          <p:spPr>
            <a:xfrm>
              <a:off x="3612630" y="1746225"/>
              <a:ext cx="457200" cy="457200"/>
            </a:xfrm>
            <a:prstGeom prst="ellipse">
              <a:avLst/>
            </a:prstGeom>
            <a:solidFill>
              <a:schemeClr val="accent6">
                <a:lumMod val="75000"/>
              </a:schemeClr>
            </a:solid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cxnSp>
          <p:nvCxnSpPr>
            <p:cNvPr id="8" name="Straight Connector 7">
              <a:extLst>
                <a:ext uri="{FF2B5EF4-FFF2-40B4-BE49-F238E27FC236}">
                  <a16:creationId xmlns:a16="http://schemas.microsoft.com/office/drawing/2014/main" id="{D0CFF8B9-6C77-82C3-6A6B-F27F0AAB0605}"/>
                </a:ext>
              </a:extLst>
            </p:cNvPr>
            <p:cNvCxnSpPr>
              <a:stCxn id="7" idx="2"/>
            </p:cNvCxnSpPr>
            <p:nvPr/>
          </p:nvCxnSpPr>
          <p:spPr>
            <a:xfrm flipH="1">
              <a:off x="3365293" y="1974825"/>
              <a:ext cx="247337" cy="3748"/>
            </a:xfrm>
            <a:prstGeom prst="line">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F01285F0-26C0-5B8A-4C23-8324C20471CA}"/>
                </a:ext>
              </a:extLst>
            </p:cNvPr>
            <p:cNvSpPr/>
            <p:nvPr/>
          </p:nvSpPr>
          <p:spPr>
            <a:xfrm>
              <a:off x="3252866" y="1881137"/>
              <a:ext cx="240654" cy="247338"/>
            </a:xfrm>
            <a:prstGeom prst="ellipse">
              <a:avLst/>
            </a:prstGeom>
            <a:solidFill>
              <a:schemeClr val="accent3"/>
            </a:solid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r>
                <a:rPr lang="en-US" sz="1600" b="1">
                  <a:solidFill>
                    <a:prstClr val="white"/>
                  </a:solidFill>
                  <a:latin typeface="Calibri"/>
                </a:rPr>
                <a:t>C</a:t>
              </a:r>
            </a:p>
          </p:txBody>
        </p:sp>
      </p:grpSp>
      <p:sp>
        <p:nvSpPr>
          <p:cNvPr id="10" name="Block Arc 9">
            <a:extLst>
              <a:ext uri="{FF2B5EF4-FFF2-40B4-BE49-F238E27FC236}">
                <a16:creationId xmlns:a16="http://schemas.microsoft.com/office/drawing/2014/main" id="{F4C3153F-EE9B-9831-569A-78CD96BD3862}"/>
              </a:ext>
            </a:extLst>
          </p:cNvPr>
          <p:cNvSpPr/>
          <p:nvPr/>
        </p:nvSpPr>
        <p:spPr>
          <a:xfrm rot="5400000">
            <a:off x="6625193" y="2048715"/>
            <a:ext cx="495595" cy="599607"/>
          </a:xfrm>
          <a:prstGeom prst="blockArc">
            <a:avLst>
              <a:gd name="adj1" fmla="val 9206108"/>
              <a:gd name="adj2" fmla="val 2158254"/>
              <a:gd name="adj3" fmla="val 12054"/>
            </a:avLst>
          </a:prstGeom>
          <a:solidFill>
            <a:schemeClr val="accent6">
              <a:lumMod val="7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srgbClr val="1C2E37"/>
              </a:solidFill>
              <a:latin typeface="Calibri"/>
            </a:endParaRPr>
          </a:p>
        </p:txBody>
      </p:sp>
      <p:sp>
        <p:nvSpPr>
          <p:cNvPr id="11" name="Oval 10">
            <a:extLst>
              <a:ext uri="{FF2B5EF4-FFF2-40B4-BE49-F238E27FC236}">
                <a16:creationId xmlns:a16="http://schemas.microsoft.com/office/drawing/2014/main" id="{9B25B89D-6179-DF03-6064-00BF2AF060C4}"/>
              </a:ext>
            </a:extLst>
          </p:cNvPr>
          <p:cNvSpPr/>
          <p:nvPr/>
        </p:nvSpPr>
        <p:spPr>
          <a:xfrm>
            <a:off x="2451174" y="3187780"/>
            <a:ext cx="332283" cy="332283"/>
          </a:xfrm>
          <a:prstGeom prst="ellipse">
            <a:avLst/>
          </a:prstGeom>
          <a:solidFill>
            <a:schemeClr val="accent6">
              <a:lumMod val="75000"/>
            </a:schemeClr>
          </a:solid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cxnSp>
        <p:nvCxnSpPr>
          <p:cNvPr id="12" name="Straight Connector 11">
            <a:extLst>
              <a:ext uri="{FF2B5EF4-FFF2-40B4-BE49-F238E27FC236}">
                <a16:creationId xmlns:a16="http://schemas.microsoft.com/office/drawing/2014/main" id="{A1C2F528-DEFB-4DAA-DEF6-48DBA1E09E8E}"/>
              </a:ext>
            </a:extLst>
          </p:cNvPr>
          <p:cNvCxnSpPr>
            <a:cxnSpLocks/>
            <a:stCxn id="11" idx="2"/>
          </p:cNvCxnSpPr>
          <p:nvPr/>
        </p:nvCxnSpPr>
        <p:spPr>
          <a:xfrm flipH="1">
            <a:off x="1436841" y="3353922"/>
            <a:ext cx="1014333" cy="0"/>
          </a:xfrm>
          <a:prstGeom prst="line">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024C7D0C-7F9B-C412-F60A-1FC9ADBE10BE}"/>
              </a:ext>
            </a:extLst>
          </p:cNvPr>
          <p:cNvSpPr/>
          <p:nvPr/>
        </p:nvSpPr>
        <p:spPr>
          <a:xfrm>
            <a:off x="2151146" y="3249533"/>
            <a:ext cx="203135" cy="208778"/>
          </a:xfrm>
          <a:prstGeom prst="ellipse">
            <a:avLst/>
          </a:prstGeom>
          <a:solidFill>
            <a:schemeClr val="accent3"/>
          </a:solid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r>
              <a:rPr lang="en-US" sz="1600" b="1">
                <a:solidFill>
                  <a:prstClr val="white"/>
                </a:solidFill>
                <a:latin typeface="Calibri"/>
              </a:rPr>
              <a:t>C</a:t>
            </a:r>
          </a:p>
        </p:txBody>
      </p:sp>
      <p:sp>
        <p:nvSpPr>
          <p:cNvPr id="14" name="Oval 13">
            <a:extLst>
              <a:ext uri="{FF2B5EF4-FFF2-40B4-BE49-F238E27FC236}">
                <a16:creationId xmlns:a16="http://schemas.microsoft.com/office/drawing/2014/main" id="{C357ACE3-EE8C-324D-D082-3CCCE8406909}"/>
              </a:ext>
            </a:extLst>
          </p:cNvPr>
          <p:cNvSpPr/>
          <p:nvPr/>
        </p:nvSpPr>
        <p:spPr>
          <a:xfrm>
            <a:off x="1836083" y="3249533"/>
            <a:ext cx="203135" cy="208778"/>
          </a:xfrm>
          <a:prstGeom prst="ellipse">
            <a:avLst/>
          </a:prstGeom>
          <a:solidFill>
            <a:schemeClr val="accent3"/>
          </a:solid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r>
              <a:rPr lang="en-US" sz="1600" b="1">
                <a:solidFill>
                  <a:prstClr val="white"/>
                </a:solidFill>
                <a:latin typeface="Calibri"/>
              </a:rPr>
              <a:t>C</a:t>
            </a:r>
          </a:p>
        </p:txBody>
      </p:sp>
      <p:grpSp>
        <p:nvGrpSpPr>
          <p:cNvPr id="15" name="Group 14">
            <a:extLst>
              <a:ext uri="{FF2B5EF4-FFF2-40B4-BE49-F238E27FC236}">
                <a16:creationId xmlns:a16="http://schemas.microsoft.com/office/drawing/2014/main" id="{DC4D6F9B-2566-C009-8C8E-7FAAF1E53161}"/>
              </a:ext>
            </a:extLst>
          </p:cNvPr>
          <p:cNvGrpSpPr/>
          <p:nvPr/>
        </p:nvGrpSpPr>
        <p:grpSpPr>
          <a:xfrm>
            <a:off x="967259" y="3093468"/>
            <a:ext cx="781406" cy="504045"/>
            <a:chOff x="967259" y="2658752"/>
            <a:chExt cx="781406" cy="504045"/>
          </a:xfrm>
          <a:solidFill>
            <a:schemeClr val="accent3"/>
          </a:solidFill>
        </p:grpSpPr>
        <p:sp>
          <p:nvSpPr>
            <p:cNvPr id="16" name="Oval 15">
              <a:extLst>
                <a:ext uri="{FF2B5EF4-FFF2-40B4-BE49-F238E27FC236}">
                  <a16:creationId xmlns:a16="http://schemas.microsoft.com/office/drawing/2014/main" id="{B072F38B-9056-5361-BFE9-F704CE4C9B2D}"/>
                </a:ext>
              </a:extLst>
            </p:cNvPr>
            <p:cNvSpPr/>
            <p:nvPr/>
          </p:nvSpPr>
          <p:spPr>
            <a:xfrm>
              <a:off x="967259" y="2658752"/>
              <a:ext cx="107507" cy="107507"/>
            </a:xfrm>
            <a:prstGeom prst="ellipse">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17" name="Rounded Rectangle 22">
              <a:extLst>
                <a:ext uri="{FF2B5EF4-FFF2-40B4-BE49-F238E27FC236}">
                  <a16:creationId xmlns:a16="http://schemas.microsoft.com/office/drawing/2014/main" id="{84AF5149-0076-B263-D96B-AF3E00450648}"/>
                </a:ext>
              </a:extLst>
            </p:cNvPr>
            <p:cNvSpPr/>
            <p:nvPr/>
          </p:nvSpPr>
          <p:spPr>
            <a:xfrm>
              <a:off x="1064302" y="2658752"/>
              <a:ext cx="457200" cy="504045"/>
            </a:xfrm>
            <a:prstGeom prst="round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18" name="Rounded Rectangle 24">
              <a:extLst>
                <a:ext uri="{FF2B5EF4-FFF2-40B4-BE49-F238E27FC236}">
                  <a16:creationId xmlns:a16="http://schemas.microsoft.com/office/drawing/2014/main" id="{6E2E4212-E746-625A-48F2-F8886C3F1C3C}"/>
                </a:ext>
              </a:extLst>
            </p:cNvPr>
            <p:cNvSpPr/>
            <p:nvPr/>
          </p:nvSpPr>
          <p:spPr>
            <a:xfrm>
              <a:off x="1291465" y="2658752"/>
              <a:ext cx="457200" cy="57168"/>
            </a:xfrm>
            <a:prstGeom prst="round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19" name="Rounded Rectangle 25">
              <a:extLst>
                <a:ext uri="{FF2B5EF4-FFF2-40B4-BE49-F238E27FC236}">
                  <a16:creationId xmlns:a16="http://schemas.microsoft.com/office/drawing/2014/main" id="{53F33D79-BCC1-03C9-D8B0-DA667B671113}"/>
                </a:ext>
              </a:extLst>
            </p:cNvPr>
            <p:cNvSpPr/>
            <p:nvPr/>
          </p:nvSpPr>
          <p:spPr>
            <a:xfrm>
              <a:off x="1291465" y="2894541"/>
              <a:ext cx="457200" cy="57168"/>
            </a:xfrm>
            <a:prstGeom prst="round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20" name="Rounded Rectangle 26">
              <a:extLst>
                <a:ext uri="{FF2B5EF4-FFF2-40B4-BE49-F238E27FC236}">
                  <a16:creationId xmlns:a16="http://schemas.microsoft.com/office/drawing/2014/main" id="{66865BD6-F5D2-53B7-8145-29EA48F1916B}"/>
                </a:ext>
              </a:extLst>
            </p:cNvPr>
            <p:cNvSpPr/>
            <p:nvPr/>
          </p:nvSpPr>
          <p:spPr>
            <a:xfrm>
              <a:off x="1291465" y="3105629"/>
              <a:ext cx="457200" cy="57168"/>
            </a:xfrm>
            <a:prstGeom prst="round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21" name="Rectangle 20">
              <a:extLst>
                <a:ext uri="{FF2B5EF4-FFF2-40B4-BE49-F238E27FC236}">
                  <a16:creationId xmlns:a16="http://schemas.microsoft.com/office/drawing/2014/main" id="{F6FE2D72-6DCD-81D4-AB88-72A73F37F7A7}"/>
                </a:ext>
              </a:extLst>
            </p:cNvPr>
            <p:cNvSpPr/>
            <p:nvPr/>
          </p:nvSpPr>
          <p:spPr>
            <a:xfrm>
              <a:off x="1052006" y="2751504"/>
              <a:ext cx="567378" cy="337279"/>
            </a:xfrm>
            <a:prstGeom prst="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r>
                <a:rPr lang="en-US" b="1">
                  <a:solidFill>
                    <a:prstClr val="white"/>
                  </a:solidFill>
                  <a:latin typeface="Calibri"/>
                </a:rPr>
                <a:t>BTK</a:t>
              </a:r>
            </a:p>
          </p:txBody>
        </p:sp>
      </p:grpSp>
      <p:cxnSp>
        <p:nvCxnSpPr>
          <p:cNvPr id="22" name="Straight Connector 21">
            <a:extLst>
              <a:ext uri="{FF2B5EF4-FFF2-40B4-BE49-F238E27FC236}">
                <a16:creationId xmlns:a16="http://schemas.microsoft.com/office/drawing/2014/main" id="{AE800E6A-B7A6-8691-4B7C-B86B9B2CDD4F}"/>
              </a:ext>
            </a:extLst>
          </p:cNvPr>
          <p:cNvCxnSpPr>
            <a:cxnSpLocks/>
          </p:cNvCxnSpPr>
          <p:nvPr/>
        </p:nvCxnSpPr>
        <p:spPr>
          <a:xfrm flipH="1">
            <a:off x="3400552" y="3353922"/>
            <a:ext cx="526871" cy="0"/>
          </a:xfrm>
          <a:prstGeom prst="line">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2406EA80-EC45-1506-748C-E4095D70CBBE}"/>
              </a:ext>
            </a:extLst>
          </p:cNvPr>
          <p:cNvSpPr/>
          <p:nvPr/>
        </p:nvSpPr>
        <p:spPr>
          <a:xfrm>
            <a:off x="3799794" y="3249533"/>
            <a:ext cx="203135" cy="208778"/>
          </a:xfrm>
          <a:prstGeom prst="ellipse">
            <a:avLst/>
          </a:prstGeom>
          <a:solidFill>
            <a:schemeClr val="accent3"/>
          </a:solid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r>
              <a:rPr lang="en-US" sz="1600" b="1">
                <a:solidFill>
                  <a:prstClr val="white"/>
                </a:solidFill>
                <a:latin typeface="Calibri"/>
              </a:rPr>
              <a:t>S</a:t>
            </a:r>
          </a:p>
        </p:txBody>
      </p:sp>
      <p:grpSp>
        <p:nvGrpSpPr>
          <p:cNvPr id="24" name="Group 23">
            <a:extLst>
              <a:ext uri="{FF2B5EF4-FFF2-40B4-BE49-F238E27FC236}">
                <a16:creationId xmlns:a16="http://schemas.microsoft.com/office/drawing/2014/main" id="{E8D62A42-9345-7A35-8C5F-E08A97DDE752}"/>
              </a:ext>
            </a:extLst>
          </p:cNvPr>
          <p:cNvGrpSpPr/>
          <p:nvPr/>
        </p:nvGrpSpPr>
        <p:grpSpPr>
          <a:xfrm>
            <a:off x="2930970" y="3093468"/>
            <a:ext cx="781406" cy="504045"/>
            <a:chOff x="2930970" y="2658752"/>
            <a:chExt cx="781406" cy="504045"/>
          </a:xfrm>
          <a:solidFill>
            <a:schemeClr val="accent3"/>
          </a:solidFill>
        </p:grpSpPr>
        <p:sp>
          <p:nvSpPr>
            <p:cNvPr id="25" name="Oval 24">
              <a:extLst>
                <a:ext uri="{FF2B5EF4-FFF2-40B4-BE49-F238E27FC236}">
                  <a16:creationId xmlns:a16="http://schemas.microsoft.com/office/drawing/2014/main" id="{C7F392A3-2EB3-1E39-A0EF-9C29F6CEC95B}"/>
                </a:ext>
              </a:extLst>
            </p:cNvPr>
            <p:cNvSpPr/>
            <p:nvPr/>
          </p:nvSpPr>
          <p:spPr>
            <a:xfrm>
              <a:off x="2930970" y="2658752"/>
              <a:ext cx="107507" cy="107507"/>
            </a:xfrm>
            <a:prstGeom prst="ellipse">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26" name="Rounded Rectangle 33">
              <a:extLst>
                <a:ext uri="{FF2B5EF4-FFF2-40B4-BE49-F238E27FC236}">
                  <a16:creationId xmlns:a16="http://schemas.microsoft.com/office/drawing/2014/main" id="{A7E9FA88-08A2-439A-23DD-34CCEED7739A}"/>
                </a:ext>
              </a:extLst>
            </p:cNvPr>
            <p:cNvSpPr/>
            <p:nvPr/>
          </p:nvSpPr>
          <p:spPr>
            <a:xfrm>
              <a:off x="3028013" y="2658752"/>
              <a:ext cx="457200" cy="504045"/>
            </a:xfrm>
            <a:prstGeom prst="round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27" name="Rounded Rectangle 34">
              <a:extLst>
                <a:ext uri="{FF2B5EF4-FFF2-40B4-BE49-F238E27FC236}">
                  <a16:creationId xmlns:a16="http://schemas.microsoft.com/office/drawing/2014/main" id="{6DA5859F-912F-8241-7316-2D9D68117800}"/>
                </a:ext>
              </a:extLst>
            </p:cNvPr>
            <p:cNvSpPr/>
            <p:nvPr/>
          </p:nvSpPr>
          <p:spPr>
            <a:xfrm>
              <a:off x="3255176" y="2658752"/>
              <a:ext cx="457200" cy="57168"/>
            </a:xfrm>
            <a:prstGeom prst="round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28" name="Rounded Rectangle 35">
              <a:extLst>
                <a:ext uri="{FF2B5EF4-FFF2-40B4-BE49-F238E27FC236}">
                  <a16:creationId xmlns:a16="http://schemas.microsoft.com/office/drawing/2014/main" id="{DBB8963B-26AE-5984-8D6F-4E458BBE2781}"/>
                </a:ext>
              </a:extLst>
            </p:cNvPr>
            <p:cNvSpPr/>
            <p:nvPr/>
          </p:nvSpPr>
          <p:spPr>
            <a:xfrm>
              <a:off x="3255176" y="2894541"/>
              <a:ext cx="457200" cy="57168"/>
            </a:xfrm>
            <a:prstGeom prst="round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29" name="Rounded Rectangle 36">
              <a:extLst>
                <a:ext uri="{FF2B5EF4-FFF2-40B4-BE49-F238E27FC236}">
                  <a16:creationId xmlns:a16="http://schemas.microsoft.com/office/drawing/2014/main" id="{2DC5BBEC-F439-6F3E-8244-454C848289C9}"/>
                </a:ext>
              </a:extLst>
            </p:cNvPr>
            <p:cNvSpPr/>
            <p:nvPr/>
          </p:nvSpPr>
          <p:spPr>
            <a:xfrm>
              <a:off x="3255176" y="3105629"/>
              <a:ext cx="457200" cy="57168"/>
            </a:xfrm>
            <a:prstGeom prst="round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30" name="Rectangle 29">
              <a:extLst>
                <a:ext uri="{FF2B5EF4-FFF2-40B4-BE49-F238E27FC236}">
                  <a16:creationId xmlns:a16="http://schemas.microsoft.com/office/drawing/2014/main" id="{BDF66C59-6F4D-F269-391B-BE8717A0F0EE}"/>
                </a:ext>
              </a:extLst>
            </p:cNvPr>
            <p:cNvSpPr/>
            <p:nvPr/>
          </p:nvSpPr>
          <p:spPr>
            <a:xfrm>
              <a:off x="3015717" y="2751504"/>
              <a:ext cx="567378" cy="337279"/>
            </a:xfrm>
            <a:prstGeom prst="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r>
                <a:rPr lang="en-US" b="1">
                  <a:solidFill>
                    <a:prstClr val="white"/>
                  </a:solidFill>
                  <a:latin typeface="Calibri"/>
                </a:rPr>
                <a:t>BTK</a:t>
              </a:r>
            </a:p>
          </p:txBody>
        </p:sp>
      </p:grpSp>
      <p:grpSp>
        <p:nvGrpSpPr>
          <p:cNvPr id="31" name="Group 30">
            <a:extLst>
              <a:ext uri="{FF2B5EF4-FFF2-40B4-BE49-F238E27FC236}">
                <a16:creationId xmlns:a16="http://schemas.microsoft.com/office/drawing/2014/main" id="{23F4DFB8-7299-3689-3B4F-3D46FB76990C}"/>
              </a:ext>
            </a:extLst>
          </p:cNvPr>
          <p:cNvGrpSpPr/>
          <p:nvPr/>
        </p:nvGrpSpPr>
        <p:grpSpPr>
          <a:xfrm>
            <a:off x="3919928" y="2788043"/>
            <a:ext cx="543814" cy="274926"/>
            <a:chOff x="3919928" y="2353327"/>
            <a:chExt cx="543814" cy="274926"/>
          </a:xfrm>
        </p:grpSpPr>
        <p:sp>
          <p:nvSpPr>
            <p:cNvPr id="32" name="Oval 31">
              <a:extLst>
                <a:ext uri="{FF2B5EF4-FFF2-40B4-BE49-F238E27FC236}">
                  <a16:creationId xmlns:a16="http://schemas.microsoft.com/office/drawing/2014/main" id="{CC663DCE-6A59-B575-2457-080435FBA628}"/>
                </a:ext>
              </a:extLst>
            </p:cNvPr>
            <p:cNvSpPr/>
            <p:nvPr/>
          </p:nvSpPr>
          <p:spPr>
            <a:xfrm>
              <a:off x="4188817" y="2353327"/>
              <a:ext cx="274925" cy="274926"/>
            </a:xfrm>
            <a:prstGeom prst="ellipse">
              <a:avLst/>
            </a:prstGeom>
            <a:solidFill>
              <a:schemeClr val="accent6">
                <a:lumMod val="75000"/>
              </a:schemeClr>
            </a:solid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00">
                <a:solidFill>
                  <a:prstClr val="white"/>
                </a:solidFill>
                <a:latin typeface="Calibri"/>
              </a:endParaRPr>
            </a:p>
          </p:txBody>
        </p:sp>
        <p:cxnSp>
          <p:nvCxnSpPr>
            <p:cNvPr id="33" name="Straight Connector 32">
              <a:extLst>
                <a:ext uri="{FF2B5EF4-FFF2-40B4-BE49-F238E27FC236}">
                  <a16:creationId xmlns:a16="http://schemas.microsoft.com/office/drawing/2014/main" id="{3DA3794E-7624-7DF7-81B9-892F432E2A2E}"/>
                </a:ext>
              </a:extLst>
            </p:cNvPr>
            <p:cNvCxnSpPr>
              <a:stCxn id="32" idx="2"/>
            </p:cNvCxnSpPr>
            <p:nvPr/>
          </p:nvCxnSpPr>
          <p:spPr>
            <a:xfrm flipH="1">
              <a:off x="3955136" y="2490789"/>
              <a:ext cx="233682" cy="2922"/>
            </a:xfrm>
            <a:prstGeom prst="line">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5FA191BC-B733-A5B7-7F8A-7CE57FB490F3}"/>
                </a:ext>
              </a:extLst>
            </p:cNvPr>
            <p:cNvSpPr/>
            <p:nvPr/>
          </p:nvSpPr>
          <p:spPr>
            <a:xfrm>
              <a:off x="3919928" y="2417730"/>
              <a:ext cx="187666" cy="192879"/>
            </a:xfrm>
            <a:prstGeom prst="ellipse">
              <a:avLst/>
            </a:prstGeom>
            <a:solidFill>
              <a:schemeClr val="accent3"/>
            </a:solid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r>
                <a:rPr lang="en-US" sz="1400" b="1">
                  <a:solidFill>
                    <a:prstClr val="white"/>
                  </a:solidFill>
                  <a:latin typeface="Calibri"/>
                </a:rPr>
                <a:t>C</a:t>
              </a:r>
            </a:p>
          </p:txBody>
        </p:sp>
      </p:grpSp>
      <p:cxnSp>
        <p:nvCxnSpPr>
          <p:cNvPr id="35" name="Straight Connector 34">
            <a:extLst>
              <a:ext uri="{FF2B5EF4-FFF2-40B4-BE49-F238E27FC236}">
                <a16:creationId xmlns:a16="http://schemas.microsoft.com/office/drawing/2014/main" id="{5F809CFB-77EB-9694-5DCC-7D4C67CAE5A8}"/>
              </a:ext>
            </a:extLst>
          </p:cNvPr>
          <p:cNvCxnSpPr>
            <a:cxnSpLocks/>
          </p:cNvCxnSpPr>
          <p:nvPr/>
        </p:nvCxnSpPr>
        <p:spPr>
          <a:xfrm flipH="1">
            <a:off x="5274322" y="3353922"/>
            <a:ext cx="534367" cy="0"/>
          </a:xfrm>
          <a:prstGeom prst="line">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34CD40B0-1E6D-24C1-1B0F-5DEC060F57C1}"/>
              </a:ext>
            </a:extLst>
          </p:cNvPr>
          <p:cNvSpPr/>
          <p:nvPr/>
        </p:nvSpPr>
        <p:spPr>
          <a:xfrm>
            <a:off x="5651634" y="3226993"/>
            <a:ext cx="246996" cy="253857"/>
          </a:xfrm>
          <a:prstGeom prst="ellipse">
            <a:avLst/>
          </a:prstGeom>
          <a:solidFill>
            <a:schemeClr val="accent3"/>
          </a:solid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r>
              <a:rPr lang="en-US" sz="1600" b="1">
                <a:solidFill>
                  <a:prstClr val="white"/>
                </a:solidFill>
                <a:latin typeface="Calibri"/>
              </a:rPr>
              <a:t>C</a:t>
            </a:r>
          </a:p>
        </p:txBody>
      </p:sp>
      <p:grpSp>
        <p:nvGrpSpPr>
          <p:cNvPr id="37" name="Group 36">
            <a:extLst>
              <a:ext uri="{FF2B5EF4-FFF2-40B4-BE49-F238E27FC236}">
                <a16:creationId xmlns:a16="http://schemas.microsoft.com/office/drawing/2014/main" id="{3345205A-032B-B61C-EBA2-E7E9E0E3E958}"/>
              </a:ext>
            </a:extLst>
          </p:cNvPr>
          <p:cNvGrpSpPr/>
          <p:nvPr/>
        </p:nvGrpSpPr>
        <p:grpSpPr>
          <a:xfrm>
            <a:off x="4804740" y="3093468"/>
            <a:ext cx="781406" cy="504045"/>
            <a:chOff x="4804740" y="2658752"/>
            <a:chExt cx="781406" cy="504045"/>
          </a:xfrm>
          <a:solidFill>
            <a:schemeClr val="accent3"/>
          </a:solidFill>
        </p:grpSpPr>
        <p:sp>
          <p:nvSpPr>
            <p:cNvPr id="38" name="Oval 37">
              <a:extLst>
                <a:ext uri="{FF2B5EF4-FFF2-40B4-BE49-F238E27FC236}">
                  <a16:creationId xmlns:a16="http://schemas.microsoft.com/office/drawing/2014/main" id="{14DC1117-56B0-FC6C-4C02-2FE6F9A5F1F0}"/>
                </a:ext>
              </a:extLst>
            </p:cNvPr>
            <p:cNvSpPr/>
            <p:nvPr/>
          </p:nvSpPr>
          <p:spPr>
            <a:xfrm>
              <a:off x="4804740" y="2658752"/>
              <a:ext cx="107507" cy="107507"/>
            </a:xfrm>
            <a:prstGeom prst="ellipse">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39" name="Rounded Rectangle 51">
              <a:extLst>
                <a:ext uri="{FF2B5EF4-FFF2-40B4-BE49-F238E27FC236}">
                  <a16:creationId xmlns:a16="http://schemas.microsoft.com/office/drawing/2014/main" id="{15D1ED97-2C4C-2AE6-B921-F8C2ABB3549F}"/>
                </a:ext>
              </a:extLst>
            </p:cNvPr>
            <p:cNvSpPr/>
            <p:nvPr/>
          </p:nvSpPr>
          <p:spPr>
            <a:xfrm>
              <a:off x="4901783" y="2658752"/>
              <a:ext cx="457200" cy="504045"/>
            </a:xfrm>
            <a:prstGeom prst="round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40" name="Rounded Rectangle 52">
              <a:extLst>
                <a:ext uri="{FF2B5EF4-FFF2-40B4-BE49-F238E27FC236}">
                  <a16:creationId xmlns:a16="http://schemas.microsoft.com/office/drawing/2014/main" id="{E002E267-D04A-AF5F-0223-C5BEE699F5B0}"/>
                </a:ext>
              </a:extLst>
            </p:cNvPr>
            <p:cNvSpPr/>
            <p:nvPr/>
          </p:nvSpPr>
          <p:spPr>
            <a:xfrm>
              <a:off x="5128946" y="2658752"/>
              <a:ext cx="457200" cy="57168"/>
            </a:xfrm>
            <a:prstGeom prst="round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41" name="Rounded Rectangle 53">
              <a:extLst>
                <a:ext uri="{FF2B5EF4-FFF2-40B4-BE49-F238E27FC236}">
                  <a16:creationId xmlns:a16="http://schemas.microsoft.com/office/drawing/2014/main" id="{903F63D6-66CE-7B4D-E3DF-0563887C3989}"/>
                </a:ext>
              </a:extLst>
            </p:cNvPr>
            <p:cNvSpPr/>
            <p:nvPr/>
          </p:nvSpPr>
          <p:spPr>
            <a:xfrm>
              <a:off x="5128946" y="2894541"/>
              <a:ext cx="457200" cy="57168"/>
            </a:xfrm>
            <a:prstGeom prst="round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42" name="Rounded Rectangle 54">
              <a:extLst>
                <a:ext uri="{FF2B5EF4-FFF2-40B4-BE49-F238E27FC236}">
                  <a16:creationId xmlns:a16="http://schemas.microsoft.com/office/drawing/2014/main" id="{8BFEB7A6-C994-9E6C-B080-D60BE8756679}"/>
                </a:ext>
              </a:extLst>
            </p:cNvPr>
            <p:cNvSpPr/>
            <p:nvPr/>
          </p:nvSpPr>
          <p:spPr>
            <a:xfrm>
              <a:off x="5128946" y="3105629"/>
              <a:ext cx="457200" cy="57168"/>
            </a:xfrm>
            <a:prstGeom prst="round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43" name="Rectangle 42">
              <a:extLst>
                <a:ext uri="{FF2B5EF4-FFF2-40B4-BE49-F238E27FC236}">
                  <a16:creationId xmlns:a16="http://schemas.microsoft.com/office/drawing/2014/main" id="{CAA046D6-EDBE-3573-F519-BAF396FE27C7}"/>
                </a:ext>
              </a:extLst>
            </p:cNvPr>
            <p:cNvSpPr/>
            <p:nvPr/>
          </p:nvSpPr>
          <p:spPr>
            <a:xfrm>
              <a:off x="4889486" y="2751504"/>
              <a:ext cx="545449" cy="337279"/>
            </a:xfrm>
            <a:prstGeom prst="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r>
                <a:rPr lang="en-US" b="1">
                  <a:solidFill>
                    <a:prstClr val="white"/>
                  </a:solidFill>
                  <a:latin typeface="Calibri"/>
                </a:rPr>
                <a:t>BTK</a:t>
              </a:r>
            </a:p>
          </p:txBody>
        </p:sp>
      </p:grpSp>
      <p:sp>
        <p:nvSpPr>
          <p:cNvPr id="44" name="Block Arc 43">
            <a:extLst>
              <a:ext uri="{FF2B5EF4-FFF2-40B4-BE49-F238E27FC236}">
                <a16:creationId xmlns:a16="http://schemas.microsoft.com/office/drawing/2014/main" id="{9068AFE9-3DC1-AA60-969E-C85CB8EB49DE}"/>
              </a:ext>
            </a:extLst>
          </p:cNvPr>
          <p:cNvSpPr/>
          <p:nvPr/>
        </p:nvSpPr>
        <p:spPr>
          <a:xfrm rot="5400000">
            <a:off x="5523416" y="3043336"/>
            <a:ext cx="495595" cy="599607"/>
          </a:xfrm>
          <a:prstGeom prst="blockArc">
            <a:avLst>
              <a:gd name="adj1" fmla="val 9206108"/>
              <a:gd name="adj2" fmla="val 2158254"/>
              <a:gd name="adj3" fmla="val 12054"/>
            </a:avLst>
          </a:prstGeom>
          <a:solidFill>
            <a:schemeClr val="accent6">
              <a:lumMod val="7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srgbClr val="1C2E37"/>
              </a:solidFill>
              <a:latin typeface="Calibri"/>
            </a:endParaRPr>
          </a:p>
        </p:txBody>
      </p:sp>
      <p:cxnSp>
        <p:nvCxnSpPr>
          <p:cNvPr id="45" name="Straight Connector 44">
            <a:extLst>
              <a:ext uri="{FF2B5EF4-FFF2-40B4-BE49-F238E27FC236}">
                <a16:creationId xmlns:a16="http://schemas.microsoft.com/office/drawing/2014/main" id="{90C1B7F7-8FD2-8B33-2F38-AD44C2D27A3B}"/>
              </a:ext>
            </a:extLst>
          </p:cNvPr>
          <p:cNvCxnSpPr>
            <a:cxnSpLocks/>
          </p:cNvCxnSpPr>
          <p:nvPr/>
        </p:nvCxnSpPr>
        <p:spPr>
          <a:xfrm flipH="1">
            <a:off x="7178073" y="3353922"/>
            <a:ext cx="534367" cy="0"/>
          </a:xfrm>
          <a:prstGeom prst="line">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46" name="Oval 45">
            <a:extLst>
              <a:ext uri="{FF2B5EF4-FFF2-40B4-BE49-F238E27FC236}">
                <a16:creationId xmlns:a16="http://schemas.microsoft.com/office/drawing/2014/main" id="{B2598A35-1B3D-3487-5171-22151485859F}"/>
              </a:ext>
            </a:extLst>
          </p:cNvPr>
          <p:cNvSpPr/>
          <p:nvPr/>
        </p:nvSpPr>
        <p:spPr>
          <a:xfrm>
            <a:off x="7555385" y="3226993"/>
            <a:ext cx="246996" cy="253857"/>
          </a:xfrm>
          <a:prstGeom prst="ellipse">
            <a:avLst/>
          </a:prstGeom>
          <a:solidFill>
            <a:schemeClr val="accent3"/>
          </a:solid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r>
              <a:rPr lang="en-US" sz="1600" b="1">
                <a:solidFill>
                  <a:prstClr val="white"/>
                </a:solidFill>
                <a:latin typeface="Calibri"/>
              </a:rPr>
              <a:t>S</a:t>
            </a:r>
          </a:p>
        </p:txBody>
      </p:sp>
      <p:grpSp>
        <p:nvGrpSpPr>
          <p:cNvPr id="47" name="Group 46">
            <a:extLst>
              <a:ext uri="{FF2B5EF4-FFF2-40B4-BE49-F238E27FC236}">
                <a16:creationId xmlns:a16="http://schemas.microsoft.com/office/drawing/2014/main" id="{62FD5F7D-064A-FBE8-EC87-235755C0F532}"/>
              </a:ext>
            </a:extLst>
          </p:cNvPr>
          <p:cNvGrpSpPr/>
          <p:nvPr/>
        </p:nvGrpSpPr>
        <p:grpSpPr>
          <a:xfrm>
            <a:off x="6708491" y="3093468"/>
            <a:ext cx="781406" cy="504045"/>
            <a:chOff x="6708491" y="2658752"/>
            <a:chExt cx="781406" cy="504045"/>
          </a:xfrm>
          <a:solidFill>
            <a:schemeClr val="accent3"/>
          </a:solidFill>
        </p:grpSpPr>
        <p:sp>
          <p:nvSpPr>
            <p:cNvPr id="48" name="Oval 47">
              <a:extLst>
                <a:ext uri="{FF2B5EF4-FFF2-40B4-BE49-F238E27FC236}">
                  <a16:creationId xmlns:a16="http://schemas.microsoft.com/office/drawing/2014/main" id="{106B15C7-1EF4-1907-7D36-7E43B748DAF8}"/>
                </a:ext>
              </a:extLst>
            </p:cNvPr>
            <p:cNvSpPr/>
            <p:nvPr/>
          </p:nvSpPr>
          <p:spPr>
            <a:xfrm>
              <a:off x="6708491" y="2658752"/>
              <a:ext cx="107507" cy="107507"/>
            </a:xfrm>
            <a:prstGeom prst="ellipse">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49" name="Rounded Rectangle 62">
              <a:extLst>
                <a:ext uri="{FF2B5EF4-FFF2-40B4-BE49-F238E27FC236}">
                  <a16:creationId xmlns:a16="http://schemas.microsoft.com/office/drawing/2014/main" id="{F3A3FE93-4387-277A-BED3-25EDD83569F3}"/>
                </a:ext>
              </a:extLst>
            </p:cNvPr>
            <p:cNvSpPr/>
            <p:nvPr/>
          </p:nvSpPr>
          <p:spPr>
            <a:xfrm>
              <a:off x="6805534" y="2658752"/>
              <a:ext cx="457200" cy="504045"/>
            </a:xfrm>
            <a:prstGeom prst="round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50" name="Rounded Rectangle 63">
              <a:extLst>
                <a:ext uri="{FF2B5EF4-FFF2-40B4-BE49-F238E27FC236}">
                  <a16:creationId xmlns:a16="http://schemas.microsoft.com/office/drawing/2014/main" id="{3199FDAF-42C4-2BD7-23EE-46EC338DD891}"/>
                </a:ext>
              </a:extLst>
            </p:cNvPr>
            <p:cNvSpPr/>
            <p:nvPr/>
          </p:nvSpPr>
          <p:spPr>
            <a:xfrm>
              <a:off x="7032697" y="2658752"/>
              <a:ext cx="457200" cy="57168"/>
            </a:xfrm>
            <a:prstGeom prst="round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51" name="Rounded Rectangle 64">
              <a:extLst>
                <a:ext uri="{FF2B5EF4-FFF2-40B4-BE49-F238E27FC236}">
                  <a16:creationId xmlns:a16="http://schemas.microsoft.com/office/drawing/2014/main" id="{5B29FF8B-F111-9D33-7AF8-632BF73B3BAE}"/>
                </a:ext>
              </a:extLst>
            </p:cNvPr>
            <p:cNvSpPr/>
            <p:nvPr/>
          </p:nvSpPr>
          <p:spPr>
            <a:xfrm>
              <a:off x="7032697" y="2894541"/>
              <a:ext cx="457200" cy="57168"/>
            </a:xfrm>
            <a:prstGeom prst="round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52" name="Rounded Rectangle 65">
              <a:extLst>
                <a:ext uri="{FF2B5EF4-FFF2-40B4-BE49-F238E27FC236}">
                  <a16:creationId xmlns:a16="http://schemas.microsoft.com/office/drawing/2014/main" id="{B164FFCB-20F9-8964-6688-EF1312AFBD81}"/>
                </a:ext>
              </a:extLst>
            </p:cNvPr>
            <p:cNvSpPr/>
            <p:nvPr/>
          </p:nvSpPr>
          <p:spPr>
            <a:xfrm>
              <a:off x="7032697" y="3105629"/>
              <a:ext cx="457200" cy="57168"/>
            </a:xfrm>
            <a:prstGeom prst="round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prstClr val="white"/>
                </a:solidFill>
                <a:latin typeface="Calibri"/>
              </a:endParaRPr>
            </a:p>
          </p:txBody>
        </p:sp>
        <p:sp>
          <p:nvSpPr>
            <p:cNvPr id="53" name="Rectangle 52">
              <a:extLst>
                <a:ext uri="{FF2B5EF4-FFF2-40B4-BE49-F238E27FC236}">
                  <a16:creationId xmlns:a16="http://schemas.microsoft.com/office/drawing/2014/main" id="{95CECADB-B1FC-1239-ED3C-F22649BBDE6C}"/>
                </a:ext>
              </a:extLst>
            </p:cNvPr>
            <p:cNvSpPr/>
            <p:nvPr/>
          </p:nvSpPr>
          <p:spPr>
            <a:xfrm>
              <a:off x="6793237" y="2751504"/>
              <a:ext cx="581923" cy="337279"/>
            </a:xfrm>
            <a:prstGeom prst="rect">
              <a:avLst/>
            </a:prstGeom>
            <a:grp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r>
                <a:rPr lang="en-US" b="1">
                  <a:solidFill>
                    <a:prstClr val="white"/>
                  </a:solidFill>
                  <a:latin typeface="Calibri"/>
                </a:rPr>
                <a:t>BTK</a:t>
              </a:r>
            </a:p>
          </p:txBody>
        </p:sp>
      </p:grpSp>
      <p:sp>
        <p:nvSpPr>
          <p:cNvPr id="54" name="Block Arc 53">
            <a:extLst>
              <a:ext uri="{FF2B5EF4-FFF2-40B4-BE49-F238E27FC236}">
                <a16:creationId xmlns:a16="http://schemas.microsoft.com/office/drawing/2014/main" id="{C1CD6592-C256-01D3-C743-84A5A81DB30F}"/>
              </a:ext>
            </a:extLst>
          </p:cNvPr>
          <p:cNvSpPr/>
          <p:nvPr/>
        </p:nvSpPr>
        <p:spPr>
          <a:xfrm rot="5400000">
            <a:off x="7427167" y="3043336"/>
            <a:ext cx="495595" cy="599607"/>
          </a:xfrm>
          <a:prstGeom prst="blockArc">
            <a:avLst>
              <a:gd name="adj1" fmla="val 9206108"/>
              <a:gd name="adj2" fmla="val 2158254"/>
              <a:gd name="adj3" fmla="val 12054"/>
            </a:avLst>
          </a:prstGeom>
          <a:solidFill>
            <a:schemeClr val="accent6">
              <a:lumMod val="7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18345"/>
            <a:endParaRPr lang="en-US" sz="1250">
              <a:solidFill>
                <a:srgbClr val="1C2E37"/>
              </a:solidFill>
              <a:latin typeface="Calibri"/>
            </a:endParaRPr>
          </a:p>
        </p:txBody>
      </p:sp>
    </p:spTree>
    <p:extLst>
      <p:ext uri="{BB962C8B-B14F-4D97-AF65-F5344CB8AC3E}">
        <p14:creationId xmlns:p14="http://schemas.microsoft.com/office/powerpoint/2010/main" val="3043743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D1B6-2012-3F3D-FB27-82C3CA35D60C}"/>
              </a:ext>
            </a:extLst>
          </p:cNvPr>
          <p:cNvSpPr>
            <a:spLocks noGrp="1"/>
          </p:cNvSpPr>
          <p:nvPr>
            <p:ph type="title"/>
          </p:nvPr>
        </p:nvSpPr>
        <p:spPr>
          <a:xfrm>
            <a:off x="286162" y="57294"/>
            <a:ext cx="8527976" cy="847933"/>
          </a:xfrm>
          <a:effectLst/>
        </p:spPr>
        <p:txBody>
          <a:bodyPr>
            <a:noAutofit/>
          </a:bodyPr>
          <a:lstStyle/>
          <a:p>
            <a:pPr algn="l"/>
            <a:r>
              <a:rPr lang="en-GB" sz="1800" b="1" err="1">
                <a:solidFill>
                  <a:schemeClr val="tx2"/>
                </a:solidFill>
              </a:rPr>
              <a:t>Pirtobrutinib</a:t>
            </a:r>
            <a:r>
              <a:rPr lang="en-GB" sz="1800" b="1">
                <a:solidFill>
                  <a:schemeClr val="tx2"/>
                </a:solidFill>
              </a:rPr>
              <a:t> in Covalent BTK-Inhibitor Pre-Treated R/R CLL/SLL and </a:t>
            </a:r>
            <a:br>
              <a:rPr lang="en-GB" sz="1800" b="1">
                <a:solidFill>
                  <a:schemeClr val="tx2"/>
                </a:solidFill>
              </a:rPr>
            </a:br>
            <a:r>
              <a:rPr lang="en-GB" sz="1800" b="1">
                <a:solidFill>
                  <a:schemeClr val="tx2"/>
                </a:solidFill>
              </a:rPr>
              <a:t>MCL </a:t>
            </a:r>
            <a:r>
              <a:rPr lang="en-US" sz="1800" b="1">
                <a:solidFill>
                  <a:schemeClr val="tx2"/>
                </a:solidFill>
              </a:rPr>
              <a:t>Phase 1/2 BRUIN Study: Design, Eligibility, and Enrollment</a:t>
            </a:r>
          </a:p>
        </p:txBody>
      </p:sp>
      <p:cxnSp>
        <p:nvCxnSpPr>
          <p:cNvPr id="11" name="Straight Connector 10">
            <a:extLst>
              <a:ext uri="{FF2B5EF4-FFF2-40B4-BE49-F238E27FC236}">
                <a16:creationId xmlns:a16="http://schemas.microsoft.com/office/drawing/2014/main" id="{642BF5C2-C124-F49C-4ED1-A3750AF1D50D}"/>
              </a:ext>
            </a:extLst>
          </p:cNvPr>
          <p:cNvCxnSpPr>
            <a:cxnSpLocks/>
          </p:cNvCxnSpPr>
          <p:nvPr/>
        </p:nvCxnSpPr>
        <p:spPr>
          <a:xfrm>
            <a:off x="3669118" y="2310626"/>
            <a:ext cx="0" cy="465807"/>
          </a:xfrm>
          <a:prstGeom prst="line">
            <a:avLst/>
          </a:prstGeom>
          <a:ln w="9525">
            <a:solidFill>
              <a:srgbClr val="000000"/>
            </a:solidFill>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6C1C795-F1C2-D901-C93B-5EDDBE34D0A3}"/>
              </a:ext>
            </a:extLst>
          </p:cNvPr>
          <p:cNvCxnSpPr>
            <a:cxnSpLocks/>
          </p:cNvCxnSpPr>
          <p:nvPr/>
        </p:nvCxnSpPr>
        <p:spPr>
          <a:xfrm>
            <a:off x="2403942" y="2312479"/>
            <a:ext cx="0" cy="2084852"/>
          </a:xfrm>
          <a:prstGeom prst="line">
            <a:avLst/>
          </a:prstGeom>
          <a:ln w="9525">
            <a:solidFill>
              <a:srgbClr val="000000"/>
            </a:solidFill>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E90AB0F-C125-59AA-AE93-C6B01CADB99E}"/>
              </a:ext>
            </a:extLst>
          </p:cNvPr>
          <p:cNvCxnSpPr>
            <a:cxnSpLocks/>
          </p:cNvCxnSpPr>
          <p:nvPr/>
        </p:nvCxnSpPr>
        <p:spPr>
          <a:xfrm>
            <a:off x="3078441" y="1655122"/>
            <a:ext cx="0" cy="653999"/>
          </a:xfrm>
          <a:prstGeom prst="line">
            <a:avLst/>
          </a:prstGeom>
          <a:ln w="9525">
            <a:solidFill>
              <a:srgbClr val="000000"/>
            </a:solidFill>
          </a:ln>
          <a:effectLst/>
        </p:spPr>
        <p:style>
          <a:lnRef idx="1">
            <a:schemeClr val="dk1"/>
          </a:lnRef>
          <a:fillRef idx="0">
            <a:schemeClr val="dk1"/>
          </a:fillRef>
          <a:effectRef idx="0">
            <a:schemeClr val="dk1"/>
          </a:effectRef>
          <a:fontRef idx="minor">
            <a:schemeClr val="tx1"/>
          </a:fontRef>
        </p:style>
      </p:cxnSp>
      <p:sp>
        <p:nvSpPr>
          <p:cNvPr id="15" name="Rectangle: Rounded Corners 14">
            <a:extLst>
              <a:ext uri="{FF2B5EF4-FFF2-40B4-BE49-F238E27FC236}">
                <a16:creationId xmlns:a16="http://schemas.microsoft.com/office/drawing/2014/main" id="{53EEC898-A211-99E6-DBED-629691303922}"/>
              </a:ext>
            </a:extLst>
          </p:cNvPr>
          <p:cNvSpPr/>
          <p:nvPr/>
        </p:nvSpPr>
        <p:spPr>
          <a:xfrm>
            <a:off x="5888739" y="1795401"/>
            <a:ext cx="3066295" cy="620768"/>
          </a:xfrm>
          <a:prstGeom prst="rect">
            <a:avLst/>
          </a:prstGeom>
          <a:solidFill>
            <a:schemeClr val="bg1"/>
          </a:solidFill>
          <a:ln/>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08" indent="-214308" defTabSz="342892" fontAlgn="base">
              <a:spcBef>
                <a:spcPct val="0"/>
              </a:spcBef>
              <a:spcAft>
                <a:spcPct val="0"/>
              </a:spcAft>
              <a:buFont typeface="Arial" panose="020B0604020202020204" pitchFamily="34" charset="0"/>
              <a:buChar char="•"/>
              <a:defRPr/>
            </a:pPr>
            <a:r>
              <a:rPr lang="en-US" sz="900" kern="0">
                <a:latin typeface="Arial"/>
                <a:ea typeface="Tahoma"/>
                <a:cs typeface="Tahoma"/>
              </a:rPr>
              <a:t>Age ≥18 </a:t>
            </a:r>
            <a:endParaRPr lang="en-US" sz="900" kern="0">
              <a:latin typeface="Arial"/>
              <a:ea typeface="Tahoma" panose="020B0604030504040204" pitchFamily="34" charset="0"/>
              <a:cs typeface="Tahoma" panose="020B0604030504040204" pitchFamily="34" charset="0"/>
            </a:endParaRPr>
          </a:p>
          <a:p>
            <a:pPr marL="214308" indent="-214308" defTabSz="342892">
              <a:buFont typeface="Arial" panose="020B0604020202020204" pitchFamily="34" charset="0"/>
              <a:buChar char="•"/>
              <a:defRPr/>
            </a:pPr>
            <a:r>
              <a:rPr lang="en-US" sz="900" kern="0">
                <a:latin typeface="Arial"/>
                <a:ea typeface="Tahoma"/>
                <a:cs typeface="Tahoma"/>
              </a:rPr>
              <a:t>ECOG PS 0-2</a:t>
            </a:r>
          </a:p>
          <a:p>
            <a:pPr marL="214308" indent="-214308" defTabSz="342892">
              <a:buFont typeface="Arial" panose="020B0604020202020204" pitchFamily="34" charset="0"/>
              <a:buChar char="•"/>
              <a:defRPr/>
            </a:pPr>
            <a:r>
              <a:rPr lang="en-US" sz="900" kern="0">
                <a:latin typeface="Arial"/>
                <a:ea typeface="Tahoma"/>
                <a:cs typeface="Tahoma"/>
              </a:rPr>
              <a:t>Active disease and in need of treatment</a:t>
            </a:r>
          </a:p>
          <a:p>
            <a:pPr marL="214308" indent="-214308" defTabSz="342892">
              <a:buFont typeface="Arial" panose="020B0604020202020204" pitchFamily="34" charset="0"/>
              <a:buChar char="•"/>
              <a:defRPr/>
            </a:pPr>
            <a:r>
              <a:rPr lang="en-US" sz="900" kern="0">
                <a:latin typeface="Arial"/>
                <a:ea typeface="Tahoma"/>
                <a:cs typeface="Tahoma"/>
              </a:rPr>
              <a:t>Previously treated</a:t>
            </a:r>
          </a:p>
        </p:txBody>
      </p:sp>
      <p:sp>
        <p:nvSpPr>
          <p:cNvPr id="16" name="Rectangle: Rounded Corners 15">
            <a:extLst>
              <a:ext uri="{FF2B5EF4-FFF2-40B4-BE49-F238E27FC236}">
                <a16:creationId xmlns:a16="http://schemas.microsoft.com/office/drawing/2014/main" id="{953A6045-09C5-2608-03F9-E0EBAC63F1DD}"/>
              </a:ext>
            </a:extLst>
          </p:cNvPr>
          <p:cNvSpPr/>
          <p:nvPr/>
        </p:nvSpPr>
        <p:spPr>
          <a:xfrm>
            <a:off x="7182121" y="1658171"/>
            <a:ext cx="1633176" cy="223679"/>
          </a:xfrm>
          <a:prstGeom prst="round2DiagRect">
            <a:avLst/>
          </a:prstGeom>
          <a:solidFill>
            <a:schemeClr val="accent2">
              <a:lumMod val="20000"/>
              <a:lumOff val="80000"/>
            </a:schemeClr>
          </a:solidFill>
          <a:ln/>
        </p:spPr>
        <p:style>
          <a:lnRef idx="1">
            <a:schemeClr val="accent5"/>
          </a:lnRef>
          <a:fillRef idx="3">
            <a:schemeClr val="accent5"/>
          </a:fillRef>
          <a:effectRef idx="2">
            <a:schemeClr val="accent5"/>
          </a:effectRef>
          <a:fontRef idx="minor">
            <a:schemeClr val="lt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342892">
              <a:defRPr/>
            </a:pPr>
            <a:r>
              <a:rPr lang="en-US" sz="1000" b="1" kern="0">
                <a:latin typeface="Arial"/>
                <a:ea typeface="Tahoma"/>
                <a:cs typeface="Tahoma"/>
              </a:rPr>
              <a:t>Eligibility</a:t>
            </a:r>
          </a:p>
        </p:txBody>
      </p:sp>
      <p:sp>
        <p:nvSpPr>
          <p:cNvPr id="18" name="Rectangle: Rounded Corners 12">
            <a:extLst>
              <a:ext uri="{FF2B5EF4-FFF2-40B4-BE49-F238E27FC236}">
                <a16:creationId xmlns:a16="http://schemas.microsoft.com/office/drawing/2014/main" id="{D98B4ACE-1E6E-4CBF-DE51-518FBA1865A7}"/>
              </a:ext>
            </a:extLst>
          </p:cNvPr>
          <p:cNvSpPr/>
          <p:nvPr/>
        </p:nvSpPr>
        <p:spPr>
          <a:xfrm>
            <a:off x="5888739" y="968451"/>
            <a:ext cx="3066299" cy="600987"/>
          </a:xfrm>
          <a:prstGeom prst="rect">
            <a:avLst/>
          </a:prstGeom>
          <a:solidFill>
            <a:schemeClr val="bg1"/>
          </a:solidFill>
          <a:ln/>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08" indent="-214308" defTabSz="342892">
              <a:buFont typeface="Arial" panose="020B0604020202020204" pitchFamily="34" charset="0"/>
              <a:buChar char="•"/>
              <a:defRPr/>
            </a:pPr>
            <a:r>
              <a:rPr lang="en-US" sz="900" kern="0">
                <a:latin typeface="Arial"/>
                <a:ea typeface="Tahoma"/>
                <a:cs typeface="Tahoma"/>
              </a:rPr>
              <a:t>28-day cycles</a:t>
            </a:r>
            <a:endParaRPr lang="en-US" sz="900" b="1" kern="0">
              <a:latin typeface="Arial"/>
              <a:ea typeface="Tahoma"/>
              <a:cs typeface="Tahoma"/>
            </a:endParaRPr>
          </a:p>
          <a:p>
            <a:pPr marL="214308" indent="-214308" defTabSz="342892">
              <a:buFont typeface="Arial" panose="020B0604020202020204" pitchFamily="34" charset="0"/>
              <a:buChar char="•"/>
              <a:defRPr/>
            </a:pPr>
            <a:r>
              <a:rPr lang="en-US" sz="900" kern="0">
                <a:latin typeface="Arial"/>
                <a:ea typeface="Tahoma"/>
                <a:cs typeface="Tahoma"/>
              </a:rPr>
              <a:t>Intra-patient dose escalation allowed</a:t>
            </a:r>
          </a:p>
          <a:p>
            <a:pPr marL="214308" indent="-214308" defTabSz="342892">
              <a:buFont typeface="Arial" panose="020B0604020202020204" pitchFamily="34" charset="0"/>
              <a:buChar char="•"/>
              <a:defRPr/>
            </a:pPr>
            <a:r>
              <a:rPr lang="en-US" sz="900" kern="0">
                <a:latin typeface="Arial"/>
                <a:ea typeface="Tahoma"/>
                <a:cs typeface="Tahoma"/>
              </a:rPr>
              <a:t>Cohort expansion permitted at doses deemed safe</a:t>
            </a:r>
          </a:p>
        </p:txBody>
      </p:sp>
      <p:sp>
        <p:nvSpPr>
          <p:cNvPr id="19" name="Rectangle: Rounded Corners 13">
            <a:extLst>
              <a:ext uri="{FF2B5EF4-FFF2-40B4-BE49-F238E27FC236}">
                <a16:creationId xmlns:a16="http://schemas.microsoft.com/office/drawing/2014/main" id="{F7E890FC-B2DE-3C71-5656-AC7DA5E73703}"/>
              </a:ext>
            </a:extLst>
          </p:cNvPr>
          <p:cNvSpPr/>
          <p:nvPr/>
        </p:nvSpPr>
        <p:spPr>
          <a:xfrm>
            <a:off x="7098996" y="823866"/>
            <a:ext cx="1751609" cy="231306"/>
          </a:xfrm>
          <a:prstGeom prst="round2DiagRect">
            <a:avLst/>
          </a:prstGeom>
          <a:solidFill>
            <a:schemeClr val="accent2">
              <a:lumMod val="20000"/>
              <a:lumOff val="80000"/>
            </a:schemeClr>
          </a:solidFill>
          <a:ln/>
        </p:spPr>
        <p:style>
          <a:lnRef idx="1">
            <a:schemeClr val="accent5"/>
          </a:lnRef>
          <a:fillRef idx="3">
            <a:schemeClr val="accent5"/>
          </a:fillRef>
          <a:effectRef idx="2">
            <a:schemeClr val="accent5"/>
          </a:effectRef>
          <a:fontRef idx="minor">
            <a:schemeClr val="lt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342892">
              <a:defRPr/>
            </a:pPr>
            <a:r>
              <a:rPr lang="en-US" sz="1000" b="1" kern="0">
                <a:latin typeface="Arial"/>
                <a:ea typeface="Tahoma"/>
                <a:cs typeface="Tahoma"/>
              </a:rPr>
              <a:t>Phase 1 3+3 design</a:t>
            </a:r>
          </a:p>
        </p:txBody>
      </p:sp>
      <p:sp>
        <p:nvSpPr>
          <p:cNvPr id="21" name="Rectangle: Rounded Corners 10">
            <a:extLst>
              <a:ext uri="{FF2B5EF4-FFF2-40B4-BE49-F238E27FC236}">
                <a16:creationId xmlns:a16="http://schemas.microsoft.com/office/drawing/2014/main" id="{1EAF289E-674A-C420-9348-97ABBB7FC033}"/>
              </a:ext>
            </a:extLst>
          </p:cNvPr>
          <p:cNvSpPr/>
          <p:nvPr/>
        </p:nvSpPr>
        <p:spPr>
          <a:xfrm>
            <a:off x="5888739" y="2628720"/>
            <a:ext cx="3066292" cy="909792"/>
          </a:xfrm>
          <a:prstGeom prst="rect">
            <a:avLst/>
          </a:prstGeom>
          <a:solidFill>
            <a:schemeClr val="bg1"/>
          </a:solidFill>
          <a:ln/>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3990" indent="-213990" defTabSz="342892">
              <a:buFont typeface="Arial" panose="020B0604020202020204" pitchFamily="34" charset="0"/>
              <a:buChar char="•"/>
              <a:defRPr/>
            </a:pPr>
            <a:r>
              <a:rPr lang="en-US" sz="900" kern="0">
                <a:latin typeface="Arial"/>
                <a:ea typeface="Tahoma"/>
                <a:cs typeface="Tahoma"/>
              </a:rPr>
              <a:t>Safety/tolerability</a:t>
            </a:r>
            <a:endParaRPr lang="en-US">
              <a:latin typeface="Arial"/>
            </a:endParaRPr>
          </a:p>
          <a:p>
            <a:pPr marL="213990" indent="-213990" defTabSz="342892">
              <a:buFont typeface="Arial" panose="020B0604020202020204" pitchFamily="34" charset="0"/>
              <a:buChar char="•"/>
              <a:defRPr/>
            </a:pPr>
            <a:r>
              <a:rPr lang="en-US" sz="900" kern="0">
                <a:latin typeface="Arial"/>
                <a:ea typeface="Tahoma"/>
                <a:cs typeface="Tahoma"/>
              </a:rPr>
              <a:t>Determine MTD and recommended phase 2 dose</a:t>
            </a:r>
          </a:p>
          <a:p>
            <a:pPr marL="213990" indent="-213990" defTabSz="342892">
              <a:buFont typeface="Arial" panose="020B0604020202020204" pitchFamily="34" charset="0"/>
              <a:buChar char="•"/>
              <a:defRPr/>
            </a:pPr>
            <a:r>
              <a:rPr lang="en-US" sz="900" kern="0">
                <a:latin typeface="Arial"/>
                <a:ea typeface="Tahoma"/>
                <a:cs typeface="Tahoma"/>
              </a:rPr>
              <a:t>Pharmacokinetics</a:t>
            </a:r>
          </a:p>
          <a:p>
            <a:pPr marL="213990" indent="-213990" defTabSz="342892" fontAlgn="base">
              <a:spcBef>
                <a:spcPct val="0"/>
              </a:spcBef>
              <a:spcAft>
                <a:spcPct val="0"/>
              </a:spcAft>
              <a:buFont typeface="Arial" panose="020B0604020202020204" pitchFamily="34" charset="0"/>
              <a:buChar char="•"/>
              <a:defRPr/>
            </a:pPr>
            <a:r>
              <a:rPr lang="en-US" sz="900" kern="0">
                <a:latin typeface="Arial"/>
                <a:ea typeface="Tahoma"/>
                <a:cs typeface="Tahoma"/>
              </a:rPr>
              <a:t>Efficacy according to ORR and DOR (iwCLL) as assessed by IRC</a:t>
            </a:r>
          </a:p>
        </p:txBody>
      </p:sp>
      <p:sp>
        <p:nvSpPr>
          <p:cNvPr id="22" name="Rectangle: Rounded Corners 11">
            <a:extLst>
              <a:ext uri="{FF2B5EF4-FFF2-40B4-BE49-F238E27FC236}">
                <a16:creationId xmlns:a16="http://schemas.microsoft.com/office/drawing/2014/main" id="{4FF3E27C-4BD0-4152-43E6-9C7F402958D9}"/>
              </a:ext>
            </a:extLst>
          </p:cNvPr>
          <p:cNvSpPr/>
          <p:nvPr/>
        </p:nvSpPr>
        <p:spPr>
          <a:xfrm>
            <a:off x="7339356" y="2487020"/>
            <a:ext cx="1511241" cy="228266"/>
          </a:xfrm>
          <a:prstGeom prst="round2DiagRect">
            <a:avLst/>
          </a:prstGeom>
          <a:solidFill>
            <a:schemeClr val="accent2">
              <a:lumMod val="20000"/>
              <a:lumOff val="80000"/>
            </a:schemeClr>
          </a:solidFill>
          <a:ln/>
        </p:spPr>
        <p:style>
          <a:lnRef idx="1">
            <a:schemeClr val="accent5"/>
          </a:lnRef>
          <a:fillRef idx="3">
            <a:schemeClr val="accent5"/>
          </a:fillRef>
          <a:effectRef idx="2">
            <a:schemeClr val="accent5"/>
          </a:effectRef>
          <a:fontRef idx="minor">
            <a:schemeClr val="lt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342892">
              <a:defRPr/>
            </a:pPr>
            <a:r>
              <a:rPr lang="en-US" sz="900" b="1" kern="0">
                <a:latin typeface="Arial"/>
                <a:ea typeface="Tahoma"/>
                <a:cs typeface="Tahoma"/>
              </a:rPr>
              <a:t>Key endpoints</a:t>
            </a:r>
          </a:p>
        </p:txBody>
      </p:sp>
      <p:cxnSp>
        <p:nvCxnSpPr>
          <p:cNvPr id="23" name="Straight Connector 22">
            <a:extLst>
              <a:ext uri="{FF2B5EF4-FFF2-40B4-BE49-F238E27FC236}">
                <a16:creationId xmlns:a16="http://schemas.microsoft.com/office/drawing/2014/main" id="{E754125B-56C6-3FAE-9096-380ED7E534D8}"/>
              </a:ext>
            </a:extLst>
          </p:cNvPr>
          <p:cNvCxnSpPr>
            <a:cxnSpLocks/>
          </p:cNvCxnSpPr>
          <p:nvPr/>
        </p:nvCxnSpPr>
        <p:spPr>
          <a:xfrm>
            <a:off x="3078442" y="1660144"/>
            <a:ext cx="2267246" cy="0"/>
          </a:xfrm>
          <a:prstGeom prst="line">
            <a:avLst/>
          </a:prstGeom>
          <a:ln w="952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3415771-7CE2-63D0-AD33-61917730CE8B}"/>
              </a:ext>
            </a:extLst>
          </p:cNvPr>
          <p:cNvCxnSpPr>
            <a:cxnSpLocks/>
          </p:cNvCxnSpPr>
          <p:nvPr/>
        </p:nvCxnSpPr>
        <p:spPr>
          <a:xfrm>
            <a:off x="4200974" y="1492535"/>
            <a:ext cx="0" cy="641613"/>
          </a:xfrm>
          <a:prstGeom prst="line">
            <a:avLst/>
          </a:prstGeom>
          <a:ln w="9525">
            <a:solidFill>
              <a:srgbClr val="000000"/>
            </a:solidFill>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AF04AFCC-2517-815F-958E-9A948602D8C7}"/>
              </a:ext>
            </a:extLst>
          </p:cNvPr>
          <p:cNvCxnSpPr>
            <a:cxnSpLocks/>
          </p:cNvCxnSpPr>
          <p:nvPr/>
        </p:nvCxnSpPr>
        <p:spPr>
          <a:xfrm>
            <a:off x="5345723" y="1655122"/>
            <a:ext cx="0" cy="465807"/>
          </a:xfrm>
          <a:prstGeom prst="line">
            <a:avLst/>
          </a:prstGeom>
          <a:ln w="9525">
            <a:solidFill>
              <a:srgbClr val="000000"/>
            </a:solidFill>
          </a:ln>
          <a:effectLst/>
        </p:spPr>
        <p:style>
          <a:lnRef idx="1">
            <a:schemeClr val="dk1"/>
          </a:lnRef>
          <a:fillRef idx="0">
            <a:schemeClr val="dk1"/>
          </a:fillRef>
          <a:effectRef idx="0">
            <a:schemeClr val="dk1"/>
          </a:effectRef>
          <a:fontRef idx="minor">
            <a:schemeClr val="tx1"/>
          </a:fontRef>
        </p:style>
      </p:cxnSp>
      <p:sp>
        <p:nvSpPr>
          <p:cNvPr id="26" name="Rectangle: Rounded Corners 66">
            <a:extLst>
              <a:ext uri="{FF2B5EF4-FFF2-40B4-BE49-F238E27FC236}">
                <a16:creationId xmlns:a16="http://schemas.microsoft.com/office/drawing/2014/main" id="{587C53E8-0859-7002-8F8B-4CF392C5B78A}"/>
              </a:ext>
            </a:extLst>
          </p:cNvPr>
          <p:cNvSpPr/>
          <p:nvPr/>
        </p:nvSpPr>
        <p:spPr>
          <a:xfrm>
            <a:off x="4948502" y="1748566"/>
            <a:ext cx="794370" cy="459761"/>
          </a:xfrm>
          <a:prstGeom prst="rect">
            <a:avLst/>
          </a:prstGeom>
          <a:ln/>
          <a:effectLst/>
        </p:spPr>
        <p:style>
          <a:lnRef idx="1">
            <a:schemeClr val="dk1"/>
          </a:lnRef>
          <a:fillRef idx="2">
            <a:schemeClr val="dk1"/>
          </a:fillRef>
          <a:effectRef idx="1">
            <a:schemeClr val="dk1"/>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fontAlgn="base">
              <a:spcBef>
                <a:spcPct val="0"/>
              </a:spcBef>
              <a:spcAft>
                <a:spcPct val="0"/>
              </a:spcAft>
              <a:defRPr/>
            </a:pPr>
            <a:r>
              <a:rPr lang="en-US" sz="900" b="1">
                <a:solidFill>
                  <a:srgbClr val="000000"/>
                </a:solidFill>
                <a:latin typeface="Arial"/>
                <a:cs typeface="Arial"/>
              </a:rPr>
              <a:t>Other</a:t>
            </a:r>
            <a:r>
              <a:rPr lang="en-US" sz="900" b="1" baseline="30000">
                <a:solidFill>
                  <a:srgbClr val="000000"/>
                </a:solidFill>
                <a:latin typeface="Arial"/>
                <a:cs typeface="Arial"/>
              </a:rPr>
              <a:t>b</a:t>
            </a:r>
          </a:p>
          <a:p>
            <a:pPr algn="ctr" defTabSz="685783" fontAlgn="base">
              <a:spcBef>
                <a:spcPct val="0"/>
              </a:spcBef>
              <a:spcAft>
                <a:spcPct val="0"/>
              </a:spcAft>
              <a:defRPr/>
            </a:pPr>
            <a:r>
              <a:rPr lang="en-US" sz="900">
                <a:solidFill>
                  <a:srgbClr val="000000"/>
                </a:solidFill>
                <a:latin typeface="Arial"/>
                <a:cs typeface="Arial"/>
              </a:rPr>
              <a:t>n=290</a:t>
            </a:r>
            <a:endParaRPr lang="en-US" sz="900">
              <a:solidFill>
                <a:srgbClr val="00000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17BE8AE-E96D-074C-48E6-69394DC3EDAB}"/>
              </a:ext>
            </a:extLst>
          </p:cNvPr>
          <p:cNvSpPr txBox="1"/>
          <p:nvPr/>
        </p:nvSpPr>
        <p:spPr>
          <a:xfrm>
            <a:off x="930590" y="1921090"/>
            <a:ext cx="852085" cy="392415"/>
          </a:xfrm>
          <a:prstGeom prst="rect">
            <a:avLst/>
          </a:prstGeom>
          <a:noFill/>
          <a:ln>
            <a:noFill/>
          </a:ln>
          <a:effectLst/>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fontAlgn="base">
              <a:spcBef>
                <a:spcPct val="0"/>
              </a:spcBef>
              <a:spcAft>
                <a:spcPct val="0"/>
              </a:spcAft>
              <a:defRPr/>
            </a:pPr>
            <a:r>
              <a:rPr lang="en-US" sz="1050" b="1">
                <a:solidFill>
                  <a:srgbClr val="000000"/>
                </a:solidFill>
                <a:latin typeface="Arial"/>
                <a:cs typeface="Arial"/>
              </a:rPr>
              <a:t>Safety population</a:t>
            </a:r>
          </a:p>
        </p:txBody>
      </p:sp>
      <p:sp>
        <p:nvSpPr>
          <p:cNvPr id="28" name="Rectangle: Rounded Corners 68">
            <a:extLst>
              <a:ext uri="{FF2B5EF4-FFF2-40B4-BE49-F238E27FC236}">
                <a16:creationId xmlns:a16="http://schemas.microsoft.com/office/drawing/2014/main" id="{F132A871-3EAD-277F-137C-5CBEFC9E4688}"/>
              </a:ext>
            </a:extLst>
          </p:cNvPr>
          <p:cNvSpPr/>
          <p:nvPr/>
        </p:nvSpPr>
        <p:spPr>
          <a:xfrm>
            <a:off x="2686746" y="1753592"/>
            <a:ext cx="789588" cy="476423"/>
          </a:xfrm>
          <a:prstGeom prst="rect">
            <a:avLst/>
          </a:prstGeom>
          <a:ln/>
          <a:effectLst/>
        </p:spPr>
        <p:style>
          <a:lnRef idx="1">
            <a:schemeClr val="dk1"/>
          </a:lnRef>
          <a:fillRef idx="2">
            <a:schemeClr val="dk1"/>
          </a:fillRef>
          <a:effectRef idx="1">
            <a:schemeClr val="dk1"/>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fontAlgn="base">
              <a:spcBef>
                <a:spcPct val="0"/>
              </a:spcBef>
              <a:spcAft>
                <a:spcPct val="0"/>
              </a:spcAft>
              <a:defRPr/>
            </a:pPr>
            <a:r>
              <a:rPr lang="en-US" sz="900" b="1">
                <a:solidFill>
                  <a:srgbClr val="000000"/>
                </a:solidFill>
                <a:latin typeface="Arial"/>
                <a:cs typeface="Arial"/>
              </a:rPr>
              <a:t>CLL/SLL</a:t>
            </a:r>
          </a:p>
          <a:p>
            <a:pPr algn="ctr" defTabSz="685783" fontAlgn="base">
              <a:spcBef>
                <a:spcPct val="0"/>
              </a:spcBef>
              <a:spcAft>
                <a:spcPct val="0"/>
              </a:spcAft>
              <a:defRPr/>
            </a:pPr>
            <a:r>
              <a:rPr lang="en-US" sz="900">
                <a:solidFill>
                  <a:srgbClr val="000000"/>
                </a:solidFill>
                <a:latin typeface="Arial"/>
                <a:cs typeface="Arial"/>
              </a:rPr>
              <a:t>n=317</a:t>
            </a:r>
          </a:p>
        </p:txBody>
      </p:sp>
      <p:sp>
        <p:nvSpPr>
          <p:cNvPr id="29" name="Rectangle: Rounded Corners 75">
            <a:extLst>
              <a:ext uri="{FF2B5EF4-FFF2-40B4-BE49-F238E27FC236}">
                <a16:creationId xmlns:a16="http://schemas.microsoft.com/office/drawing/2014/main" id="{C8B1F9C8-CE83-CB7B-C7F5-8B806A54C701}"/>
              </a:ext>
            </a:extLst>
          </p:cNvPr>
          <p:cNvSpPr/>
          <p:nvPr/>
        </p:nvSpPr>
        <p:spPr>
          <a:xfrm>
            <a:off x="2140298" y="856230"/>
            <a:ext cx="3564547" cy="713209"/>
          </a:xfrm>
          <a:prstGeom prst="rect">
            <a:avLst/>
          </a:prstGeom>
          <a:solidFill>
            <a:schemeClr val="accent4">
              <a:lumMod val="40000"/>
              <a:lumOff val="60000"/>
            </a:schemeClr>
          </a:solidFill>
          <a:ln/>
          <a:effectLst/>
        </p:spPr>
        <p:style>
          <a:lnRef idx="1">
            <a:schemeClr val="accent2"/>
          </a:lnRef>
          <a:fillRef idx="3">
            <a:schemeClr val="accent2"/>
          </a:fillRef>
          <a:effectRef idx="2">
            <a:schemeClr val="accent2"/>
          </a:effectRef>
          <a:fontRef idx="minor">
            <a:schemeClr val="lt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fontAlgn="base">
              <a:spcBef>
                <a:spcPct val="0"/>
              </a:spcBef>
              <a:spcAft>
                <a:spcPct val="0"/>
              </a:spcAft>
              <a:defRPr/>
            </a:pPr>
            <a:r>
              <a:rPr lang="en-US" sz="1050" b="1">
                <a:latin typeface="Arial" panose="020B0604020202020204" pitchFamily="34" charset="0"/>
                <a:cs typeface="Arial" panose="020B0604020202020204" pitchFamily="34" charset="0"/>
              </a:rPr>
              <a:t>Phase 1 Escalation + Expansion (25 to 300 mg QD)</a:t>
            </a:r>
          </a:p>
          <a:p>
            <a:pPr algn="ctr" defTabSz="685783" fontAlgn="base">
              <a:spcBef>
                <a:spcPct val="0"/>
              </a:spcBef>
              <a:spcAft>
                <a:spcPct val="0"/>
              </a:spcAft>
              <a:defRPr/>
            </a:pPr>
            <a:r>
              <a:rPr lang="en-US" sz="1050" b="1">
                <a:latin typeface="Arial" panose="020B0604020202020204" pitchFamily="34" charset="0"/>
                <a:cs typeface="Arial" panose="020B0604020202020204" pitchFamily="34" charset="0"/>
              </a:rPr>
              <a:t>Phase 2 (200 mg QD) </a:t>
            </a:r>
            <a:r>
              <a:rPr lang="en-US" sz="1050" b="1">
                <a:latin typeface="Arial"/>
                <a:cs typeface="Arial"/>
              </a:rPr>
              <a:t>N=773</a:t>
            </a:r>
            <a:endParaRPr lang="en-US" sz="1050" b="1">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A4FFC4B4-723B-8BE7-26B9-10E19843C3EC}"/>
              </a:ext>
            </a:extLst>
          </p:cNvPr>
          <p:cNvSpPr txBox="1"/>
          <p:nvPr/>
        </p:nvSpPr>
        <p:spPr>
          <a:xfrm>
            <a:off x="611722" y="3993716"/>
            <a:ext cx="1296123" cy="392415"/>
          </a:xfrm>
          <a:prstGeom prst="rect">
            <a:avLst/>
          </a:prstGeom>
          <a:noFill/>
          <a:ln>
            <a:noFill/>
          </a:ln>
          <a:effectLst/>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a:defRPr/>
            </a:pPr>
            <a:r>
              <a:rPr lang="en-US" sz="1050" b="1">
                <a:solidFill>
                  <a:srgbClr val="000000"/>
                </a:solidFill>
                <a:latin typeface="Arial"/>
                <a:cs typeface="Arial"/>
              </a:rPr>
              <a:t>Primary Efficacy population</a:t>
            </a:r>
            <a:endParaRPr lang="en-US" sz="1050" b="1" baseline="30000">
              <a:solidFill>
                <a:srgbClr val="000000"/>
              </a:solidFill>
              <a:latin typeface="Arial"/>
              <a:cs typeface="Arial"/>
            </a:endParaRPr>
          </a:p>
        </p:txBody>
      </p:sp>
      <p:sp>
        <p:nvSpPr>
          <p:cNvPr id="31" name="Rectangle: Rounded Corners 80">
            <a:extLst>
              <a:ext uri="{FF2B5EF4-FFF2-40B4-BE49-F238E27FC236}">
                <a16:creationId xmlns:a16="http://schemas.microsoft.com/office/drawing/2014/main" id="{E9D53B02-24EA-9728-8FA9-C59567517C6E}"/>
              </a:ext>
            </a:extLst>
          </p:cNvPr>
          <p:cNvSpPr/>
          <p:nvPr/>
        </p:nvSpPr>
        <p:spPr>
          <a:xfrm>
            <a:off x="3806698" y="1746528"/>
            <a:ext cx="794370" cy="459761"/>
          </a:xfrm>
          <a:prstGeom prst="rect">
            <a:avLst/>
          </a:prstGeom>
          <a:ln/>
          <a:effectLst/>
        </p:spPr>
        <p:style>
          <a:lnRef idx="1">
            <a:schemeClr val="dk1"/>
          </a:lnRef>
          <a:fillRef idx="2">
            <a:schemeClr val="dk1"/>
          </a:fillRef>
          <a:effectRef idx="1">
            <a:schemeClr val="dk1"/>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fontAlgn="base">
              <a:spcBef>
                <a:spcPct val="0"/>
              </a:spcBef>
              <a:spcAft>
                <a:spcPct val="0"/>
              </a:spcAft>
              <a:defRPr/>
            </a:pPr>
            <a:r>
              <a:rPr lang="en-US" sz="900" b="1">
                <a:solidFill>
                  <a:srgbClr val="000000"/>
                </a:solidFill>
                <a:latin typeface="Arial"/>
                <a:cs typeface="Arial"/>
              </a:rPr>
              <a:t>MCL</a:t>
            </a:r>
            <a:endParaRPr lang="en-US" sz="900" b="1" baseline="30000">
              <a:solidFill>
                <a:srgbClr val="000000"/>
              </a:solidFill>
              <a:latin typeface="Arial"/>
              <a:cs typeface="Arial"/>
            </a:endParaRPr>
          </a:p>
          <a:p>
            <a:pPr algn="ctr" defTabSz="685783" fontAlgn="base">
              <a:spcBef>
                <a:spcPct val="0"/>
              </a:spcBef>
              <a:spcAft>
                <a:spcPct val="0"/>
              </a:spcAft>
              <a:defRPr/>
            </a:pPr>
            <a:r>
              <a:rPr lang="en-US" sz="900">
                <a:solidFill>
                  <a:srgbClr val="000000"/>
                </a:solidFill>
                <a:latin typeface="Arial"/>
                <a:cs typeface="Arial"/>
              </a:rPr>
              <a:t>n=166</a:t>
            </a:r>
            <a:endParaRPr lang="en-US" sz="900">
              <a:solidFill>
                <a:srgbClr val="000000"/>
              </a:solidFill>
              <a:latin typeface="Arial" panose="020B0604020202020204" pitchFamily="34" charset="0"/>
              <a:cs typeface="Arial" panose="020B0604020202020204" pitchFamily="34" charset="0"/>
            </a:endParaRPr>
          </a:p>
        </p:txBody>
      </p:sp>
      <p:sp>
        <p:nvSpPr>
          <p:cNvPr id="32" name="Rectangle: Rounded Corners 82">
            <a:extLst>
              <a:ext uri="{FF2B5EF4-FFF2-40B4-BE49-F238E27FC236}">
                <a16:creationId xmlns:a16="http://schemas.microsoft.com/office/drawing/2014/main" id="{A374B4FF-8173-C62A-E34B-9B0937F02100}"/>
              </a:ext>
            </a:extLst>
          </p:cNvPr>
          <p:cNvSpPr/>
          <p:nvPr/>
        </p:nvSpPr>
        <p:spPr>
          <a:xfrm>
            <a:off x="2009148" y="3991724"/>
            <a:ext cx="822480" cy="476423"/>
          </a:xfrm>
          <a:prstGeom prst="rect">
            <a:avLst/>
          </a:prstGeom>
          <a:gradFill>
            <a:gsLst>
              <a:gs pos="0">
                <a:srgbClr val="95D5DA"/>
              </a:gs>
              <a:gs pos="35000">
                <a:schemeClr val="accent1">
                  <a:lumMod val="60000"/>
                  <a:lumOff val="40000"/>
                </a:schemeClr>
              </a:gs>
              <a:gs pos="100000">
                <a:schemeClr val="accent1">
                  <a:lumMod val="40000"/>
                  <a:lumOff val="60000"/>
                </a:schemeClr>
              </a:gs>
            </a:gsLst>
          </a:gradFill>
          <a:ln/>
          <a:effectLst/>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fontAlgn="base">
              <a:spcBef>
                <a:spcPct val="0"/>
              </a:spcBef>
              <a:spcAft>
                <a:spcPct val="0"/>
              </a:spcAft>
              <a:defRPr/>
            </a:pPr>
            <a:r>
              <a:rPr lang="en-US" sz="900" b="1">
                <a:solidFill>
                  <a:srgbClr val="000000"/>
                </a:solidFill>
                <a:latin typeface="Arial"/>
                <a:cs typeface="Arial"/>
              </a:rPr>
              <a:t>Prior </a:t>
            </a:r>
            <a:r>
              <a:rPr lang="en-US" sz="900" b="1" err="1">
                <a:solidFill>
                  <a:srgbClr val="000000"/>
                </a:solidFill>
                <a:latin typeface="Arial"/>
                <a:cs typeface="Arial"/>
              </a:rPr>
              <a:t>BTKi</a:t>
            </a:r>
            <a:r>
              <a:rPr lang="en-US" sz="900" b="1" baseline="30000" err="1">
                <a:solidFill>
                  <a:srgbClr val="000000"/>
                </a:solidFill>
                <a:latin typeface="Arial"/>
                <a:cs typeface="Arial"/>
              </a:rPr>
              <a:t>a</a:t>
            </a:r>
            <a:endParaRPr lang="en-US" sz="900" b="1" baseline="30000">
              <a:solidFill>
                <a:srgbClr val="000000"/>
              </a:solidFill>
              <a:latin typeface="Arial"/>
              <a:cs typeface="Arial"/>
            </a:endParaRPr>
          </a:p>
          <a:p>
            <a:pPr algn="ctr" defTabSz="685783" fontAlgn="base">
              <a:spcBef>
                <a:spcPct val="0"/>
              </a:spcBef>
              <a:spcAft>
                <a:spcPct val="0"/>
              </a:spcAft>
              <a:defRPr/>
            </a:pPr>
            <a:r>
              <a:rPr lang="en-US" sz="900">
                <a:solidFill>
                  <a:srgbClr val="000000"/>
                </a:solidFill>
                <a:latin typeface="Arial"/>
                <a:cs typeface="Arial"/>
              </a:rPr>
              <a:t>n=247</a:t>
            </a:r>
          </a:p>
        </p:txBody>
      </p:sp>
      <p:sp>
        <p:nvSpPr>
          <p:cNvPr id="33" name="Rectangle: Rounded Corners 16">
            <a:extLst>
              <a:ext uri="{FF2B5EF4-FFF2-40B4-BE49-F238E27FC236}">
                <a16:creationId xmlns:a16="http://schemas.microsoft.com/office/drawing/2014/main" id="{849188BB-814E-4289-0BD7-828E54E6B8D2}"/>
              </a:ext>
            </a:extLst>
          </p:cNvPr>
          <p:cNvSpPr/>
          <p:nvPr/>
        </p:nvSpPr>
        <p:spPr>
          <a:xfrm>
            <a:off x="1114694" y="3034257"/>
            <a:ext cx="945292" cy="475488"/>
          </a:xfrm>
          <a:prstGeom prst="rect">
            <a:avLst/>
          </a:prstGeom>
          <a:ln/>
          <a:effectLst/>
        </p:spPr>
        <p:style>
          <a:lnRef idx="1">
            <a:schemeClr val="dk1"/>
          </a:lnRef>
          <a:fillRef idx="2">
            <a:schemeClr val="dk1"/>
          </a:fillRef>
          <a:effectRef idx="1">
            <a:schemeClr val="dk1"/>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fontAlgn="base">
              <a:spcBef>
                <a:spcPct val="0"/>
              </a:spcBef>
              <a:spcAft>
                <a:spcPct val="0"/>
              </a:spcAft>
              <a:defRPr/>
            </a:pPr>
            <a:r>
              <a:rPr lang="en-US" sz="900" b="1">
                <a:solidFill>
                  <a:srgbClr val="000000"/>
                </a:solidFill>
                <a:latin typeface="Arial"/>
                <a:cs typeface="Arial"/>
              </a:rPr>
              <a:t>Supplemental Cohort</a:t>
            </a:r>
            <a:endParaRPr lang="en-US" sz="900" b="1" baseline="30000">
              <a:solidFill>
                <a:srgbClr val="000000"/>
              </a:solidFill>
              <a:latin typeface="Arial"/>
              <a:cs typeface="Arial"/>
            </a:endParaRPr>
          </a:p>
          <a:p>
            <a:pPr algn="ctr" defTabSz="685783" fontAlgn="base">
              <a:spcBef>
                <a:spcPct val="0"/>
              </a:spcBef>
              <a:spcAft>
                <a:spcPct val="0"/>
              </a:spcAft>
              <a:defRPr/>
            </a:pPr>
            <a:r>
              <a:rPr lang="en-US" sz="900">
                <a:solidFill>
                  <a:srgbClr val="000000"/>
                </a:solidFill>
                <a:latin typeface="Arial"/>
                <a:cs typeface="Arial"/>
              </a:rPr>
              <a:t>n=35</a:t>
            </a:r>
          </a:p>
        </p:txBody>
      </p:sp>
      <p:sp>
        <p:nvSpPr>
          <p:cNvPr id="34" name="Rectangle: Rounded Corners 21">
            <a:extLst>
              <a:ext uri="{FF2B5EF4-FFF2-40B4-BE49-F238E27FC236}">
                <a16:creationId xmlns:a16="http://schemas.microsoft.com/office/drawing/2014/main" id="{6A014EAD-1603-1DA1-9746-70E7F9A1C03E}"/>
              </a:ext>
            </a:extLst>
          </p:cNvPr>
          <p:cNvSpPr/>
          <p:nvPr/>
        </p:nvSpPr>
        <p:spPr>
          <a:xfrm>
            <a:off x="1990143" y="2466988"/>
            <a:ext cx="789588" cy="476423"/>
          </a:xfrm>
          <a:prstGeom prst="rect">
            <a:avLst/>
          </a:prstGeom>
          <a:ln/>
          <a:effectLst/>
        </p:spPr>
        <p:style>
          <a:lnRef idx="1">
            <a:schemeClr val="dk1"/>
          </a:lnRef>
          <a:fillRef idx="2">
            <a:schemeClr val="dk1"/>
          </a:fillRef>
          <a:effectRef idx="1">
            <a:schemeClr val="dk1"/>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fontAlgn="base">
              <a:spcBef>
                <a:spcPct val="0"/>
              </a:spcBef>
              <a:spcAft>
                <a:spcPct val="0"/>
              </a:spcAft>
              <a:defRPr/>
            </a:pPr>
            <a:r>
              <a:rPr lang="en-US" sz="900" b="1">
                <a:solidFill>
                  <a:srgbClr val="000000"/>
                </a:solidFill>
                <a:latin typeface="Arial"/>
                <a:cs typeface="Arial"/>
              </a:rPr>
              <a:t>Prior BTKi</a:t>
            </a:r>
          </a:p>
          <a:p>
            <a:pPr algn="ctr" defTabSz="685783" fontAlgn="base">
              <a:spcBef>
                <a:spcPct val="0"/>
              </a:spcBef>
              <a:spcAft>
                <a:spcPct val="0"/>
              </a:spcAft>
              <a:defRPr/>
            </a:pPr>
            <a:r>
              <a:rPr lang="en-US" sz="900">
                <a:solidFill>
                  <a:srgbClr val="000000"/>
                </a:solidFill>
                <a:latin typeface="Arial"/>
                <a:cs typeface="Arial"/>
              </a:rPr>
              <a:t>n=282</a:t>
            </a:r>
          </a:p>
        </p:txBody>
      </p:sp>
      <p:sp>
        <p:nvSpPr>
          <p:cNvPr id="35" name="Rectangle: Rounded Corners 22">
            <a:extLst>
              <a:ext uri="{FF2B5EF4-FFF2-40B4-BE49-F238E27FC236}">
                <a16:creationId xmlns:a16="http://schemas.microsoft.com/office/drawing/2014/main" id="{935D506B-E3F1-7BA4-B92D-C57C823B4233}"/>
              </a:ext>
            </a:extLst>
          </p:cNvPr>
          <p:cNvSpPr/>
          <p:nvPr/>
        </p:nvSpPr>
        <p:spPr>
          <a:xfrm>
            <a:off x="3239104" y="2459037"/>
            <a:ext cx="789588" cy="476423"/>
          </a:xfrm>
          <a:prstGeom prst="rect">
            <a:avLst/>
          </a:prstGeom>
          <a:ln/>
          <a:effectLst/>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fontAlgn="base">
              <a:spcBef>
                <a:spcPct val="0"/>
              </a:spcBef>
              <a:spcAft>
                <a:spcPct val="0"/>
              </a:spcAft>
              <a:defRPr/>
            </a:pPr>
            <a:r>
              <a:rPr lang="en-US" sz="900" b="1">
                <a:solidFill>
                  <a:srgbClr val="000000"/>
                </a:solidFill>
                <a:latin typeface="Arial"/>
                <a:cs typeface="Arial"/>
              </a:rPr>
              <a:t>BTKi Naïve </a:t>
            </a:r>
          </a:p>
          <a:p>
            <a:pPr algn="ctr" defTabSz="685783" fontAlgn="base">
              <a:spcBef>
                <a:spcPct val="0"/>
              </a:spcBef>
              <a:spcAft>
                <a:spcPct val="0"/>
              </a:spcAft>
              <a:defRPr/>
            </a:pPr>
            <a:r>
              <a:rPr lang="en-US" sz="900">
                <a:solidFill>
                  <a:srgbClr val="000000"/>
                </a:solidFill>
                <a:latin typeface="Arial"/>
                <a:cs typeface="Arial"/>
              </a:rPr>
              <a:t>n=35</a:t>
            </a:r>
          </a:p>
        </p:txBody>
      </p:sp>
      <p:cxnSp>
        <p:nvCxnSpPr>
          <p:cNvPr id="36" name="Straight Connector 35">
            <a:extLst>
              <a:ext uri="{FF2B5EF4-FFF2-40B4-BE49-F238E27FC236}">
                <a16:creationId xmlns:a16="http://schemas.microsoft.com/office/drawing/2014/main" id="{2E9E85D8-E1BB-467D-FACF-E88BA1190BBA}"/>
              </a:ext>
            </a:extLst>
          </p:cNvPr>
          <p:cNvCxnSpPr>
            <a:cxnSpLocks/>
          </p:cNvCxnSpPr>
          <p:nvPr/>
        </p:nvCxnSpPr>
        <p:spPr>
          <a:xfrm>
            <a:off x="2403943" y="2309120"/>
            <a:ext cx="1262651" cy="0"/>
          </a:xfrm>
          <a:prstGeom prst="line">
            <a:avLst/>
          </a:prstGeom>
          <a:ln w="952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23B59A-2152-C0FC-CD9A-9153272DBE02}"/>
              </a:ext>
            </a:extLst>
          </p:cNvPr>
          <p:cNvCxnSpPr>
            <a:cxnSpLocks/>
          </p:cNvCxnSpPr>
          <p:nvPr/>
        </p:nvCxnSpPr>
        <p:spPr>
          <a:xfrm>
            <a:off x="2059986" y="3272001"/>
            <a:ext cx="343957" cy="0"/>
          </a:xfrm>
          <a:prstGeom prst="line">
            <a:avLst/>
          </a:prstGeom>
          <a:ln w="952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D2DD1B6-23F3-7671-A9B7-7AA87F2B04C6}"/>
              </a:ext>
            </a:extLst>
          </p:cNvPr>
          <p:cNvSpPr txBox="1"/>
          <p:nvPr/>
        </p:nvSpPr>
        <p:spPr>
          <a:xfrm>
            <a:off x="230111" y="3071164"/>
            <a:ext cx="945292" cy="438582"/>
          </a:xfrm>
          <a:prstGeom prst="rect">
            <a:avLst/>
          </a:prstGeom>
          <a:noFill/>
          <a:ln>
            <a:noFill/>
          </a:ln>
          <a:effectLst/>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a:defRPr/>
            </a:pPr>
            <a:r>
              <a:rPr lang="en-US" sz="800" i="1">
                <a:solidFill>
                  <a:srgbClr val="000000"/>
                </a:solidFill>
                <a:latin typeface="Arial"/>
                <a:cs typeface="Arial"/>
              </a:rPr>
              <a:t>Enrolled after </a:t>
            </a:r>
          </a:p>
          <a:p>
            <a:pPr algn="ctr" defTabSz="685783">
              <a:defRPr/>
            </a:pPr>
            <a:r>
              <a:rPr lang="en-US" sz="800" i="1">
                <a:solidFill>
                  <a:srgbClr val="000000"/>
                </a:solidFill>
                <a:latin typeface="Arial"/>
                <a:cs typeface="Arial"/>
              </a:rPr>
              <a:t>5 November 2021</a:t>
            </a:r>
          </a:p>
        </p:txBody>
      </p:sp>
      <p:sp>
        <p:nvSpPr>
          <p:cNvPr id="40" name="Rectangle: Rounded Corners 3">
            <a:extLst>
              <a:ext uri="{FF2B5EF4-FFF2-40B4-BE49-F238E27FC236}">
                <a16:creationId xmlns:a16="http://schemas.microsoft.com/office/drawing/2014/main" id="{DDE1B652-E4C5-7619-2499-B71B9A645623}"/>
              </a:ext>
            </a:extLst>
          </p:cNvPr>
          <p:cNvSpPr/>
          <p:nvPr/>
        </p:nvSpPr>
        <p:spPr>
          <a:xfrm>
            <a:off x="5888739" y="3817146"/>
            <a:ext cx="3066292" cy="764546"/>
          </a:xfrm>
          <a:prstGeom prst="rect">
            <a:avLst/>
          </a:prstGeom>
          <a:solidFill>
            <a:schemeClr val="bg1"/>
          </a:solidFill>
          <a:ln/>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3990" indent="-213990" defTabSz="342892">
              <a:buFont typeface="Arial" panose="020B0604020202020204" pitchFamily="34" charset="0"/>
              <a:buChar char="•"/>
              <a:defRPr/>
            </a:pPr>
            <a:r>
              <a:rPr lang="en-US" sz="900" kern="0">
                <a:latin typeface="Arial"/>
                <a:ea typeface="Tahoma"/>
                <a:cs typeface="Tahoma"/>
              </a:rPr>
              <a:t>Enrolled in phase 1 or 2</a:t>
            </a:r>
            <a:endParaRPr lang="en-US">
              <a:latin typeface="Arial"/>
            </a:endParaRPr>
          </a:p>
          <a:p>
            <a:pPr marL="213990" indent="-213990" defTabSz="342892">
              <a:buFont typeface="Arial" panose="020B0604020202020204" pitchFamily="34" charset="0"/>
              <a:buChar char="•"/>
              <a:defRPr/>
            </a:pPr>
            <a:r>
              <a:rPr lang="en-GB" sz="900" kern="0">
                <a:latin typeface="Arial"/>
                <a:ea typeface="Tahoma"/>
                <a:cs typeface="Tahoma"/>
              </a:rPr>
              <a:t>Treated with prior BTK inhibitor containing regimen</a:t>
            </a:r>
          </a:p>
          <a:p>
            <a:pPr marL="213990" indent="-213990" defTabSz="342892">
              <a:buFont typeface="Arial" panose="020B0604020202020204" pitchFamily="34" charset="0"/>
              <a:buChar char="•"/>
              <a:defRPr/>
            </a:pPr>
            <a:r>
              <a:rPr lang="en-GB" sz="900" kern="0">
                <a:latin typeface="Arial"/>
                <a:ea typeface="Tahoma"/>
                <a:cs typeface="Tahoma"/>
              </a:rPr>
              <a:t>Received one or more doses of pirtobrutinib monotherapy</a:t>
            </a:r>
            <a:endParaRPr lang="en-US" sz="900" kern="0">
              <a:latin typeface="Arial"/>
              <a:ea typeface="Tahoma"/>
              <a:cs typeface="Tahoma"/>
            </a:endParaRPr>
          </a:p>
        </p:txBody>
      </p:sp>
      <p:sp>
        <p:nvSpPr>
          <p:cNvPr id="41" name="Rectangle: Rounded Corners 8">
            <a:extLst>
              <a:ext uri="{FF2B5EF4-FFF2-40B4-BE49-F238E27FC236}">
                <a16:creationId xmlns:a16="http://schemas.microsoft.com/office/drawing/2014/main" id="{309E930E-3E93-8788-FF6F-DC47D0DCD26F}"/>
              </a:ext>
            </a:extLst>
          </p:cNvPr>
          <p:cNvSpPr/>
          <p:nvPr/>
        </p:nvSpPr>
        <p:spPr>
          <a:xfrm>
            <a:off x="6825078" y="3647789"/>
            <a:ext cx="2025520" cy="221963"/>
          </a:xfrm>
          <a:prstGeom prst="round2DiagRect">
            <a:avLst/>
          </a:prstGeom>
          <a:solidFill>
            <a:schemeClr val="accent2">
              <a:lumMod val="20000"/>
              <a:lumOff val="80000"/>
            </a:schemeClr>
          </a:solidFill>
          <a:ln/>
        </p:spPr>
        <p:style>
          <a:lnRef idx="1">
            <a:schemeClr val="accent5"/>
          </a:lnRef>
          <a:fillRef idx="3">
            <a:schemeClr val="accent5"/>
          </a:fillRef>
          <a:effectRef idx="2">
            <a:schemeClr val="accent5"/>
          </a:effectRef>
          <a:fontRef idx="minor">
            <a:schemeClr val="lt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342892">
              <a:defRPr/>
            </a:pPr>
            <a:r>
              <a:rPr lang="en-US" sz="900" b="1" kern="0">
                <a:latin typeface="Arial"/>
                <a:ea typeface="Tahoma"/>
                <a:cs typeface="Tahoma"/>
              </a:rPr>
              <a:t>Primary efficacy </a:t>
            </a:r>
            <a:r>
              <a:rPr lang="en-US" sz="900" b="1" kern="0" err="1">
                <a:latin typeface="Arial"/>
                <a:ea typeface="Tahoma"/>
                <a:cs typeface="Tahoma"/>
              </a:rPr>
              <a:t>population</a:t>
            </a:r>
            <a:r>
              <a:rPr lang="en-US" sz="900" b="1" kern="0" baseline="30000" err="1">
                <a:latin typeface="Arial"/>
                <a:ea typeface="Tahoma"/>
                <a:cs typeface="Tahoma"/>
              </a:rPr>
              <a:t>a</a:t>
            </a:r>
            <a:endParaRPr lang="en-US" sz="900" b="1" kern="0" baseline="30000">
              <a:latin typeface="Arial"/>
              <a:ea typeface="Tahoma"/>
              <a:cs typeface="Tahoma"/>
            </a:endParaRPr>
          </a:p>
        </p:txBody>
      </p:sp>
      <p:sp>
        <p:nvSpPr>
          <p:cNvPr id="6" name="Text Placeholder 2">
            <a:extLst>
              <a:ext uri="{FF2B5EF4-FFF2-40B4-BE49-F238E27FC236}">
                <a16:creationId xmlns:a16="http://schemas.microsoft.com/office/drawing/2014/main" id="{664EC5DB-13A3-052C-3715-0274A057E537}"/>
              </a:ext>
            </a:extLst>
          </p:cNvPr>
          <p:cNvSpPr txBox="1">
            <a:spLocks/>
          </p:cNvSpPr>
          <p:nvPr/>
        </p:nvSpPr>
        <p:spPr>
          <a:xfrm>
            <a:off x="254000" y="4791065"/>
            <a:ext cx="8890000" cy="254000"/>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a:solidFill>
                  <a:schemeClr val="accent6"/>
                </a:solidFill>
              </a:rPr>
              <a:t>DOR = duration of response; MCL = mantle cell lymphoma; MTD = maximum tolerated dose; ORR = overall response rate. </a:t>
            </a:r>
            <a:br>
              <a:rPr lang="en-US" sz="1000">
                <a:solidFill>
                  <a:schemeClr val="accent6"/>
                </a:solidFill>
              </a:rPr>
            </a:br>
            <a:r>
              <a:rPr lang="en-US" sz="1000">
                <a:solidFill>
                  <a:schemeClr val="accent6"/>
                </a:solidFill>
              </a:rPr>
              <a:t>Mato AR, et al</a:t>
            </a:r>
            <a:r>
              <a:rPr lang="en-US" sz="1000" i="1">
                <a:solidFill>
                  <a:schemeClr val="accent6"/>
                </a:solidFill>
              </a:rPr>
              <a:t>. Blood</a:t>
            </a:r>
            <a:r>
              <a:rPr lang="en-US" sz="1000">
                <a:solidFill>
                  <a:schemeClr val="accent6"/>
                </a:solidFill>
              </a:rPr>
              <a:t>. 2022;140(suppl 1):2316-2320.</a:t>
            </a:r>
          </a:p>
        </p:txBody>
      </p:sp>
    </p:spTree>
    <p:extLst>
      <p:ext uri="{BB962C8B-B14F-4D97-AF65-F5344CB8AC3E}">
        <p14:creationId xmlns:p14="http://schemas.microsoft.com/office/powerpoint/2010/main" val="4199156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F9E4D7-18D2-99E6-FEE6-4DBB45B33428}"/>
              </a:ext>
            </a:extLst>
          </p:cNvPr>
          <p:cNvSpPr>
            <a:spLocks noGrp="1"/>
          </p:cNvSpPr>
          <p:nvPr>
            <p:ph type="title"/>
          </p:nvPr>
        </p:nvSpPr>
        <p:spPr/>
        <p:txBody>
          <a:bodyPr/>
          <a:lstStyle/>
          <a:p>
            <a:r>
              <a:rPr lang="en-US"/>
              <a:t>Claim Credit</a:t>
            </a:r>
          </a:p>
        </p:txBody>
      </p:sp>
      <p:sp>
        <p:nvSpPr>
          <p:cNvPr id="6" name="Rectangle 5">
            <a:extLst>
              <a:ext uri="{FF2B5EF4-FFF2-40B4-BE49-F238E27FC236}">
                <a16:creationId xmlns:a16="http://schemas.microsoft.com/office/drawing/2014/main" id="{96C5E998-D3F3-B8DB-EF62-1E04944A8EC9}"/>
              </a:ext>
            </a:extLst>
          </p:cNvPr>
          <p:cNvSpPr/>
          <p:nvPr/>
        </p:nvSpPr>
        <p:spPr>
          <a:xfrm>
            <a:off x="0" y="1778000"/>
            <a:ext cx="9144000" cy="21463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endParaRPr lang="en-US" sz="1600">
              <a:solidFill>
                <a:schemeClr val="tx1"/>
              </a:solidFill>
            </a:endParaRPr>
          </a:p>
        </p:txBody>
      </p:sp>
      <p:sp>
        <p:nvSpPr>
          <p:cNvPr id="7" name="TextBox 6">
            <a:extLst>
              <a:ext uri="{FF2B5EF4-FFF2-40B4-BE49-F238E27FC236}">
                <a16:creationId xmlns:a16="http://schemas.microsoft.com/office/drawing/2014/main" id="{3926DF9B-FA9C-92C1-FB41-24104D6BF1B7}"/>
              </a:ext>
            </a:extLst>
          </p:cNvPr>
          <p:cNvSpPr txBox="1"/>
          <p:nvPr/>
        </p:nvSpPr>
        <p:spPr>
          <a:xfrm>
            <a:off x="3448050" y="2019300"/>
            <a:ext cx="5443537" cy="1569660"/>
          </a:xfrm>
          <a:prstGeom prst="rect">
            <a:avLst/>
          </a:prstGeom>
          <a:noFill/>
        </p:spPr>
        <p:txBody>
          <a:bodyPr wrap="square">
            <a:spAutoFit/>
          </a:bodyPr>
          <a:lstStyle/>
          <a:p>
            <a:pPr rtl="0" fontAlgn="base"/>
            <a:r>
              <a:rPr lang="en-US" sz="2400" b="0" i="0" u="none" strike="noStrike">
                <a:solidFill>
                  <a:srgbClr val="000000"/>
                </a:solidFill>
                <a:effectLst/>
              </a:rPr>
              <a:t>Scan the QR code, create an account, complete the pre-evaluation and the </a:t>
            </a:r>
          </a:p>
          <a:p>
            <a:pPr rtl="0" fontAlgn="base"/>
            <a:r>
              <a:rPr lang="en-US" sz="2400" b="0" i="0" u="none" strike="noStrike">
                <a:solidFill>
                  <a:srgbClr val="000000"/>
                </a:solidFill>
                <a:effectLst/>
              </a:rPr>
              <a:t>post-evaluation, and then claim credit. </a:t>
            </a:r>
            <a:r>
              <a:rPr lang="en-US" sz="2400" b="0" i="0">
                <a:solidFill>
                  <a:srgbClr val="808080"/>
                </a:solidFill>
                <a:effectLst/>
              </a:rPr>
              <a:t>​</a:t>
            </a:r>
            <a:endParaRPr lang="en-US" sz="2400" b="0" i="0">
              <a:solidFill>
                <a:srgbClr val="000000"/>
              </a:solidFill>
              <a:effectLst/>
            </a:endParaRPr>
          </a:p>
          <a:p>
            <a:pPr rtl="0" fontAlgn="base"/>
            <a:r>
              <a:rPr lang="en-US" sz="2400" b="0" i="0" u="none" strike="noStrike">
                <a:solidFill>
                  <a:srgbClr val="000000"/>
                </a:solidFill>
                <a:effectLst/>
              </a:rPr>
              <a:t>Thank you for your participation! </a:t>
            </a:r>
            <a:r>
              <a:rPr lang="en-US" sz="2400" b="0" i="0">
                <a:solidFill>
                  <a:srgbClr val="808080"/>
                </a:solidFill>
                <a:effectLst/>
              </a:rPr>
              <a:t>​</a:t>
            </a:r>
            <a:endParaRPr lang="en-US" sz="2400" b="0" i="0">
              <a:solidFill>
                <a:srgbClr val="000000"/>
              </a:solidFill>
              <a:effectLst/>
            </a:endParaRPr>
          </a:p>
        </p:txBody>
      </p:sp>
      <p:sp>
        <p:nvSpPr>
          <p:cNvPr id="8" name="Rectangle 7">
            <a:extLst>
              <a:ext uri="{FF2B5EF4-FFF2-40B4-BE49-F238E27FC236}">
                <a16:creationId xmlns:a16="http://schemas.microsoft.com/office/drawing/2014/main" id="{8ABA1F10-93BF-F689-11C5-C839C041CEEB}"/>
              </a:ext>
            </a:extLst>
          </p:cNvPr>
          <p:cNvSpPr/>
          <p:nvPr/>
        </p:nvSpPr>
        <p:spPr>
          <a:xfrm>
            <a:off x="469232" y="1554747"/>
            <a:ext cx="2592805" cy="2592805"/>
          </a:xfrm>
          <a:prstGeom prst="rect">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a:solidFill>
                  <a:schemeClr val="tx1"/>
                </a:solidFill>
              </a:rPr>
              <a:t>QR Code</a:t>
            </a:r>
          </a:p>
        </p:txBody>
      </p:sp>
      <p:pic>
        <p:nvPicPr>
          <p:cNvPr id="3" name="Picture 2" descr="A qr code with black squares&#10;&#10;Description automatically generated">
            <a:extLst>
              <a:ext uri="{FF2B5EF4-FFF2-40B4-BE49-F238E27FC236}">
                <a16:creationId xmlns:a16="http://schemas.microsoft.com/office/drawing/2014/main" id="{05D06BDE-810B-F261-1D04-A30A2E894FEF}"/>
              </a:ext>
            </a:extLst>
          </p:cNvPr>
          <p:cNvPicPr>
            <a:picLocks noChangeAspect="1"/>
          </p:cNvPicPr>
          <p:nvPr/>
        </p:nvPicPr>
        <p:blipFill>
          <a:blip r:embed="rId2"/>
          <a:stretch>
            <a:fillRect/>
          </a:stretch>
        </p:blipFill>
        <p:spPr>
          <a:xfrm>
            <a:off x="374282" y="1459797"/>
            <a:ext cx="2782704" cy="2782704"/>
          </a:xfrm>
          <a:prstGeom prst="rect">
            <a:avLst/>
          </a:prstGeom>
        </p:spPr>
      </p:pic>
    </p:spTree>
    <p:extLst>
      <p:ext uri="{BB962C8B-B14F-4D97-AF65-F5344CB8AC3E}">
        <p14:creationId xmlns:p14="http://schemas.microsoft.com/office/powerpoint/2010/main" val="1940296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C23D2-4B31-E846-2024-9141FA32C093}"/>
              </a:ext>
            </a:extLst>
          </p:cNvPr>
          <p:cNvSpPr>
            <a:spLocks noGrp="1"/>
          </p:cNvSpPr>
          <p:nvPr>
            <p:ph type="title"/>
          </p:nvPr>
        </p:nvSpPr>
        <p:spPr/>
        <p:txBody>
          <a:bodyPr>
            <a:normAutofit fontScale="90000"/>
          </a:bodyPr>
          <a:lstStyle/>
          <a:p>
            <a:r>
              <a:rPr lang="en-US" altLang="en-US" sz="3600" kern="0">
                <a:solidFill>
                  <a:schemeClr val="bg1"/>
                </a:solidFill>
                <a:latin typeface="Arial" panose="020B0604020202020204" pitchFamily="34" charset="0"/>
                <a:cs typeface="Arial" panose="020B0604020202020204" pitchFamily="34" charset="0"/>
              </a:rPr>
              <a:t>BRUIN: </a:t>
            </a:r>
            <a:br>
              <a:rPr lang="en-US" altLang="en-US" sz="3600" kern="0">
                <a:solidFill>
                  <a:schemeClr val="bg1"/>
                </a:solidFill>
                <a:latin typeface="Arial" panose="020B0604020202020204" pitchFamily="34" charset="0"/>
                <a:cs typeface="Arial" panose="020B0604020202020204" pitchFamily="34" charset="0"/>
              </a:rPr>
            </a:br>
            <a:r>
              <a:rPr lang="en-US" sz="3600">
                <a:solidFill>
                  <a:schemeClr val="bg1"/>
                </a:solidFill>
                <a:latin typeface="Arial" panose="020B0604020202020204" pitchFamily="34" charset="0"/>
                <a:cs typeface="Arial" panose="020B0604020202020204" pitchFamily="34" charset="0"/>
              </a:rPr>
              <a:t>PFS in High-Risk CLL Subgroups</a:t>
            </a:r>
            <a:endParaRPr lang="en-US">
              <a:solidFill>
                <a:schemeClr val="bg1"/>
              </a:solidFill>
            </a:endParaRPr>
          </a:p>
        </p:txBody>
      </p:sp>
      <p:sp>
        <p:nvSpPr>
          <p:cNvPr id="3" name="Text Placeholder 2">
            <a:extLst>
              <a:ext uri="{FF2B5EF4-FFF2-40B4-BE49-F238E27FC236}">
                <a16:creationId xmlns:a16="http://schemas.microsoft.com/office/drawing/2014/main" id="{773CDA45-8669-5D66-183C-5D76040FCC45}"/>
              </a:ext>
            </a:extLst>
          </p:cNvPr>
          <p:cNvSpPr>
            <a:spLocks noGrp="1"/>
          </p:cNvSpPr>
          <p:nvPr>
            <p:ph type="body" sz="quarter" idx="10"/>
          </p:nvPr>
        </p:nvSpPr>
        <p:spPr/>
        <p:txBody>
          <a:bodyPr/>
          <a:lstStyle/>
          <a:p>
            <a:r>
              <a:rPr kumimoji="0" lang="en-US" altLang="en-US" sz="900" b="0" i="0" u="none" strike="noStrike" kern="1200" cap="none" spc="0" normalizeH="0" baseline="0" noProof="0">
                <a:ln>
                  <a:noFill/>
                </a:ln>
                <a:solidFill>
                  <a:schemeClr val="accent6"/>
                </a:solidFill>
                <a:effectLst/>
                <a:uLnTx/>
                <a:uFillTx/>
                <a:cs typeface="Arial" panose="020B0604020202020204" pitchFamily="34" charset="0"/>
              </a:rPr>
              <a:t>Mato AR, et al. European Hematology Association Annual Congress;</a:t>
            </a:r>
            <a:r>
              <a:rPr lang="en-US" sz="900">
                <a:solidFill>
                  <a:schemeClr val="accent6"/>
                </a:solidFill>
                <a:cs typeface="Arial" panose="020B0604020202020204" pitchFamily="34" charset="0"/>
              </a:rPr>
              <a:t> Vienna, Austria; June 9-17, 2022.</a:t>
            </a:r>
            <a:r>
              <a:rPr kumimoji="0" lang="en-US" altLang="en-US" sz="900" b="0" i="0" u="none" strike="noStrike" kern="1200" cap="none" spc="0" normalizeH="0" baseline="0" noProof="0">
                <a:ln>
                  <a:noFill/>
                </a:ln>
                <a:solidFill>
                  <a:schemeClr val="accent6"/>
                </a:solidFill>
                <a:effectLst/>
                <a:uLnTx/>
                <a:uFillTx/>
                <a:cs typeface="Arial" panose="020B0604020202020204" pitchFamily="34" charset="0"/>
              </a:rPr>
              <a:t> Abstract S147.</a:t>
            </a:r>
            <a:endParaRPr lang="en-US" sz="900" i="0">
              <a:solidFill>
                <a:schemeClr val="accent6"/>
              </a:solidFill>
              <a:cs typeface="Arial" panose="020B0604020202020204" pitchFamily="34" charset="0"/>
            </a:endParaRPr>
          </a:p>
        </p:txBody>
      </p:sp>
      <p:sp>
        <p:nvSpPr>
          <p:cNvPr id="4" name="Rectangle 49">
            <a:extLst>
              <a:ext uri="{FF2B5EF4-FFF2-40B4-BE49-F238E27FC236}">
                <a16:creationId xmlns:a16="http://schemas.microsoft.com/office/drawing/2014/main" id="{C53F27E0-EF7B-60D7-1165-5D2CBA326A29}"/>
              </a:ext>
            </a:extLst>
          </p:cNvPr>
          <p:cNvSpPr>
            <a:spLocks noChangeArrowheads="1"/>
          </p:cNvSpPr>
          <p:nvPr/>
        </p:nvSpPr>
        <p:spPr bwMode="auto">
          <a:xfrm rot="16200000">
            <a:off x="406671" y="2552068"/>
            <a:ext cx="2715338" cy="152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base">
              <a:spcBef>
                <a:spcPct val="35000"/>
              </a:spcBef>
              <a:spcAft>
                <a:spcPct val="25000"/>
              </a:spcAft>
              <a:buClr>
                <a:srgbClr val="015873"/>
              </a:buClr>
              <a:buNone/>
              <a:defRPr/>
            </a:pPr>
            <a:r>
              <a:rPr lang="en-US" altLang="en-US" sz="1100" b="1">
                <a:solidFill>
                  <a:srgbClr val="000000"/>
                </a:solidFill>
                <a:cs typeface="Arial" panose="020B0604020202020204" pitchFamily="34" charset="0"/>
              </a:rPr>
              <a:t>Patients Free From Progression (%)</a:t>
            </a:r>
          </a:p>
        </p:txBody>
      </p:sp>
      <p:sp>
        <p:nvSpPr>
          <p:cNvPr id="5" name="Line 38">
            <a:extLst>
              <a:ext uri="{FF2B5EF4-FFF2-40B4-BE49-F238E27FC236}">
                <a16:creationId xmlns:a16="http://schemas.microsoft.com/office/drawing/2014/main" id="{00D51C07-B0EB-0D10-CD7C-EB4499D56947}"/>
              </a:ext>
            </a:extLst>
          </p:cNvPr>
          <p:cNvSpPr>
            <a:spLocks noChangeShapeType="1"/>
          </p:cNvSpPr>
          <p:nvPr/>
        </p:nvSpPr>
        <p:spPr bwMode="auto">
          <a:xfrm flipV="1">
            <a:off x="2244988" y="1452894"/>
            <a:ext cx="0" cy="2389950"/>
          </a:xfrm>
          <a:prstGeom prst="line">
            <a:avLst/>
          </a:prstGeom>
          <a:ln w="28575">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6" name="Rectangle 39">
            <a:extLst>
              <a:ext uri="{FF2B5EF4-FFF2-40B4-BE49-F238E27FC236}">
                <a16:creationId xmlns:a16="http://schemas.microsoft.com/office/drawing/2014/main" id="{25ECA7E2-2766-48C9-4A19-C427DCE7F39B}"/>
              </a:ext>
            </a:extLst>
          </p:cNvPr>
          <p:cNvSpPr>
            <a:spLocks noChangeArrowheads="1"/>
          </p:cNvSpPr>
          <p:nvPr/>
        </p:nvSpPr>
        <p:spPr bwMode="auto">
          <a:xfrm>
            <a:off x="2069422" y="3754115"/>
            <a:ext cx="75342"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0</a:t>
            </a:r>
            <a:endParaRPr lang="en-US" altLang="en-US" sz="1050" b="1">
              <a:solidFill>
                <a:srgbClr val="000000"/>
              </a:solidFill>
              <a:cs typeface="Arial" panose="020B0604020202020204" pitchFamily="34" charset="0"/>
            </a:endParaRPr>
          </a:p>
        </p:txBody>
      </p:sp>
      <p:sp>
        <p:nvSpPr>
          <p:cNvPr id="7" name="Rectangle 41">
            <a:extLst>
              <a:ext uri="{FF2B5EF4-FFF2-40B4-BE49-F238E27FC236}">
                <a16:creationId xmlns:a16="http://schemas.microsoft.com/office/drawing/2014/main" id="{DF25BC41-ADF4-E3AE-FBEF-87931F17B49A}"/>
              </a:ext>
            </a:extLst>
          </p:cNvPr>
          <p:cNvSpPr>
            <a:spLocks noChangeArrowheads="1"/>
          </p:cNvSpPr>
          <p:nvPr/>
        </p:nvSpPr>
        <p:spPr bwMode="auto">
          <a:xfrm>
            <a:off x="1994081" y="3279491"/>
            <a:ext cx="150683"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20</a:t>
            </a:r>
            <a:endParaRPr lang="en-US" altLang="en-US" sz="1050" b="1">
              <a:solidFill>
                <a:srgbClr val="000000"/>
              </a:solidFill>
              <a:cs typeface="Arial" panose="020B0604020202020204" pitchFamily="34" charset="0"/>
            </a:endParaRPr>
          </a:p>
        </p:txBody>
      </p:sp>
      <p:sp>
        <p:nvSpPr>
          <p:cNvPr id="8" name="Rectangle 43">
            <a:extLst>
              <a:ext uri="{FF2B5EF4-FFF2-40B4-BE49-F238E27FC236}">
                <a16:creationId xmlns:a16="http://schemas.microsoft.com/office/drawing/2014/main" id="{967CD35A-1106-79AB-25FA-8CDB30A7850C}"/>
              </a:ext>
            </a:extLst>
          </p:cNvPr>
          <p:cNvSpPr>
            <a:spLocks noChangeArrowheads="1"/>
          </p:cNvSpPr>
          <p:nvPr/>
        </p:nvSpPr>
        <p:spPr bwMode="auto">
          <a:xfrm>
            <a:off x="1994081" y="2804867"/>
            <a:ext cx="150683"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40</a:t>
            </a:r>
            <a:endParaRPr lang="en-US" altLang="en-US" sz="1050" b="1">
              <a:solidFill>
                <a:srgbClr val="000000"/>
              </a:solidFill>
              <a:cs typeface="Arial" panose="020B0604020202020204" pitchFamily="34" charset="0"/>
            </a:endParaRPr>
          </a:p>
        </p:txBody>
      </p:sp>
      <p:sp>
        <p:nvSpPr>
          <p:cNvPr id="9" name="Rectangle 45">
            <a:extLst>
              <a:ext uri="{FF2B5EF4-FFF2-40B4-BE49-F238E27FC236}">
                <a16:creationId xmlns:a16="http://schemas.microsoft.com/office/drawing/2014/main" id="{884F87DA-BE1C-AEB0-FEC7-4D6975E3FE58}"/>
              </a:ext>
            </a:extLst>
          </p:cNvPr>
          <p:cNvSpPr>
            <a:spLocks noChangeArrowheads="1"/>
          </p:cNvSpPr>
          <p:nvPr/>
        </p:nvSpPr>
        <p:spPr bwMode="auto">
          <a:xfrm>
            <a:off x="1994081" y="2330243"/>
            <a:ext cx="150683"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60</a:t>
            </a:r>
            <a:endParaRPr lang="en-US" altLang="en-US" sz="1050" b="1">
              <a:solidFill>
                <a:srgbClr val="000000"/>
              </a:solidFill>
              <a:cs typeface="Arial" panose="020B0604020202020204" pitchFamily="34" charset="0"/>
            </a:endParaRPr>
          </a:p>
        </p:txBody>
      </p:sp>
      <p:sp>
        <p:nvSpPr>
          <p:cNvPr id="10" name="Rectangle 47">
            <a:extLst>
              <a:ext uri="{FF2B5EF4-FFF2-40B4-BE49-F238E27FC236}">
                <a16:creationId xmlns:a16="http://schemas.microsoft.com/office/drawing/2014/main" id="{0182D58C-D6BA-BB1F-5FBA-D5C93C379296}"/>
              </a:ext>
            </a:extLst>
          </p:cNvPr>
          <p:cNvSpPr>
            <a:spLocks noChangeArrowheads="1"/>
          </p:cNvSpPr>
          <p:nvPr/>
        </p:nvSpPr>
        <p:spPr bwMode="auto">
          <a:xfrm>
            <a:off x="1994081" y="1855619"/>
            <a:ext cx="150683"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80</a:t>
            </a:r>
            <a:endParaRPr lang="en-US" altLang="en-US" sz="1050" b="1">
              <a:solidFill>
                <a:srgbClr val="000000"/>
              </a:solidFill>
              <a:cs typeface="Arial" panose="020B0604020202020204" pitchFamily="34" charset="0"/>
            </a:endParaRPr>
          </a:p>
        </p:txBody>
      </p:sp>
      <p:sp>
        <p:nvSpPr>
          <p:cNvPr id="11" name="Line 50">
            <a:extLst>
              <a:ext uri="{FF2B5EF4-FFF2-40B4-BE49-F238E27FC236}">
                <a16:creationId xmlns:a16="http://schemas.microsoft.com/office/drawing/2014/main" id="{A0629C85-B966-6DD5-8F72-FFF8BFE737A7}"/>
              </a:ext>
            </a:extLst>
          </p:cNvPr>
          <p:cNvSpPr>
            <a:spLocks noChangeShapeType="1"/>
          </p:cNvSpPr>
          <p:nvPr/>
        </p:nvSpPr>
        <p:spPr bwMode="auto">
          <a:xfrm>
            <a:off x="2245185" y="3847202"/>
            <a:ext cx="0" cy="4357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12" name="Line 79">
            <a:extLst>
              <a:ext uri="{FF2B5EF4-FFF2-40B4-BE49-F238E27FC236}">
                <a16:creationId xmlns:a16="http://schemas.microsoft.com/office/drawing/2014/main" id="{46215DB8-9C85-F020-BAC5-6745B3167CD2}"/>
              </a:ext>
            </a:extLst>
          </p:cNvPr>
          <p:cNvSpPr>
            <a:spLocks noChangeShapeType="1"/>
          </p:cNvSpPr>
          <p:nvPr/>
        </p:nvSpPr>
        <p:spPr bwMode="auto">
          <a:xfrm flipH="1">
            <a:off x="2193786" y="1948994"/>
            <a:ext cx="43577" cy="0"/>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13" name="Line 81">
            <a:extLst>
              <a:ext uri="{FF2B5EF4-FFF2-40B4-BE49-F238E27FC236}">
                <a16:creationId xmlns:a16="http://schemas.microsoft.com/office/drawing/2014/main" id="{AE4049E9-3F93-02DF-5075-C0293FF427FD}"/>
              </a:ext>
            </a:extLst>
          </p:cNvPr>
          <p:cNvSpPr>
            <a:spLocks noChangeShapeType="1"/>
          </p:cNvSpPr>
          <p:nvPr/>
        </p:nvSpPr>
        <p:spPr bwMode="auto">
          <a:xfrm flipH="1">
            <a:off x="2193786" y="2418974"/>
            <a:ext cx="43577" cy="0"/>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14" name="Line 83">
            <a:extLst>
              <a:ext uri="{FF2B5EF4-FFF2-40B4-BE49-F238E27FC236}">
                <a16:creationId xmlns:a16="http://schemas.microsoft.com/office/drawing/2014/main" id="{E17DFB12-EACD-D1E4-9755-A6340D128DF6}"/>
              </a:ext>
            </a:extLst>
          </p:cNvPr>
          <p:cNvSpPr>
            <a:spLocks noChangeShapeType="1"/>
          </p:cNvSpPr>
          <p:nvPr/>
        </p:nvSpPr>
        <p:spPr bwMode="auto">
          <a:xfrm flipH="1">
            <a:off x="2193786" y="2887966"/>
            <a:ext cx="43577" cy="0"/>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15" name="Line 85">
            <a:extLst>
              <a:ext uri="{FF2B5EF4-FFF2-40B4-BE49-F238E27FC236}">
                <a16:creationId xmlns:a16="http://schemas.microsoft.com/office/drawing/2014/main" id="{563FAB90-767F-5EC4-5D10-7E44AF53847A}"/>
              </a:ext>
            </a:extLst>
          </p:cNvPr>
          <p:cNvSpPr>
            <a:spLocks noChangeShapeType="1"/>
          </p:cNvSpPr>
          <p:nvPr/>
        </p:nvSpPr>
        <p:spPr bwMode="auto">
          <a:xfrm flipH="1">
            <a:off x="2193786" y="3362590"/>
            <a:ext cx="43577" cy="0"/>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16" name="Line 87">
            <a:extLst>
              <a:ext uri="{FF2B5EF4-FFF2-40B4-BE49-F238E27FC236}">
                <a16:creationId xmlns:a16="http://schemas.microsoft.com/office/drawing/2014/main" id="{50E681D7-33BC-A70B-3E62-E83E95830EE3}"/>
              </a:ext>
            </a:extLst>
          </p:cNvPr>
          <p:cNvSpPr>
            <a:spLocks noChangeShapeType="1"/>
          </p:cNvSpPr>
          <p:nvPr/>
        </p:nvSpPr>
        <p:spPr bwMode="auto">
          <a:xfrm flipH="1">
            <a:off x="2193786" y="3843013"/>
            <a:ext cx="43577"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17" name="Line 88">
            <a:extLst>
              <a:ext uri="{FF2B5EF4-FFF2-40B4-BE49-F238E27FC236}">
                <a16:creationId xmlns:a16="http://schemas.microsoft.com/office/drawing/2014/main" id="{782B639F-8589-238C-3DC4-D2C847863020}"/>
              </a:ext>
            </a:extLst>
          </p:cNvPr>
          <p:cNvSpPr>
            <a:spLocks noChangeShapeType="1"/>
          </p:cNvSpPr>
          <p:nvPr/>
        </p:nvSpPr>
        <p:spPr bwMode="auto">
          <a:xfrm flipH="1">
            <a:off x="2192895" y="3842844"/>
            <a:ext cx="43577" cy="0"/>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18" name="Line 89">
            <a:extLst>
              <a:ext uri="{FF2B5EF4-FFF2-40B4-BE49-F238E27FC236}">
                <a16:creationId xmlns:a16="http://schemas.microsoft.com/office/drawing/2014/main" id="{B7D0C3EB-A0D3-47E3-B792-D7D8FAB4D460}"/>
              </a:ext>
            </a:extLst>
          </p:cNvPr>
          <p:cNvSpPr>
            <a:spLocks noChangeShapeType="1"/>
          </p:cNvSpPr>
          <p:nvPr/>
        </p:nvSpPr>
        <p:spPr bwMode="auto">
          <a:xfrm>
            <a:off x="2235382" y="3843934"/>
            <a:ext cx="5058810" cy="0"/>
          </a:xfrm>
          <a:prstGeom prst="line">
            <a:avLst/>
          </a:prstGeom>
          <a:ln w="28575">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19" name="Rectangle 48">
            <a:extLst>
              <a:ext uri="{FF2B5EF4-FFF2-40B4-BE49-F238E27FC236}">
                <a16:creationId xmlns:a16="http://schemas.microsoft.com/office/drawing/2014/main" id="{F0EB3A6F-2DA3-42A9-40EC-A7E4BE0592D2}"/>
              </a:ext>
            </a:extLst>
          </p:cNvPr>
          <p:cNvSpPr>
            <a:spLocks noChangeArrowheads="1"/>
          </p:cNvSpPr>
          <p:nvPr/>
        </p:nvSpPr>
        <p:spPr bwMode="auto">
          <a:xfrm>
            <a:off x="1918740" y="1380995"/>
            <a:ext cx="226024"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100</a:t>
            </a:r>
            <a:endParaRPr lang="en-US" altLang="en-US" sz="1050" b="1">
              <a:solidFill>
                <a:srgbClr val="000000"/>
              </a:solidFill>
              <a:cs typeface="Arial" panose="020B0604020202020204" pitchFamily="34" charset="0"/>
            </a:endParaRPr>
          </a:p>
        </p:txBody>
      </p:sp>
      <p:sp>
        <p:nvSpPr>
          <p:cNvPr id="20" name="Line 79">
            <a:extLst>
              <a:ext uri="{FF2B5EF4-FFF2-40B4-BE49-F238E27FC236}">
                <a16:creationId xmlns:a16="http://schemas.microsoft.com/office/drawing/2014/main" id="{4F9C2224-AFCC-9587-D0A2-09E54B3A64B1}"/>
              </a:ext>
            </a:extLst>
          </p:cNvPr>
          <p:cNvSpPr>
            <a:spLocks noChangeShapeType="1"/>
          </p:cNvSpPr>
          <p:nvPr/>
        </p:nvSpPr>
        <p:spPr bwMode="auto">
          <a:xfrm flipH="1">
            <a:off x="2193786" y="1461611"/>
            <a:ext cx="43577" cy="0"/>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21" name="Line 87">
            <a:extLst>
              <a:ext uri="{FF2B5EF4-FFF2-40B4-BE49-F238E27FC236}">
                <a16:creationId xmlns:a16="http://schemas.microsoft.com/office/drawing/2014/main" id="{07062095-099A-8DC2-F420-CFB6B25136CD}"/>
              </a:ext>
            </a:extLst>
          </p:cNvPr>
          <p:cNvSpPr>
            <a:spLocks noChangeShapeType="1"/>
          </p:cNvSpPr>
          <p:nvPr/>
        </p:nvSpPr>
        <p:spPr bwMode="auto">
          <a:xfrm flipH="1">
            <a:off x="2674633" y="3834052"/>
            <a:ext cx="0" cy="68792"/>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22" name="Line 87">
            <a:extLst>
              <a:ext uri="{FF2B5EF4-FFF2-40B4-BE49-F238E27FC236}">
                <a16:creationId xmlns:a16="http://schemas.microsoft.com/office/drawing/2014/main" id="{D3EB4E6F-BC68-5DA8-F729-C4B860AEDC2F}"/>
              </a:ext>
            </a:extLst>
          </p:cNvPr>
          <p:cNvSpPr>
            <a:spLocks noChangeShapeType="1"/>
          </p:cNvSpPr>
          <p:nvPr/>
        </p:nvSpPr>
        <p:spPr bwMode="auto">
          <a:xfrm flipH="1">
            <a:off x="3098189" y="3834052"/>
            <a:ext cx="0" cy="68792"/>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23" name="Line 87">
            <a:extLst>
              <a:ext uri="{FF2B5EF4-FFF2-40B4-BE49-F238E27FC236}">
                <a16:creationId xmlns:a16="http://schemas.microsoft.com/office/drawing/2014/main" id="{F71693C8-4624-3D50-7F1F-F90C09765D0A}"/>
              </a:ext>
            </a:extLst>
          </p:cNvPr>
          <p:cNvSpPr>
            <a:spLocks noChangeShapeType="1"/>
          </p:cNvSpPr>
          <p:nvPr/>
        </p:nvSpPr>
        <p:spPr bwMode="auto">
          <a:xfrm flipH="1">
            <a:off x="3515434" y="3834052"/>
            <a:ext cx="0" cy="68792"/>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24" name="Line 87">
            <a:extLst>
              <a:ext uri="{FF2B5EF4-FFF2-40B4-BE49-F238E27FC236}">
                <a16:creationId xmlns:a16="http://schemas.microsoft.com/office/drawing/2014/main" id="{ADE0ED89-EFDB-997D-F3EB-009917BB1217}"/>
              </a:ext>
            </a:extLst>
          </p:cNvPr>
          <p:cNvSpPr>
            <a:spLocks noChangeShapeType="1"/>
          </p:cNvSpPr>
          <p:nvPr/>
        </p:nvSpPr>
        <p:spPr bwMode="auto">
          <a:xfrm flipH="1">
            <a:off x="3948151" y="3834052"/>
            <a:ext cx="0" cy="68792"/>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25" name="Line 87">
            <a:extLst>
              <a:ext uri="{FF2B5EF4-FFF2-40B4-BE49-F238E27FC236}">
                <a16:creationId xmlns:a16="http://schemas.microsoft.com/office/drawing/2014/main" id="{F0FC0115-8912-9526-4F0A-0C056222AAEB}"/>
              </a:ext>
            </a:extLst>
          </p:cNvPr>
          <p:cNvSpPr>
            <a:spLocks noChangeShapeType="1"/>
          </p:cNvSpPr>
          <p:nvPr/>
        </p:nvSpPr>
        <p:spPr bwMode="auto">
          <a:xfrm flipH="1">
            <a:off x="4379554" y="3834052"/>
            <a:ext cx="0" cy="68792"/>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26" name="Line 87">
            <a:extLst>
              <a:ext uri="{FF2B5EF4-FFF2-40B4-BE49-F238E27FC236}">
                <a16:creationId xmlns:a16="http://schemas.microsoft.com/office/drawing/2014/main" id="{0638B3FF-B8F0-3A61-2B43-69C10D863777}"/>
              </a:ext>
            </a:extLst>
          </p:cNvPr>
          <p:cNvSpPr>
            <a:spLocks noChangeShapeType="1"/>
          </p:cNvSpPr>
          <p:nvPr/>
        </p:nvSpPr>
        <p:spPr bwMode="auto">
          <a:xfrm flipH="1">
            <a:off x="4796096" y="3834052"/>
            <a:ext cx="0" cy="68792"/>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27" name="Line 87">
            <a:extLst>
              <a:ext uri="{FF2B5EF4-FFF2-40B4-BE49-F238E27FC236}">
                <a16:creationId xmlns:a16="http://schemas.microsoft.com/office/drawing/2014/main" id="{3C4BF6F1-2E5B-98D0-273F-0BDCBD9E172D}"/>
              </a:ext>
            </a:extLst>
          </p:cNvPr>
          <p:cNvSpPr>
            <a:spLocks noChangeShapeType="1"/>
          </p:cNvSpPr>
          <p:nvPr/>
        </p:nvSpPr>
        <p:spPr bwMode="auto">
          <a:xfrm flipH="1">
            <a:off x="5197237" y="3834052"/>
            <a:ext cx="0" cy="68792"/>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28" name="Line 87">
            <a:extLst>
              <a:ext uri="{FF2B5EF4-FFF2-40B4-BE49-F238E27FC236}">
                <a16:creationId xmlns:a16="http://schemas.microsoft.com/office/drawing/2014/main" id="{A92E36FC-3216-4A6B-B6C3-7C4AA1C0E249}"/>
              </a:ext>
            </a:extLst>
          </p:cNvPr>
          <p:cNvSpPr>
            <a:spLocks noChangeShapeType="1"/>
          </p:cNvSpPr>
          <p:nvPr/>
        </p:nvSpPr>
        <p:spPr bwMode="auto">
          <a:xfrm flipH="1">
            <a:off x="5622574" y="3834052"/>
            <a:ext cx="0" cy="68792"/>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29" name="Line 87">
            <a:extLst>
              <a:ext uri="{FF2B5EF4-FFF2-40B4-BE49-F238E27FC236}">
                <a16:creationId xmlns:a16="http://schemas.microsoft.com/office/drawing/2014/main" id="{10B75A38-1072-50C0-1130-6191C6F7A76E}"/>
              </a:ext>
            </a:extLst>
          </p:cNvPr>
          <p:cNvSpPr>
            <a:spLocks noChangeShapeType="1"/>
          </p:cNvSpPr>
          <p:nvPr/>
        </p:nvSpPr>
        <p:spPr bwMode="auto">
          <a:xfrm flipH="1">
            <a:off x="6058882" y="3834052"/>
            <a:ext cx="0" cy="68792"/>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30" name="Line 87">
            <a:extLst>
              <a:ext uri="{FF2B5EF4-FFF2-40B4-BE49-F238E27FC236}">
                <a16:creationId xmlns:a16="http://schemas.microsoft.com/office/drawing/2014/main" id="{1A1D36FA-54EF-0E56-CF64-BA61BFE729CC}"/>
              </a:ext>
            </a:extLst>
          </p:cNvPr>
          <p:cNvSpPr>
            <a:spLocks noChangeShapeType="1"/>
          </p:cNvSpPr>
          <p:nvPr/>
        </p:nvSpPr>
        <p:spPr bwMode="auto">
          <a:xfrm flipH="1">
            <a:off x="6475428" y="3834052"/>
            <a:ext cx="0" cy="68792"/>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31" name="Line 87">
            <a:extLst>
              <a:ext uri="{FF2B5EF4-FFF2-40B4-BE49-F238E27FC236}">
                <a16:creationId xmlns:a16="http://schemas.microsoft.com/office/drawing/2014/main" id="{848BC965-9890-700E-3EBF-411F9BE44998}"/>
              </a:ext>
            </a:extLst>
          </p:cNvPr>
          <p:cNvSpPr>
            <a:spLocks noChangeShapeType="1"/>
          </p:cNvSpPr>
          <p:nvPr/>
        </p:nvSpPr>
        <p:spPr bwMode="auto">
          <a:xfrm flipH="1">
            <a:off x="6890872" y="3834052"/>
            <a:ext cx="0" cy="68792"/>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16D89FFD-A004-166F-CC22-5781D927FFB0}"/>
              </a:ext>
            </a:extLst>
          </p:cNvPr>
          <p:cNvSpPr>
            <a:spLocks noChangeArrowheads="1"/>
          </p:cNvSpPr>
          <p:nvPr/>
        </p:nvSpPr>
        <p:spPr bwMode="auto">
          <a:xfrm>
            <a:off x="2643411" y="3929620"/>
            <a:ext cx="75342"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2</a:t>
            </a:r>
            <a:endParaRPr lang="en-US" altLang="en-US" sz="1050" b="1">
              <a:solidFill>
                <a:srgbClr val="000000"/>
              </a:solidFill>
              <a:cs typeface="Arial" panose="020B0604020202020204" pitchFamily="34" charset="0"/>
            </a:endParaRPr>
          </a:p>
        </p:txBody>
      </p:sp>
      <p:sp>
        <p:nvSpPr>
          <p:cNvPr id="33" name="Rectangle 41">
            <a:extLst>
              <a:ext uri="{FF2B5EF4-FFF2-40B4-BE49-F238E27FC236}">
                <a16:creationId xmlns:a16="http://schemas.microsoft.com/office/drawing/2014/main" id="{AB7868DE-20E7-2096-C065-AE048D75111B}"/>
              </a:ext>
            </a:extLst>
          </p:cNvPr>
          <p:cNvSpPr>
            <a:spLocks noChangeArrowheads="1"/>
          </p:cNvSpPr>
          <p:nvPr/>
        </p:nvSpPr>
        <p:spPr bwMode="auto">
          <a:xfrm>
            <a:off x="3057543" y="3929620"/>
            <a:ext cx="75342"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4</a:t>
            </a:r>
            <a:endParaRPr lang="en-US" altLang="en-US" sz="1050" b="1">
              <a:solidFill>
                <a:srgbClr val="000000"/>
              </a:solidFill>
              <a:cs typeface="Arial" panose="020B0604020202020204" pitchFamily="34" charset="0"/>
            </a:endParaRPr>
          </a:p>
        </p:txBody>
      </p:sp>
      <p:sp>
        <p:nvSpPr>
          <p:cNvPr id="34" name="Rectangle 41">
            <a:extLst>
              <a:ext uri="{FF2B5EF4-FFF2-40B4-BE49-F238E27FC236}">
                <a16:creationId xmlns:a16="http://schemas.microsoft.com/office/drawing/2014/main" id="{CEA9821E-3F3F-EE0C-C8B8-0F494337DF0B}"/>
              </a:ext>
            </a:extLst>
          </p:cNvPr>
          <p:cNvSpPr>
            <a:spLocks noChangeArrowheads="1"/>
          </p:cNvSpPr>
          <p:nvPr/>
        </p:nvSpPr>
        <p:spPr bwMode="auto">
          <a:xfrm>
            <a:off x="3479501" y="3929620"/>
            <a:ext cx="75342"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6</a:t>
            </a:r>
            <a:endParaRPr lang="en-US" altLang="en-US" sz="1050" b="1">
              <a:solidFill>
                <a:srgbClr val="000000"/>
              </a:solidFill>
              <a:cs typeface="Arial" panose="020B0604020202020204" pitchFamily="34" charset="0"/>
            </a:endParaRPr>
          </a:p>
        </p:txBody>
      </p:sp>
      <p:sp>
        <p:nvSpPr>
          <p:cNvPr id="35" name="Rectangle 41">
            <a:extLst>
              <a:ext uri="{FF2B5EF4-FFF2-40B4-BE49-F238E27FC236}">
                <a16:creationId xmlns:a16="http://schemas.microsoft.com/office/drawing/2014/main" id="{CDD0B426-DD37-DED2-33F8-76AB3117FB1C}"/>
              </a:ext>
            </a:extLst>
          </p:cNvPr>
          <p:cNvSpPr>
            <a:spLocks noChangeArrowheads="1"/>
          </p:cNvSpPr>
          <p:nvPr/>
        </p:nvSpPr>
        <p:spPr bwMode="auto">
          <a:xfrm>
            <a:off x="3902793" y="3929620"/>
            <a:ext cx="75342"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8</a:t>
            </a:r>
            <a:endParaRPr lang="en-US" altLang="en-US" sz="1050" b="1">
              <a:solidFill>
                <a:srgbClr val="000000"/>
              </a:solidFill>
              <a:cs typeface="Arial" panose="020B0604020202020204" pitchFamily="34" charset="0"/>
            </a:endParaRPr>
          </a:p>
        </p:txBody>
      </p:sp>
      <p:sp>
        <p:nvSpPr>
          <p:cNvPr id="36" name="Rectangle 41">
            <a:extLst>
              <a:ext uri="{FF2B5EF4-FFF2-40B4-BE49-F238E27FC236}">
                <a16:creationId xmlns:a16="http://schemas.microsoft.com/office/drawing/2014/main" id="{6CAA70FB-1B21-B458-EA32-0A45FEF1C06E}"/>
              </a:ext>
            </a:extLst>
          </p:cNvPr>
          <p:cNvSpPr>
            <a:spLocks noChangeArrowheads="1"/>
          </p:cNvSpPr>
          <p:nvPr/>
        </p:nvSpPr>
        <p:spPr bwMode="auto">
          <a:xfrm>
            <a:off x="4279692" y="3929620"/>
            <a:ext cx="150683"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10</a:t>
            </a:r>
            <a:endParaRPr lang="en-US" altLang="en-US" sz="1050" b="1">
              <a:solidFill>
                <a:srgbClr val="000000"/>
              </a:solidFill>
              <a:cs typeface="Arial" panose="020B0604020202020204" pitchFamily="34" charset="0"/>
            </a:endParaRPr>
          </a:p>
        </p:txBody>
      </p:sp>
      <p:sp>
        <p:nvSpPr>
          <p:cNvPr id="37" name="Rectangle 41">
            <a:extLst>
              <a:ext uri="{FF2B5EF4-FFF2-40B4-BE49-F238E27FC236}">
                <a16:creationId xmlns:a16="http://schemas.microsoft.com/office/drawing/2014/main" id="{7B34E8D4-502E-619A-106C-76742D512EBB}"/>
              </a:ext>
            </a:extLst>
          </p:cNvPr>
          <p:cNvSpPr>
            <a:spLocks noChangeArrowheads="1"/>
          </p:cNvSpPr>
          <p:nvPr/>
        </p:nvSpPr>
        <p:spPr bwMode="auto">
          <a:xfrm>
            <a:off x="4713444" y="3929620"/>
            <a:ext cx="150683"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12</a:t>
            </a:r>
            <a:endParaRPr lang="en-US" altLang="en-US" sz="1050" b="1">
              <a:solidFill>
                <a:srgbClr val="000000"/>
              </a:solidFill>
              <a:cs typeface="Arial" panose="020B0604020202020204" pitchFamily="34" charset="0"/>
            </a:endParaRPr>
          </a:p>
        </p:txBody>
      </p:sp>
      <p:sp>
        <p:nvSpPr>
          <p:cNvPr id="38" name="Rectangle 41">
            <a:extLst>
              <a:ext uri="{FF2B5EF4-FFF2-40B4-BE49-F238E27FC236}">
                <a16:creationId xmlns:a16="http://schemas.microsoft.com/office/drawing/2014/main" id="{0EFF438E-E090-DB25-B7DA-E98FFADB8D7A}"/>
              </a:ext>
            </a:extLst>
          </p:cNvPr>
          <p:cNvSpPr>
            <a:spLocks noChangeArrowheads="1"/>
          </p:cNvSpPr>
          <p:nvPr/>
        </p:nvSpPr>
        <p:spPr bwMode="auto">
          <a:xfrm>
            <a:off x="5134795" y="3929620"/>
            <a:ext cx="150683"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14</a:t>
            </a:r>
            <a:endParaRPr lang="en-US" altLang="en-US" sz="1050" b="1">
              <a:solidFill>
                <a:srgbClr val="000000"/>
              </a:solidFill>
              <a:cs typeface="Arial" panose="020B0604020202020204" pitchFamily="34" charset="0"/>
            </a:endParaRPr>
          </a:p>
        </p:txBody>
      </p:sp>
      <p:sp>
        <p:nvSpPr>
          <p:cNvPr id="39" name="Rectangle 41">
            <a:extLst>
              <a:ext uri="{FF2B5EF4-FFF2-40B4-BE49-F238E27FC236}">
                <a16:creationId xmlns:a16="http://schemas.microsoft.com/office/drawing/2014/main" id="{14B7173B-915F-9C8F-3E50-53A354056B28}"/>
              </a:ext>
            </a:extLst>
          </p:cNvPr>
          <p:cNvSpPr>
            <a:spLocks noChangeArrowheads="1"/>
          </p:cNvSpPr>
          <p:nvPr/>
        </p:nvSpPr>
        <p:spPr bwMode="auto">
          <a:xfrm>
            <a:off x="5547357" y="3929620"/>
            <a:ext cx="150683"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16</a:t>
            </a:r>
            <a:endParaRPr lang="en-US" altLang="en-US" sz="1050" b="1">
              <a:solidFill>
                <a:srgbClr val="000000"/>
              </a:solidFill>
              <a:cs typeface="Arial" panose="020B0604020202020204" pitchFamily="34" charset="0"/>
            </a:endParaRPr>
          </a:p>
        </p:txBody>
      </p:sp>
      <p:sp>
        <p:nvSpPr>
          <p:cNvPr id="40" name="Rectangle 41">
            <a:extLst>
              <a:ext uri="{FF2B5EF4-FFF2-40B4-BE49-F238E27FC236}">
                <a16:creationId xmlns:a16="http://schemas.microsoft.com/office/drawing/2014/main" id="{43CE9A87-2714-4C46-46E3-FFB708ECC4C4}"/>
              </a:ext>
            </a:extLst>
          </p:cNvPr>
          <p:cNvSpPr>
            <a:spLocks noChangeArrowheads="1"/>
          </p:cNvSpPr>
          <p:nvPr/>
        </p:nvSpPr>
        <p:spPr bwMode="auto">
          <a:xfrm>
            <a:off x="5980172" y="3929620"/>
            <a:ext cx="150683"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18</a:t>
            </a:r>
            <a:endParaRPr lang="en-US" altLang="en-US" sz="1050" b="1">
              <a:solidFill>
                <a:srgbClr val="000000"/>
              </a:solidFill>
              <a:cs typeface="Arial" panose="020B0604020202020204" pitchFamily="34" charset="0"/>
            </a:endParaRPr>
          </a:p>
        </p:txBody>
      </p:sp>
      <p:sp>
        <p:nvSpPr>
          <p:cNvPr id="41" name="Rectangle 41">
            <a:extLst>
              <a:ext uri="{FF2B5EF4-FFF2-40B4-BE49-F238E27FC236}">
                <a16:creationId xmlns:a16="http://schemas.microsoft.com/office/drawing/2014/main" id="{EF24966B-ECBC-9032-C247-15861AF0254B}"/>
              </a:ext>
            </a:extLst>
          </p:cNvPr>
          <p:cNvSpPr>
            <a:spLocks noChangeArrowheads="1"/>
          </p:cNvSpPr>
          <p:nvPr/>
        </p:nvSpPr>
        <p:spPr bwMode="auto">
          <a:xfrm>
            <a:off x="6397425" y="3929620"/>
            <a:ext cx="150683"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20</a:t>
            </a:r>
            <a:endParaRPr lang="en-US" altLang="en-US" sz="1050" b="1">
              <a:solidFill>
                <a:srgbClr val="000000"/>
              </a:solidFill>
              <a:cs typeface="Arial" panose="020B0604020202020204" pitchFamily="34" charset="0"/>
            </a:endParaRPr>
          </a:p>
        </p:txBody>
      </p:sp>
      <p:sp>
        <p:nvSpPr>
          <p:cNvPr id="42" name="Rectangle 41">
            <a:extLst>
              <a:ext uri="{FF2B5EF4-FFF2-40B4-BE49-F238E27FC236}">
                <a16:creationId xmlns:a16="http://schemas.microsoft.com/office/drawing/2014/main" id="{90BB1B4C-1760-AE3A-8BE7-9156AB222D77}"/>
              </a:ext>
            </a:extLst>
          </p:cNvPr>
          <p:cNvSpPr>
            <a:spLocks noChangeArrowheads="1"/>
          </p:cNvSpPr>
          <p:nvPr/>
        </p:nvSpPr>
        <p:spPr bwMode="auto">
          <a:xfrm>
            <a:off x="6822128" y="3929620"/>
            <a:ext cx="150683"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22</a:t>
            </a:r>
            <a:endParaRPr lang="en-US" altLang="en-US" sz="1050" b="1">
              <a:solidFill>
                <a:srgbClr val="000000"/>
              </a:solidFill>
              <a:cs typeface="Arial" panose="020B0604020202020204" pitchFamily="34" charset="0"/>
            </a:endParaRPr>
          </a:p>
        </p:txBody>
      </p:sp>
      <p:sp>
        <p:nvSpPr>
          <p:cNvPr id="43" name="Rectangle 41">
            <a:extLst>
              <a:ext uri="{FF2B5EF4-FFF2-40B4-BE49-F238E27FC236}">
                <a16:creationId xmlns:a16="http://schemas.microsoft.com/office/drawing/2014/main" id="{9D474C90-16F5-09BE-1A4B-91F1DFE012CF}"/>
              </a:ext>
            </a:extLst>
          </p:cNvPr>
          <p:cNvSpPr>
            <a:spLocks noChangeArrowheads="1"/>
          </p:cNvSpPr>
          <p:nvPr/>
        </p:nvSpPr>
        <p:spPr bwMode="auto">
          <a:xfrm>
            <a:off x="7237340" y="3929620"/>
            <a:ext cx="150683"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24</a:t>
            </a:r>
            <a:endParaRPr lang="en-US" altLang="en-US" sz="1050" b="1">
              <a:solidFill>
                <a:srgbClr val="000000"/>
              </a:solidFill>
              <a:cs typeface="Arial" panose="020B0604020202020204" pitchFamily="34" charset="0"/>
            </a:endParaRPr>
          </a:p>
        </p:txBody>
      </p:sp>
      <p:sp>
        <p:nvSpPr>
          <p:cNvPr id="44" name="Rectangle 39">
            <a:extLst>
              <a:ext uri="{FF2B5EF4-FFF2-40B4-BE49-F238E27FC236}">
                <a16:creationId xmlns:a16="http://schemas.microsoft.com/office/drawing/2014/main" id="{0610C95D-28A9-105A-7B84-9C1E8CAD7E77}"/>
              </a:ext>
            </a:extLst>
          </p:cNvPr>
          <p:cNvSpPr>
            <a:spLocks noChangeArrowheads="1"/>
          </p:cNvSpPr>
          <p:nvPr/>
        </p:nvSpPr>
        <p:spPr bwMode="auto">
          <a:xfrm>
            <a:off x="2216526" y="3929620"/>
            <a:ext cx="75342" cy="145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50">
                <a:solidFill>
                  <a:srgbClr val="000000"/>
                </a:solidFill>
                <a:cs typeface="Arial" panose="020B0604020202020204" pitchFamily="34" charset="0"/>
              </a:rPr>
              <a:t>0</a:t>
            </a:r>
            <a:endParaRPr lang="en-US" altLang="en-US" sz="1050" b="1">
              <a:solidFill>
                <a:srgbClr val="000000"/>
              </a:solidFill>
              <a:cs typeface="Arial" panose="020B0604020202020204" pitchFamily="34" charset="0"/>
            </a:endParaRPr>
          </a:p>
        </p:txBody>
      </p:sp>
      <p:grpSp>
        <p:nvGrpSpPr>
          <p:cNvPr id="45" name="Group 44">
            <a:extLst>
              <a:ext uri="{FF2B5EF4-FFF2-40B4-BE49-F238E27FC236}">
                <a16:creationId xmlns:a16="http://schemas.microsoft.com/office/drawing/2014/main" id="{01C9C96B-18AC-2A7F-C5B5-57177F5E0AF5}"/>
              </a:ext>
            </a:extLst>
          </p:cNvPr>
          <p:cNvGrpSpPr/>
          <p:nvPr/>
        </p:nvGrpSpPr>
        <p:grpSpPr>
          <a:xfrm>
            <a:off x="2254458" y="1467663"/>
            <a:ext cx="5039735" cy="1386283"/>
            <a:chOff x="2432649" y="1725283"/>
            <a:chExt cx="6719646" cy="1848377"/>
          </a:xfrm>
          <a:effectLst/>
        </p:grpSpPr>
        <p:sp>
          <p:nvSpPr>
            <p:cNvPr id="46" name="Freeform 45">
              <a:extLst>
                <a:ext uri="{FF2B5EF4-FFF2-40B4-BE49-F238E27FC236}">
                  <a16:creationId xmlns:a16="http://schemas.microsoft.com/office/drawing/2014/main" id="{9961D342-6A15-E8B1-ECE5-CB367655B5F2}"/>
                </a:ext>
              </a:extLst>
            </p:cNvPr>
            <p:cNvSpPr/>
            <p:nvPr/>
          </p:nvSpPr>
          <p:spPr bwMode="auto">
            <a:xfrm>
              <a:off x="2432649" y="1725283"/>
              <a:ext cx="6711351" cy="1811547"/>
            </a:xfrm>
            <a:custGeom>
              <a:avLst/>
              <a:gdLst>
                <a:gd name="connsiteX0" fmla="*/ 0 w 6711351"/>
                <a:gd name="connsiteY0" fmla="*/ 0 h 1811547"/>
                <a:gd name="connsiteX1" fmla="*/ 0 w 6711351"/>
                <a:gd name="connsiteY1" fmla="*/ 0 h 1811547"/>
                <a:gd name="connsiteX2" fmla="*/ 224287 w 6711351"/>
                <a:gd name="connsiteY2" fmla="*/ 11502 h 1811547"/>
                <a:gd name="connsiteX3" fmla="*/ 224287 w 6711351"/>
                <a:gd name="connsiteY3" fmla="*/ 74762 h 1811547"/>
                <a:gd name="connsiteX4" fmla="*/ 414068 w 6711351"/>
                <a:gd name="connsiteY4" fmla="*/ 74762 h 1811547"/>
                <a:gd name="connsiteX5" fmla="*/ 414068 w 6711351"/>
                <a:gd name="connsiteY5" fmla="*/ 103517 h 1811547"/>
                <a:gd name="connsiteX6" fmla="*/ 483079 w 6711351"/>
                <a:gd name="connsiteY6" fmla="*/ 103517 h 1811547"/>
                <a:gd name="connsiteX7" fmla="*/ 483079 w 6711351"/>
                <a:gd name="connsiteY7" fmla="*/ 178279 h 1811547"/>
                <a:gd name="connsiteX8" fmla="*/ 770626 w 6711351"/>
                <a:gd name="connsiteY8" fmla="*/ 178279 h 1811547"/>
                <a:gd name="connsiteX9" fmla="*/ 770626 w 6711351"/>
                <a:gd name="connsiteY9" fmla="*/ 230038 h 1811547"/>
                <a:gd name="connsiteX10" fmla="*/ 1006415 w 6711351"/>
                <a:gd name="connsiteY10" fmla="*/ 230038 h 1811547"/>
                <a:gd name="connsiteX11" fmla="*/ 1006415 w 6711351"/>
                <a:gd name="connsiteY11" fmla="*/ 293298 h 1811547"/>
                <a:gd name="connsiteX12" fmla="*/ 1541253 w 6711351"/>
                <a:gd name="connsiteY12" fmla="*/ 293298 h 1811547"/>
                <a:gd name="connsiteX13" fmla="*/ 1541253 w 6711351"/>
                <a:gd name="connsiteY13" fmla="*/ 379562 h 1811547"/>
                <a:gd name="connsiteX14" fmla="*/ 1667774 w 6711351"/>
                <a:gd name="connsiteY14" fmla="*/ 379562 h 1811547"/>
                <a:gd name="connsiteX15" fmla="*/ 1667774 w 6711351"/>
                <a:gd name="connsiteY15" fmla="*/ 425570 h 1811547"/>
                <a:gd name="connsiteX16" fmla="*/ 2018581 w 6711351"/>
                <a:gd name="connsiteY16" fmla="*/ 425570 h 1811547"/>
                <a:gd name="connsiteX17" fmla="*/ 2018581 w 6711351"/>
                <a:gd name="connsiteY17" fmla="*/ 483079 h 1811547"/>
                <a:gd name="connsiteX18" fmla="*/ 2018581 w 6711351"/>
                <a:gd name="connsiteY18" fmla="*/ 483079 h 1811547"/>
                <a:gd name="connsiteX19" fmla="*/ 2053087 w 6711351"/>
                <a:gd name="connsiteY19" fmla="*/ 517585 h 1811547"/>
                <a:gd name="connsiteX20" fmla="*/ 2265872 w 6711351"/>
                <a:gd name="connsiteY20" fmla="*/ 517585 h 1811547"/>
                <a:gd name="connsiteX21" fmla="*/ 2265872 w 6711351"/>
                <a:gd name="connsiteY21" fmla="*/ 609600 h 1811547"/>
                <a:gd name="connsiteX22" fmla="*/ 2587925 w 6711351"/>
                <a:gd name="connsiteY22" fmla="*/ 609600 h 1811547"/>
                <a:gd name="connsiteX23" fmla="*/ 2587925 w 6711351"/>
                <a:gd name="connsiteY23" fmla="*/ 661359 h 1811547"/>
                <a:gd name="connsiteX24" fmla="*/ 2846717 w 6711351"/>
                <a:gd name="connsiteY24" fmla="*/ 661359 h 1811547"/>
                <a:gd name="connsiteX25" fmla="*/ 2846717 w 6711351"/>
                <a:gd name="connsiteY25" fmla="*/ 753374 h 1811547"/>
                <a:gd name="connsiteX26" fmla="*/ 3042249 w 6711351"/>
                <a:gd name="connsiteY26" fmla="*/ 753374 h 1811547"/>
                <a:gd name="connsiteX27" fmla="*/ 3042249 w 6711351"/>
                <a:gd name="connsiteY27" fmla="*/ 833887 h 1811547"/>
                <a:gd name="connsiteX28" fmla="*/ 3416060 w 6711351"/>
                <a:gd name="connsiteY28" fmla="*/ 833887 h 1811547"/>
                <a:gd name="connsiteX29" fmla="*/ 3416060 w 6711351"/>
                <a:gd name="connsiteY29" fmla="*/ 966159 h 1811547"/>
                <a:gd name="connsiteX30" fmla="*/ 3858883 w 6711351"/>
                <a:gd name="connsiteY30" fmla="*/ 966159 h 1811547"/>
                <a:gd name="connsiteX31" fmla="*/ 3858883 w 6711351"/>
                <a:gd name="connsiteY31" fmla="*/ 1086928 h 1811547"/>
                <a:gd name="connsiteX32" fmla="*/ 4399472 w 6711351"/>
                <a:gd name="connsiteY32" fmla="*/ 1086928 h 1811547"/>
                <a:gd name="connsiteX33" fmla="*/ 4399472 w 6711351"/>
                <a:gd name="connsiteY33" fmla="*/ 1339970 h 1811547"/>
                <a:gd name="connsiteX34" fmla="*/ 4761781 w 6711351"/>
                <a:gd name="connsiteY34" fmla="*/ 1339970 h 1811547"/>
                <a:gd name="connsiteX35" fmla="*/ 4761781 w 6711351"/>
                <a:gd name="connsiteY35" fmla="*/ 1811547 h 1811547"/>
                <a:gd name="connsiteX36" fmla="*/ 6078747 w 6711351"/>
                <a:gd name="connsiteY36" fmla="*/ 1811547 h 1811547"/>
                <a:gd name="connsiteX37" fmla="*/ 6711351 w 6711351"/>
                <a:gd name="connsiteY37" fmla="*/ 1811547 h 18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711351" h="1811547">
                  <a:moveTo>
                    <a:pt x="0" y="0"/>
                  </a:moveTo>
                  <a:lnTo>
                    <a:pt x="0" y="0"/>
                  </a:lnTo>
                  <a:cubicBezTo>
                    <a:pt x="107899" y="23978"/>
                    <a:pt x="34085" y="11502"/>
                    <a:pt x="224287" y="11502"/>
                  </a:cubicBezTo>
                  <a:lnTo>
                    <a:pt x="224287" y="74762"/>
                  </a:lnTo>
                  <a:lnTo>
                    <a:pt x="414068" y="74762"/>
                  </a:lnTo>
                  <a:lnTo>
                    <a:pt x="414068" y="103517"/>
                  </a:lnTo>
                  <a:lnTo>
                    <a:pt x="483079" y="103517"/>
                  </a:lnTo>
                  <a:lnTo>
                    <a:pt x="483079" y="178279"/>
                  </a:lnTo>
                  <a:lnTo>
                    <a:pt x="770626" y="178279"/>
                  </a:lnTo>
                  <a:lnTo>
                    <a:pt x="770626" y="230038"/>
                  </a:lnTo>
                  <a:lnTo>
                    <a:pt x="1006415" y="230038"/>
                  </a:lnTo>
                  <a:lnTo>
                    <a:pt x="1006415" y="293298"/>
                  </a:lnTo>
                  <a:lnTo>
                    <a:pt x="1541253" y="293298"/>
                  </a:lnTo>
                  <a:lnTo>
                    <a:pt x="1541253" y="379562"/>
                  </a:lnTo>
                  <a:lnTo>
                    <a:pt x="1667774" y="379562"/>
                  </a:lnTo>
                  <a:lnTo>
                    <a:pt x="1667774" y="425570"/>
                  </a:lnTo>
                  <a:lnTo>
                    <a:pt x="2018581" y="425570"/>
                  </a:lnTo>
                  <a:lnTo>
                    <a:pt x="2018581" y="483079"/>
                  </a:lnTo>
                  <a:lnTo>
                    <a:pt x="2018581" y="483079"/>
                  </a:lnTo>
                  <a:lnTo>
                    <a:pt x="2053087" y="517585"/>
                  </a:lnTo>
                  <a:lnTo>
                    <a:pt x="2265872" y="517585"/>
                  </a:lnTo>
                  <a:lnTo>
                    <a:pt x="2265872" y="609600"/>
                  </a:lnTo>
                  <a:lnTo>
                    <a:pt x="2587925" y="609600"/>
                  </a:lnTo>
                  <a:lnTo>
                    <a:pt x="2587925" y="661359"/>
                  </a:lnTo>
                  <a:lnTo>
                    <a:pt x="2846717" y="661359"/>
                  </a:lnTo>
                  <a:lnTo>
                    <a:pt x="2846717" y="753374"/>
                  </a:lnTo>
                  <a:lnTo>
                    <a:pt x="3042249" y="753374"/>
                  </a:lnTo>
                  <a:lnTo>
                    <a:pt x="3042249" y="833887"/>
                  </a:lnTo>
                  <a:lnTo>
                    <a:pt x="3416060" y="833887"/>
                  </a:lnTo>
                  <a:lnTo>
                    <a:pt x="3416060" y="966159"/>
                  </a:lnTo>
                  <a:lnTo>
                    <a:pt x="3858883" y="966159"/>
                  </a:lnTo>
                  <a:lnTo>
                    <a:pt x="3858883" y="1086928"/>
                  </a:lnTo>
                  <a:lnTo>
                    <a:pt x="4399472" y="1086928"/>
                  </a:lnTo>
                  <a:lnTo>
                    <a:pt x="4399472" y="1339970"/>
                  </a:lnTo>
                  <a:lnTo>
                    <a:pt x="4761781" y="1339970"/>
                  </a:lnTo>
                  <a:lnTo>
                    <a:pt x="4761781" y="1811547"/>
                  </a:lnTo>
                  <a:lnTo>
                    <a:pt x="6078747" y="1811547"/>
                  </a:lnTo>
                  <a:lnTo>
                    <a:pt x="6711351" y="1811547"/>
                  </a:lnTo>
                </a:path>
              </a:pathLst>
            </a:custGeom>
            <a:noFill/>
            <a:ln w="28575">
              <a:solidFill>
                <a:schemeClr val="accent4">
                  <a:lumMod val="75000"/>
                </a:schemeClr>
              </a:solidFill>
              <a:miter lim="800000"/>
              <a:headEnd/>
              <a:tailEnd/>
            </a:ln>
          </p:spPr>
          <p:txBody>
            <a:bodyPr rtlCol="0" anchor="ctr"/>
            <a:lstStyle/>
            <a:p>
              <a:pPr algn="ctr" defTabSz="685800" eaLnBrk="0" fontAlgn="base" hangingPunct="0">
                <a:spcBef>
                  <a:spcPct val="0"/>
                </a:spcBef>
                <a:spcAft>
                  <a:spcPct val="0"/>
                </a:spcAft>
                <a:defRPr/>
              </a:pPr>
              <a:endParaRPr lang="x-none" sz="1200" b="1">
                <a:solidFill>
                  <a:srgbClr val="FFFFFF"/>
                </a:solidFill>
                <a:latin typeface="Arial" panose="020B0604020202020204" pitchFamily="34" charset="0"/>
                <a:cs typeface="Arial" panose="020B0604020202020204" pitchFamily="34" charset="0"/>
              </a:endParaRPr>
            </a:p>
          </p:txBody>
        </p:sp>
        <p:cxnSp>
          <p:nvCxnSpPr>
            <p:cNvPr id="47" name="Straight Connector 46">
              <a:extLst>
                <a:ext uri="{FF2B5EF4-FFF2-40B4-BE49-F238E27FC236}">
                  <a16:creationId xmlns:a16="http://schemas.microsoft.com/office/drawing/2014/main" id="{CCEFB105-09A9-1431-CA34-29D1E040B347}"/>
                </a:ext>
              </a:extLst>
            </p:cNvPr>
            <p:cNvCxnSpPr>
              <a:cxnSpLocks/>
            </p:cNvCxnSpPr>
            <p:nvPr/>
          </p:nvCxnSpPr>
          <p:spPr bwMode="auto">
            <a:xfrm flipV="1">
              <a:off x="3068021" y="1831324"/>
              <a:ext cx="0" cy="106023"/>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A083B18A-8428-30B6-19BA-75AC70210630}"/>
                </a:ext>
              </a:extLst>
            </p:cNvPr>
            <p:cNvCxnSpPr>
              <a:cxnSpLocks/>
            </p:cNvCxnSpPr>
            <p:nvPr/>
          </p:nvCxnSpPr>
          <p:spPr bwMode="auto">
            <a:xfrm flipV="1">
              <a:off x="3234628" y="1877819"/>
              <a:ext cx="0" cy="106023"/>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EF302404-BC5C-5230-DAC2-B68988A1E59B}"/>
                </a:ext>
              </a:extLst>
            </p:cNvPr>
            <p:cNvCxnSpPr>
              <a:cxnSpLocks/>
            </p:cNvCxnSpPr>
            <p:nvPr/>
          </p:nvCxnSpPr>
          <p:spPr bwMode="auto">
            <a:xfrm flipV="1">
              <a:off x="2936286" y="1804202"/>
              <a:ext cx="0" cy="106023"/>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AA5D3077-645D-596F-41E7-080592CAB31F}"/>
                </a:ext>
              </a:extLst>
            </p:cNvPr>
            <p:cNvCxnSpPr>
              <a:cxnSpLocks/>
            </p:cNvCxnSpPr>
            <p:nvPr/>
          </p:nvCxnSpPr>
          <p:spPr bwMode="auto">
            <a:xfrm flipV="1">
              <a:off x="2876111" y="1851667"/>
              <a:ext cx="97508" cy="1409"/>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21E5A028-9EA3-D1B1-4E3D-C10B8A1B47D4}"/>
                </a:ext>
              </a:extLst>
            </p:cNvPr>
            <p:cNvCxnSpPr>
              <a:cxnSpLocks/>
            </p:cNvCxnSpPr>
            <p:nvPr/>
          </p:nvCxnSpPr>
          <p:spPr bwMode="auto">
            <a:xfrm flipV="1">
              <a:off x="3955299" y="1959185"/>
              <a:ext cx="0" cy="106023"/>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69022648-0F3E-964F-0692-2EB6018F9766}"/>
                </a:ext>
              </a:extLst>
            </p:cNvPr>
            <p:cNvCxnSpPr>
              <a:cxnSpLocks/>
            </p:cNvCxnSpPr>
            <p:nvPr/>
          </p:nvCxnSpPr>
          <p:spPr bwMode="auto">
            <a:xfrm flipV="1">
              <a:off x="3379806" y="1975653"/>
              <a:ext cx="97508" cy="1409"/>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70681FCD-E6E5-5C38-465E-70D84C9F3E60}"/>
                </a:ext>
              </a:extLst>
            </p:cNvPr>
            <p:cNvCxnSpPr>
              <a:cxnSpLocks/>
            </p:cNvCxnSpPr>
            <p:nvPr/>
          </p:nvCxnSpPr>
          <p:spPr bwMode="auto">
            <a:xfrm>
              <a:off x="3899000" y="2085551"/>
              <a:ext cx="212625" cy="0"/>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4F6CA352-55E2-FBB9-F7AB-F9ADF6693C32}"/>
                </a:ext>
              </a:extLst>
            </p:cNvPr>
            <p:cNvCxnSpPr>
              <a:cxnSpLocks/>
            </p:cNvCxnSpPr>
            <p:nvPr/>
          </p:nvCxnSpPr>
          <p:spPr bwMode="auto">
            <a:xfrm>
              <a:off x="3902175" y="2069676"/>
              <a:ext cx="212625" cy="0"/>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55032B0D-F455-51AA-AC7A-5C268A74E7A4}"/>
                </a:ext>
              </a:extLst>
            </p:cNvPr>
            <p:cNvCxnSpPr>
              <a:cxnSpLocks/>
            </p:cNvCxnSpPr>
            <p:nvPr/>
          </p:nvCxnSpPr>
          <p:spPr bwMode="auto">
            <a:xfrm flipV="1">
              <a:off x="3974349" y="2038560"/>
              <a:ext cx="0" cy="106023"/>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AA4AF9DF-6AD6-686E-DDF8-885359B1E11A}"/>
                </a:ext>
              </a:extLst>
            </p:cNvPr>
            <p:cNvCxnSpPr>
              <a:cxnSpLocks/>
            </p:cNvCxnSpPr>
            <p:nvPr/>
          </p:nvCxnSpPr>
          <p:spPr bwMode="auto">
            <a:xfrm flipV="1">
              <a:off x="4488699" y="2186435"/>
              <a:ext cx="0" cy="148648"/>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F5C816F1-4A06-F1AB-6ED7-C5C8CF07B2D0}"/>
                </a:ext>
              </a:extLst>
            </p:cNvPr>
            <p:cNvCxnSpPr>
              <a:cxnSpLocks/>
              <a:stCxn id="46" idx="19"/>
            </p:cNvCxnSpPr>
            <p:nvPr/>
          </p:nvCxnSpPr>
          <p:spPr bwMode="auto">
            <a:xfrm flipH="1" flipV="1">
              <a:off x="4472824" y="2129285"/>
              <a:ext cx="12912" cy="113583"/>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A8DD66CE-0DE4-8DAF-F8D1-C547A76C4737}"/>
                </a:ext>
              </a:extLst>
            </p:cNvPr>
            <p:cNvCxnSpPr>
              <a:cxnSpLocks/>
            </p:cNvCxnSpPr>
            <p:nvPr/>
          </p:nvCxnSpPr>
          <p:spPr bwMode="auto">
            <a:xfrm>
              <a:off x="4403725" y="2196676"/>
              <a:ext cx="130175" cy="0"/>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E2AC8D9E-F1C6-6E7E-315B-94E7CD9D1ECE}"/>
                </a:ext>
              </a:extLst>
            </p:cNvPr>
            <p:cNvCxnSpPr>
              <a:cxnSpLocks/>
            </p:cNvCxnSpPr>
            <p:nvPr/>
          </p:nvCxnSpPr>
          <p:spPr bwMode="auto">
            <a:xfrm>
              <a:off x="4429000" y="2250478"/>
              <a:ext cx="130175" cy="0"/>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5E931B08-FC6E-5222-3FF4-D4FBF2C28E62}"/>
                </a:ext>
              </a:extLst>
            </p:cNvPr>
            <p:cNvCxnSpPr>
              <a:cxnSpLocks/>
            </p:cNvCxnSpPr>
            <p:nvPr/>
          </p:nvCxnSpPr>
          <p:spPr bwMode="auto">
            <a:xfrm>
              <a:off x="4943409" y="2386202"/>
              <a:ext cx="130175" cy="0"/>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E877AF5D-8C85-FA9A-CA76-93ECFF1B3917}"/>
                </a:ext>
              </a:extLst>
            </p:cNvPr>
            <p:cNvCxnSpPr>
              <a:cxnSpLocks/>
            </p:cNvCxnSpPr>
            <p:nvPr/>
          </p:nvCxnSpPr>
          <p:spPr bwMode="auto">
            <a:xfrm flipV="1">
              <a:off x="5076074" y="2333835"/>
              <a:ext cx="0" cy="106023"/>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89243B9C-6184-BD45-E177-559F49776CD6}"/>
                </a:ext>
              </a:extLst>
            </p:cNvPr>
            <p:cNvCxnSpPr>
              <a:cxnSpLocks/>
            </p:cNvCxnSpPr>
            <p:nvPr/>
          </p:nvCxnSpPr>
          <p:spPr bwMode="auto">
            <a:xfrm flipV="1">
              <a:off x="5009399" y="2325004"/>
              <a:ext cx="0" cy="106023"/>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C5AE0BF5-51F8-C6D8-C689-E2C113FE767A}"/>
                </a:ext>
              </a:extLst>
            </p:cNvPr>
            <p:cNvCxnSpPr>
              <a:cxnSpLocks/>
            </p:cNvCxnSpPr>
            <p:nvPr/>
          </p:nvCxnSpPr>
          <p:spPr bwMode="auto">
            <a:xfrm flipV="1">
              <a:off x="5225299" y="2321829"/>
              <a:ext cx="0" cy="106023"/>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4620FECE-0128-D5E7-F22D-6F0A3A80F1EE}"/>
                </a:ext>
              </a:extLst>
            </p:cNvPr>
            <p:cNvCxnSpPr>
              <a:cxnSpLocks/>
            </p:cNvCxnSpPr>
            <p:nvPr/>
          </p:nvCxnSpPr>
          <p:spPr bwMode="auto">
            <a:xfrm flipV="1">
              <a:off x="5326899" y="2398029"/>
              <a:ext cx="0" cy="124706"/>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3CF1A077-3AFF-EA22-594A-78352C4732E4}"/>
                </a:ext>
              </a:extLst>
            </p:cNvPr>
            <p:cNvCxnSpPr>
              <a:cxnSpLocks/>
            </p:cNvCxnSpPr>
            <p:nvPr/>
          </p:nvCxnSpPr>
          <p:spPr bwMode="auto">
            <a:xfrm flipV="1">
              <a:off x="5406274" y="2398029"/>
              <a:ext cx="0" cy="124706"/>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2F44FDF6-52B0-6904-2E6E-ED1DDEC5B6F4}"/>
                </a:ext>
              </a:extLst>
            </p:cNvPr>
            <p:cNvCxnSpPr>
              <a:cxnSpLocks/>
            </p:cNvCxnSpPr>
            <p:nvPr/>
          </p:nvCxnSpPr>
          <p:spPr bwMode="auto">
            <a:xfrm flipV="1">
              <a:off x="5523749" y="2474229"/>
              <a:ext cx="0" cy="124706"/>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04E7937B-29DB-1DD1-BA82-C5A7AFE92093}"/>
                </a:ext>
              </a:extLst>
            </p:cNvPr>
            <p:cNvCxnSpPr>
              <a:cxnSpLocks/>
            </p:cNvCxnSpPr>
            <p:nvPr/>
          </p:nvCxnSpPr>
          <p:spPr bwMode="auto">
            <a:xfrm flipV="1">
              <a:off x="5545974" y="2474229"/>
              <a:ext cx="0" cy="124706"/>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9B488519-E1A5-BE97-0E9D-13F34DD247DB}"/>
                </a:ext>
              </a:extLst>
            </p:cNvPr>
            <p:cNvCxnSpPr>
              <a:cxnSpLocks/>
            </p:cNvCxnSpPr>
            <p:nvPr/>
          </p:nvCxnSpPr>
          <p:spPr bwMode="auto">
            <a:xfrm flipV="1">
              <a:off x="5587249" y="2474229"/>
              <a:ext cx="0" cy="124706"/>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747576D6-B8F2-61F7-A128-D1BD6A975DAB}"/>
                </a:ext>
              </a:extLst>
            </p:cNvPr>
            <p:cNvCxnSpPr>
              <a:cxnSpLocks/>
            </p:cNvCxnSpPr>
            <p:nvPr/>
          </p:nvCxnSpPr>
          <p:spPr bwMode="auto">
            <a:xfrm>
              <a:off x="5216525" y="2463376"/>
              <a:ext cx="130175" cy="0"/>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37E1369F-0299-3ADB-CCC5-A3FC712510E0}"/>
                </a:ext>
              </a:extLst>
            </p:cNvPr>
            <p:cNvCxnSpPr>
              <a:cxnSpLocks/>
            </p:cNvCxnSpPr>
            <p:nvPr/>
          </p:nvCxnSpPr>
          <p:spPr bwMode="auto">
            <a:xfrm flipV="1">
              <a:off x="6431799" y="2740929"/>
              <a:ext cx="0" cy="124706"/>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644D46B0-A1E3-310B-2D9D-7EC9D2CED42A}"/>
                </a:ext>
              </a:extLst>
            </p:cNvPr>
            <p:cNvCxnSpPr>
              <a:cxnSpLocks/>
            </p:cNvCxnSpPr>
            <p:nvPr/>
          </p:nvCxnSpPr>
          <p:spPr bwMode="auto">
            <a:xfrm flipV="1">
              <a:off x="6771524" y="2740929"/>
              <a:ext cx="0" cy="124706"/>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A099EEBB-9E4F-4532-E53E-D36654B3E93A}"/>
                </a:ext>
              </a:extLst>
            </p:cNvPr>
            <p:cNvCxnSpPr>
              <a:cxnSpLocks/>
            </p:cNvCxnSpPr>
            <p:nvPr/>
          </p:nvCxnSpPr>
          <p:spPr bwMode="auto">
            <a:xfrm>
              <a:off x="6238875" y="2806276"/>
              <a:ext cx="130175" cy="0"/>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8D135F05-B5EB-9348-826E-830FBDCC8AD4}"/>
                </a:ext>
              </a:extLst>
            </p:cNvPr>
            <p:cNvCxnSpPr>
              <a:cxnSpLocks/>
            </p:cNvCxnSpPr>
            <p:nvPr/>
          </p:nvCxnSpPr>
          <p:spPr bwMode="auto">
            <a:xfrm flipV="1">
              <a:off x="6317499" y="2740929"/>
              <a:ext cx="0" cy="124706"/>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B2E5AA14-9695-C75C-1331-FC01EA9F5C80}"/>
                </a:ext>
              </a:extLst>
            </p:cNvPr>
            <p:cNvCxnSpPr>
              <a:cxnSpLocks/>
            </p:cNvCxnSpPr>
            <p:nvPr/>
          </p:nvCxnSpPr>
          <p:spPr bwMode="auto">
            <a:xfrm flipV="1">
              <a:off x="6288924" y="2740929"/>
              <a:ext cx="0" cy="124706"/>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2D83F910-BC37-7A86-8D92-409CEB2F5F3C}"/>
                </a:ext>
              </a:extLst>
            </p:cNvPr>
            <p:cNvCxnSpPr>
              <a:cxnSpLocks/>
            </p:cNvCxnSpPr>
            <p:nvPr/>
          </p:nvCxnSpPr>
          <p:spPr bwMode="auto">
            <a:xfrm flipV="1">
              <a:off x="7831974" y="3448954"/>
              <a:ext cx="0" cy="124706"/>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DB5A9C2D-8030-57A7-FE8F-9766B5CCE248}"/>
                </a:ext>
              </a:extLst>
            </p:cNvPr>
            <p:cNvCxnSpPr>
              <a:cxnSpLocks/>
            </p:cNvCxnSpPr>
            <p:nvPr/>
          </p:nvCxnSpPr>
          <p:spPr bwMode="auto">
            <a:xfrm flipV="1">
              <a:off x="7847849" y="3448954"/>
              <a:ext cx="0" cy="124706"/>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F0750606-91B3-C4A3-3C6F-D970FFD84B0B}"/>
                </a:ext>
              </a:extLst>
            </p:cNvPr>
            <p:cNvCxnSpPr>
              <a:cxnSpLocks/>
            </p:cNvCxnSpPr>
            <p:nvPr/>
          </p:nvCxnSpPr>
          <p:spPr bwMode="auto">
            <a:xfrm flipV="1">
              <a:off x="9143249" y="3448954"/>
              <a:ext cx="0" cy="124706"/>
            </a:xfrm>
            <a:prstGeom prst="line">
              <a:avLst/>
            </a:prstGeom>
            <a:noFill/>
            <a:ln w="28575" cap="flat" cmpd="sng" algn="ctr">
              <a:solidFill>
                <a:schemeClr val="accent4">
                  <a:lumMod val="75000"/>
                </a:schemeClr>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C5F1D295-4EE9-3FE4-466F-07D891FDDC6C}"/>
                </a:ext>
              </a:extLst>
            </p:cNvPr>
            <p:cNvCxnSpPr>
              <a:cxnSpLocks/>
            </p:cNvCxnSpPr>
            <p:nvPr/>
          </p:nvCxnSpPr>
          <p:spPr bwMode="auto">
            <a:xfrm flipH="1">
              <a:off x="9069012" y="3536830"/>
              <a:ext cx="83283" cy="0"/>
            </a:xfrm>
            <a:prstGeom prst="line">
              <a:avLst/>
            </a:prstGeom>
            <a:noFill/>
            <a:ln w="28575" cap="flat" cmpd="sng" algn="ctr">
              <a:solidFill>
                <a:schemeClr val="accent4">
                  <a:lumMod val="75000"/>
                </a:schemeClr>
              </a:solidFill>
              <a:prstDash val="solid"/>
              <a:round/>
              <a:headEnd type="none" w="med" len="med"/>
              <a:tailEnd type="none" w="med" len="med"/>
            </a:ln>
            <a:effectLst/>
          </p:spPr>
        </p:cxnSp>
      </p:grpSp>
      <p:grpSp>
        <p:nvGrpSpPr>
          <p:cNvPr id="79" name="Group 78">
            <a:extLst>
              <a:ext uri="{FF2B5EF4-FFF2-40B4-BE49-F238E27FC236}">
                <a16:creationId xmlns:a16="http://schemas.microsoft.com/office/drawing/2014/main" id="{19AB4002-342A-8E07-93EA-3B6CA120E33E}"/>
              </a:ext>
            </a:extLst>
          </p:cNvPr>
          <p:cNvGrpSpPr/>
          <p:nvPr/>
        </p:nvGrpSpPr>
        <p:grpSpPr>
          <a:xfrm>
            <a:off x="2253127" y="1477568"/>
            <a:ext cx="4637745" cy="1036865"/>
            <a:chOff x="2430874" y="1738489"/>
            <a:chExt cx="6183660" cy="1382487"/>
          </a:xfrm>
          <a:effectLst/>
        </p:grpSpPr>
        <p:sp>
          <p:nvSpPr>
            <p:cNvPr id="80" name="Freeform 79">
              <a:extLst>
                <a:ext uri="{FF2B5EF4-FFF2-40B4-BE49-F238E27FC236}">
                  <a16:creationId xmlns:a16="http://schemas.microsoft.com/office/drawing/2014/main" id="{2059D9EF-39E8-2DFD-E6AC-ACC2A7BF9FCD}"/>
                </a:ext>
              </a:extLst>
            </p:cNvPr>
            <p:cNvSpPr/>
            <p:nvPr/>
          </p:nvSpPr>
          <p:spPr bwMode="auto">
            <a:xfrm>
              <a:off x="2430874" y="1738489"/>
              <a:ext cx="4587052" cy="1301985"/>
            </a:xfrm>
            <a:custGeom>
              <a:avLst/>
              <a:gdLst>
                <a:gd name="connsiteX0" fmla="*/ 0 w 4587052"/>
                <a:gd name="connsiteY0" fmla="*/ 0 h 1301985"/>
                <a:gd name="connsiteX1" fmla="*/ 135467 w 4587052"/>
                <a:gd name="connsiteY1" fmla="*/ 0 h 1301985"/>
                <a:gd name="connsiteX2" fmla="*/ 135467 w 4587052"/>
                <a:gd name="connsiteY2" fmla="*/ 52681 h 1301985"/>
                <a:gd name="connsiteX3" fmla="*/ 169333 w 4587052"/>
                <a:gd name="connsiteY3" fmla="*/ 52681 h 1301985"/>
                <a:gd name="connsiteX4" fmla="*/ 169333 w 4587052"/>
                <a:gd name="connsiteY4" fmla="*/ 105363 h 1301985"/>
                <a:gd name="connsiteX5" fmla="*/ 270933 w 4587052"/>
                <a:gd name="connsiteY5" fmla="*/ 105363 h 1301985"/>
                <a:gd name="connsiteX6" fmla="*/ 270933 w 4587052"/>
                <a:gd name="connsiteY6" fmla="*/ 142992 h 1301985"/>
                <a:gd name="connsiteX7" fmla="*/ 425215 w 4587052"/>
                <a:gd name="connsiteY7" fmla="*/ 142992 h 1301985"/>
                <a:gd name="connsiteX8" fmla="*/ 425215 w 4587052"/>
                <a:gd name="connsiteY8" fmla="*/ 142992 h 1301985"/>
                <a:gd name="connsiteX9" fmla="*/ 428978 w 4587052"/>
                <a:gd name="connsiteY9" fmla="*/ 229541 h 1301985"/>
                <a:gd name="connsiteX10" fmla="*/ 519289 w 4587052"/>
                <a:gd name="connsiteY10" fmla="*/ 229541 h 1301985"/>
                <a:gd name="connsiteX11" fmla="*/ 519289 w 4587052"/>
                <a:gd name="connsiteY11" fmla="*/ 274696 h 1301985"/>
                <a:gd name="connsiteX12" fmla="*/ 839141 w 4587052"/>
                <a:gd name="connsiteY12" fmla="*/ 274696 h 1301985"/>
                <a:gd name="connsiteX13" fmla="*/ 839141 w 4587052"/>
                <a:gd name="connsiteY13" fmla="*/ 319852 h 1301985"/>
                <a:gd name="connsiteX14" fmla="*/ 1031052 w 4587052"/>
                <a:gd name="connsiteY14" fmla="*/ 319852 h 1301985"/>
                <a:gd name="connsiteX15" fmla="*/ 1031052 w 4587052"/>
                <a:gd name="connsiteY15" fmla="*/ 368770 h 1301985"/>
                <a:gd name="connsiteX16" fmla="*/ 1102548 w 4587052"/>
                <a:gd name="connsiteY16" fmla="*/ 368770 h 1301985"/>
                <a:gd name="connsiteX17" fmla="*/ 1102548 w 4587052"/>
                <a:gd name="connsiteY17" fmla="*/ 417689 h 1301985"/>
                <a:gd name="connsiteX18" fmla="*/ 1271882 w 4587052"/>
                <a:gd name="connsiteY18" fmla="*/ 417689 h 1301985"/>
                <a:gd name="connsiteX19" fmla="*/ 1271882 w 4587052"/>
                <a:gd name="connsiteY19" fmla="*/ 470370 h 1301985"/>
                <a:gd name="connsiteX20" fmla="*/ 1271882 w 4587052"/>
                <a:gd name="connsiteY20" fmla="*/ 470370 h 1301985"/>
                <a:gd name="connsiteX21" fmla="*/ 1298222 w 4587052"/>
                <a:gd name="connsiteY21" fmla="*/ 496710 h 1301985"/>
                <a:gd name="connsiteX22" fmla="*/ 1542815 w 4587052"/>
                <a:gd name="connsiteY22" fmla="*/ 496710 h 1301985"/>
                <a:gd name="connsiteX23" fmla="*/ 1542815 w 4587052"/>
                <a:gd name="connsiteY23" fmla="*/ 530578 h 1301985"/>
                <a:gd name="connsiteX24" fmla="*/ 1542815 w 4587052"/>
                <a:gd name="connsiteY24" fmla="*/ 632178 h 1301985"/>
                <a:gd name="connsiteX25" fmla="*/ 1591733 w 4587052"/>
                <a:gd name="connsiteY25" fmla="*/ 632178 h 1301985"/>
                <a:gd name="connsiteX26" fmla="*/ 1591733 w 4587052"/>
                <a:gd name="connsiteY26" fmla="*/ 692385 h 1301985"/>
                <a:gd name="connsiteX27" fmla="*/ 2246489 w 4587052"/>
                <a:gd name="connsiteY27" fmla="*/ 692385 h 1301985"/>
                <a:gd name="connsiteX28" fmla="*/ 2246489 w 4587052"/>
                <a:gd name="connsiteY28" fmla="*/ 763881 h 1301985"/>
                <a:gd name="connsiteX29" fmla="*/ 2329274 w 4587052"/>
                <a:gd name="connsiteY29" fmla="*/ 763881 h 1301985"/>
                <a:gd name="connsiteX30" fmla="*/ 2329274 w 4587052"/>
                <a:gd name="connsiteY30" fmla="*/ 824089 h 1301985"/>
                <a:gd name="connsiteX31" fmla="*/ 2570104 w 4587052"/>
                <a:gd name="connsiteY31" fmla="*/ 824089 h 1301985"/>
                <a:gd name="connsiteX32" fmla="*/ 2566341 w 4587052"/>
                <a:gd name="connsiteY32" fmla="*/ 914400 h 1301985"/>
                <a:gd name="connsiteX33" fmla="*/ 2585156 w 4587052"/>
                <a:gd name="connsiteY33" fmla="*/ 967081 h 1301985"/>
                <a:gd name="connsiteX34" fmla="*/ 2592682 w 4587052"/>
                <a:gd name="connsiteY34" fmla="*/ 1012237 h 1301985"/>
                <a:gd name="connsiteX35" fmla="*/ 2585156 w 4587052"/>
                <a:gd name="connsiteY35" fmla="*/ 1064918 h 1301985"/>
                <a:gd name="connsiteX36" fmla="*/ 3006607 w 4587052"/>
                <a:gd name="connsiteY36" fmla="*/ 1064918 h 1301985"/>
                <a:gd name="connsiteX37" fmla="*/ 3006607 w 4587052"/>
                <a:gd name="connsiteY37" fmla="*/ 1140178 h 1301985"/>
                <a:gd name="connsiteX38" fmla="*/ 3966163 w 4587052"/>
                <a:gd name="connsiteY38" fmla="*/ 1140178 h 1301985"/>
                <a:gd name="connsiteX39" fmla="*/ 3966163 w 4587052"/>
                <a:gd name="connsiteY39" fmla="*/ 1301985 h 1301985"/>
                <a:gd name="connsiteX40" fmla="*/ 4545659 w 4587052"/>
                <a:gd name="connsiteY40" fmla="*/ 1301985 h 1301985"/>
                <a:gd name="connsiteX41" fmla="*/ 4587052 w 4587052"/>
                <a:gd name="connsiteY41" fmla="*/ 1298222 h 130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87052" h="1301985">
                  <a:moveTo>
                    <a:pt x="0" y="0"/>
                  </a:moveTo>
                  <a:lnTo>
                    <a:pt x="135467" y="0"/>
                  </a:lnTo>
                  <a:lnTo>
                    <a:pt x="135467" y="52681"/>
                  </a:lnTo>
                  <a:lnTo>
                    <a:pt x="169333" y="52681"/>
                  </a:lnTo>
                  <a:lnTo>
                    <a:pt x="169333" y="105363"/>
                  </a:lnTo>
                  <a:lnTo>
                    <a:pt x="270933" y="105363"/>
                  </a:lnTo>
                  <a:lnTo>
                    <a:pt x="270933" y="142992"/>
                  </a:lnTo>
                  <a:lnTo>
                    <a:pt x="425215" y="142992"/>
                  </a:lnTo>
                  <a:lnTo>
                    <a:pt x="425215" y="142992"/>
                  </a:lnTo>
                  <a:lnTo>
                    <a:pt x="428978" y="229541"/>
                  </a:lnTo>
                  <a:lnTo>
                    <a:pt x="519289" y="229541"/>
                  </a:lnTo>
                  <a:lnTo>
                    <a:pt x="519289" y="274696"/>
                  </a:lnTo>
                  <a:lnTo>
                    <a:pt x="839141" y="274696"/>
                  </a:lnTo>
                  <a:lnTo>
                    <a:pt x="839141" y="319852"/>
                  </a:lnTo>
                  <a:lnTo>
                    <a:pt x="1031052" y="319852"/>
                  </a:lnTo>
                  <a:lnTo>
                    <a:pt x="1031052" y="368770"/>
                  </a:lnTo>
                  <a:lnTo>
                    <a:pt x="1102548" y="368770"/>
                  </a:lnTo>
                  <a:lnTo>
                    <a:pt x="1102548" y="417689"/>
                  </a:lnTo>
                  <a:lnTo>
                    <a:pt x="1271882" y="417689"/>
                  </a:lnTo>
                  <a:lnTo>
                    <a:pt x="1271882" y="470370"/>
                  </a:lnTo>
                  <a:lnTo>
                    <a:pt x="1271882" y="470370"/>
                  </a:lnTo>
                  <a:lnTo>
                    <a:pt x="1298222" y="496710"/>
                  </a:lnTo>
                  <a:lnTo>
                    <a:pt x="1542815" y="496710"/>
                  </a:lnTo>
                  <a:lnTo>
                    <a:pt x="1542815" y="530578"/>
                  </a:lnTo>
                  <a:lnTo>
                    <a:pt x="1542815" y="632178"/>
                  </a:lnTo>
                  <a:lnTo>
                    <a:pt x="1591733" y="632178"/>
                  </a:lnTo>
                  <a:lnTo>
                    <a:pt x="1591733" y="692385"/>
                  </a:lnTo>
                  <a:lnTo>
                    <a:pt x="2246489" y="692385"/>
                  </a:lnTo>
                  <a:lnTo>
                    <a:pt x="2246489" y="763881"/>
                  </a:lnTo>
                  <a:lnTo>
                    <a:pt x="2329274" y="763881"/>
                  </a:lnTo>
                  <a:lnTo>
                    <a:pt x="2329274" y="824089"/>
                  </a:lnTo>
                  <a:lnTo>
                    <a:pt x="2570104" y="824089"/>
                  </a:lnTo>
                  <a:lnTo>
                    <a:pt x="2566341" y="914400"/>
                  </a:lnTo>
                  <a:lnTo>
                    <a:pt x="2585156" y="967081"/>
                  </a:lnTo>
                  <a:lnTo>
                    <a:pt x="2592682" y="1012237"/>
                  </a:lnTo>
                  <a:lnTo>
                    <a:pt x="2585156" y="1064918"/>
                  </a:lnTo>
                  <a:lnTo>
                    <a:pt x="3006607" y="1064918"/>
                  </a:lnTo>
                  <a:lnTo>
                    <a:pt x="3006607" y="1140178"/>
                  </a:lnTo>
                  <a:lnTo>
                    <a:pt x="3966163" y="1140178"/>
                  </a:lnTo>
                  <a:lnTo>
                    <a:pt x="3966163" y="1301985"/>
                  </a:lnTo>
                  <a:lnTo>
                    <a:pt x="4545659" y="1301985"/>
                  </a:lnTo>
                  <a:lnTo>
                    <a:pt x="4587052" y="1298222"/>
                  </a:lnTo>
                </a:path>
              </a:pathLst>
            </a:custGeom>
            <a:noFill/>
            <a:ln w="28575">
              <a:solidFill>
                <a:schemeClr val="accent3">
                  <a:lumMod val="75000"/>
                </a:schemeClr>
              </a:solidFill>
              <a:miter lim="800000"/>
              <a:headEnd/>
              <a:tailEnd/>
            </a:ln>
          </p:spPr>
          <p:txBody>
            <a:bodyPr rtlCol="0" anchor="ctr"/>
            <a:lstStyle/>
            <a:p>
              <a:pPr algn="ctr" defTabSz="685800" eaLnBrk="0" fontAlgn="base" hangingPunct="0">
                <a:spcBef>
                  <a:spcPct val="0"/>
                </a:spcBef>
                <a:spcAft>
                  <a:spcPct val="0"/>
                </a:spcAft>
                <a:defRPr/>
              </a:pPr>
              <a:endParaRPr lang="x-none" sz="1200" b="1">
                <a:solidFill>
                  <a:srgbClr val="FFFFFF"/>
                </a:solidFill>
                <a:latin typeface="Arial" panose="020B0604020202020204" pitchFamily="34" charset="0"/>
                <a:cs typeface="Arial" panose="020B0604020202020204" pitchFamily="34" charset="0"/>
              </a:endParaRPr>
            </a:p>
          </p:txBody>
        </p:sp>
        <p:sp>
          <p:nvSpPr>
            <p:cNvPr id="81" name="Freeform 80">
              <a:extLst>
                <a:ext uri="{FF2B5EF4-FFF2-40B4-BE49-F238E27FC236}">
                  <a16:creationId xmlns:a16="http://schemas.microsoft.com/office/drawing/2014/main" id="{E02739DA-561F-4F7A-142C-53D82F721695}"/>
                </a:ext>
              </a:extLst>
            </p:cNvPr>
            <p:cNvSpPr/>
            <p:nvPr/>
          </p:nvSpPr>
          <p:spPr bwMode="auto">
            <a:xfrm>
              <a:off x="6999111" y="3051763"/>
              <a:ext cx="1557867" cy="7526"/>
            </a:xfrm>
            <a:custGeom>
              <a:avLst/>
              <a:gdLst>
                <a:gd name="connsiteX0" fmla="*/ 0 w 1557867"/>
                <a:gd name="connsiteY0" fmla="*/ 0 h 7526"/>
                <a:gd name="connsiteX1" fmla="*/ 0 w 1557867"/>
                <a:gd name="connsiteY1" fmla="*/ 0 h 7526"/>
                <a:gd name="connsiteX2" fmla="*/ 1557867 w 1557867"/>
                <a:gd name="connsiteY2" fmla="*/ 7526 h 7526"/>
                <a:gd name="connsiteX3" fmla="*/ 1557867 w 1557867"/>
                <a:gd name="connsiteY3" fmla="*/ 7526 h 7526"/>
                <a:gd name="connsiteX4" fmla="*/ 0 w 1557867"/>
                <a:gd name="connsiteY4" fmla="*/ 0 h 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867" h="7526">
                  <a:moveTo>
                    <a:pt x="0" y="0"/>
                  </a:moveTo>
                  <a:lnTo>
                    <a:pt x="0" y="0"/>
                  </a:lnTo>
                  <a:lnTo>
                    <a:pt x="1557867" y="7526"/>
                  </a:lnTo>
                  <a:lnTo>
                    <a:pt x="1557867" y="7526"/>
                  </a:lnTo>
                  <a:lnTo>
                    <a:pt x="0" y="0"/>
                  </a:lnTo>
                  <a:close/>
                </a:path>
              </a:pathLst>
            </a:custGeom>
            <a:solidFill>
              <a:schemeClr val="accent1"/>
            </a:solidFill>
            <a:ln w="28575">
              <a:solidFill>
                <a:schemeClr val="accent3">
                  <a:lumMod val="75000"/>
                </a:schemeClr>
              </a:solidFill>
              <a:miter lim="800000"/>
              <a:headEnd/>
              <a:tailEnd/>
            </a:ln>
          </p:spPr>
          <p:txBody>
            <a:bodyPr rtlCol="0" anchor="b"/>
            <a:lstStyle/>
            <a:p>
              <a:pPr algn="ctr" defTabSz="685800" fontAlgn="base">
                <a:spcBef>
                  <a:spcPct val="35000"/>
                </a:spcBef>
                <a:spcAft>
                  <a:spcPct val="25000"/>
                </a:spcAft>
                <a:buClr>
                  <a:srgbClr val="015873"/>
                </a:buClr>
                <a:defRPr/>
              </a:pPr>
              <a:endParaRPr lang="x-none" sz="1200">
                <a:solidFill>
                  <a:srgbClr val="FFFFFF"/>
                </a:solidFill>
                <a:latin typeface="Arial" panose="020B0604020202020204" pitchFamily="34" charset="0"/>
                <a:cs typeface="Arial" panose="020B0604020202020204" pitchFamily="34" charset="0"/>
              </a:endParaRPr>
            </a:p>
          </p:txBody>
        </p:sp>
        <p:cxnSp>
          <p:nvCxnSpPr>
            <p:cNvPr id="82" name="Straight Connector 81">
              <a:extLst>
                <a:ext uri="{FF2B5EF4-FFF2-40B4-BE49-F238E27FC236}">
                  <a16:creationId xmlns:a16="http://schemas.microsoft.com/office/drawing/2014/main" id="{3E69C706-1428-8979-75D1-CE9F354A4570}"/>
                </a:ext>
              </a:extLst>
            </p:cNvPr>
            <p:cNvCxnSpPr>
              <a:cxnSpLocks/>
            </p:cNvCxnSpPr>
            <p:nvPr/>
          </p:nvCxnSpPr>
          <p:spPr bwMode="auto">
            <a:xfrm flipV="1">
              <a:off x="2947510" y="1986998"/>
              <a:ext cx="0" cy="10602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6A7E6732-9554-A64F-0E1D-1B5B68047BD4}"/>
                </a:ext>
              </a:extLst>
            </p:cNvPr>
            <p:cNvCxnSpPr>
              <a:cxnSpLocks/>
            </p:cNvCxnSpPr>
            <p:nvPr/>
          </p:nvCxnSpPr>
          <p:spPr bwMode="auto">
            <a:xfrm flipV="1">
              <a:off x="3365199" y="1986998"/>
              <a:ext cx="0" cy="10602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333E832A-A502-5A17-7597-64D8E8CF61C4}"/>
                </a:ext>
              </a:extLst>
            </p:cNvPr>
            <p:cNvCxnSpPr>
              <a:cxnSpLocks/>
            </p:cNvCxnSpPr>
            <p:nvPr/>
          </p:nvCxnSpPr>
          <p:spPr bwMode="auto">
            <a:xfrm flipV="1">
              <a:off x="3421643" y="1994523"/>
              <a:ext cx="0" cy="10602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A7D7DAF3-BC75-0735-1937-30C9503A7743}"/>
                </a:ext>
              </a:extLst>
            </p:cNvPr>
            <p:cNvCxnSpPr>
              <a:cxnSpLocks/>
            </p:cNvCxnSpPr>
            <p:nvPr/>
          </p:nvCxnSpPr>
          <p:spPr bwMode="auto">
            <a:xfrm flipV="1">
              <a:off x="3451747" y="1971946"/>
              <a:ext cx="0" cy="10602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209BBDF2-7C0B-D72F-D61B-681150B56623}"/>
                </a:ext>
              </a:extLst>
            </p:cNvPr>
            <p:cNvCxnSpPr>
              <a:cxnSpLocks/>
            </p:cNvCxnSpPr>
            <p:nvPr/>
          </p:nvCxnSpPr>
          <p:spPr bwMode="auto">
            <a:xfrm flipV="1">
              <a:off x="3463036" y="1971946"/>
              <a:ext cx="0" cy="10602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A3EB0F29-B35B-5C5D-9353-6BFB8D217B0A}"/>
                </a:ext>
              </a:extLst>
            </p:cNvPr>
            <p:cNvCxnSpPr>
              <a:cxnSpLocks/>
            </p:cNvCxnSpPr>
            <p:nvPr/>
          </p:nvCxnSpPr>
          <p:spPr bwMode="auto">
            <a:xfrm flipV="1">
              <a:off x="3892014" y="2190198"/>
              <a:ext cx="0" cy="10602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9874E163-D7D5-C2FD-C6F2-5DDD90DCCEA2}"/>
                </a:ext>
              </a:extLst>
            </p:cNvPr>
            <p:cNvCxnSpPr>
              <a:cxnSpLocks/>
            </p:cNvCxnSpPr>
            <p:nvPr/>
          </p:nvCxnSpPr>
          <p:spPr bwMode="auto">
            <a:xfrm flipV="1">
              <a:off x="3971036" y="2186435"/>
              <a:ext cx="0" cy="10602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B26733C1-DB2F-E56A-802D-D5F1815860BF}"/>
                </a:ext>
              </a:extLst>
            </p:cNvPr>
            <p:cNvCxnSpPr>
              <a:cxnSpLocks/>
            </p:cNvCxnSpPr>
            <p:nvPr/>
          </p:nvCxnSpPr>
          <p:spPr bwMode="auto">
            <a:xfrm flipV="1">
              <a:off x="3971036" y="2333191"/>
              <a:ext cx="0" cy="10602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562D567C-DD4A-C529-EE16-3FA1485B7488}"/>
                </a:ext>
              </a:extLst>
            </p:cNvPr>
            <p:cNvCxnSpPr>
              <a:cxnSpLocks/>
            </p:cNvCxnSpPr>
            <p:nvPr/>
          </p:nvCxnSpPr>
          <p:spPr bwMode="auto">
            <a:xfrm flipV="1">
              <a:off x="4230680" y="2367057"/>
              <a:ext cx="0" cy="10602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0E515A27-1C22-C2D2-F9EA-B131EA120355}"/>
                </a:ext>
              </a:extLst>
            </p:cNvPr>
            <p:cNvCxnSpPr>
              <a:cxnSpLocks/>
            </p:cNvCxnSpPr>
            <p:nvPr/>
          </p:nvCxnSpPr>
          <p:spPr bwMode="auto">
            <a:xfrm flipV="1">
              <a:off x="4347332" y="2367057"/>
              <a:ext cx="0" cy="10602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104C5AD3-1230-09A0-AA27-DADD8FE11580}"/>
                </a:ext>
              </a:extLst>
            </p:cNvPr>
            <p:cNvCxnSpPr>
              <a:cxnSpLocks/>
            </p:cNvCxnSpPr>
            <p:nvPr/>
          </p:nvCxnSpPr>
          <p:spPr bwMode="auto">
            <a:xfrm flipV="1">
              <a:off x="4482799" y="2367057"/>
              <a:ext cx="0" cy="10602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5AC137AF-2E83-E407-4EE7-54CA3785A09D}"/>
                </a:ext>
              </a:extLst>
            </p:cNvPr>
            <p:cNvCxnSpPr>
              <a:cxnSpLocks/>
            </p:cNvCxnSpPr>
            <p:nvPr/>
          </p:nvCxnSpPr>
          <p:spPr bwMode="auto">
            <a:xfrm flipV="1">
              <a:off x="4494088" y="2367057"/>
              <a:ext cx="0" cy="10602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C3EC4F70-4E06-36A8-A989-8B38BD60BA47}"/>
                </a:ext>
              </a:extLst>
            </p:cNvPr>
            <p:cNvCxnSpPr>
              <a:cxnSpLocks/>
            </p:cNvCxnSpPr>
            <p:nvPr/>
          </p:nvCxnSpPr>
          <p:spPr bwMode="auto">
            <a:xfrm flipV="1">
              <a:off x="4580636" y="2367057"/>
              <a:ext cx="0" cy="10602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991A6D7C-E661-8F52-B096-20BBE1CE50B9}"/>
                </a:ext>
              </a:extLst>
            </p:cNvPr>
            <p:cNvCxnSpPr>
              <a:cxnSpLocks/>
            </p:cNvCxnSpPr>
            <p:nvPr/>
          </p:nvCxnSpPr>
          <p:spPr bwMode="auto">
            <a:xfrm flipV="1">
              <a:off x="4749969" y="2431027"/>
              <a:ext cx="0" cy="10602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69865EEB-2303-5D08-1D01-CD9301599280}"/>
                </a:ext>
              </a:extLst>
            </p:cNvPr>
            <p:cNvCxnSpPr>
              <a:cxnSpLocks/>
            </p:cNvCxnSpPr>
            <p:nvPr/>
          </p:nvCxnSpPr>
          <p:spPr bwMode="auto">
            <a:xfrm flipV="1">
              <a:off x="4953169" y="2510049"/>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3FDE6953-D8FD-CE37-228A-872928DDFC96}"/>
                </a:ext>
              </a:extLst>
            </p:cNvPr>
            <p:cNvCxnSpPr>
              <a:cxnSpLocks/>
            </p:cNvCxnSpPr>
            <p:nvPr/>
          </p:nvCxnSpPr>
          <p:spPr bwMode="auto">
            <a:xfrm flipV="1">
              <a:off x="5002088" y="2724538"/>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B74C9D2F-D494-2B2F-55C6-638397B2315C}"/>
                </a:ext>
              </a:extLst>
            </p:cNvPr>
            <p:cNvCxnSpPr>
              <a:cxnSpLocks/>
            </p:cNvCxnSpPr>
            <p:nvPr/>
          </p:nvCxnSpPr>
          <p:spPr bwMode="auto">
            <a:xfrm flipV="1">
              <a:off x="5047243" y="2724538"/>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36E90066-0EF0-2BFD-D183-BEF082BC1166}"/>
                </a:ext>
              </a:extLst>
            </p:cNvPr>
            <p:cNvCxnSpPr>
              <a:cxnSpLocks/>
            </p:cNvCxnSpPr>
            <p:nvPr/>
          </p:nvCxnSpPr>
          <p:spPr bwMode="auto">
            <a:xfrm flipV="1">
              <a:off x="5073584" y="2724538"/>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A08182E0-9E31-0A65-FF33-CFB9A7A509E8}"/>
                </a:ext>
              </a:extLst>
            </p:cNvPr>
            <p:cNvCxnSpPr>
              <a:cxnSpLocks/>
            </p:cNvCxnSpPr>
            <p:nvPr/>
          </p:nvCxnSpPr>
          <p:spPr bwMode="auto">
            <a:xfrm flipV="1">
              <a:off x="5461169" y="2818612"/>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4BA65105-775E-64B4-1617-3B32F029A73D}"/>
                </a:ext>
              </a:extLst>
            </p:cNvPr>
            <p:cNvCxnSpPr>
              <a:cxnSpLocks/>
            </p:cNvCxnSpPr>
            <p:nvPr/>
          </p:nvCxnSpPr>
          <p:spPr bwMode="auto">
            <a:xfrm flipV="1">
              <a:off x="5510088" y="2818612"/>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0A61D1FE-3A89-DF77-1A53-17CA3143FBB2}"/>
                </a:ext>
              </a:extLst>
            </p:cNvPr>
            <p:cNvCxnSpPr>
              <a:cxnSpLocks/>
            </p:cNvCxnSpPr>
            <p:nvPr/>
          </p:nvCxnSpPr>
          <p:spPr bwMode="auto">
            <a:xfrm flipV="1">
              <a:off x="5532665" y="2818612"/>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CFFC43F5-E31F-DF14-EEC7-DDDFEFEC53B2}"/>
                </a:ext>
              </a:extLst>
            </p:cNvPr>
            <p:cNvCxnSpPr>
              <a:cxnSpLocks/>
            </p:cNvCxnSpPr>
            <p:nvPr/>
          </p:nvCxnSpPr>
          <p:spPr bwMode="auto">
            <a:xfrm flipV="1">
              <a:off x="5961643" y="2818612"/>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90211BC2-1DAB-352B-37A6-E9B1C4A0CBCC}"/>
                </a:ext>
              </a:extLst>
            </p:cNvPr>
            <p:cNvCxnSpPr>
              <a:cxnSpLocks/>
            </p:cNvCxnSpPr>
            <p:nvPr/>
          </p:nvCxnSpPr>
          <p:spPr bwMode="auto">
            <a:xfrm flipV="1">
              <a:off x="6311599" y="2818612"/>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4FD78492-8D1A-CD25-CD90-09812CF94071}"/>
                </a:ext>
              </a:extLst>
            </p:cNvPr>
            <p:cNvCxnSpPr>
              <a:cxnSpLocks/>
            </p:cNvCxnSpPr>
            <p:nvPr/>
          </p:nvCxnSpPr>
          <p:spPr bwMode="auto">
            <a:xfrm flipV="1">
              <a:off x="6334177" y="2818612"/>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5F8DCAF1-E32B-43C8-B97E-B9106CE06CA1}"/>
                </a:ext>
              </a:extLst>
            </p:cNvPr>
            <p:cNvCxnSpPr>
              <a:cxnSpLocks/>
            </p:cNvCxnSpPr>
            <p:nvPr/>
          </p:nvCxnSpPr>
          <p:spPr bwMode="auto">
            <a:xfrm flipV="1">
              <a:off x="6853466" y="2980419"/>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0AE095EF-7F50-7457-D0A3-DE016610BBF1}"/>
                </a:ext>
              </a:extLst>
            </p:cNvPr>
            <p:cNvCxnSpPr>
              <a:cxnSpLocks/>
            </p:cNvCxnSpPr>
            <p:nvPr/>
          </p:nvCxnSpPr>
          <p:spPr bwMode="auto">
            <a:xfrm flipV="1">
              <a:off x="7041615" y="2969131"/>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A16F1A6E-D397-9521-7E13-5BE410EBC8CC}"/>
                </a:ext>
              </a:extLst>
            </p:cNvPr>
            <p:cNvCxnSpPr>
              <a:cxnSpLocks/>
            </p:cNvCxnSpPr>
            <p:nvPr/>
          </p:nvCxnSpPr>
          <p:spPr bwMode="auto">
            <a:xfrm flipV="1">
              <a:off x="7083007" y="2969131"/>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E3FFA657-0934-8B41-26F6-979AEBEC2364}"/>
                </a:ext>
              </a:extLst>
            </p:cNvPr>
            <p:cNvCxnSpPr>
              <a:cxnSpLocks/>
            </p:cNvCxnSpPr>
            <p:nvPr/>
          </p:nvCxnSpPr>
          <p:spPr bwMode="auto">
            <a:xfrm flipV="1">
              <a:off x="7071718" y="2984183"/>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5D31E170-5A6E-3A0B-281C-50C70C9D5BAC}"/>
                </a:ext>
              </a:extLst>
            </p:cNvPr>
            <p:cNvCxnSpPr>
              <a:cxnSpLocks/>
            </p:cNvCxnSpPr>
            <p:nvPr/>
          </p:nvCxnSpPr>
          <p:spPr bwMode="auto">
            <a:xfrm flipV="1">
              <a:off x="7843126" y="2972895"/>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441E012F-2CC6-190C-4426-B52D8073E3FC}"/>
                </a:ext>
              </a:extLst>
            </p:cNvPr>
            <p:cNvCxnSpPr>
              <a:cxnSpLocks/>
            </p:cNvCxnSpPr>
            <p:nvPr/>
          </p:nvCxnSpPr>
          <p:spPr bwMode="auto">
            <a:xfrm flipV="1">
              <a:off x="7850652" y="2972895"/>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603332E3-8E35-EF87-8A03-84F966C63659}"/>
                </a:ext>
              </a:extLst>
            </p:cNvPr>
            <p:cNvCxnSpPr>
              <a:cxnSpLocks/>
            </p:cNvCxnSpPr>
            <p:nvPr/>
          </p:nvCxnSpPr>
          <p:spPr bwMode="auto">
            <a:xfrm flipV="1">
              <a:off x="7880756" y="2972895"/>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55B772CE-A82A-9A5F-2409-5403C26E4E14}"/>
                </a:ext>
              </a:extLst>
            </p:cNvPr>
            <p:cNvCxnSpPr>
              <a:cxnSpLocks/>
            </p:cNvCxnSpPr>
            <p:nvPr/>
          </p:nvCxnSpPr>
          <p:spPr bwMode="auto">
            <a:xfrm flipV="1">
              <a:off x="8554327" y="2972895"/>
              <a:ext cx="0" cy="136793"/>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6B73C9D8-E794-5ABE-938C-C47780801B82}"/>
                </a:ext>
              </a:extLst>
            </p:cNvPr>
            <p:cNvCxnSpPr>
              <a:cxnSpLocks/>
            </p:cNvCxnSpPr>
            <p:nvPr/>
          </p:nvCxnSpPr>
          <p:spPr bwMode="auto">
            <a:xfrm flipH="1">
              <a:off x="8504296" y="3033764"/>
              <a:ext cx="110238" cy="2282"/>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8EB7E85F-21BA-0DC4-C9C6-E73C45C49209}"/>
                </a:ext>
              </a:extLst>
            </p:cNvPr>
            <p:cNvCxnSpPr>
              <a:cxnSpLocks/>
            </p:cNvCxnSpPr>
            <p:nvPr/>
          </p:nvCxnSpPr>
          <p:spPr bwMode="auto">
            <a:xfrm flipH="1">
              <a:off x="4953169" y="2790652"/>
              <a:ext cx="110238" cy="2282"/>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3F8959DE-4819-C867-5028-BC2D4B2C58A1}"/>
                </a:ext>
              </a:extLst>
            </p:cNvPr>
            <p:cNvCxnSpPr>
              <a:cxnSpLocks/>
            </p:cNvCxnSpPr>
            <p:nvPr/>
          </p:nvCxnSpPr>
          <p:spPr bwMode="auto">
            <a:xfrm flipH="1">
              <a:off x="4695994" y="2498552"/>
              <a:ext cx="110238" cy="2282"/>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304EE369-3E4C-3C09-E1D8-688088156ED5}"/>
                </a:ext>
              </a:extLst>
            </p:cNvPr>
            <p:cNvCxnSpPr>
              <a:cxnSpLocks/>
            </p:cNvCxnSpPr>
            <p:nvPr/>
          </p:nvCxnSpPr>
          <p:spPr bwMode="auto">
            <a:xfrm flipH="1">
              <a:off x="3921294" y="2368377"/>
              <a:ext cx="110238" cy="2282"/>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A0512428-756C-6A8C-C983-6A7B0CAF8CB7}"/>
                </a:ext>
              </a:extLst>
            </p:cNvPr>
            <p:cNvCxnSpPr>
              <a:cxnSpLocks/>
            </p:cNvCxnSpPr>
            <p:nvPr/>
          </p:nvCxnSpPr>
          <p:spPr bwMode="auto">
            <a:xfrm flipH="1">
              <a:off x="3911769" y="2254077"/>
              <a:ext cx="110238" cy="2282"/>
            </a:xfrm>
            <a:prstGeom prst="line">
              <a:avLst/>
            </a:prstGeom>
            <a:noFill/>
            <a:ln w="28575" cap="flat" cmpd="sng" algn="ctr">
              <a:solidFill>
                <a:schemeClr val="accent3">
                  <a:lumMod val="75000"/>
                </a:schemeClr>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87AE267B-76FE-3633-A4E5-5C156A4408F4}"/>
                </a:ext>
              </a:extLst>
            </p:cNvPr>
            <p:cNvCxnSpPr>
              <a:cxnSpLocks/>
            </p:cNvCxnSpPr>
            <p:nvPr/>
          </p:nvCxnSpPr>
          <p:spPr bwMode="auto">
            <a:xfrm flipH="1">
              <a:off x="2880118" y="2000963"/>
              <a:ext cx="110238" cy="2282"/>
            </a:xfrm>
            <a:prstGeom prst="line">
              <a:avLst/>
            </a:prstGeom>
            <a:noFill/>
            <a:ln w="28575" cap="flat" cmpd="sng" algn="ctr">
              <a:solidFill>
                <a:schemeClr val="accent3">
                  <a:lumMod val="75000"/>
                </a:schemeClr>
              </a:solidFill>
              <a:prstDash val="solid"/>
              <a:round/>
              <a:headEnd type="none" w="med" len="med"/>
              <a:tailEnd type="none" w="med" len="med"/>
            </a:ln>
            <a:effectLst/>
          </p:spPr>
        </p:cxnSp>
      </p:grpSp>
      <p:cxnSp>
        <p:nvCxnSpPr>
          <p:cNvPr id="120" name="Straight Connector 119">
            <a:extLst>
              <a:ext uri="{FF2B5EF4-FFF2-40B4-BE49-F238E27FC236}">
                <a16:creationId xmlns:a16="http://schemas.microsoft.com/office/drawing/2014/main" id="{3C225698-B852-4261-EDE5-6C1B1C6B7E05}"/>
              </a:ext>
            </a:extLst>
          </p:cNvPr>
          <p:cNvCxnSpPr/>
          <p:nvPr/>
        </p:nvCxnSpPr>
        <p:spPr bwMode="auto">
          <a:xfrm>
            <a:off x="2522973" y="2989040"/>
            <a:ext cx="223787" cy="0"/>
          </a:xfrm>
          <a:prstGeom prst="line">
            <a:avLst/>
          </a:prstGeom>
          <a:ln>
            <a:solidFill>
              <a:schemeClr val="accent4">
                <a:lumMod val="75000"/>
              </a:schemeClr>
            </a:solidFill>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cxnSp>
        <p:nvCxnSpPr>
          <p:cNvPr id="121" name="Straight Connector 120">
            <a:extLst>
              <a:ext uri="{FF2B5EF4-FFF2-40B4-BE49-F238E27FC236}">
                <a16:creationId xmlns:a16="http://schemas.microsoft.com/office/drawing/2014/main" id="{F25DA13B-7306-2098-B5E6-4A058657770B}"/>
              </a:ext>
            </a:extLst>
          </p:cNvPr>
          <p:cNvCxnSpPr/>
          <p:nvPr/>
        </p:nvCxnSpPr>
        <p:spPr bwMode="auto">
          <a:xfrm>
            <a:off x="2522973" y="3236202"/>
            <a:ext cx="223787" cy="0"/>
          </a:xfrm>
          <a:prstGeom prst="line">
            <a:avLst/>
          </a:prstGeom>
          <a:noFill/>
          <a:ln w="38100" cap="flat" cmpd="sng" algn="ctr">
            <a:solidFill>
              <a:schemeClr val="accent3">
                <a:lumMod val="75000"/>
              </a:schemeClr>
            </a:solidFill>
            <a:prstDash val="solid"/>
            <a:round/>
            <a:headEnd type="none" w="med" len="med"/>
            <a:tailEnd type="none" w="med" len="med"/>
          </a:ln>
          <a:effectLst/>
        </p:spPr>
      </p:cxnSp>
      <p:sp>
        <p:nvSpPr>
          <p:cNvPr id="122" name="TextBox 121">
            <a:extLst>
              <a:ext uri="{FF2B5EF4-FFF2-40B4-BE49-F238E27FC236}">
                <a16:creationId xmlns:a16="http://schemas.microsoft.com/office/drawing/2014/main" id="{AF56708F-3CD4-AF82-DB99-0A48C5FE40DA}"/>
              </a:ext>
            </a:extLst>
          </p:cNvPr>
          <p:cNvSpPr txBox="1"/>
          <p:nvPr/>
        </p:nvSpPr>
        <p:spPr bwMode="auto">
          <a:xfrm>
            <a:off x="2785798" y="2862083"/>
            <a:ext cx="1359050"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fontAlgn="base" hangingPunct="0">
              <a:spcBef>
                <a:spcPct val="50000"/>
              </a:spcBef>
              <a:spcAft>
                <a:spcPct val="0"/>
              </a:spcAft>
              <a:defRPr/>
            </a:pPr>
            <a:r>
              <a:rPr lang="en-US" sz="1000">
                <a:solidFill>
                  <a:srgbClr val="000000"/>
                </a:solidFill>
                <a:latin typeface="Arial" panose="020B0604020202020204" pitchFamily="34" charset="0"/>
                <a:cs typeface="Arial" panose="020B0604020202020204" pitchFamily="34" charset="0"/>
              </a:rPr>
              <a:t>BTK C481 mutated</a:t>
            </a:r>
          </a:p>
        </p:txBody>
      </p:sp>
      <p:sp>
        <p:nvSpPr>
          <p:cNvPr id="123" name="TextBox 122">
            <a:extLst>
              <a:ext uri="{FF2B5EF4-FFF2-40B4-BE49-F238E27FC236}">
                <a16:creationId xmlns:a16="http://schemas.microsoft.com/office/drawing/2014/main" id="{5B11427A-5BBF-FAB3-BE44-73F2C525660D}"/>
              </a:ext>
            </a:extLst>
          </p:cNvPr>
          <p:cNvSpPr txBox="1"/>
          <p:nvPr/>
        </p:nvSpPr>
        <p:spPr bwMode="auto">
          <a:xfrm>
            <a:off x="2793963" y="3109244"/>
            <a:ext cx="1359050"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fontAlgn="base" hangingPunct="0">
              <a:spcBef>
                <a:spcPct val="50000"/>
              </a:spcBef>
              <a:spcAft>
                <a:spcPct val="0"/>
              </a:spcAft>
              <a:defRPr/>
            </a:pPr>
            <a:r>
              <a:rPr lang="en-US" sz="1000">
                <a:solidFill>
                  <a:srgbClr val="000000"/>
                </a:solidFill>
                <a:latin typeface="Arial" panose="020B0604020202020204" pitchFamily="34" charset="0"/>
                <a:cs typeface="Arial" panose="020B0604020202020204" pitchFamily="34" charset="0"/>
              </a:rPr>
              <a:t>BTK C481 wild type</a:t>
            </a:r>
          </a:p>
        </p:txBody>
      </p:sp>
      <p:sp>
        <p:nvSpPr>
          <p:cNvPr id="124" name="TextBox 123">
            <a:extLst>
              <a:ext uri="{FF2B5EF4-FFF2-40B4-BE49-F238E27FC236}">
                <a16:creationId xmlns:a16="http://schemas.microsoft.com/office/drawing/2014/main" id="{6579F632-58F3-5DA6-FA9B-494AB4F6B6AA}"/>
              </a:ext>
            </a:extLst>
          </p:cNvPr>
          <p:cNvSpPr txBox="1"/>
          <p:nvPr/>
        </p:nvSpPr>
        <p:spPr bwMode="auto">
          <a:xfrm>
            <a:off x="3035655" y="4071997"/>
            <a:ext cx="3500651" cy="253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fontAlgn="base" hangingPunct="0">
              <a:spcBef>
                <a:spcPct val="50000"/>
              </a:spcBef>
              <a:spcAft>
                <a:spcPct val="0"/>
              </a:spcAft>
              <a:defRPr/>
            </a:pPr>
            <a:r>
              <a:rPr lang="en-US" sz="1050" b="1">
                <a:solidFill>
                  <a:srgbClr val="000000"/>
                </a:solidFill>
                <a:latin typeface="Arial" panose="020B0604020202020204" pitchFamily="34" charset="0"/>
                <a:cs typeface="Arial" panose="020B0604020202020204" pitchFamily="34" charset="0"/>
              </a:rPr>
              <a:t>Mo From Start of Treatment</a:t>
            </a:r>
          </a:p>
        </p:txBody>
      </p:sp>
      <p:sp>
        <p:nvSpPr>
          <p:cNvPr id="125" name="TextBox 124">
            <a:extLst>
              <a:ext uri="{FF2B5EF4-FFF2-40B4-BE49-F238E27FC236}">
                <a16:creationId xmlns:a16="http://schemas.microsoft.com/office/drawing/2014/main" id="{C1CA9F4E-9F15-0BF6-050C-31736ECD3495}"/>
              </a:ext>
            </a:extLst>
          </p:cNvPr>
          <p:cNvSpPr txBox="1"/>
          <p:nvPr/>
        </p:nvSpPr>
        <p:spPr bwMode="auto">
          <a:xfrm>
            <a:off x="911834" y="4154767"/>
            <a:ext cx="15429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fontAlgn="base" hangingPunct="0">
              <a:spcBef>
                <a:spcPct val="50000"/>
              </a:spcBef>
              <a:spcAft>
                <a:spcPct val="0"/>
              </a:spcAft>
              <a:defRPr/>
            </a:pPr>
            <a:r>
              <a:rPr lang="en-US" sz="1000" b="1">
                <a:solidFill>
                  <a:srgbClr val="000000"/>
                </a:solidFill>
                <a:latin typeface="Arial" panose="020B0604020202020204" pitchFamily="34" charset="0"/>
                <a:cs typeface="Arial" panose="020B0604020202020204" pitchFamily="34" charset="0"/>
              </a:rPr>
              <a:t>Patients at Risk, n</a:t>
            </a:r>
          </a:p>
        </p:txBody>
      </p:sp>
      <p:sp>
        <p:nvSpPr>
          <p:cNvPr id="126" name="TextBox 125">
            <a:extLst>
              <a:ext uri="{FF2B5EF4-FFF2-40B4-BE49-F238E27FC236}">
                <a16:creationId xmlns:a16="http://schemas.microsoft.com/office/drawing/2014/main" id="{432F2FAA-E9B8-BEF4-A3F9-F9692110CB17}"/>
              </a:ext>
            </a:extLst>
          </p:cNvPr>
          <p:cNvSpPr txBox="1"/>
          <p:nvPr/>
        </p:nvSpPr>
        <p:spPr bwMode="auto">
          <a:xfrm>
            <a:off x="910343" y="4375195"/>
            <a:ext cx="1359050"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fontAlgn="base" hangingPunct="0">
              <a:spcBef>
                <a:spcPct val="50000"/>
              </a:spcBef>
              <a:spcAft>
                <a:spcPct val="0"/>
              </a:spcAft>
              <a:defRPr/>
            </a:pPr>
            <a:r>
              <a:rPr lang="en-US" sz="1000" b="1" i="1">
                <a:latin typeface="Arial" panose="020B0604020202020204" pitchFamily="34" charset="0"/>
                <a:cs typeface="Arial" panose="020B0604020202020204" pitchFamily="34" charset="0"/>
              </a:rPr>
              <a:t>BTK</a:t>
            </a:r>
            <a:r>
              <a:rPr lang="en-US" sz="1000" b="1">
                <a:latin typeface="Arial" panose="020B0604020202020204" pitchFamily="34" charset="0"/>
                <a:cs typeface="Arial" panose="020B0604020202020204" pitchFamily="34" charset="0"/>
              </a:rPr>
              <a:t> C481 mutated</a:t>
            </a:r>
          </a:p>
        </p:txBody>
      </p:sp>
      <p:sp>
        <p:nvSpPr>
          <p:cNvPr id="127" name="TextBox 126">
            <a:extLst>
              <a:ext uri="{FF2B5EF4-FFF2-40B4-BE49-F238E27FC236}">
                <a16:creationId xmlns:a16="http://schemas.microsoft.com/office/drawing/2014/main" id="{090ED5C3-3595-B2C1-05D1-CD58F32CAC0B}"/>
              </a:ext>
            </a:extLst>
          </p:cNvPr>
          <p:cNvSpPr txBox="1"/>
          <p:nvPr/>
        </p:nvSpPr>
        <p:spPr bwMode="auto">
          <a:xfrm>
            <a:off x="910343" y="4569229"/>
            <a:ext cx="13590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fontAlgn="base" hangingPunct="0">
              <a:spcBef>
                <a:spcPct val="50000"/>
              </a:spcBef>
              <a:spcAft>
                <a:spcPct val="0"/>
              </a:spcAft>
              <a:defRPr/>
            </a:pPr>
            <a:r>
              <a:rPr lang="en-US" sz="1000" b="1" i="1">
                <a:latin typeface="Arial" panose="020B0604020202020204" pitchFamily="34" charset="0"/>
                <a:cs typeface="Arial" panose="020B0604020202020204" pitchFamily="34" charset="0"/>
              </a:rPr>
              <a:t>BTK</a:t>
            </a:r>
            <a:r>
              <a:rPr lang="en-US" sz="1000" b="1">
                <a:latin typeface="Arial" panose="020B0604020202020204" pitchFamily="34" charset="0"/>
                <a:cs typeface="Arial" panose="020B0604020202020204" pitchFamily="34" charset="0"/>
              </a:rPr>
              <a:t> C481 wild type</a:t>
            </a:r>
          </a:p>
        </p:txBody>
      </p:sp>
      <p:sp>
        <p:nvSpPr>
          <p:cNvPr id="128" name="Line 87">
            <a:extLst>
              <a:ext uri="{FF2B5EF4-FFF2-40B4-BE49-F238E27FC236}">
                <a16:creationId xmlns:a16="http://schemas.microsoft.com/office/drawing/2014/main" id="{FA06A30C-FA1A-C36E-7BAA-40F269D88B43}"/>
              </a:ext>
            </a:extLst>
          </p:cNvPr>
          <p:cNvSpPr>
            <a:spLocks noChangeShapeType="1"/>
          </p:cNvSpPr>
          <p:nvPr/>
        </p:nvSpPr>
        <p:spPr bwMode="auto">
          <a:xfrm flipH="1">
            <a:off x="7286525" y="3834052"/>
            <a:ext cx="0" cy="68792"/>
          </a:xfrm>
          <a:prstGeom prst="line">
            <a:avLst/>
          </a:prstGeom>
          <a:ln>
            <a:headEnd/>
            <a:tailEnd/>
          </a:ln>
          <a:effectLst/>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defTabSz="685800" eaLnBrk="0" fontAlgn="base" hangingPunct="0">
              <a:spcBef>
                <a:spcPct val="0"/>
              </a:spcBef>
              <a:spcAft>
                <a:spcPct val="0"/>
              </a:spcAft>
              <a:defRPr/>
            </a:pPr>
            <a:endParaRPr lang="en-US" sz="1050" b="1">
              <a:solidFill>
                <a:srgbClr val="000000"/>
              </a:solidFill>
              <a:latin typeface="Arial" panose="020B0604020202020204" pitchFamily="34" charset="0"/>
              <a:cs typeface="Arial" panose="020B0604020202020204" pitchFamily="34" charset="0"/>
            </a:endParaRPr>
          </a:p>
        </p:txBody>
      </p:sp>
      <p:sp>
        <p:nvSpPr>
          <p:cNvPr id="129" name="Rectangle 39">
            <a:extLst>
              <a:ext uri="{FF2B5EF4-FFF2-40B4-BE49-F238E27FC236}">
                <a16:creationId xmlns:a16="http://schemas.microsoft.com/office/drawing/2014/main" id="{33619D75-96E1-E743-0C96-834FD5DEAE69}"/>
              </a:ext>
            </a:extLst>
          </p:cNvPr>
          <p:cNvSpPr>
            <a:spLocks noChangeArrowheads="1"/>
          </p:cNvSpPr>
          <p:nvPr/>
        </p:nvSpPr>
        <p:spPr bwMode="auto">
          <a:xfrm>
            <a:off x="2189529" y="4439826"/>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84</a:t>
            </a:r>
            <a:endParaRPr lang="en-US" altLang="en-US" sz="1100">
              <a:solidFill>
                <a:srgbClr val="000000"/>
              </a:solidFill>
              <a:cs typeface="Arial" panose="020B0604020202020204" pitchFamily="34" charset="0"/>
            </a:endParaRPr>
          </a:p>
        </p:txBody>
      </p:sp>
      <p:sp>
        <p:nvSpPr>
          <p:cNvPr id="130" name="Rectangle 39">
            <a:extLst>
              <a:ext uri="{FF2B5EF4-FFF2-40B4-BE49-F238E27FC236}">
                <a16:creationId xmlns:a16="http://schemas.microsoft.com/office/drawing/2014/main" id="{A15B8FD0-56F5-0F18-0B18-CE32B3923967}"/>
              </a:ext>
            </a:extLst>
          </p:cNvPr>
          <p:cNvSpPr>
            <a:spLocks noChangeArrowheads="1"/>
          </p:cNvSpPr>
          <p:nvPr/>
        </p:nvSpPr>
        <p:spPr bwMode="auto">
          <a:xfrm>
            <a:off x="2607165" y="4439826"/>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68</a:t>
            </a:r>
            <a:endParaRPr lang="en-US" altLang="en-US" sz="1100">
              <a:solidFill>
                <a:srgbClr val="000000"/>
              </a:solidFill>
              <a:cs typeface="Arial" panose="020B0604020202020204" pitchFamily="34" charset="0"/>
            </a:endParaRPr>
          </a:p>
        </p:txBody>
      </p:sp>
      <p:sp>
        <p:nvSpPr>
          <p:cNvPr id="131" name="Rectangle 39">
            <a:extLst>
              <a:ext uri="{FF2B5EF4-FFF2-40B4-BE49-F238E27FC236}">
                <a16:creationId xmlns:a16="http://schemas.microsoft.com/office/drawing/2014/main" id="{CB5794BF-43F4-C3F2-B8DC-4DF925356143}"/>
              </a:ext>
            </a:extLst>
          </p:cNvPr>
          <p:cNvSpPr>
            <a:spLocks noChangeArrowheads="1"/>
          </p:cNvSpPr>
          <p:nvPr/>
        </p:nvSpPr>
        <p:spPr bwMode="auto">
          <a:xfrm>
            <a:off x="3033591" y="4439826"/>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54</a:t>
            </a:r>
            <a:endParaRPr lang="en-US" altLang="en-US" sz="1100">
              <a:solidFill>
                <a:srgbClr val="000000"/>
              </a:solidFill>
              <a:cs typeface="Arial" panose="020B0604020202020204" pitchFamily="34" charset="0"/>
            </a:endParaRPr>
          </a:p>
        </p:txBody>
      </p:sp>
      <p:sp>
        <p:nvSpPr>
          <p:cNvPr id="132" name="Rectangle 39">
            <a:extLst>
              <a:ext uri="{FF2B5EF4-FFF2-40B4-BE49-F238E27FC236}">
                <a16:creationId xmlns:a16="http://schemas.microsoft.com/office/drawing/2014/main" id="{F9B45DE3-EF5A-8CC9-C292-55C7E8F89B94}"/>
              </a:ext>
            </a:extLst>
          </p:cNvPr>
          <p:cNvSpPr>
            <a:spLocks noChangeArrowheads="1"/>
          </p:cNvSpPr>
          <p:nvPr/>
        </p:nvSpPr>
        <p:spPr bwMode="auto">
          <a:xfrm>
            <a:off x="3451227" y="4439826"/>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49</a:t>
            </a:r>
            <a:endParaRPr lang="en-US" altLang="en-US" sz="1100">
              <a:solidFill>
                <a:srgbClr val="000000"/>
              </a:solidFill>
              <a:cs typeface="Arial" panose="020B0604020202020204" pitchFamily="34" charset="0"/>
            </a:endParaRPr>
          </a:p>
        </p:txBody>
      </p:sp>
      <p:sp>
        <p:nvSpPr>
          <p:cNvPr id="133" name="Rectangle 39">
            <a:extLst>
              <a:ext uri="{FF2B5EF4-FFF2-40B4-BE49-F238E27FC236}">
                <a16:creationId xmlns:a16="http://schemas.microsoft.com/office/drawing/2014/main" id="{B58586D9-C3A4-8CB9-CCC5-864101CA577D}"/>
              </a:ext>
            </a:extLst>
          </p:cNvPr>
          <p:cNvSpPr>
            <a:spLocks noChangeArrowheads="1"/>
          </p:cNvSpPr>
          <p:nvPr/>
        </p:nvSpPr>
        <p:spPr bwMode="auto">
          <a:xfrm>
            <a:off x="3853378" y="4439826"/>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40</a:t>
            </a:r>
            <a:endParaRPr lang="en-US" altLang="en-US" sz="1100">
              <a:solidFill>
                <a:srgbClr val="000000"/>
              </a:solidFill>
              <a:cs typeface="Arial" panose="020B0604020202020204" pitchFamily="34" charset="0"/>
            </a:endParaRPr>
          </a:p>
        </p:txBody>
      </p:sp>
      <p:sp>
        <p:nvSpPr>
          <p:cNvPr id="134" name="Rectangle 39">
            <a:extLst>
              <a:ext uri="{FF2B5EF4-FFF2-40B4-BE49-F238E27FC236}">
                <a16:creationId xmlns:a16="http://schemas.microsoft.com/office/drawing/2014/main" id="{927958C8-37D0-7C1C-5251-FAA21991EA4C}"/>
              </a:ext>
            </a:extLst>
          </p:cNvPr>
          <p:cNvSpPr>
            <a:spLocks noChangeArrowheads="1"/>
          </p:cNvSpPr>
          <p:nvPr/>
        </p:nvSpPr>
        <p:spPr bwMode="auto">
          <a:xfrm>
            <a:off x="4290891" y="4439826"/>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33</a:t>
            </a:r>
            <a:endParaRPr lang="en-US" altLang="en-US" sz="1100">
              <a:solidFill>
                <a:srgbClr val="000000"/>
              </a:solidFill>
              <a:cs typeface="Arial" panose="020B0604020202020204" pitchFamily="34" charset="0"/>
            </a:endParaRPr>
          </a:p>
        </p:txBody>
      </p:sp>
      <p:sp>
        <p:nvSpPr>
          <p:cNvPr id="135" name="Rectangle 39">
            <a:extLst>
              <a:ext uri="{FF2B5EF4-FFF2-40B4-BE49-F238E27FC236}">
                <a16:creationId xmlns:a16="http://schemas.microsoft.com/office/drawing/2014/main" id="{E307DB80-0774-F3D8-7E45-729A8CDA5929}"/>
              </a:ext>
            </a:extLst>
          </p:cNvPr>
          <p:cNvSpPr>
            <a:spLocks noChangeArrowheads="1"/>
          </p:cNvSpPr>
          <p:nvPr/>
        </p:nvSpPr>
        <p:spPr bwMode="auto">
          <a:xfrm>
            <a:off x="4701837" y="4439826"/>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18</a:t>
            </a:r>
            <a:endParaRPr lang="en-US" altLang="en-US" sz="1100">
              <a:solidFill>
                <a:srgbClr val="000000"/>
              </a:solidFill>
              <a:cs typeface="Arial" panose="020B0604020202020204" pitchFamily="34" charset="0"/>
            </a:endParaRPr>
          </a:p>
        </p:txBody>
      </p:sp>
      <p:sp>
        <p:nvSpPr>
          <p:cNvPr id="136" name="Rectangle 39">
            <a:extLst>
              <a:ext uri="{FF2B5EF4-FFF2-40B4-BE49-F238E27FC236}">
                <a16:creationId xmlns:a16="http://schemas.microsoft.com/office/drawing/2014/main" id="{9F1B02B5-E061-538C-7F5B-F996D66B67E9}"/>
              </a:ext>
            </a:extLst>
          </p:cNvPr>
          <p:cNvSpPr>
            <a:spLocks noChangeArrowheads="1"/>
          </p:cNvSpPr>
          <p:nvPr/>
        </p:nvSpPr>
        <p:spPr bwMode="auto">
          <a:xfrm>
            <a:off x="5123868" y="4439826"/>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10</a:t>
            </a:r>
            <a:endParaRPr lang="en-US" altLang="en-US" sz="1100">
              <a:solidFill>
                <a:srgbClr val="000000"/>
              </a:solidFill>
              <a:cs typeface="Arial" panose="020B0604020202020204" pitchFamily="34" charset="0"/>
            </a:endParaRPr>
          </a:p>
        </p:txBody>
      </p:sp>
      <p:sp>
        <p:nvSpPr>
          <p:cNvPr id="137" name="Rectangle 39">
            <a:extLst>
              <a:ext uri="{FF2B5EF4-FFF2-40B4-BE49-F238E27FC236}">
                <a16:creationId xmlns:a16="http://schemas.microsoft.com/office/drawing/2014/main" id="{96524FD3-0EC7-059B-C603-0C0EDDF4B383}"/>
              </a:ext>
            </a:extLst>
          </p:cNvPr>
          <p:cNvSpPr>
            <a:spLocks noChangeArrowheads="1"/>
          </p:cNvSpPr>
          <p:nvPr/>
        </p:nvSpPr>
        <p:spPr bwMode="auto">
          <a:xfrm>
            <a:off x="5594447" y="4439826"/>
            <a:ext cx="70532"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7</a:t>
            </a:r>
            <a:endParaRPr lang="en-US" altLang="en-US" sz="1100">
              <a:solidFill>
                <a:srgbClr val="000000"/>
              </a:solidFill>
              <a:cs typeface="Arial" panose="020B0604020202020204" pitchFamily="34" charset="0"/>
            </a:endParaRPr>
          </a:p>
        </p:txBody>
      </p:sp>
      <p:sp>
        <p:nvSpPr>
          <p:cNvPr id="138" name="Rectangle 39">
            <a:extLst>
              <a:ext uri="{FF2B5EF4-FFF2-40B4-BE49-F238E27FC236}">
                <a16:creationId xmlns:a16="http://schemas.microsoft.com/office/drawing/2014/main" id="{38801FD8-04EB-1B7F-4F2B-615E98E3470C}"/>
              </a:ext>
            </a:extLst>
          </p:cNvPr>
          <p:cNvSpPr>
            <a:spLocks noChangeArrowheads="1"/>
          </p:cNvSpPr>
          <p:nvPr/>
        </p:nvSpPr>
        <p:spPr bwMode="auto">
          <a:xfrm>
            <a:off x="6016477" y="4439826"/>
            <a:ext cx="70532"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3</a:t>
            </a:r>
            <a:endParaRPr lang="en-US" altLang="en-US" sz="1100">
              <a:solidFill>
                <a:srgbClr val="000000"/>
              </a:solidFill>
              <a:cs typeface="Arial" panose="020B0604020202020204" pitchFamily="34" charset="0"/>
            </a:endParaRPr>
          </a:p>
        </p:txBody>
      </p:sp>
      <p:sp>
        <p:nvSpPr>
          <p:cNvPr id="139" name="Rectangle 39">
            <a:extLst>
              <a:ext uri="{FF2B5EF4-FFF2-40B4-BE49-F238E27FC236}">
                <a16:creationId xmlns:a16="http://schemas.microsoft.com/office/drawing/2014/main" id="{23DDB4E0-01DC-99F0-B29C-61BEB8870BE2}"/>
              </a:ext>
            </a:extLst>
          </p:cNvPr>
          <p:cNvSpPr>
            <a:spLocks noChangeArrowheads="1"/>
          </p:cNvSpPr>
          <p:nvPr/>
        </p:nvSpPr>
        <p:spPr bwMode="auto">
          <a:xfrm>
            <a:off x="6429716" y="4439826"/>
            <a:ext cx="70532"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1</a:t>
            </a:r>
            <a:endParaRPr lang="en-US" altLang="en-US" sz="1100">
              <a:solidFill>
                <a:srgbClr val="000000"/>
              </a:solidFill>
              <a:cs typeface="Arial" panose="020B0604020202020204" pitchFamily="34" charset="0"/>
            </a:endParaRPr>
          </a:p>
        </p:txBody>
      </p:sp>
      <p:sp>
        <p:nvSpPr>
          <p:cNvPr id="140" name="Rectangle 39">
            <a:extLst>
              <a:ext uri="{FF2B5EF4-FFF2-40B4-BE49-F238E27FC236}">
                <a16:creationId xmlns:a16="http://schemas.microsoft.com/office/drawing/2014/main" id="{5808A33E-5C7E-B7D4-B717-0D69FC80B2AC}"/>
              </a:ext>
            </a:extLst>
          </p:cNvPr>
          <p:cNvSpPr>
            <a:spLocks noChangeArrowheads="1"/>
          </p:cNvSpPr>
          <p:nvPr/>
        </p:nvSpPr>
        <p:spPr bwMode="auto">
          <a:xfrm>
            <a:off x="6860539" y="4439826"/>
            <a:ext cx="70532"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1</a:t>
            </a:r>
            <a:endParaRPr lang="en-US" altLang="en-US" sz="1100">
              <a:solidFill>
                <a:srgbClr val="000000"/>
              </a:solidFill>
              <a:cs typeface="Arial" panose="020B0604020202020204" pitchFamily="34" charset="0"/>
            </a:endParaRPr>
          </a:p>
        </p:txBody>
      </p:sp>
      <p:sp>
        <p:nvSpPr>
          <p:cNvPr id="141" name="Rectangle 39">
            <a:extLst>
              <a:ext uri="{FF2B5EF4-FFF2-40B4-BE49-F238E27FC236}">
                <a16:creationId xmlns:a16="http://schemas.microsoft.com/office/drawing/2014/main" id="{835780E4-A5EC-009A-F637-33703ED70509}"/>
              </a:ext>
            </a:extLst>
          </p:cNvPr>
          <p:cNvSpPr>
            <a:spLocks noChangeArrowheads="1"/>
          </p:cNvSpPr>
          <p:nvPr/>
        </p:nvSpPr>
        <p:spPr bwMode="auto">
          <a:xfrm>
            <a:off x="7282571" y="4439826"/>
            <a:ext cx="70532"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0</a:t>
            </a:r>
            <a:endParaRPr lang="en-US" altLang="en-US" sz="1100">
              <a:solidFill>
                <a:srgbClr val="000000"/>
              </a:solidFill>
              <a:cs typeface="Arial" panose="020B0604020202020204" pitchFamily="34" charset="0"/>
            </a:endParaRPr>
          </a:p>
        </p:txBody>
      </p:sp>
      <p:sp>
        <p:nvSpPr>
          <p:cNvPr id="142" name="Rectangle 39">
            <a:extLst>
              <a:ext uri="{FF2B5EF4-FFF2-40B4-BE49-F238E27FC236}">
                <a16:creationId xmlns:a16="http://schemas.microsoft.com/office/drawing/2014/main" id="{F5FDD896-6BBE-F324-09B1-AAA4E4C10844}"/>
              </a:ext>
            </a:extLst>
          </p:cNvPr>
          <p:cNvSpPr>
            <a:spLocks noChangeArrowheads="1"/>
          </p:cNvSpPr>
          <p:nvPr/>
        </p:nvSpPr>
        <p:spPr bwMode="auto">
          <a:xfrm>
            <a:off x="2189529" y="4646445"/>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74</a:t>
            </a:r>
            <a:endParaRPr lang="en-US" altLang="en-US" sz="1100">
              <a:solidFill>
                <a:srgbClr val="000000"/>
              </a:solidFill>
              <a:cs typeface="Arial" panose="020B0604020202020204" pitchFamily="34" charset="0"/>
            </a:endParaRPr>
          </a:p>
        </p:txBody>
      </p:sp>
      <p:sp>
        <p:nvSpPr>
          <p:cNvPr id="143" name="Rectangle 39">
            <a:extLst>
              <a:ext uri="{FF2B5EF4-FFF2-40B4-BE49-F238E27FC236}">
                <a16:creationId xmlns:a16="http://schemas.microsoft.com/office/drawing/2014/main" id="{A9F04980-3DAB-2792-B7FB-A6E1CE48FCB2}"/>
              </a:ext>
            </a:extLst>
          </p:cNvPr>
          <p:cNvSpPr>
            <a:spLocks noChangeArrowheads="1"/>
          </p:cNvSpPr>
          <p:nvPr/>
        </p:nvSpPr>
        <p:spPr bwMode="auto">
          <a:xfrm>
            <a:off x="2607165" y="4646445"/>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62</a:t>
            </a:r>
            <a:endParaRPr lang="en-US" altLang="en-US" sz="1100">
              <a:solidFill>
                <a:srgbClr val="000000"/>
              </a:solidFill>
              <a:cs typeface="Arial" panose="020B0604020202020204" pitchFamily="34" charset="0"/>
            </a:endParaRPr>
          </a:p>
        </p:txBody>
      </p:sp>
      <p:sp>
        <p:nvSpPr>
          <p:cNvPr id="144" name="Rectangle 39">
            <a:extLst>
              <a:ext uri="{FF2B5EF4-FFF2-40B4-BE49-F238E27FC236}">
                <a16:creationId xmlns:a16="http://schemas.microsoft.com/office/drawing/2014/main" id="{DBF3A15C-5016-50FB-5649-8534FF4CC716}"/>
              </a:ext>
            </a:extLst>
          </p:cNvPr>
          <p:cNvSpPr>
            <a:spLocks noChangeArrowheads="1"/>
          </p:cNvSpPr>
          <p:nvPr/>
        </p:nvSpPr>
        <p:spPr bwMode="auto">
          <a:xfrm>
            <a:off x="3033591" y="4646445"/>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52</a:t>
            </a:r>
            <a:endParaRPr lang="en-US" altLang="en-US" sz="1100">
              <a:solidFill>
                <a:srgbClr val="000000"/>
              </a:solidFill>
              <a:cs typeface="Arial" panose="020B0604020202020204" pitchFamily="34" charset="0"/>
            </a:endParaRPr>
          </a:p>
        </p:txBody>
      </p:sp>
      <p:sp>
        <p:nvSpPr>
          <p:cNvPr id="145" name="Rectangle 39">
            <a:extLst>
              <a:ext uri="{FF2B5EF4-FFF2-40B4-BE49-F238E27FC236}">
                <a16:creationId xmlns:a16="http://schemas.microsoft.com/office/drawing/2014/main" id="{399D1E3C-72C5-61FA-CFD4-DACA58A11862}"/>
              </a:ext>
            </a:extLst>
          </p:cNvPr>
          <p:cNvSpPr>
            <a:spLocks noChangeArrowheads="1"/>
          </p:cNvSpPr>
          <p:nvPr/>
        </p:nvSpPr>
        <p:spPr bwMode="auto">
          <a:xfrm>
            <a:off x="3451227" y="4646445"/>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40</a:t>
            </a:r>
            <a:endParaRPr lang="en-US" altLang="en-US" sz="1100">
              <a:solidFill>
                <a:srgbClr val="000000"/>
              </a:solidFill>
              <a:cs typeface="Arial" panose="020B0604020202020204" pitchFamily="34" charset="0"/>
            </a:endParaRPr>
          </a:p>
        </p:txBody>
      </p:sp>
      <p:sp>
        <p:nvSpPr>
          <p:cNvPr id="146" name="Rectangle 39">
            <a:extLst>
              <a:ext uri="{FF2B5EF4-FFF2-40B4-BE49-F238E27FC236}">
                <a16:creationId xmlns:a16="http://schemas.microsoft.com/office/drawing/2014/main" id="{BB56A49F-8B49-4B76-D22A-DE48D3674139}"/>
              </a:ext>
            </a:extLst>
          </p:cNvPr>
          <p:cNvSpPr>
            <a:spLocks noChangeArrowheads="1"/>
          </p:cNvSpPr>
          <p:nvPr/>
        </p:nvSpPr>
        <p:spPr bwMode="auto">
          <a:xfrm>
            <a:off x="3853378" y="4646445"/>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35</a:t>
            </a:r>
            <a:endParaRPr lang="en-US" altLang="en-US" sz="1100">
              <a:solidFill>
                <a:srgbClr val="000000"/>
              </a:solidFill>
              <a:cs typeface="Arial" panose="020B0604020202020204" pitchFamily="34" charset="0"/>
            </a:endParaRPr>
          </a:p>
        </p:txBody>
      </p:sp>
      <p:sp>
        <p:nvSpPr>
          <p:cNvPr id="147" name="Rectangle 39">
            <a:extLst>
              <a:ext uri="{FF2B5EF4-FFF2-40B4-BE49-F238E27FC236}">
                <a16:creationId xmlns:a16="http://schemas.microsoft.com/office/drawing/2014/main" id="{67353AA8-6CC9-3580-0006-B5B43EC0F850}"/>
              </a:ext>
            </a:extLst>
          </p:cNvPr>
          <p:cNvSpPr>
            <a:spLocks noChangeArrowheads="1"/>
          </p:cNvSpPr>
          <p:nvPr/>
        </p:nvSpPr>
        <p:spPr bwMode="auto">
          <a:xfrm>
            <a:off x="4290891" y="4646445"/>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23</a:t>
            </a:r>
            <a:endParaRPr lang="en-US" altLang="en-US" sz="1100">
              <a:solidFill>
                <a:srgbClr val="000000"/>
              </a:solidFill>
              <a:cs typeface="Arial" panose="020B0604020202020204" pitchFamily="34" charset="0"/>
            </a:endParaRPr>
          </a:p>
        </p:txBody>
      </p:sp>
      <p:sp>
        <p:nvSpPr>
          <p:cNvPr id="148" name="Rectangle 39">
            <a:extLst>
              <a:ext uri="{FF2B5EF4-FFF2-40B4-BE49-F238E27FC236}">
                <a16:creationId xmlns:a16="http://schemas.microsoft.com/office/drawing/2014/main" id="{99ECBCCA-00FC-4575-1DCD-C3F05B59830A}"/>
              </a:ext>
            </a:extLst>
          </p:cNvPr>
          <p:cNvSpPr>
            <a:spLocks noChangeArrowheads="1"/>
          </p:cNvSpPr>
          <p:nvPr/>
        </p:nvSpPr>
        <p:spPr bwMode="auto">
          <a:xfrm>
            <a:off x="4701837" y="4646445"/>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19</a:t>
            </a:r>
            <a:endParaRPr lang="en-US" altLang="en-US" sz="1100">
              <a:solidFill>
                <a:srgbClr val="000000"/>
              </a:solidFill>
              <a:cs typeface="Arial" panose="020B0604020202020204" pitchFamily="34" charset="0"/>
            </a:endParaRPr>
          </a:p>
        </p:txBody>
      </p:sp>
      <p:sp>
        <p:nvSpPr>
          <p:cNvPr id="149" name="Rectangle 39">
            <a:extLst>
              <a:ext uri="{FF2B5EF4-FFF2-40B4-BE49-F238E27FC236}">
                <a16:creationId xmlns:a16="http://schemas.microsoft.com/office/drawing/2014/main" id="{9F3695C1-4EF6-1315-2DAA-B91CFD6111CB}"/>
              </a:ext>
            </a:extLst>
          </p:cNvPr>
          <p:cNvSpPr>
            <a:spLocks noChangeArrowheads="1"/>
          </p:cNvSpPr>
          <p:nvPr/>
        </p:nvSpPr>
        <p:spPr bwMode="auto">
          <a:xfrm>
            <a:off x="5123868" y="4646445"/>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13</a:t>
            </a:r>
            <a:endParaRPr lang="en-US" altLang="en-US" sz="1100">
              <a:solidFill>
                <a:srgbClr val="000000"/>
              </a:solidFill>
              <a:cs typeface="Arial" panose="020B0604020202020204" pitchFamily="34" charset="0"/>
            </a:endParaRPr>
          </a:p>
        </p:txBody>
      </p:sp>
      <p:sp>
        <p:nvSpPr>
          <p:cNvPr id="150" name="Rectangle 39">
            <a:extLst>
              <a:ext uri="{FF2B5EF4-FFF2-40B4-BE49-F238E27FC236}">
                <a16:creationId xmlns:a16="http://schemas.microsoft.com/office/drawing/2014/main" id="{75279BA4-496F-D638-C198-5D960056ABAE}"/>
              </a:ext>
            </a:extLst>
          </p:cNvPr>
          <p:cNvSpPr>
            <a:spLocks noChangeArrowheads="1"/>
          </p:cNvSpPr>
          <p:nvPr/>
        </p:nvSpPr>
        <p:spPr bwMode="auto">
          <a:xfrm>
            <a:off x="5541501" y="4646445"/>
            <a:ext cx="141064"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11</a:t>
            </a:r>
            <a:endParaRPr lang="en-US" altLang="en-US" sz="1100">
              <a:solidFill>
                <a:srgbClr val="000000"/>
              </a:solidFill>
              <a:cs typeface="Arial" panose="020B0604020202020204" pitchFamily="34" charset="0"/>
            </a:endParaRPr>
          </a:p>
        </p:txBody>
      </p:sp>
      <p:sp>
        <p:nvSpPr>
          <p:cNvPr id="151" name="Rectangle 39">
            <a:extLst>
              <a:ext uri="{FF2B5EF4-FFF2-40B4-BE49-F238E27FC236}">
                <a16:creationId xmlns:a16="http://schemas.microsoft.com/office/drawing/2014/main" id="{4A303142-8AE1-BD90-0231-C238ADBC1C15}"/>
              </a:ext>
            </a:extLst>
          </p:cNvPr>
          <p:cNvSpPr>
            <a:spLocks noChangeArrowheads="1"/>
          </p:cNvSpPr>
          <p:nvPr/>
        </p:nvSpPr>
        <p:spPr bwMode="auto">
          <a:xfrm>
            <a:off x="6016477" y="4646445"/>
            <a:ext cx="70532"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5</a:t>
            </a:r>
            <a:endParaRPr lang="en-US" altLang="en-US" sz="1100">
              <a:solidFill>
                <a:srgbClr val="000000"/>
              </a:solidFill>
              <a:cs typeface="Arial" panose="020B0604020202020204" pitchFamily="34" charset="0"/>
            </a:endParaRPr>
          </a:p>
        </p:txBody>
      </p:sp>
      <p:sp>
        <p:nvSpPr>
          <p:cNvPr id="152" name="Rectangle 39">
            <a:extLst>
              <a:ext uri="{FF2B5EF4-FFF2-40B4-BE49-F238E27FC236}">
                <a16:creationId xmlns:a16="http://schemas.microsoft.com/office/drawing/2014/main" id="{593DBD26-82CF-DC7C-E83E-2C4CA4A9861A}"/>
              </a:ext>
            </a:extLst>
          </p:cNvPr>
          <p:cNvSpPr>
            <a:spLocks noChangeArrowheads="1"/>
          </p:cNvSpPr>
          <p:nvPr/>
        </p:nvSpPr>
        <p:spPr bwMode="auto">
          <a:xfrm>
            <a:off x="6429716" y="4646445"/>
            <a:ext cx="70532"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1</a:t>
            </a:r>
            <a:endParaRPr lang="en-US" altLang="en-US" sz="1100">
              <a:solidFill>
                <a:srgbClr val="000000"/>
              </a:solidFill>
              <a:cs typeface="Arial" panose="020B0604020202020204" pitchFamily="34" charset="0"/>
            </a:endParaRPr>
          </a:p>
        </p:txBody>
      </p:sp>
      <p:sp>
        <p:nvSpPr>
          <p:cNvPr id="153" name="Rectangle 39">
            <a:extLst>
              <a:ext uri="{FF2B5EF4-FFF2-40B4-BE49-F238E27FC236}">
                <a16:creationId xmlns:a16="http://schemas.microsoft.com/office/drawing/2014/main" id="{8B95907F-3412-170A-8FF5-35CE67F2831D}"/>
              </a:ext>
            </a:extLst>
          </p:cNvPr>
          <p:cNvSpPr>
            <a:spLocks noChangeArrowheads="1"/>
          </p:cNvSpPr>
          <p:nvPr/>
        </p:nvSpPr>
        <p:spPr bwMode="auto">
          <a:xfrm>
            <a:off x="6860539" y="4646445"/>
            <a:ext cx="70532"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685800" fontAlgn="base">
              <a:spcBef>
                <a:spcPct val="35000"/>
              </a:spcBef>
              <a:spcAft>
                <a:spcPct val="25000"/>
              </a:spcAft>
              <a:buClr>
                <a:srgbClr val="015873"/>
              </a:buClr>
              <a:buNone/>
              <a:defRPr/>
            </a:pPr>
            <a:r>
              <a:rPr lang="en-US" altLang="en-US" sz="1000">
                <a:solidFill>
                  <a:srgbClr val="000000"/>
                </a:solidFill>
                <a:cs typeface="Arial" panose="020B0604020202020204" pitchFamily="34" charset="0"/>
              </a:rPr>
              <a:t>0</a:t>
            </a:r>
            <a:endParaRPr lang="en-US" altLang="en-US" sz="1100">
              <a:solidFill>
                <a:srgbClr val="000000"/>
              </a:solidFill>
              <a:cs typeface="Arial" panose="020B0604020202020204" pitchFamily="34" charset="0"/>
            </a:endParaRPr>
          </a:p>
        </p:txBody>
      </p:sp>
    </p:spTree>
    <p:extLst>
      <p:ext uri="{BB962C8B-B14F-4D97-AF65-F5344CB8AC3E}">
        <p14:creationId xmlns:p14="http://schemas.microsoft.com/office/powerpoint/2010/main" val="2384237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6776-163D-DE8A-19A1-1EC26364DEEC}"/>
              </a:ext>
            </a:extLst>
          </p:cNvPr>
          <p:cNvSpPr>
            <a:spLocks noGrp="1"/>
          </p:cNvSpPr>
          <p:nvPr>
            <p:ph type="title"/>
          </p:nvPr>
        </p:nvSpPr>
        <p:spPr>
          <a:noFill/>
          <a:ln>
            <a:noFill/>
          </a:ln>
        </p:spPr>
        <p:txBody>
          <a:bodyPr>
            <a:noAutofit/>
          </a:bodyPr>
          <a:lstStyle/>
          <a:p>
            <a:r>
              <a:rPr lang="en-US" sz="2400">
                <a:solidFill>
                  <a:schemeClr val="tx2"/>
                </a:solidFill>
                <a:latin typeface="+mn-lt"/>
                <a:cs typeface="Calibri" panose="020F0502020204030204" pitchFamily="34" charset="0"/>
              </a:rPr>
              <a:t>BRUIN Phase I/II Trial:</a:t>
            </a:r>
            <a:br>
              <a:rPr lang="en-US" sz="2400">
                <a:solidFill>
                  <a:schemeClr val="tx2"/>
                </a:solidFill>
                <a:latin typeface="+mn-lt"/>
                <a:cs typeface="Calibri" panose="020F0502020204030204" pitchFamily="34" charset="0"/>
              </a:rPr>
            </a:br>
            <a:r>
              <a:rPr lang="en-US" sz="2400">
                <a:solidFill>
                  <a:schemeClr val="tx2"/>
                </a:solidFill>
                <a:latin typeface="+mn-lt"/>
                <a:cs typeface="Calibri" panose="020F0502020204030204" pitchFamily="34" charset="0"/>
              </a:rPr>
              <a:t>Efficacy of </a:t>
            </a:r>
            <a:r>
              <a:rPr lang="en-US" sz="2400" err="1">
                <a:solidFill>
                  <a:schemeClr val="tx2"/>
                </a:solidFill>
                <a:latin typeface="+mn-lt"/>
                <a:cs typeface="Calibri" panose="020F0502020204030204" pitchFamily="34" charset="0"/>
              </a:rPr>
              <a:t>Pirtobrutinib</a:t>
            </a:r>
            <a:r>
              <a:rPr lang="en-US" sz="2400">
                <a:solidFill>
                  <a:schemeClr val="tx2"/>
                </a:solidFill>
                <a:latin typeface="+mn-lt"/>
                <a:cs typeface="Calibri" panose="020F0502020204030204" pitchFamily="34" charset="0"/>
              </a:rPr>
              <a:t> in R/R CLL/SLL</a:t>
            </a:r>
            <a:endParaRPr lang="en-US" sz="2400">
              <a:solidFill>
                <a:schemeClr val="tx2"/>
              </a:solidFill>
            </a:endParaRPr>
          </a:p>
        </p:txBody>
      </p:sp>
      <p:sp>
        <p:nvSpPr>
          <p:cNvPr id="3" name="Text Placeholder 2">
            <a:extLst>
              <a:ext uri="{FF2B5EF4-FFF2-40B4-BE49-F238E27FC236}">
                <a16:creationId xmlns:a16="http://schemas.microsoft.com/office/drawing/2014/main" id="{2F432BD0-638F-6C1E-C246-6E700BB8FE8D}"/>
              </a:ext>
            </a:extLst>
          </p:cNvPr>
          <p:cNvSpPr>
            <a:spLocks noGrp="1"/>
          </p:cNvSpPr>
          <p:nvPr>
            <p:ph type="body" sz="quarter" idx="10"/>
          </p:nvPr>
        </p:nvSpPr>
        <p:spPr/>
        <p:txBody>
          <a:bodyPr anchor="b"/>
          <a:lstStyle/>
          <a:p>
            <a:pPr marL="0" indent="0">
              <a:spcAft>
                <a:spcPts val="300"/>
              </a:spcAft>
            </a:pPr>
            <a:r>
              <a:rPr lang="da-DK" sz="1000">
                <a:solidFill>
                  <a:schemeClr val="accent6"/>
                </a:solidFill>
                <a:latin typeface="+mn-lt"/>
                <a:cs typeface="Calibri" panose="020F0502020204030204" pitchFamily="34" charset="0"/>
              </a:rPr>
              <a:t>BCL2i = B-</a:t>
            </a:r>
            <a:r>
              <a:rPr lang="da-DK" sz="1000" err="1">
                <a:solidFill>
                  <a:schemeClr val="accent6"/>
                </a:solidFill>
                <a:latin typeface="+mn-lt"/>
                <a:cs typeface="Calibri" panose="020F0502020204030204" pitchFamily="34" charset="0"/>
              </a:rPr>
              <a:t>cell</a:t>
            </a:r>
            <a:r>
              <a:rPr lang="da-DK" sz="1000">
                <a:solidFill>
                  <a:schemeClr val="accent6"/>
                </a:solidFill>
                <a:latin typeface="+mn-lt"/>
                <a:cs typeface="Calibri" panose="020F0502020204030204" pitchFamily="34" charset="0"/>
              </a:rPr>
              <a:t> </a:t>
            </a:r>
            <a:r>
              <a:rPr lang="da-DK" sz="1000" err="1">
                <a:solidFill>
                  <a:schemeClr val="accent6"/>
                </a:solidFill>
                <a:latin typeface="+mn-lt"/>
                <a:cs typeface="Calibri" panose="020F0502020204030204" pitchFamily="34" charset="0"/>
              </a:rPr>
              <a:t>lymphoma</a:t>
            </a:r>
            <a:r>
              <a:rPr lang="da-DK" sz="1000">
                <a:solidFill>
                  <a:schemeClr val="accent6"/>
                </a:solidFill>
                <a:latin typeface="+mn-lt"/>
                <a:cs typeface="Calibri" panose="020F0502020204030204" pitchFamily="34" charset="0"/>
              </a:rPr>
              <a:t> 2 inhibitor.</a:t>
            </a:r>
          </a:p>
          <a:p>
            <a:pPr marL="0" indent="0">
              <a:spcAft>
                <a:spcPts val="300"/>
              </a:spcAft>
            </a:pPr>
            <a:r>
              <a:rPr lang="da-DK" sz="1000" err="1">
                <a:solidFill>
                  <a:schemeClr val="accent6"/>
                </a:solidFill>
                <a:latin typeface="+mn-lt"/>
                <a:cs typeface="Calibri" panose="020F0502020204030204" pitchFamily="34" charset="0"/>
              </a:rPr>
              <a:t>Mato</a:t>
            </a:r>
            <a:r>
              <a:rPr lang="da-DK" sz="1000">
                <a:solidFill>
                  <a:schemeClr val="accent6"/>
                </a:solidFill>
                <a:latin typeface="+mn-lt"/>
                <a:cs typeface="Calibri" panose="020F0502020204030204" pitchFamily="34" charset="0"/>
              </a:rPr>
              <a:t> AR, et al. </a:t>
            </a:r>
            <a:r>
              <a:rPr lang="da-DK" sz="1000" i="1">
                <a:solidFill>
                  <a:schemeClr val="accent6"/>
                </a:solidFill>
                <a:latin typeface="+mn-lt"/>
                <a:cs typeface="Calibri" panose="020F0502020204030204" pitchFamily="34" charset="0"/>
              </a:rPr>
              <a:t>N </a:t>
            </a:r>
            <a:r>
              <a:rPr lang="da-DK" sz="1000" i="1" err="1">
                <a:solidFill>
                  <a:schemeClr val="accent6"/>
                </a:solidFill>
                <a:latin typeface="+mn-lt"/>
                <a:cs typeface="Calibri" panose="020F0502020204030204" pitchFamily="34" charset="0"/>
              </a:rPr>
              <a:t>Engl</a:t>
            </a:r>
            <a:r>
              <a:rPr lang="da-DK" sz="1000" i="1">
                <a:solidFill>
                  <a:schemeClr val="accent6"/>
                </a:solidFill>
                <a:latin typeface="+mn-lt"/>
                <a:cs typeface="Calibri" panose="020F0502020204030204" pitchFamily="34" charset="0"/>
              </a:rPr>
              <a:t> J Med. </a:t>
            </a:r>
            <a:r>
              <a:rPr lang="da-DK" sz="1000">
                <a:solidFill>
                  <a:schemeClr val="accent6"/>
                </a:solidFill>
                <a:latin typeface="+mn-lt"/>
                <a:cs typeface="Calibri" panose="020F0502020204030204" pitchFamily="34" charset="0"/>
              </a:rPr>
              <a:t>2023;389:33-44.</a:t>
            </a:r>
          </a:p>
        </p:txBody>
      </p:sp>
      <p:graphicFrame>
        <p:nvGraphicFramePr>
          <p:cNvPr id="4" name="Table 13">
            <a:extLst>
              <a:ext uri="{FF2B5EF4-FFF2-40B4-BE49-F238E27FC236}">
                <a16:creationId xmlns:a16="http://schemas.microsoft.com/office/drawing/2014/main" id="{0A67C93F-5B4D-C323-6DF4-58171184EBA4}"/>
              </a:ext>
            </a:extLst>
          </p:cNvPr>
          <p:cNvGraphicFramePr>
            <a:graphicFrameLocks noGrp="1"/>
          </p:cNvGraphicFramePr>
          <p:nvPr/>
        </p:nvGraphicFramePr>
        <p:xfrm>
          <a:off x="457924" y="929949"/>
          <a:ext cx="4696883" cy="3408098"/>
        </p:xfrm>
        <a:graphic>
          <a:graphicData uri="http://schemas.openxmlformats.org/drawingml/2006/table">
            <a:tbl>
              <a:tblPr firstRow="1" bandRow="1">
                <a:tableStyleId>{5C22544A-7EE6-4342-B048-85BDC9FD1C3A}</a:tableStyleId>
              </a:tblPr>
              <a:tblGrid>
                <a:gridCol w="1927862">
                  <a:extLst>
                    <a:ext uri="{9D8B030D-6E8A-4147-A177-3AD203B41FA5}">
                      <a16:colId xmlns:a16="http://schemas.microsoft.com/office/drawing/2014/main" val="2905708151"/>
                    </a:ext>
                  </a:extLst>
                </a:gridCol>
                <a:gridCol w="1382664">
                  <a:extLst>
                    <a:ext uri="{9D8B030D-6E8A-4147-A177-3AD203B41FA5}">
                      <a16:colId xmlns:a16="http://schemas.microsoft.com/office/drawing/2014/main" val="2741558968"/>
                    </a:ext>
                  </a:extLst>
                </a:gridCol>
                <a:gridCol w="1386357">
                  <a:extLst>
                    <a:ext uri="{9D8B030D-6E8A-4147-A177-3AD203B41FA5}">
                      <a16:colId xmlns:a16="http://schemas.microsoft.com/office/drawing/2014/main" val="3076190958"/>
                    </a:ext>
                  </a:extLst>
                </a:gridCol>
              </a:tblGrid>
              <a:tr h="427132">
                <a:tc>
                  <a:txBody>
                    <a:bodyPr/>
                    <a:lstStyle/>
                    <a:p>
                      <a:r>
                        <a:rPr lang="en-US" sz="1200">
                          <a:solidFill>
                            <a:schemeClr val="tx1"/>
                          </a:solidFill>
                        </a:rPr>
                        <a:t>Variable</a:t>
                      </a:r>
                    </a:p>
                  </a:txBody>
                  <a:tcPr marL="68580" marR="68580" marT="34290" marB="34290" anchor="ctr"/>
                </a:tc>
                <a:tc>
                  <a:txBody>
                    <a:bodyPr/>
                    <a:lstStyle/>
                    <a:p>
                      <a:pPr algn="ctr"/>
                      <a:r>
                        <a:rPr lang="en-US" sz="1200">
                          <a:solidFill>
                            <a:schemeClr val="tx1"/>
                          </a:solidFill>
                        </a:rPr>
                        <a:t>Previous BTKi </a:t>
                      </a:r>
                    </a:p>
                    <a:p>
                      <a:pPr algn="ctr"/>
                      <a:r>
                        <a:rPr lang="en-US" sz="1200">
                          <a:solidFill>
                            <a:schemeClr val="tx1"/>
                          </a:solidFill>
                        </a:rPr>
                        <a:t>(n = 247)</a:t>
                      </a:r>
                    </a:p>
                  </a:txBody>
                  <a:tcPr marL="68580" marR="68580" marT="34290" marB="34290"/>
                </a:tc>
                <a:tc>
                  <a:txBody>
                    <a:bodyPr/>
                    <a:lstStyle/>
                    <a:p>
                      <a:pPr algn="ctr"/>
                      <a:r>
                        <a:rPr lang="en-US" sz="1200">
                          <a:solidFill>
                            <a:schemeClr val="tx1"/>
                          </a:solidFill>
                        </a:rPr>
                        <a:t>Previous BTKi + BCL2i (n = 100)</a:t>
                      </a:r>
                    </a:p>
                  </a:txBody>
                  <a:tcPr marL="68580" marR="68580" marT="34290" marB="34290"/>
                </a:tc>
                <a:extLst>
                  <a:ext uri="{0D108BD9-81ED-4DB2-BD59-A6C34878D82A}">
                    <a16:rowId xmlns:a16="http://schemas.microsoft.com/office/drawing/2014/main" val="2903471553"/>
                  </a:ext>
                </a:extLst>
              </a:tr>
              <a:tr h="1146513">
                <a:tc>
                  <a:txBody>
                    <a:bodyPr/>
                    <a:lstStyle/>
                    <a:p>
                      <a:r>
                        <a:rPr lang="en-US" sz="1100" b="1"/>
                        <a:t>ORR, % (95% CI)</a:t>
                      </a:r>
                    </a:p>
                    <a:p>
                      <a:pPr marL="342900" indent="-342900">
                        <a:buFont typeface="Arial" panose="020B0604020202020204" pitchFamily="34" charset="0"/>
                        <a:buChar char="•"/>
                      </a:pPr>
                      <a:r>
                        <a:rPr lang="en-US" sz="1100" b="0"/>
                        <a:t>Including CR, nodular PR, or PR</a:t>
                      </a:r>
                    </a:p>
                    <a:p>
                      <a:pPr marL="342900" indent="-342900">
                        <a:buFont typeface="Arial" panose="020B0604020202020204" pitchFamily="34" charset="0"/>
                        <a:buChar char="•"/>
                      </a:pPr>
                      <a:r>
                        <a:rPr lang="en-US" sz="1100" b="0"/>
                        <a:t>Including CR, nodular PR, PR, or PR with lymphocytosis</a:t>
                      </a:r>
                    </a:p>
                  </a:txBody>
                  <a:tcPr marL="68580" marR="68580" marT="34290" marB="34290"/>
                </a:tc>
                <a:tc>
                  <a:txBody>
                    <a:bodyPr/>
                    <a:lstStyle/>
                    <a:p>
                      <a:pPr algn="ctr"/>
                      <a:endParaRPr lang="en-US" sz="1100"/>
                    </a:p>
                    <a:p>
                      <a:pPr algn="ctr"/>
                      <a:r>
                        <a:rPr lang="en-US" sz="1100"/>
                        <a:t>73.3 (67.3–78.7)</a:t>
                      </a:r>
                    </a:p>
                    <a:p>
                      <a:pPr algn="ctr"/>
                      <a:endParaRPr lang="en-US" sz="1100"/>
                    </a:p>
                    <a:p>
                      <a:pPr algn="ctr"/>
                      <a:r>
                        <a:rPr lang="en-US" sz="1100"/>
                        <a:t>82.2 (76.8–86.7)</a:t>
                      </a:r>
                    </a:p>
                  </a:txBody>
                  <a:tcPr marL="68580" marR="68580" marT="34290" marB="34290" anchor="ctr"/>
                </a:tc>
                <a:tc>
                  <a:txBody>
                    <a:bodyPr/>
                    <a:lstStyle/>
                    <a:p>
                      <a:pPr algn="ctr"/>
                      <a:endParaRPr lang="en-US" sz="1100"/>
                    </a:p>
                    <a:p>
                      <a:pPr algn="ctr"/>
                      <a:r>
                        <a:rPr lang="en-US" sz="1100"/>
                        <a:t>70.0 (60.0–78.8)</a:t>
                      </a:r>
                    </a:p>
                    <a:p>
                      <a:pPr algn="ctr"/>
                      <a:endParaRPr lang="en-US" sz="1100"/>
                    </a:p>
                    <a:p>
                      <a:pPr algn="ctr"/>
                      <a:r>
                        <a:rPr lang="en-US" sz="1100"/>
                        <a:t>79.0 (69.7–86.5)</a:t>
                      </a:r>
                    </a:p>
                  </a:txBody>
                  <a:tcPr marL="68580" marR="68580" marT="34290" marB="34290" anchor="ctr"/>
                </a:tc>
                <a:extLst>
                  <a:ext uri="{0D108BD9-81ED-4DB2-BD59-A6C34878D82A}">
                    <a16:rowId xmlns:a16="http://schemas.microsoft.com/office/drawing/2014/main" val="986440889"/>
                  </a:ext>
                </a:extLst>
              </a:tr>
              <a:tr h="1146513">
                <a:tc>
                  <a:txBody>
                    <a:bodyPr/>
                    <a:lstStyle/>
                    <a:p>
                      <a:r>
                        <a:rPr lang="en-US" sz="1200" b="1"/>
                        <a:t>Best response, %</a:t>
                      </a:r>
                    </a:p>
                    <a:p>
                      <a:pPr marL="285750" indent="-285750">
                        <a:buFont typeface="Arial" panose="020B0604020202020204" pitchFamily="34" charset="0"/>
                        <a:buChar char="•"/>
                      </a:pPr>
                      <a:r>
                        <a:rPr lang="en-US" sz="1100" b="0"/>
                        <a:t>CR</a:t>
                      </a:r>
                    </a:p>
                    <a:p>
                      <a:pPr marL="285750" indent="-285750">
                        <a:buFont typeface="Arial" panose="020B0604020202020204" pitchFamily="34" charset="0"/>
                        <a:buChar char="•"/>
                      </a:pPr>
                      <a:r>
                        <a:rPr lang="en-US" sz="1100" b="0"/>
                        <a:t>Nodular PR</a:t>
                      </a:r>
                    </a:p>
                    <a:p>
                      <a:pPr marL="285750" indent="-285750">
                        <a:buFont typeface="Arial" panose="020B0604020202020204" pitchFamily="34" charset="0"/>
                        <a:buChar char="•"/>
                      </a:pPr>
                      <a:r>
                        <a:rPr lang="en-US" sz="1100" b="0"/>
                        <a:t>PR</a:t>
                      </a:r>
                    </a:p>
                    <a:p>
                      <a:pPr marL="285750" indent="-285750">
                        <a:buFont typeface="Arial" panose="020B0604020202020204" pitchFamily="34" charset="0"/>
                        <a:buChar char="•"/>
                      </a:pPr>
                      <a:r>
                        <a:rPr lang="en-US" sz="1100" b="0"/>
                        <a:t>PR with lymphocytosis</a:t>
                      </a:r>
                    </a:p>
                    <a:p>
                      <a:pPr marL="285750" indent="-285750">
                        <a:buFont typeface="Arial" panose="020B0604020202020204" pitchFamily="34" charset="0"/>
                        <a:buChar char="•"/>
                      </a:pPr>
                      <a:r>
                        <a:rPr lang="en-US" sz="1100" b="0"/>
                        <a:t>SD</a:t>
                      </a:r>
                    </a:p>
                  </a:txBody>
                  <a:tcPr marL="68580" marR="68580" marT="34290" marB="34290" anchor="ctr"/>
                </a:tc>
                <a:tc>
                  <a:txBody>
                    <a:bodyPr/>
                    <a:lstStyle/>
                    <a:p>
                      <a:pPr algn="ctr"/>
                      <a:endParaRPr lang="en-US" sz="1100"/>
                    </a:p>
                    <a:p>
                      <a:pPr algn="ctr"/>
                      <a:r>
                        <a:rPr lang="en-US" sz="1100"/>
                        <a:t>1.6</a:t>
                      </a:r>
                    </a:p>
                    <a:p>
                      <a:pPr algn="ctr"/>
                      <a:r>
                        <a:rPr lang="en-US" sz="1100"/>
                        <a:t>0.4</a:t>
                      </a:r>
                    </a:p>
                    <a:p>
                      <a:pPr algn="ctr"/>
                      <a:r>
                        <a:rPr lang="en-US" sz="1100"/>
                        <a:t>71.3</a:t>
                      </a:r>
                    </a:p>
                    <a:p>
                      <a:pPr algn="ctr"/>
                      <a:r>
                        <a:rPr lang="en-US" sz="1100"/>
                        <a:t>8.9</a:t>
                      </a:r>
                    </a:p>
                    <a:p>
                      <a:pPr algn="ctr"/>
                      <a:r>
                        <a:rPr lang="en-US" sz="1100"/>
                        <a:t>10.5</a:t>
                      </a:r>
                    </a:p>
                  </a:txBody>
                  <a:tcPr marL="68580" marR="68580" marT="34290" marB="34290" anchor="ctr"/>
                </a:tc>
                <a:tc>
                  <a:txBody>
                    <a:bodyPr/>
                    <a:lstStyle/>
                    <a:p>
                      <a:pPr algn="ctr"/>
                      <a:endParaRPr lang="en-US" sz="1100"/>
                    </a:p>
                    <a:p>
                      <a:pPr algn="ctr"/>
                      <a:r>
                        <a:rPr lang="en-US" sz="1100"/>
                        <a:t>0</a:t>
                      </a:r>
                    </a:p>
                    <a:p>
                      <a:pPr algn="ctr"/>
                      <a:r>
                        <a:rPr lang="en-US" sz="1100"/>
                        <a:t>0</a:t>
                      </a:r>
                    </a:p>
                    <a:p>
                      <a:pPr algn="ctr"/>
                      <a:r>
                        <a:rPr lang="en-US" sz="1100"/>
                        <a:t>70.0</a:t>
                      </a:r>
                    </a:p>
                    <a:p>
                      <a:pPr algn="ctr"/>
                      <a:r>
                        <a:rPr lang="en-US" sz="1100"/>
                        <a:t>9.0</a:t>
                      </a:r>
                    </a:p>
                    <a:p>
                      <a:pPr algn="ctr"/>
                      <a:r>
                        <a:rPr lang="en-US" sz="1100"/>
                        <a:t>11.0</a:t>
                      </a:r>
                    </a:p>
                  </a:txBody>
                  <a:tcPr marL="68580" marR="68580" marT="34290" marB="34290" anchor="ctr"/>
                </a:tc>
                <a:extLst>
                  <a:ext uri="{0D108BD9-81ED-4DB2-BD59-A6C34878D82A}">
                    <a16:rowId xmlns:a16="http://schemas.microsoft.com/office/drawing/2014/main" val="3767596421"/>
                  </a:ext>
                </a:extLst>
              </a:tr>
              <a:tr h="253600">
                <a:tc>
                  <a:txBody>
                    <a:bodyPr/>
                    <a:lstStyle/>
                    <a:p>
                      <a:r>
                        <a:rPr lang="en-US" sz="1100" b="1"/>
                        <a:t>mPFS, months (95% CI)</a:t>
                      </a:r>
                    </a:p>
                  </a:txBody>
                  <a:tcPr marL="68580" marR="68580" marT="34290" marB="34290" anchor="ctr"/>
                </a:tc>
                <a:tc>
                  <a:txBody>
                    <a:bodyPr/>
                    <a:lstStyle/>
                    <a:p>
                      <a:pPr algn="ctr"/>
                      <a:r>
                        <a:rPr lang="en-US" sz="1100"/>
                        <a:t>19.6 (16.9–22.1)</a:t>
                      </a:r>
                    </a:p>
                  </a:txBody>
                  <a:tcPr marL="68580" marR="68580" marT="34290" marB="34290" anchor="ctr"/>
                </a:tc>
                <a:tc>
                  <a:txBody>
                    <a:bodyPr/>
                    <a:lstStyle/>
                    <a:p>
                      <a:pPr algn="ctr"/>
                      <a:r>
                        <a:rPr lang="en-US" sz="1100"/>
                        <a:t>16.8 (13.2–18.7)</a:t>
                      </a:r>
                    </a:p>
                  </a:txBody>
                  <a:tcPr marL="68580" marR="68580" marT="34290" marB="34290" anchor="ctr"/>
                </a:tc>
                <a:extLst>
                  <a:ext uri="{0D108BD9-81ED-4DB2-BD59-A6C34878D82A}">
                    <a16:rowId xmlns:a16="http://schemas.microsoft.com/office/drawing/2014/main" val="2965673267"/>
                  </a:ext>
                </a:extLst>
              </a:tr>
              <a:tr h="427132">
                <a:tc>
                  <a:txBody>
                    <a:bodyPr/>
                    <a:lstStyle/>
                    <a:p>
                      <a:r>
                        <a:rPr lang="en-US" sz="1100" b="1"/>
                        <a:t>Median follow-up, months</a:t>
                      </a:r>
                    </a:p>
                  </a:txBody>
                  <a:tcPr marL="68580" marR="68580" marT="34290" marB="34290" anchor="ctr"/>
                </a:tc>
                <a:tc>
                  <a:txBody>
                    <a:bodyPr/>
                    <a:lstStyle/>
                    <a:p>
                      <a:pPr algn="ctr"/>
                      <a:r>
                        <a:rPr lang="en-US" sz="1100"/>
                        <a:t>19.4</a:t>
                      </a:r>
                    </a:p>
                  </a:txBody>
                  <a:tcPr marL="68580" marR="68580" marT="34290" marB="34290" anchor="ctr"/>
                </a:tc>
                <a:tc>
                  <a:txBody>
                    <a:bodyPr/>
                    <a:lstStyle/>
                    <a:p>
                      <a:pPr algn="ctr"/>
                      <a:r>
                        <a:rPr lang="en-US" sz="1100"/>
                        <a:t>18.2</a:t>
                      </a:r>
                    </a:p>
                  </a:txBody>
                  <a:tcPr marL="68580" marR="68580" marT="34290" marB="34290" anchor="ctr"/>
                </a:tc>
                <a:extLst>
                  <a:ext uri="{0D108BD9-81ED-4DB2-BD59-A6C34878D82A}">
                    <a16:rowId xmlns:a16="http://schemas.microsoft.com/office/drawing/2014/main" val="2861389251"/>
                  </a:ext>
                </a:extLst>
              </a:tr>
            </a:tbl>
          </a:graphicData>
        </a:graphic>
      </p:graphicFrame>
      <p:pic>
        <p:nvPicPr>
          <p:cNvPr id="117" name="Picture 116">
            <a:extLst>
              <a:ext uri="{FF2B5EF4-FFF2-40B4-BE49-F238E27FC236}">
                <a16:creationId xmlns:a16="http://schemas.microsoft.com/office/drawing/2014/main" id="{830DD9BB-FEBA-D052-4E08-00EE6F447C11}"/>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300000"/>
                    </a14:imgEffect>
                  </a14:imgLayer>
                </a14:imgProps>
              </a:ext>
            </a:extLst>
          </a:blip>
          <a:srcRect l="10587"/>
          <a:stretch>
            <a:fillRect/>
          </a:stretch>
        </p:blipFill>
        <p:spPr>
          <a:xfrm>
            <a:off x="5832081" y="829809"/>
            <a:ext cx="2998721" cy="1973681"/>
          </a:xfrm>
          <a:custGeom>
            <a:avLst/>
            <a:gdLst>
              <a:gd name="connsiteX0" fmla="*/ 0 w 2998721"/>
              <a:gd name="connsiteY0" fmla="*/ 0 h 1973681"/>
              <a:gd name="connsiteX1" fmla="*/ 264269 w 2998721"/>
              <a:gd name="connsiteY1" fmla="*/ 0 h 1973681"/>
              <a:gd name="connsiteX2" fmla="*/ 264269 w 2998721"/>
              <a:gd name="connsiteY2" fmla="*/ 549534 h 1973681"/>
              <a:gd name="connsiteX3" fmla="*/ 2998721 w 2998721"/>
              <a:gd name="connsiteY3" fmla="*/ 549534 h 1973681"/>
              <a:gd name="connsiteX4" fmla="*/ 2998721 w 2998721"/>
              <a:gd name="connsiteY4" fmla="*/ 1973681 h 1973681"/>
              <a:gd name="connsiteX5" fmla="*/ 0 w 2998721"/>
              <a:gd name="connsiteY5" fmla="*/ 1973681 h 19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8721" h="1973681">
                <a:moveTo>
                  <a:pt x="0" y="0"/>
                </a:moveTo>
                <a:lnTo>
                  <a:pt x="264269" y="0"/>
                </a:lnTo>
                <a:lnTo>
                  <a:pt x="264269" y="549534"/>
                </a:lnTo>
                <a:lnTo>
                  <a:pt x="2998721" y="549534"/>
                </a:lnTo>
                <a:lnTo>
                  <a:pt x="2998721" y="1973681"/>
                </a:lnTo>
                <a:lnTo>
                  <a:pt x="0" y="1973681"/>
                </a:lnTo>
                <a:close/>
              </a:path>
            </a:pathLst>
          </a:custGeom>
        </p:spPr>
      </p:pic>
      <p:sp>
        <p:nvSpPr>
          <p:cNvPr id="6" name="Rectangle 5">
            <a:extLst>
              <a:ext uri="{FF2B5EF4-FFF2-40B4-BE49-F238E27FC236}">
                <a16:creationId xmlns:a16="http://schemas.microsoft.com/office/drawing/2014/main" id="{EA9BFFF2-0D73-3D22-5CB7-D529D025D49F}"/>
              </a:ext>
            </a:extLst>
          </p:cNvPr>
          <p:cNvSpPr/>
          <p:nvPr/>
        </p:nvSpPr>
        <p:spPr>
          <a:xfrm>
            <a:off x="7175109" y="2783823"/>
            <a:ext cx="484428" cy="276999"/>
          </a:xfrm>
          <a:prstGeom prst="rect">
            <a:avLst/>
          </a:prstGeom>
        </p:spPr>
        <p:txBody>
          <a:bodyPr wrap="none">
            <a:spAutoFit/>
          </a:bodyPr>
          <a:lstStyle/>
          <a:p>
            <a:pPr defTabSz="914378" fontAlgn="base">
              <a:spcBef>
                <a:spcPct val="0"/>
              </a:spcBef>
              <a:spcAft>
                <a:spcPct val="0"/>
              </a:spcAft>
            </a:pPr>
            <a:r>
              <a:rPr lang="en-US" sz="1200" b="1">
                <a:latin typeface="Arial" charset="0"/>
              </a:rPr>
              <a:t>PFS</a:t>
            </a:r>
          </a:p>
        </p:txBody>
      </p:sp>
      <p:grpSp>
        <p:nvGrpSpPr>
          <p:cNvPr id="7" name="Group 6">
            <a:extLst>
              <a:ext uri="{FF2B5EF4-FFF2-40B4-BE49-F238E27FC236}">
                <a16:creationId xmlns:a16="http://schemas.microsoft.com/office/drawing/2014/main" id="{A4EECDB8-DD7A-A701-514C-10E6AB0127B5}"/>
              </a:ext>
            </a:extLst>
          </p:cNvPr>
          <p:cNvGrpSpPr>
            <a:grpSpLocks noChangeAspect="1"/>
          </p:cNvGrpSpPr>
          <p:nvPr/>
        </p:nvGrpSpPr>
        <p:grpSpPr>
          <a:xfrm>
            <a:off x="5846153" y="2961468"/>
            <a:ext cx="33706" cy="1508760"/>
            <a:chOff x="7259172" y="3993089"/>
            <a:chExt cx="57227" cy="1921149"/>
          </a:xfrm>
        </p:grpSpPr>
        <p:cxnSp>
          <p:nvCxnSpPr>
            <p:cNvPr id="8" name="Straight Connector 7">
              <a:extLst>
                <a:ext uri="{FF2B5EF4-FFF2-40B4-BE49-F238E27FC236}">
                  <a16:creationId xmlns:a16="http://schemas.microsoft.com/office/drawing/2014/main" id="{906605CF-1D1E-EE7F-71F2-AD36E4036ABB}"/>
                </a:ext>
              </a:extLst>
            </p:cNvPr>
            <p:cNvCxnSpPr/>
            <p:nvPr/>
          </p:nvCxnSpPr>
          <p:spPr>
            <a:xfrm>
              <a:off x="7259172" y="5914238"/>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5C7C03C-7B37-507E-8ABD-484A1B2AE240}"/>
                </a:ext>
              </a:extLst>
            </p:cNvPr>
            <p:cNvCxnSpPr/>
            <p:nvPr/>
          </p:nvCxnSpPr>
          <p:spPr>
            <a:xfrm>
              <a:off x="7259172" y="4953664"/>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7DC4FF9-A8A9-4CCB-BFCA-FF27AF48D525}"/>
                </a:ext>
              </a:extLst>
            </p:cNvPr>
            <p:cNvCxnSpPr/>
            <p:nvPr/>
          </p:nvCxnSpPr>
          <p:spPr>
            <a:xfrm>
              <a:off x="7259172" y="5145779"/>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1D47161-2A3C-E5B8-A15B-BFEC515E0CD0}"/>
                </a:ext>
              </a:extLst>
            </p:cNvPr>
            <p:cNvCxnSpPr/>
            <p:nvPr/>
          </p:nvCxnSpPr>
          <p:spPr>
            <a:xfrm>
              <a:off x="7259172" y="4377319"/>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74FF875-329A-CF48-251E-871AF1DD2B9F}"/>
                </a:ext>
              </a:extLst>
            </p:cNvPr>
            <p:cNvCxnSpPr/>
            <p:nvPr/>
          </p:nvCxnSpPr>
          <p:spPr>
            <a:xfrm>
              <a:off x="7259172" y="5722124"/>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1A8FD2B-5D4E-94A0-E171-2F4E0EA46B1B}"/>
                </a:ext>
              </a:extLst>
            </p:cNvPr>
            <p:cNvCxnSpPr/>
            <p:nvPr/>
          </p:nvCxnSpPr>
          <p:spPr>
            <a:xfrm>
              <a:off x="7259172" y="5337894"/>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B82B79D-B1D5-2812-1388-8E9BF2C6AF8F}"/>
                </a:ext>
              </a:extLst>
            </p:cNvPr>
            <p:cNvCxnSpPr/>
            <p:nvPr/>
          </p:nvCxnSpPr>
          <p:spPr>
            <a:xfrm>
              <a:off x="7259172" y="4185204"/>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554F737-EB62-60E2-DE55-8A61B49AEF4B}"/>
                </a:ext>
              </a:extLst>
            </p:cNvPr>
            <p:cNvCxnSpPr/>
            <p:nvPr/>
          </p:nvCxnSpPr>
          <p:spPr>
            <a:xfrm>
              <a:off x="7259172" y="3993089"/>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7930563-A368-4AE7-00E3-98C005C045A0}"/>
                </a:ext>
              </a:extLst>
            </p:cNvPr>
            <p:cNvCxnSpPr/>
            <p:nvPr/>
          </p:nvCxnSpPr>
          <p:spPr>
            <a:xfrm>
              <a:off x="7259172" y="4761549"/>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952C207-8EAF-7EE4-CC42-A2389766746B}"/>
                </a:ext>
              </a:extLst>
            </p:cNvPr>
            <p:cNvCxnSpPr/>
            <p:nvPr/>
          </p:nvCxnSpPr>
          <p:spPr>
            <a:xfrm>
              <a:off x="7259172" y="4569434"/>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699BA50-4D60-3B6A-992D-CF321B517963}"/>
                </a:ext>
              </a:extLst>
            </p:cNvPr>
            <p:cNvCxnSpPr/>
            <p:nvPr/>
          </p:nvCxnSpPr>
          <p:spPr>
            <a:xfrm>
              <a:off x="7259172" y="5530009"/>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5C893D6D-E105-5E0B-A491-A4C91C8BD0B4}"/>
              </a:ext>
            </a:extLst>
          </p:cNvPr>
          <p:cNvGrpSpPr/>
          <p:nvPr/>
        </p:nvGrpSpPr>
        <p:grpSpPr>
          <a:xfrm>
            <a:off x="5596689" y="2910620"/>
            <a:ext cx="232004" cy="1659785"/>
            <a:chOff x="6774528" y="3926133"/>
            <a:chExt cx="423854" cy="2116460"/>
          </a:xfrm>
        </p:grpSpPr>
        <p:sp>
          <p:nvSpPr>
            <p:cNvPr id="20" name="TextBox 19">
              <a:extLst>
                <a:ext uri="{FF2B5EF4-FFF2-40B4-BE49-F238E27FC236}">
                  <a16:creationId xmlns:a16="http://schemas.microsoft.com/office/drawing/2014/main" id="{0F21D62D-8371-72F5-62E0-3652C18DBE25}"/>
                </a:ext>
              </a:extLst>
            </p:cNvPr>
            <p:cNvSpPr txBox="1"/>
            <p:nvPr/>
          </p:nvSpPr>
          <p:spPr>
            <a:xfrm>
              <a:off x="6774528" y="4692249"/>
              <a:ext cx="423854" cy="201168"/>
            </a:xfrm>
            <a:prstGeom prst="rect">
              <a:avLst/>
            </a:prstGeom>
            <a:noFill/>
          </p:spPr>
          <p:txBody>
            <a:bodyPr wrap="square" lIns="0" tIns="0" rIns="0" bIns="0" rtlCol="0">
              <a:noAutofit/>
            </a:bodyPr>
            <a:lstStyle/>
            <a:p>
              <a:pPr algn="r"/>
              <a:r>
                <a:rPr lang="en-US" sz="600"/>
                <a:t>60</a:t>
              </a:r>
            </a:p>
          </p:txBody>
        </p:sp>
        <p:sp>
          <p:nvSpPr>
            <p:cNvPr id="21" name="TextBox 20">
              <a:extLst>
                <a:ext uri="{FF2B5EF4-FFF2-40B4-BE49-F238E27FC236}">
                  <a16:creationId xmlns:a16="http://schemas.microsoft.com/office/drawing/2014/main" id="{D0298D6F-81F0-3AFC-1B22-55521DA9F1DA}"/>
                </a:ext>
              </a:extLst>
            </p:cNvPr>
            <p:cNvSpPr txBox="1"/>
            <p:nvPr/>
          </p:nvSpPr>
          <p:spPr>
            <a:xfrm>
              <a:off x="6774528" y="5075307"/>
              <a:ext cx="423854" cy="201168"/>
            </a:xfrm>
            <a:prstGeom prst="rect">
              <a:avLst/>
            </a:prstGeom>
            <a:noFill/>
          </p:spPr>
          <p:txBody>
            <a:bodyPr wrap="square" lIns="0" tIns="0" rIns="0" bIns="0" rtlCol="0">
              <a:noAutofit/>
            </a:bodyPr>
            <a:lstStyle/>
            <a:p>
              <a:pPr algn="r"/>
              <a:r>
                <a:rPr lang="en-US" sz="600"/>
                <a:t>40</a:t>
              </a:r>
            </a:p>
          </p:txBody>
        </p:sp>
        <p:sp>
          <p:nvSpPr>
            <p:cNvPr id="22" name="TextBox 21">
              <a:extLst>
                <a:ext uri="{FF2B5EF4-FFF2-40B4-BE49-F238E27FC236}">
                  <a16:creationId xmlns:a16="http://schemas.microsoft.com/office/drawing/2014/main" id="{74408902-24F6-EAA0-F641-F8C696820FFB}"/>
                </a:ext>
              </a:extLst>
            </p:cNvPr>
            <p:cNvSpPr txBox="1"/>
            <p:nvPr/>
          </p:nvSpPr>
          <p:spPr>
            <a:xfrm>
              <a:off x="6774528" y="5841425"/>
              <a:ext cx="423854" cy="201168"/>
            </a:xfrm>
            <a:prstGeom prst="rect">
              <a:avLst/>
            </a:prstGeom>
            <a:noFill/>
          </p:spPr>
          <p:txBody>
            <a:bodyPr wrap="square" lIns="0" tIns="0" rIns="0" bIns="0" rtlCol="0">
              <a:noAutofit/>
            </a:bodyPr>
            <a:lstStyle/>
            <a:p>
              <a:pPr algn="r"/>
              <a:r>
                <a:rPr lang="en-US" sz="600"/>
                <a:t>0</a:t>
              </a:r>
            </a:p>
          </p:txBody>
        </p:sp>
        <p:sp>
          <p:nvSpPr>
            <p:cNvPr id="23" name="TextBox 22">
              <a:extLst>
                <a:ext uri="{FF2B5EF4-FFF2-40B4-BE49-F238E27FC236}">
                  <a16:creationId xmlns:a16="http://schemas.microsoft.com/office/drawing/2014/main" id="{5D8E0A9F-BD35-A382-19C8-F33604C93A77}"/>
                </a:ext>
              </a:extLst>
            </p:cNvPr>
            <p:cNvSpPr txBox="1"/>
            <p:nvPr/>
          </p:nvSpPr>
          <p:spPr>
            <a:xfrm>
              <a:off x="6774528" y="5458365"/>
              <a:ext cx="423854" cy="201168"/>
            </a:xfrm>
            <a:prstGeom prst="rect">
              <a:avLst/>
            </a:prstGeom>
            <a:noFill/>
          </p:spPr>
          <p:txBody>
            <a:bodyPr wrap="square" lIns="0" tIns="0" rIns="0" bIns="0" rtlCol="0">
              <a:noAutofit/>
            </a:bodyPr>
            <a:lstStyle/>
            <a:p>
              <a:pPr algn="r"/>
              <a:r>
                <a:rPr lang="en-US" sz="600"/>
                <a:t>20</a:t>
              </a:r>
            </a:p>
          </p:txBody>
        </p:sp>
        <p:sp>
          <p:nvSpPr>
            <p:cNvPr id="24" name="TextBox 23">
              <a:extLst>
                <a:ext uri="{FF2B5EF4-FFF2-40B4-BE49-F238E27FC236}">
                  <a16:creationId xmlns:a16="http://schemas.microsoft.com/office/drawing/2014/main" id="{AAADA36F-2919-2E3A-CF0E-43AB6CA87DC2}"/>
                </a:ext>
              </a:extLst>
            </p:cNvPr>
            <p:cNvSpPr txBox="1"/>
            <p:nvPr/>
          </p:nvSpPr>
          <p:spPr>
            <a:xfrm>
              <a:off x="6774528" y="4309191"/>
              <a:ext cx="423854" cy="201168"/>
            </a:xfrm>
            <a:prstGeom prst="rect">
              <a:avLst/>
            </a:prstGeom>
            <a:noFill/>
          </p:spPr>
          <p:txBody>
            <a:bodyPr wrap="square" lIns="0" tIns="0" rIns="0" bIns="0" rtlCol="0">
              <a:noAutofit/>
            </a:bodyPr>
            <a:lstStyle/>
            <a:p>
              <a:pPr algn="r"/>
              <a:r>
                <a:rPr lang="en-US" sz="600"/>
                <a:t>80</a:t>
              </a:r>
            </a:p>
          </p:txBody>
        </p:sp>
        <p:sp>
          <p:nvSpPr>
            <p:cNvPr id="25" name="TextBox 24">
              <a:extLst>
                <a:ext uri="{FF2B5EF4-FFF2-40B4-BE49-F238E27FC236}">
                  <a16:creationId xmlns:a16="http://schemas.microsoft.com/office/drawing/2014/main" id="{F422BD2E-503F-6F6D-2957-123AE1DC0B35}"/>
                </a:ext>
              </a:extLst>
            </p:cNvPr>
            <p:cNvSpPr txBox="1"/>
            <p:nvPr/>
          </p:nvSpPr>
          <p:spPr>
            <a:xfrm>
              <a:off x="6774528" y="4117662"/>
              <a:ext cx="423854" cy="201168"/>
            </a:xfrm>
            <a:prstGeom prst="rect">
              <a:avLst/>
            </a:prstGeom>
            <a:noFill/>
          </p:spPr>
          <p:txBody>
            <a:bodyPr wrap="square" lIns="0" tIns="0" rIns="0" bIns="0" rtlCol="0">
              <a:noAutofit/>
            </a:bodyPr>
            <a:lstStyle/>
            <a:p>
              <a:pPr algn="r"/>
              <a:r>
                <a:rPr lang="en-US" sz="600"/>
                <a:t>90</a:t>
              </a:r>
            </a:p>
          </p:txBody>
        </p:sp>
        <p:sp>
          <p:nvSpPr>
            <p:cNvPr id="26" name="TextBox 25">
              <a:extLst>
                <a:ext uri="{FF2B5EF4-FFF2-40B4-BE49-F238E27FC236}">
                  <a16:creationId xmlns:a16="http://schemas.microsoft.com/office/drawing/2014/main" id="{72BFAFD3-E593-DC12-B256-8EADC732F4C1}"/>
                </a:ext>
              </a:extLst>
            </p:cNvPr>
            <p:cNvSpPr txBox="1"/>
            <p:nvPr/>
          </p:nvSpPr>
          <p:spPr>
            <a:xfrm>
              <a:off x="6774528" y="5649894"/>
              <a:ext cx="423854" cy="201168"/>
            </a:xfrm>
            <a:prstGeom prst="rect">
              <a:avLst/>
            </a:prstGeom>
            <a:noFill/>
          </p:spPr>
          <p:txBody>
            <a:bodyPr wrap="square" lIns="0" tIns="0" rIns="0" bIns="0" rtlCol="0">
              <a:noAutofit/>
            </a:bodyPr>
            <a:lstStyle/>
            <a:p>
              <a:pPr algn="r"/>
              <a:r>
                <a:rPr lang="en-US" sz="600"/>
                <a:t>10</a:t>
              </a:r>
            </a:p>
          </p:txBody>
        </p:sp>
        <p:sp>
          <p:nvSpPr>
            <p:cNvPr id="27" name="TextBox 26">
              <a:extLst>
                <a:ext uri="{FF2B5EF4-FFF2-40B4-BE49-F238E27FC236}">
                  <a16:creationId xmlns:a16="http://schemas.microsoft.com/office/drawing/2014/main" id="{DFC7C660-3622-29D2-983B-3B6DDD565682}"/>
                </a:ext>
              </a:extLst>
            </p:cNvPr>
            <p:cNvSpPr txBox="1"/>
            <p:nvPr/>
          </p:nvSpPr>
          <p:spPr>
            <a:xfrm>
              <a:off x="6774528" y="3926133"/>
              <a:ext cx="423854" cy="201168"/>
            </a:xfrm>
            <a:prstGeom prst="rect">
              <a:avLst/>
            </a:prstGeom>
            <a:noFill/>
          </p:spPr>
          <p:txBody>
            <a:bodyPr wrap="square" lIns="0" tIns="0" rIns="0" bIns="0" rtlCol="0">
              <a:noAutofit/>
            </a:bodyPr>
            <a:lstStyle/>
            <a:p>
              <a:pPr algn="r"/>
              <a:r>
                <a:rPr lang="en-US" sz="600"/>
                <a:t>100</a:t>
              </a:r>
            </a:p>
          </p:txBody>
        </p:sp>
        <p:sp>
          <p:nvSpPr>
            <p:cNvPr id="28" name="TextBox 27">
              <a:extLst>
                <a:ext uri="{FF2B5EF4-FFF2-40B4-BE49-F238E27FC236}">
                  <a16:creationId xmlns:a16="http://schemas.microsoft.com/office/drawing/2014/main" id="{04AC24F3-C744-AF2C-ABE5-9C12ACC86700}"/>
                </a:ext>
              </a:extLst>
            </p:cNvPr>
            <p:cNvSpPr txBox="1"/>
            <p:nvPr/>
          </p:nvSpPr>
          <p:spPr>
            <a:xfrm>
              <a:off x="6774528" y="4500720"/>
              <a:ext cx="423854" cy="201168"/>
            </a:xfrm>
            <a:prstGeom prst="rect">
              <a:avLst/>
            </a:prstGeom>
            <a:noFill/>
          </p:spPr>
          <p:txBody>
            <a:bodyPr wrap="square" lIns="0" tIns="0" rIns="0" bIns="0" rtlCol="0">
              <a:noAutofit/>
            </a:bodyPr>
            <a:lstStyle/>
            <a:p>
              <a:pPr algn="r"/>
              <a:r>
                <a:rPr lang="en-US" sz="600"/>
                <a:t>70</a:t>
              </a:r>
            </a:p>
          </p:txBody>
        </p:sp>
        <p:sp>
          <p:nvSpPr>
            <p:cNvPr id="29" name="TextBox 28">
              <a:extLst>
                <a:ext uri="{FF2B5EF4-FFF2-40B4-BE49-F238E27FC236}">
                  <a16:creationId xmlns:a16="http://schemas.microsoft.com/office/drawing/2014/main" id="{D1A72995-3C0D-6FB3-D138-0D1D80D49C7E}"/>
                </a:ext>
              </a:extLst>
            </p:cNvPr>
            <p:cNvSpPr txBox="1"/>
            <p:nvPr/>
          </p:nvSpPr>
          <p:spPr>
            <a:xfrm>
              <a:off x="6774528" y="4883778"/>
              <a:ext cx="423854" cy="201168"/>
            </a:xfrm>
            <a:prstGeom prst="rect">
              <a:avLst/>
            </a:prstGeom>
            <a:noFill/>
          </p:spPr>
          <p:txBody>
            <a:bodyPr wrap="square" lIns="0" tIns="0" rIns="0" bIns="0" rtlCol="0">
              <a:noAutofit/>
            </a:bodyPr>
            <a:lstStyle/>
            <a:p>
              <a:pPr algn="r"/>
              <a:r>
                <a:rPr lang="en-US" sz="600"/>
                <a:t>50</a:t>
              </a:r>
            </a:p>
          </p:txBody>
        </p:sp>
        <p:sp>
          <p:nvSpPr>
            <p:cNvPr id="30" name="TextBox 29">
              <a:extLst>
                <a:ext uri="{FF2B5EF4-FFF2-40B4-BE49-F238E27FC236}">
                  <a16:creationId xmlns:a16="http://schemas.microsoft.com/office/drawing/2014/main" id="{564E7AF0-F4AD-18D2-BF84-57C37A93707F}"/>
                </a:ext>
              </a:extLst>
            </p:cNvPr>
            <p:cNvSpPr txBox="1"/>
            <p:nvPr/>
          </p:nvSpPr>
          <p:spPr>
            <a:xfrm>
              <a:off x="6774528" y="5266836"/>
              <a:ext cx="423854" cy="201168"/>
            </a:xfrm>
            <a:prstGeom prst="rect">
              <a:avLst/>
            </a:prstGeom>
            <a:noFill/>
          </p:spPr>
          <p:txBody>
            <a:bodyPr wrap="square" lIns="0" tIns="0" rIns="0" bIns="0" rtlCol="0">
              <a:noAutofit/>
            </a:bodyPr>
            <a:lstStyle/>
            <a:p>
              <a:pPr algn="r"/>
              <a:r>
                <a:rPr lang="en-US" sz="600"/>
                <a:t>30</a:t>
              </a:r>
            </a:p>
          </p:txBody>
        </p:sp>
      </p:grpSp>
      <p:grpSp>
        <p:nvGrpSpPr>
          <p:cNvPr id="31" name="Group 30">
            <a:extLst>
              <a:ext uri="{FF2B5EF4-FFF2-40B4-BE49-F238E27FC236}">
                <a16:creationId xmlns:a16="http://schemas.microsoft.com/office/drawing/2014/main" id="{31DCD638-ED56-1911-AFEA-ADFB78C8385D}"/>
              </a:ext>
            </a:extLst>
          </p:cNvPr>
          <p:cNvGrpSpPr/>
          <p:nvPr/>
        </p:nvGrpSpPr>
        <p:grpSpPr>
          <a:xfrm>
            <a:off x="5894951" y="4471882"/>
            <a:ext cx="2560320" cy="44879"/>
            <a:chOff x="7317424" y="5908506"/>
            <a:chExt cx="3273862" cy="57227"/>
          </a:xfrm>
        </p:grpSpPr>
        <p:cxnSp>
          <p:nvCxnSpPr>
            <p:cNvPr id="32" name="Straight Connector 31">
              <a:extLst>
                <a:ext uri="{FF2B5EF4-FFF2-40B4-BE49-F238E27FC236}">
                  <a16:creationId xmlns:a16="http://schemas.microsoft.com/office/drawing/2014/main" id="{0941945A-3C9B-AB78-CEEF-E98778C0818D}"/>
                </a:ext>
              </a:extLst>
            </p:cNvPr>
            <p:cNvCxnSpPr/>
            <p:nvPr/>
          </p:nvCxnSpPr>
          <p:spPr>
            <a:xfrm rot="16200000">
              <a:off x="7288810"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25338BD-F818-BE51-0865-D0591AB4DE11}"/>
                </a:ext>
              </a:extLst>
            </p:cNvPr>
            <p:cNvCxnSpPr/>
            <p:nvPr/>
          </p:nvCxnSpPr>
          <p:spPr>
            <a:xfrm rot="16200000">
              <a:off x="9471382"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0000FB4-4D2F-991B-9331-1FA35AB1D7D4}"/>
                </a:ext>
              </a:extLst>
            </p:cNvPr>
            <p:cNvCxnSpPr/>
            <p:nvPr/>
          </p:nvCxnSpPr>
          <p:spPr>
            <a:xfrm rot="16200000">
              <a:off x="8380096"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DDA3EF0-D2E6-1461-921E-E39ED24D120B}"/>
                </a:ext>
              </a:extLst>
            </p:cNvPr>
            <p:cNvCxnSpPr/>
            <p:nvPr/>
          </p:nvCxnSpPr>
          <p:spPr>
            <a:xfrm rot="16200000">
              <a:off x="8925739"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9BB172E-4F4F-354D-5A22-E69D9924A54E}"/>
                </a:ext>
              </a:extLst>
            </p:cNvPr>
            <p:cNvCxnSpPr/>
            <p:nvPr/>
          </p:nvCxnSpPr>
          <p:spPr>
            <a:xfrm rot="16200000">
              <a:off x="10017025"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66F9BB82-7419-2A00-E4D3-860747B502FE}"/>
                </a:ext>
              </a:extLst>
            </p:cNvPr>
            <p:cNvCxnSpPr/>
            <p:nvPr/>
          </p:nvCxnSpPr>
          <p:spPr>
            <a:xfrm rot="16200000">
              <a:off x="7834453"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96CCCBF-324B-EFF1-9E6E-D1BDC381F2E1}"/>
                </a:ext>
              </a:extLst>
            </p:cNvPr>
            <p:cNvCxnSpPr/>
            <p:nvPr/>
          </p:nvCxnSpPr>
          <p:spPr>
            <a:xfrm rot="16200000">
              <a:off x="10380787"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570B9B70-DEBF-A605-D36D-AB30DCF7EAAC}"/>
                </a:ext>
              </a:extLst>
            </p:cNvPr>
            <p:cNvCxnSpPr/>
            <p:nvPr/>
          </p:nvCxnSpPr>
          <p:spPr>
            <a:xfrm rot="16200000">
              <a:off x="10562672"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62B25606-382D-76C5-69F7-B71331C859B5}"/>
                </a:ext>
              </a:extLst>
            </p:cNvPr>
            <p:cNvCxnSpPr/>
            <p:nvPr/>
          </p:nvCxnSpPr>
          <p:spPr>
            <a:xfrm rot="16200000">
              <a:off x="10198906"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6C4085E-A99C-CF84-8749-ADD50FE42148}"/>
                </a:ext>
              </a:extLst>
            </p:cNvPr>
            <p:cNvCxnSpPr/>
            <p:nvPr/>
          </p:nvCxnSpPr>
          <p:spPr>
            <a:xfrm rot="16200000">
              <a:off x="9835144"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7E2871CC-7219-4591-CCB1-AD56C89533F7}"/>
                </a:ext>
              </a:extLst>
            </p:cNvPr>
            <p:cNvCxnSpPr/>
            <p:nvPr/>
          </p:nvCxnSpPr>
          <p:spPr>
            <a:xfrm rot="16200000">
              <a:off x="9653263"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4C30255D-0550-9C8C-EB8D-44135A366553}"/>
                </a:ext>
              </a:extLst>
            </p:cNvPr>
            <p:cNvCxnSpPr/>
            <p:nvPr/>
          </p:nvCxnSpPr>
          <p:spPr>
            <a:xfrm rot="16200000">
              <a:off x="9289501"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E680B76-546F-A4BC-36B9-4226EF1CE241}"/>
                </a:ext>
              </a:extLst>
            </p:cNvPr>
            <p:cNvCxnSpPr/>
            <p:nvPr/>
          </p:nvCxnSpPr>
          <p:spPr>
            <a:xfrm rot="16200000">
              <a:off x="9107620"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2189CC81-5597-B530-0CAE-0242D85C26D2}"/>
                </a:ext>
              </a:extLst>
            </p:cNvPr>
            <p:cNvCxnSpPr/>
            <p:nvPr/>
          </p:nvCxnSpPr>
          <p:spPr>
            <a:xfrm rot="16200000">
              <a:off x="8743858"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A7D62366-3D22-1DC2-9C8B-5EA8BE9B049D}"/>
                </a:ext>
              </a:extLst>
            </p:cNvPr>
            <p:cNvCxnSpPr/>
            <p:nvPr/>
          </p:nvCxnSpPr>
          <p:spPr>
            <a:xfrm rot="16200000">
              <a:off x="8561977"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A1A796BB-80E8-4AB3-5FBA-BAB1C85AE278}"/>
                </a:ext>
              </a:extLst>
            </p:cNvPr>
            <p:cNvCxnSpPr/>
            <p:nvPr/>
          </p:nvCxnSpPr>
          <p:spPr>
            <a:xfrm rot="16200000">
              <a:off x="8198215"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186FCD4A-E68B-7BC9-01E8-41FFEC27926A}"/>
                </a:ext>
              </a:extLst>
            </p:cNvPr>
            <p:cNvCxnSpPr/>
            <p:nvPr/>
          </p:nvCxnSpPr>
          <p:spPr>
            <a:xfrm rot="16200000">
              <a:off x="8016334"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D1692573-F2DA-C440-14BA-8679113B79A2}"/>
                </a:ext>
              </a:extLst>
            </p:cNvPr>
            <p:cNvCxnSpPr/>
            <p:nvPr/>
          </p:nvCxnSpPr>
          <p:spPr>
            <a:xfrm rot="16200000">
              <a:off x="7652572"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BE7AD0BF-ACF3-13C0-2CE0-CF98B5D8E5B0}"/>
                </a:ext>
              </a:extLst>
            </p:cNvPr>
            <p:cNvCxnSpPr/>
            <p:nvPr/>
          </p:nvCxnSpPr>
          <p:spPr>
            <a:xfrm rot="16200000">
              <a:off x="7470691" y="5937120"/>
              <a:ext cx="57227"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1" name="TextBox 50">
            <a:extLst>
              <a:ext uri="{FF2B5EF4-FFF2-40B4-BE49-F238E27FC236}">
                <a16:creationId xmlns:a16="http://schemas.microsoft.com/office/drawing/2014/main" id="{89C874CA-00A1-E6ED-A785-7F22C0BDD92F}"/>
              </a:ext>
            </a:extLst>
          </p:cNvPr>
          <p:cNvSpPr txBox="1"/>
          <p:nvPr/>
        </p:nvSpPr>
        <p:spPr>
          <a:xfrm rot="16200000">
            <a:off x="4778821" y="3579186"/>
            <a:ext cx="1562460" cy="118674"/>
          </a:xfrm>
          <a:prstGeom prst="rect">
            <a:avLst/>
          </a:prstGeom>
          <a:noFill/>
        </p:spPr>
        <p:txBody>
          <a:bodyPr wrap="square" lIns="0" tIns="0" rIns="0" bIns="0" rtlCol="0">
            <a:noAutofit/>
          </a:bodyPr>
          <a:lstStyle/>
          <a:p>
            <a:pPr algn="ctr"/>
            <a:r>
              <a:rPr lang="en-US" sz="1000" b="1"/>
              <a:t>Percentage of patients</a:t>
            </a:r>
          </a:p>
        </p:txBody>
      </p:sp>
      <p:sp>
        <p:nvSpPr>
          <p:cNvPr id="52" name="Freeform 94">
            <a:extLst>
              <a:ext uri="{FF2B5EF4-FFF2-40B4-BE49-F238E27FC236}">
                <a16:creationId xmlns:a16="http://schemas.microsoft.com/office/drawing/2014/main" id="{200E9C1F-3ADC-308B-E9BF-3EB50F0632B4}"/>
              </a:ext>
            </a:extLst>
          </p:cNvPr>
          <p:cNvSpPr/>
          <p:nvPr/>
        </p:nvSpPr>
        <p:spPr>
          <a:xfrm>
            <a:off x="5887470" y="2954291"/>
            <a:ext cx="2568179" cy="1517404"/>
          </a:xfrm>
          <a:custGeom>
            <a:avLst/>
            <a:gdLst>
              <a:gd name="connsiteX0" fmla="*/ 0 w 3251200"/>
              <a:gd name="connsiteY0" fmla="*/ 0 h 1684866"/>
              <a:gd name="connsiteX1" fmla="*/ 8466 w 3251200"/>
              <a:gd name="connsiteY1" fmla="*/ 1684866 h 1684866"/>
              <a:gd name="connsiteX2" fmla="*/ 3251200 w 3251200"/>
              <a:gd name="connsiteY2" fmla="*/ 1684866 h 1684866"/>
              <a:gd name="connsiteX0" fmla="*/ 2117 w 3242734"/>
              <a:gd name="connsiteY0" fmla="*/ 0 h 1684866"/>
              <a:gd name="connsiteX1" fmla="*/ 0 w 3242734"/>
              <a:gd name="connsiteY1" fmla="*/ 1684866 h 1684866"/>
              <a:gd name="connsiteX2" fmla="*/ 3242734 w 3242734"/>
              <a:gd name="connsiteY2" fmla="*/ 1684866 h 1684866"/>
            </a:gdLst>
            <a:ahLst/>
            <a:cxnLst>
              <a:cxn ang="0">
                <a:pos x="connsiteX0" y="connsiteY0"/>
              </a:cxn>
              <a:cxn ang="0">
                <a:pos x="connsiteX1" y="connsiteY1"/>
              </a:cxn>
              <a:cxn ang="0">
                <a:pos x="connsiteX2" y="connsiteY2"/>
              </a:cxn>
            </a:cxnLst>
            <a:rect l="l" t="t" r="r" b="b"/>
            <a:pathLst>
              <a:path w="3242734" h="1684866">
                <a:moveTo>
                  <a:pt x="2117" y="0"/>
                </a:moveTo>
                <a:cubicBezTo>
                  <a:pt x="1411" y="561622"/>
                  <a:pt x="706" y="1123244"/>
                  <a:pt x="0" y="1684866"/>
                </a:cubicBezTo>
                <a:lnTo>
                  <a:pt x="3242734" y="1684866"/>
                </a:lnTo>
              </a:path>
            </a:pathLst>
          </a:cu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900"/>
          </a:p>
        </p:txBody>
      </p:sp>
      <p:sp>
        <p:nvSpPr>
          <p:cNvPr id="53" name="TextBox 52">
            <a:extLst>
              <a:ext uri="{FF2B5EF4-FFF2-40B4-BE49-F238E27FC236}">
                <a16:creationId xmlns:a16="http://schemas.microsoft.com/office/drawing/2014/main" id="{E43D654C-D152-9216-4C1C-D9C26ABC8E71}"/>
              </a:ext>
            </a:extLst>
          </p:cNvPr>
          <p:cNvSpPr txBox="1"/>
          <p:nvPr/>
        </p:nvSpPr>
        <p:spPr>
          <a:xfrm>
            <a:off x="6375263" y="4626609"/>
            <a:ext cx="1584895" cy="108857"/>
          </a:xfrm>
          <a:prstGeom prst="rect">
            <a:avLst/>
          </a:prstGeom>
          <a:noFill/>
        </p:spPr>
        <p:txBody>
          <a:bodyPr wrap="square" lIns="0" tIns="0" rIns="0" bIns="0" rtlCol="0">
            <a:noAutofit/>
          </a:bodyPr>
          <a:lstStyle/>
          <a:p>
            <a:pPr algn="ctr"/>
            <a:r>
              <a:rPr lang="en-US" sz="600" b="1"/>
              <a:t>Months since first dose</a:t>
            </a:r>
          </a:p>
        </p:txBody>
      </p:sp>
      <p:grpSp>
        <p:nvGrpSpPr>
          <p:cNvPr id="54" name="Group 53">
            <a:extLst>
              <a:ext uri="{FF2B5EF4-FFF2-40B4-BE49-F238E27FC236}">
                <a16:creationId xmlns:a16="http://schemas.microsoft.com/office/drawing/2014/main" id="{9E31693D-D172-6F90-5603-EC59969F5A16}"/>
              </a:ext>
            </a:extLst>
          </p:cNvPr>
          <p:cNvGrpSpPr/>
          <p:nvPr/>
        </p:nvGrpSpPr>
        <p:grpSpPr>
          <a:xfrm>
            <a:off x="5791817" y="4523339"/>
            <a:ext cx="2753358" cy="133862"/>
            <a:chOff x="7193346" y="5982583"/>
            <a:chExt cx="3510922" cy="170693"/>
          </a:xfrm>
        </p:grpSpPr>
        <p:sp>
          <p:nvSpPr>
            <p:cNvPr id="55" name="TextBox 54">
              <a:extLst>
                <a:ext uri="{FF2B5EF4-FFF2-40B4-BE49-F238E27FC236}">
                  <a16:creationId xmlns:a16="http://schemas.microsoft.com/office/drawing/2014/main" id="{9B3E2172-F45D-1750-D9F9-9CF2288B8C60}"/>
                </a:ext>
              </a:extLst>
            </p:cNvPr>
            <p:cNvSpPr txBox="1"/>
            <p:nvPr/>
          </p:nvSpPr>
          <p:spPr>
            <a:xfrm>
              <a:off x="7193346" y="5982583"/>
              <a:ext cx="231828" cy="170693"/>
            </a:xfrm>
            <a:prstGeom prst="rect">
              <a:avLst/>
            </a:prstGeom>
            <a:noFill/>
          </p:spPr>
          <p:txBody>
            <a:bodyPr wrap="square" lIns="0" tIns="0" rIns="0" bIns="0" rtlCol="0">
              <a:noAutofit/>
            </a:bodyPr>
            <a:lstStyle/>
            <a:p>
              <a:pPr algn="ctr"/>
              <a:r>
                <a:rPr lang="en-US" sz="600"/>
                <a:t>0</a:t>
              </a:r>
            </a:p>
          </p:txBody>
        </p:sp>
        <p:sp>
          <p:nvSpPr>
            <p:cNvPr id="56" name="TextBox 55">
              <a:extLst>
                <a:ext uri="{FF2B5EF4-FFF2-40B4-BE49-F238E27FC236}">
                  <a16:creationId xmlns:a16="http://schemas.microsoft.com/office/drawing/2014/main" id="{4E4E5795-5CEC-E82F-B0C2-D6F169EFB439}"/>
                </a:ext>
              </a:extLst>
            </p:cNvPr>
            <p:cNvSpPr txBox="1"/>
            <p:nvPr/>
          </p:nvSpPr>
          <p:spPr>
            <a:xfrm>
              <a:off x="8286378" y="5982583"/>
              <a:ext cx="231828" cy="170693"/>
            </a:xfrm>
            <a:prstGeom prst="rect">
              <a:avLst/>
            </a:prstGeom>
            <a:noFill/>
          </p:spPr>
          <p:txBody>
            <a:bodyPr wrap="square" lIns="0" tIns="0" rIns="0" bIns="0" rtlCol="0">
              <a:noAutofit/>
            </a:bodyPr>
            <a:lstStyle/>
            <a:p>
              <a:pPr algn="ctr"/>
              <a:r>
                <a:rPr lang="en-US" sz="600"/>
                <a:t>12</a:t>
              </a:r>
            </a:p>
          </p:txBody>
        </p:sp>
        <p:sp>
          <p:nvSpPr>
            <p:cNvPr id="57" name="TextBox 56">
              <a:extLst>
                <a:ext uri="{FF2B5EF4-FFF2-40B4-BE49-F238E27FC236}">
                  <a16:creationId xmlns:a16="http://schemas.microsoft.com/office/drawing/2014/main" id="{16C5D97D-55DA-1D88-5D4F-D9AAEB634EA4}"/>
                </a:ext>
              </a:extLst>
            </p:cNvPr>
            <p:cNvSpPr txBox="1"/>
            <p:nvPr/>
          </p:nvSpPr>
          <p:spPr>
            <a:xfrm>
              <a:off x="9015066" y="5982583"/>
              <a:ext cx="231828" cy="170693"/>
            </a:xfrm>
            <a:prstGeom prst="rect">
              <a:avLst/>
            </a:prstGeom>
            <a:noFill/>
          </p:spPr>
          <p:txBody>
            <a:bodyPr wrap="square" lIns="0" tIns="0" rIns="0" bIns="0" rtlCol="0">
              <a:noAutofit/>
            </a:bodyPr>
            <a:lstStyle/>
            <a:p>
              <a:pPr algn="ctr"/>
              <a:r>
                <a:rPr lang="en-US" sz="600"/>
                <a:t>20</a:t>
              </a:r>
            </a:p>
          </p:txBody>
        </p:sp>
        <p:sp>
          <p:nvSpPr>
            <p:cNvPr id="58" name="TextBox 57">
              <a:extLst>
                <a:ext uri="{FF2B5EF4-FFF2-40B4-BE49-F238E27FC236}">
                  <a16:creationId xmlns:a16="http://schemas.microsoft.com/office/drawing/2014/main" id="{8250D30B-7F66-D837-01A2-8F4D8E7D4ED6}"/>
                </a:ext>
              </a:extLst>
            </p:cNvPr>
            <p:cNvSpPr txBox="1"/>
            <p:nvPr/>
          </p:nvSpPr>
          <p:spPr>
            <a:xfrm>
              <a:off x="9743754" y="5982583"/>
              <a:ext cx="231828" cy="170693"/>
            </a:xfrm>
            <a:prstGeom prst="rect">
              <a:avLst/>
            </a:prstGeom>
            <a:noFill/>
          </p:spPr>
          <p:txBody>
            <a:bodyPr wrap="square" lIns="0" tIns="0" rIns="0" bIns="0" rtlCol="0">
              <a:noAutofit/>
            </a:bodyPr>
            <a:lstStyle/>
            <a:p>
              <a:pPr algn="ctr"/>
              <a:r>
                <a:rPr lang="en-US" sz="600"/>
                <a:t>28</a:t>
              </a:r>
            </a:p>
          </p:txBody>
        </p:sp>
        <p:sp>
          <p:nvSpPr>
            <p:cNvPr id="59" name="TextBox 58">
              <a:extLst>
                <a:ext uri="{FF2B5EF4-FFF2-40B4-BE49-F238E27FC236}">
                  <a16:creationId xmlns:a16="http://schemas.microsoft.com/office/drawing/2014/main" id="{2AD795C1-2F5A-3D93-8AF0-9C2632CE4D62}"/>
                </a:ext>
              </a:extLst>
            </p:cNvPr>
            <p:cNvSpPr txBox="1"/>
            <p:nvPr/>
          </p:nvSpPr>
          <p:spPr>
            <a:xfrm>
              <a:off x="9197238" y="5982583"/>
              <a:ext cx="231828" cy="170693"/>
            </a:xfrm>
            <a:prstGeom prst="rect">
              <a:avLst/>
            </a:prstGeom>
            <a:noFill/>
          </p:spPr>
          <p:txBody>
            <a:bodyPr wrap="square" lIns="0" tIns="0" rIns="0" bIns="0" rtlCol="0">
              <a:noAutofit/>
            </a:bodyPr>
            <a:lstStyle/>
            <a:p>
              <a:pPr algn="ctr"/>
              <a:r>
                <a:rPr lang="en-US" sz="600"/>
                <a:t>22</a:t>
              </a:r>
            </a:p>
          </p:txBody>
        </p:sp>
        <p:sp>
          <p:nvSpPr>
            <p:cNvPr id="60" name="TextBox 59">
              <a:extLst>
                <a:ext uri="{FF2B5EF4-FFF2-40B4-BE49-F238E27FC236}">
                  <a16:creationId xmlns:a16="http://schemas.microsoft.com/office/drawing/2014/main" id="{1D774054-7ADE-3517-D4FF-F1A4E21727A4}"/>
                </a:ext>
              </a:extLst>
            </p:cNvPr>
            <p:cNvSpPr txBox="1"/>
            <p:nvPr/>
          </p:nvSpPr>
          <p:spPr>
            <a:xfrm>
              <a:off x="7739862" y="5982583"/>
              <a:ext cx="231828" cy="170693"/>
            </a:xfrm>
            <a:prstGeom prst="rect">
              <a:avLst/>
            </a:prstGeom>
            <a:noFill/>
          </p:spPr>
          <p:txBody>
            <a:bodyPr wrap="square" lIns="0" tIns="0" rIns="0" bIns="0" rtlCol="0">
              <a:noAutofit/>
            </a:bodyPr>
            <a:lstStyle/>
            <a:p>
              <a:pPr algn="ctr"/>
              <a:r>
                <a:rPr lang="en-US" sz="600"/>
                <a:t>6</a:t>
              </a:r>
            </a:p>
          </p:txBody>
        </p:sp>
        <p:sp>
          <p:nvSpPr>
            <p:cNvPr id="61" name="TextBox 60">
              <a:extLst>
                <a:ext uri="{FF2B5EF4-FFF2-40B4-BE49-F238E27FC236}">
                  <a16:creationId xmlns:a16="http://schemas.microsoft.com/office/drawing/2014/main" id="{9C19B224-CEEC-2468-36A3-91DE33B64D12}"/>
                </a:ext>
              </a:extLst>
            </p:cNvPr>
            <p:cNvSpPr txBox="1"/>
            <p:nvPr/>
          </p:nvSpPr>
          <p:spPr>
            <a:xfrm>
              <a:off x="10290270" y="5982583"/>
              <a:ext cx="231828" cy="170693"/>
            </a:xfrm>
            <a:prstGeom prst="rect">
              <a:avLst/>
            </a:prstGeom>
            <a:noFill/>
          </p:spPr>
          <p:txBody>
            <a:bodyPr wrap="square" lIns="0" tIns="0" rIns="0" bIns="0" rtlCol="0">
              <a:noAutofit/>
            </a:bodyPr>
            <a:lstStyle/>
            <a:p>
              <a:pPr algn="ctr"/>
              <a:r>
                <a:rPr lang="en-US" sz="600"/>
                <a:t>34</a:t>
              </a:r>
            </a:p>
          </p:txBody>
        </p:sp>
        <p:sp>
          <p:nvSpPr>
            <p:cNvPr id="62" name="TextBox 61">
              <a:extLst>
                <a:ext uri="{FF2B5EF4-FFF2-40B4-BE49-F238E27FC236}">
                  <a16:creationId xmlns:a16="http://schemas.microsoft.com/office/drawing/2014/main" id="{FAF0F601-2C30-C232-7A3A-0427A17D0ACB}"/>
                </a:ext>
              </a:extLst>
            </p:cNvPr>
            <p:cNvSpPr txBox="1"/>
            <p:nvPr/>
          </p:nvSpPr>
          <p:spPr>
            <a:xfrm>
              <a:off x="10472440" y="5982583"/>
              <a:ext cx="231828" cy="170693"/>
            </a:xfrm>
            <a:prstGeom prst="rect">
              <a:avLst/>
            </a:prstGeom>
            <a:noFill/>
          </p:spPr>
          <p:txBody>
            <a:bodyPr wrap="square" lIns="0" tIns="0" rIns="0" bIns="0" rtlCol="0">
              <a:noAutofit/>
            </a:bodyPr>
            <a:lstStyle/>
            <a:p>
              <a:pPr algn="ctr"/>
              <a:r>
                <a:rPr lang="en-US" sz="600"/>
                <a:t>36</a:t>
              </a:r>
            </a:p>
          </p:txBody>
        </p:sp>
        <p:sp>
          <p:nvSpPr>
            <p:cNvPr id="63" name="TextBox 62">
              <a:extLst>
                <a:ext uri="{FF2B5EF4-FFF2-40B4-BE49-F238E27FC236}">
                  <a16:creationId xmlns:a16="http://schemas.microsoft.com/office/drawing/2014/main" id="{5170051B-87D7-41DB-A0C6-3E0376DC2417}"/>
                </a:ext>
              </a:extLst>
            </p:cNvPr>
            <p:cNvSpPr txBox="1"/>
            <p:nvPr/>
          </p:nvSpPr>
          <p:spPr>
            <a:xfrm>
              <a:off x="9925926" y="5982583"/>
              <a:ext cx="231828" cy="170693"/>
            </a:xfrm>
            <a:prstGeom prst="rect">
              <a:avLst/>
            </a:prstGeom>
            <a:noFill/>
          </p:spPr>
          <p:txBody>
            <a:bodyPr wrap="square" lIns="0" tIns="0" rIns="0" bIns="0" rtlCol="0">
              <a:noAutofit/>
            </a:bodyPr>
            <a:lstStyle/>
            <a:p>
              <a:pPr algn="ctr"/>
              <a:r>
                <a:rPr lang="en-US" sz="600"/>
                <a:t>30</a:t>
              </a:r>
            </a:p>
          </p:txBody>
        </p:sp>
        <p:sp>
          <p:nvSpPr>
            <p:cNvPr id="64" name="TextBox 63">
              <a:extLst>
                <a:ext uri="{FF2B5EF4-FFF2-40B4-BE49-F238E27FC236}">
                  <a16:creationId xmlns:a16="http://schemas.microsoft.com/office/drawing/2014/main" id="{0B27E3C8-A074-F371-32C4-AB6A8F49348B}"/>
                </a:ext>
              </a:extLst>
            </p:cNvPr>
            <p:cNvSpPr txBox="1"/>
            <p:nvPr/>
          </p:nvSpPr>
          <p:spPr>
            <a:xfrm>
              <a:off x="10108098" y="5982583"/>
              <a:ext cx="231828" cy="170693"/>
            </a:xfrm>
            <a:prstGeom prst="rect">
              <a:avLst/>
            </a:prstGeom>
            <a:noFill/>
          </p:spPr>
          <p:txBody>
            <a:bodyPr wrap="square" lIns="0" tIns="0" rIns="0" bIns="0" rtlCol="0">
              <a:noAutofit/>
            </a:bodyPr>
            <a:lstStyle/>
            <a:p>
              <a:pPr algn="ctr"/>
              <a:r>
                <a:rPr lang="en-US" sz="600"/>
                <a:t>32</a:t>
              </a:r>
            </a:p>
          </p:txBody>
        </p:sp>
        <p:sp>
          <p:nvSpPr>
            <p:cNvPr id="65" name="TextBox 64">
              <a:extLst>
                <a:ext uri="{FF2B5EF4-FFF2-40B4-BE49-F238E27FC236}">
                  <a16:creationId xmlns:a16="http://schemas.microsoft.com/office/drawing/2014/main" id="{57B2D8B9-BCDF-C904-19E2-98E38468E953}"/>
                </a:ext>
              </a:extLst>
            </p:cNvPr>
            <p:cNvSpPr txBox="1"/>
            <p:nvPr/>
          </p:nvSpPr>
          <p:spPr>
            <a:xfrm>
              <a:off x="9379410" y="5982583"/>
              <a:ext cx="231828" cy="170693"/>
            </a:xfrm>
            <a:prstGeom prst="rect">
              <a:avLst/>
            </a:prstGeom>
            <a:noFill/>
          </p:spPr>
          <p:txBody>
            <a:bodyPr wrap="square" lIns="0" tIns="0" rIns="0" bIns="0" rtlCol="0">
              <a:noAutofit/>
            </a:bodyPr>
            <a:lstStyle/>
            <a:p>
              <a:pPr algn="ctr"/>
              <a:r>
                <a:rPr lang="en-US" sz="600"/>
                <a:t>24</a:t>
              </a:r>
            </a:p>
          </p:txBody>
        </p:sp>
        <p:sp>
          <p:nvSpPr>
            <p:cNvPr id="66" name="TextBox 65">
              <a:extLst>
                <a:ext uri="{FF2B5EF4-FFF2-40B4-BE49-F238E27FC236}">
                  <a16:creationId xmlns:a16="http://schemas.microsoft.com/office/drawing/2014/main" id="{D9D6A921-DFC3-90F0-EEBF-FE31835107C1}"/>
                </a:ext>
              </a:extLst>
            </p:cNvPr>
            <p:cNvSpPr txBox="1"/>
            <p:nvPr/>
          </p:nvSpPr>
          <p:spPr>
            <a:xfrm>
              <a:off x="9561582" y="5982583"/>
              <a:ext cx="231828" cy="170693"/>
            </a:xfrm>
            <a:prstGeom prst="rect">
              <a:avLst/>
            </a:prstGeom>
            <a:noFill/>
          </p:spPr>
          <p:txBody>
            <a:bodyPr wrap="square" lIns="0" tIns="0" rIns="0" bIns="0" rtlCol="0">
              <a:noAutofit/>
            </a:bodyPr>
            <a:lstStyle/>
            <a:p>
              <a:pPr algn="ctr"/>
              <a:r>
                <a:rPr lang="en-US" sz="600"/>
                <a:t>26</a:t>
              </a:r>
            </a:p>
          </p:txBody>
        </p:sp>
        <p:sp>
          <p:nvSpPr>
            <p:cNvPr id="67" name="TextBox 66">
              <a:extLst>
                <a:ext uri="{FF2B5EF4-FFF2-40B4-BE49-F238E27FC236}">
                  <a16:creationId xmlns:a16="http://schemas.microsoft.com/office/drawing/2014/main" id="{61D9E714-59E3-ED8A-0FA8-217EA4357A3E}"/>
                </a:ext>
              </a:extLst>
            </p:cNvPr>
            <p:cNvSpPr txBox="1"/>
            <p:nvPr/>
          </p:nvSpPr>
          <p:spPr>
            <a:xfrm>
              <a:off x="8832894" y="5982583"/>
              <a:ext cx="231828" cy="170693"/>
            </a:xfrm>
            <a:prstGeom prst="rect">
              <a:avLst/>
            </a:prstGeom>
            <a:noFill/>
          </p:spPr>
          <p:txBody>
            <a:bodyPr wrap="square" lIns="0" tIns="0" rIns="0" bIns="0" rtlCol="0">
              <a:noAutofit/>
            </a:bodyPr>
            <a:lstStyle/>
            <a:p>
              <a:pPr algn="ctr"/>
              <a:r>
                <a:rPr lang="en-US" sz="600"/>
                <a:t>18</a:t>
              </a:r>
            </a:p>
          </p:txBody>
        </p:sp>
        <p:sp>
          <p:nvSpPr>
            <p:cNvPr id="68" name="TextBox 67">
              <a:extLst>
                <a:ext uri="{FF2B5EF4-FFF2-40B4-BE49-F238E27FC236}">
                  <a16:creationId xmlns:a16="http://schemas.microsoft.com/office/drawing/2014/main" id="{9A971387-FFAE-C02F-F6E6-F3653D39689A}"/>
                </a:ext>
              </a:extLst>
            </p:cNvPr>
            <p:cNvSpPr txBox="1"/>
            <p:nvPr/>
          </p:nvSpPr>
          <p:spPr>
            <a:xfrm>
              <a:off x="8650722" y="5982583"/>
              <a:ext cx="231828" cy="170693"/>
            </a:xfrm>
            <a:prstGeom prst="rect">
              <a:avLst/>
            </a:prstGeom>
            <a:noFill/>
          </p:spPr>
          <p:txBody>
            <a:bodyPr wrap="square" lIns="0" tIns="0" rIns="0" bIns="0" rtlCol="0">
              <a:noAutofit/>
            </a:bodyPr>
            <a:lstStyle/>
            <a:p>
              <a:pPr algn="ctr"/>
              <a:r>
                <a:rPr lang="en-US" sz="600"/>
                <a:t>16</a:t>
              </a:r>
            </a:p>
          </p:txBody>
        </p:sp>
        <p:sp>
          <p:nvSpPr>
            <p:cNvPr id="69" name="TextBox 68">
              <a:extLst>
                <a:ext uri="{FF2B5EF4-FFF2-40B4-BE49-F238E27FC236}">
                  <a16:creationId xmlns:a16="http://schemas.microsoft.com/office/drawing/2014/main" id="{AE868D7B-E56E-5C75-273F-B497AD5215F1}"/>
                </a:ext>
              </a:extLst>
            </p:cNvPr>
            <p:cNvSpPr txBox="1"/>
            <p:nvPr/>
          </p:nvSpPr>
          <p:spPr>
            <a:xfrm>
              <a:off x="8468550" y="5982583"/>
              <a:ext cx="231828" cy="170693"/>
            </a:xfrm>
            <a:prstGeom prst="rect">
              <a:avLst/>
            </a:prstGeom>
            <a:noFill/>
          </p:spPr>
          <p:txBody>
            <a:bodyPr wrap="square" lIns="0" tIns="0" rIns="0" bIns="0" rtlCol="0">
              <a:noAutofit/>
            </a:bodyPr>
            <a:lstStyle/>
            <a:p>
              <a:pPr algn="ctr"/>
              <a:r>
                <a:rPr lang="en-US" sz="600"/>
                <a:t>14</a:t>
              </a:r>
            </a:p>
          </p:txBody>
        </p:sp>
        <p:sp>
          <p:nvSpPr>
            <p:cNvPr id="70" name="TextBox 69">
              <a:extLst>
                <a:ext uri="{FF2B5EF4-FFF2-40B4-BE49-F238E27FC236}">
                  <a16:creationId xmlns:a16="http://schemas.microsoft.com/office/drawing/2014/main" id="{99C1E7EE-6EA4-FF5C-532F-7D89D10306B0}"/>
                </a:ext>
              </a:extLst>
            </p:cNvPr>
            <p:cNvSpPr txBox="1"/>
            <p:nvPr/>
          </p:nvSpPr>
          <p:spPr>
            <a:xfrm>
              <a:off x="8104206" y="5982583"/>
              <a:ext cx="231828" cy="170693"/>
            </a:xfrm>
            <a:prstGeom prst="rect">
              <a:avLst/>
            </a:prstGeom>
            <a:noFill/>
          </p:spPr>
          <p:txBody>
            <a:bodyPr wrap="square" lIns="0" tIns="0" rIns="0" bIns="0" rtlCol="0">
              <a:noAutofit/>
            </a:bodyPr>
            <a:lstStyle/>
            <a:p>
              <a:pPr algn="ctr"/>
              <a:r>
                <a:rPr lang="en-US" sz="600"/>
                <a:t>10</a:t>
              </a:r>
            </a:p>
          </p:txBody>
        </p:sp>
        <p:sp>
          <p:nvSpPr>
            <p:cNvPr id="71" name="TextBox 70">
              <a:extLst>
                <a:ext uri="{FF2B5EF4-FFF2-40B4-BE49-F238E27FC236}">
                  <a16:creationId xmlns:a16="http://schemas.microsoft.com/office/drawing/2014/main" id="{4839587E-ED2A-0BBD-458C-7A16F34245BC}"/>
                </a:ext>
              </a:extLst>
            </p:cNvPr>
            <p:cNvSpPr txBox="1"/>
            <p:nvPr/>
          </p:nvSpPr>
          <p:spPr>
            <a:xfrm>
              <a:off x="7922034" y="5982583"/>
              <a:ext cx="231828" cy="170693"/>
            </a:xfrm>
            <a:prstGeom prst="rect">
              <a:avLst/>
            </a:prstGeom>
            <a:noFill/>
          </p:spPr>
          <p:txBody>
            <a:bodyPr wrap="square" lIns="0" tIns="0" rIns="0" bIns="0" rtlCol="0">
              <a:noAutofit/>
            </a:bodyPr>
            <a:lstStyle/>
            <a:p>
              <a:pPr algn="ctr"/>
              <a:r>
                <a:rPr lang="en-US" sz="600"/>
                <a:t>8</a:t>
              </a:r>
            </a:p>
          </p:txBody>
        </p:sp>
        <p:sp>
          <p:nvSpPr>
            <p:cNvPr id="72" name="TextBox 71">
              <a:extLst>
                <a:ext uri="{FF2B5EF4-FFF2-40B4-BE49-F238E27FC236}">
                  <a16:creationId xmlns:a16="http://schemas.microsoft.com/office/drawing/2014/main" id="{1A150D02-D527-91D5-6BDE-29D068E9F298}"/>
                </a:ext>
              </a:extLst>
            </p:cNvPr>
            <p:cNvSpPr txBox="1"/>
            <p:nvPr/>
          </p:nvSpPr>
          <p:spPr>
            <a:xfrm>
              <a:off x="7375518" y="5982583"/>
              <a:ext cx="231828" cy="170693"/>
            </a:xfrm>
            <a:prstGeom prst="rect">
              <a:avLst/>
            </a:prstGeom>
            <a:noFill/>
          </p:spPr>
          <p:txBody>
            <a:bodyPr wrap="square" lIns="0" tIns="0" rIns="0" bIns="0" rtlCol="0">
              <a:noAutofit/>
            </a:bodyPr>
            <a:lstStyle/>
            <a:p>
              <a:pPr algn="ctr"/>
              <a:r>
                <a:rPr lang="en-US" sz="600"/>
                <a:t>2</a:t>
              </a:r>
            </a:p>
          </p:txBody>
        </p:sp>
        <p:sp>
          <p:nvSpPr>
            <p:cNvPr id="73" name="TextBox 72">
              <a:extLst>
                <a:ext uri="{FF2B5EF4-FFF2-40B4-BE49-F238E27FC236}">
                  <a16:creationId xmlns:a16="http://schemas.microsoft.com/office/drawing/2014/main" id="{6B7FEC36-996A-350E-D761-231E83FF245D}"/>
                </a:ext>
              </a:extLst>
            </p:cNvPr>
            <p:cNvSpPr txBox="1"/>
            <p:nvPr/>
          </p:nvSpPr>
          <p:spPr>
            <a:xfrm>
              <a:off x="7557690" y="5982583"/>
              <a:ext cx="231828" cy="170693"/>
            </a:xfrm>
            <a:prstGeom prst="rect">
              <a:avLst/>
            </a:prstGeom>
            <a:noFill/>
          </p:spPr>
          <p:txBody>
            <a:bodyPr wrap="square" lIns="0" tIns="0" rIns="0" bIns="0" rtlCol="0">
              <a:noAutofit/>
            </a:bodyPr>
            <a:lstStyle/>
            <a:p>
              <a:pPr algn="ctr"/>
              <a:r>
                <a:rPr lang="en-US" sz="600"/>
                <a:t>4</a:t>
              </a:r>
            </a:p>
          </p:txBody>
        </p:sp>
      </p:grpSp>
      <p:grpSp>
        <p:nvGrpSpPr>
          <p:cNvPr id="74" name="Group 73">
            <a:extLst>
              <a:ext uri="{FF2B5EF4-FFF2-40B4-BE49-F238E27FC236}">
                <a16:creationId xmlns:a16="http://schemas.microsoft.com/office/drawing/2014/main" id="{B3D031A7-A05E-598A-6F87-BF4B2437E182}"/>
              </a:ext>
            </a:extLst>
          </p:cNvPr>
          <p:cNvGrpSpPr/>
          <p:nvPr/>
        </p:nvGrpSpPr>
        <p:grpSpPr>
          <a:xfrm>
            <a:off x="5149908" y="4701791"/>
            <a:ext cx="3421738" cy="184666"/>
            <a:chOff x="6374813" y="6415541"/>
            <a:chExt cx="4363198" cy="235476"/>
          </a:xfrm>
        </p:grpSpPr>
        <p:sp>
          <p:nvSpPr>
            <p:cNvPr id="75" name="TextBox 74">
              <a:extLst>
                <a:ext uri="{FF2B5EF4-FFF2-40B4-BE49-F238E27FC236}">
                  <a16:creationId xmlns:a16="http://schemas.microsoft.com/office/drawing/2014/main" id="{DAC9C41C-B2E8-A7B3-3A11-F752EDAE8C11}"/>
                </a:ext>
              </a:extLst>
            </p:cNvPr>
            <p:cNvSpPr txBox="1"/>
            <p:nvPr/>
          </p:nvSpPr>
          <p:spPr>
            <a:xfrm>
              <a:off x="6374813" y="6415541"/>
              <a:ext cx="630593" cy="235476"/>
            </a:xfrm>
            <a:prstGeom prst="rect">
              <a:avLst/>
            </a:prstGeom>
            <a:noFill/>
            <a:ln>
              <a:noFill/>
            </a:ln>
          </p:spPr>
          <p:txBody>
            <a:bodyPr wrap="square" rIns="0" rtlCol="0">
              <a:spAutoFit/>
            </a:bodyPr>
            <a:lstStyle/>
            <a:p>
              <a:pPr algn="r"/>
              <a:r>
                <a:rPr lang="en-US" sz="600" b="1">
                  <a:latin typeface="Arial"/>
                  <a:cs typeface="Arial"/>
                </a:rPr>
                <a:t>No. at risk</a:t>
              </a:r>
            </a:p>
          </p:txBody>
        </p:sp>
        <p:sp>
          <p:nvSpPr>
            <p:cNvPr id="76" name="TextBox 75">
              <a:extLst>
                <a:ext uri="{FF2B5EF4-FFF2-40B4-BE49-F238E27FC236}">
                  <a16:creationId xmlns:a16="http://schemas.microsoft.com/office/drawing/2014/main" id="{2C03C759-A2EF-04B4-05A0-DA4BF00D0ADD}"/>
                </a:ext>
              </a:extLst>
            </p:cNvPr>
            <p:cNvSpPr txBox="1"/>
            <p:nvPr/>
          </p:nvSpPr>
          <p:spPr>
            <a:xfrm>
              <a:off x="7659886" y="6415541"/>
              <a:ext cx="401045" cy="235476"/>
            </a:xfrm>
            <a:prstGeom prst="rect">
              <a:avLst/>
            </a:prstGeom>
            <a:noFill/>
          </p:spPr>
          <p:txBody>
            <a:bodyPr wrap="none" rtlCol="0">
              <a:spAutoFit/>
            </a:bodyPr>
            <a:lstStyle/>
            <a:p>
              <a:pPr algn="ctr"/>
              <a:r>
                <a:rPr lang="en-US" sz="600">
                  <a:latin typeface="Arial"/>
                  <a:cs typeface="Arial"/>
                </a:rPr>
                <a:t>202</a:t>
              </a:r>
            </a:p>
          </p:txBody>
        </p:sp>
        <p:sp>
          <p:nvSpPr>
            <p:cNvPr id="77" name="TextBox 76">
              <a:extLst>
                <a:ext uri="{FF2B5EF4-FFF2-40B4-BE49-F238E27FC236}">
                  <a16:creationId xmlns:a16="http://schemas.microsoft.com/office/drawing/2014/main" id="{AE054EA8-65CF-5B95-2EB7-1A13595E010C}"/>
                </a:ext>
              </a:extLst>
            </p:cNvPr>
            <p:cNvSpPr txBox="1"/>
            <p:nvPr/>
          </p:nvSpPr>
          <p:spPr>
            <a:xfrm>
              <a:off x="10259337" y="6415541"/>
              <a:ext cx="290665" cy="235476"/>
            </a:xfrm>
            <a:prstGeom prst="rect">
              <a:avLst/>
            </a:prstGeom>
            <a:noFill/>
          </p:spPr>
          <p:txBody>
            <a:bodyPr wrap="none" rtlCol="0">
              <a:spAutoFit/>
            </a:bodyPr>
            <a:lstStyle/>
            <a:p>
              <a:pPr algn="ctr"/>
              <a:r>
                <a:rPr lang="en-US" sz="600">
                  <a:latin typeface="Arial"/>
                  <a:cs typeface="Arial"/>
                </a:rPr>
                <a:t>1</a:t>
              </a:r>
            </a:p>
          </p:txBody>
        </p:sp>
        <p:sp>
          <p:nvSpPr>
            <p:cNvPr id="78" name="TextBox 77">
              <a:extLst>
                <a:ext uri="{FF2B5EF4-FFF2-40B4-BE49-F238E27FC236}">
                  <a16:creationId xmlns:a16="http://schemas.microsoft.com/office/drawing/2014/main" id="{63EE85A3-16D9-D2F9-6054-83584905C589}"/>
                </a:ext>
              </a:extLst>
            </p:cNvPr>
            <p:cNvSpPr txBox="1"/>
            <p:nvPr/>
          </p:nvSpPr>
          <p:spPr>
            <a:xfrm>
              <a:off x="9147978" y="6415541"/>
              <a:ext cx="345854" cy="235476"/>
            </a:xfrm>
            <a:prstGeom prst="rect">
              <a:avLst/>
            </a:prstGeom>
            <a:noFill/>
          </p:spPr>
          <p:txBody>
            <a:bodyPr wrap="none" rtlCol="0">
              <a:spAutoFit/>
            </a:bodyPr>
            <a:lstStyle/>
            <a:p>
              <a:pPr algn="ctr"/>
              <a:r>
                <a:rPr lang="en-US" sz="600">
                  <a:latin typeface="Arial"/>
                  <a:cs typeface="Arial"/>
                </a:rPr>
                <a:t>46</a:t>
              </a:r>
            </a:p>
          </p:txBody>
        </p:sp>
        <p:sp>
          <p:nvSpPr>
            <p:cNvPr id="79" name="TextBox 78">
              <a:extLst>
                <a:ext uri="{FF2B5EF4-FFF2-40B4-BE49-F238E27FC236}">
                  <a16:creationId xmlns:a16="http://schemas.microsoft.com/office/drawing/2014/main" id="{22ED4C1B-5460-570E-1461-5326670EC67D}"/>
                </a:ext>
              </a:extLst>
            </p:cNvPr>
            <p:cNvSpPr txBox="1"/>
            <p:nvPr/>
          </p:nvSpPr>
          <p:spPr>
            <a:xfrm>
              <a:off x="8022716" y="6415541"/>
              <a:ext cx="401045" cy="235476"/>
            </a:xfrm>
            <a:prstGeom prst="rect">
              <a:avLst/>
            </a:prstGeom>
            <a:noFill/>
          </p:spPr>
          <p:txBody>
            <a:bodyPr wrap="none" rtlCol="0">
              <a:spAutoFit/>
            </a:bodyPr>
            <a:lstStyle/>
            <a:p>
              <a:pPr algn="ctr"/>
              <a:r>
                <a:rPr lang="en-US" sz="600">
                  <a:latin typeface="Arial"/>
                  <a:cs typeface="Arial"/>
                </a:rPr>
                <a:t>162</a:t>
              </a:r>
            </a:p>
          </p:txBody>
        </p:sp>
        <p:sp>
          <p:nvSpPr>
            <p:cNvPr id="80" name="TextBox 79">
              <a:extLst>
                <a:ext uri="{FF2B5EF4-FFF2-40B4-BE49-F238E27FC236}">
                  <a16:creationId xmlns:a16="http://schemas.microsoft.com/office/drawing/2014/main" id="{E72C528D-CD17-A762-3437-FCAD0F9B35AC}"/>
                </a:ext>
              </a:extLst>
            </p:cNvPr>
            <p:cNvSpPr txBox="1"/>
            <p:nvPr/>
          </p:nvSpPr>
          <p:spPr>
            <a:xfrm>
              <a:off x="7113229" y="6415541"/>
              <a:ext cx="401045" cy="235476"/>
            </a:xfrm>
            <a:prstGeom prst="rect">
              <a:avLst/>
            </a:prstGeom>
            <a:noFill/>
          </p:spPr>
          <p:txBody>
            <a:bodyPr wrap="none" rtlCol="0">
              <a:spAutoFit/>
            </a:bodyPr>
            <a:lstStyle/>
            <a:p>
              <a:pPr algn="ctr"/>
              <a:r>
                <a:rPr lang="en-US" sz="600">
                  <a:latin typeface="Arial"/>
                  <a:cs typeface="Arial"/>
                </a:rPr>
                <a:t>247</a:t>
              </a:r>
            </a:p>
          </p:txBody>
        </p:sp>
        <p:sp>
          <p:nvSpPr>
            <p:cNvPr id="81" name="TextBox 80">
              <a:extLst>
                <a:ext uri="{FF2B5EF4-FFF2-40B4-BE49-F238E27FC236}">
                  <a16:creationId xmlns:a16="http://schemas.microsoft.com/office/drawing/2014/main" id="{30B7E819-148F-772E-A913-C49CD055E1A8}"/>
                </a:ext>
              </a:extLst>
            </p:cNvPr>
            <p:cNvSpPr txBox="1"/>
            <p:nvPr/>
          </p:nvSpPr>
          <p:spPr>
            <a:xfrm>
              <a:off x="8568828" y="6415541"/>
              <a:ext cx="401045" cy="235476"/>
            </a:xfrm>
            <a:prstGeom prst="rect">
              <a:avLst/>
            </a:prstGeom>
            <a:noFill/>
          </p:spPr>
          <p:txBody>
            <a:bodyPr wrap="none" rtlCol="0">
              <a:spAutoFit/>
            </a:bodyPr>
            <a:lstStyle/>
            <a:p>
              <a:pPr algn="ctr"/>
              <a:r>
                <a:rPr lang="en-US" sz="600">
                  <a:latin typeface="Arial"/>
                  <a:cs typeface="Arial"/>
                </a:rPr>
                <a:t>103</a:t>
              </a:r>
            </a:p>
          </p:txBody>
        </p:sp>
        <p:sp>
          <p:nvSpPr>
            <p:cNvPr id="82" name="TextBox 81">
              <a:extLst>
                <a:ext uri="{FF2B5EF4-FFF2-40B4-BE49-F238E27FC236}">
                  <a16:creationId xmlns:a16="http://schemas.microsoft.com/office/drawing/2014/main" id="{36825637-D647-3C40-710B-B3635E5EC4B2}"/>
                </a:ext>
              </a:extLst>
            </p:cNvPr>
            <p:cNvSpPr txBox="1"/>
            <p:nvPr/>
          </p:nvSpPr>
          <p:spPr>
            <a:xfrm>
              <a:off x="10447346" y="6415541"/>
              <a:ext cx="290665" cy="235476"/>
            </a:xfrm>
            <a:prstGeom prst="rect">
              <a:avLst/>
            </a:prstGeom>
            <a:noFill/>
          </p:spPr>
          <p:txBody>
            <a:bodyPr wrap="none" rtlCol="0">
              <a:spAutoFit/>
            </a:bodyPr>
            <a:lstStyle/>
            <a:p>
              <a:pPr algn="ctr"/>
              <a:r>
                <a:rPr lang="en-US" sz="600">
                  <a:latin typeface="Arial"/>
                  <a:cs typeface="Arial"/>
                </a:rPr>
                <a:t>0</a:t>
              </a:r>
            </a:p>
          </p:txBody>
        </p:sp>
        <p:sp>
          <p:nvSpPr>
            <p:cNvPr id="83" name="TextBox 82">
              <a:extLst>
                <a:ext uri="{FF2B5EF4-FFF2-40B4-BE49-F238E27FC236}">
                  <a16:creationId xmlns:a16="http://schemas.microsoft.com/office/drawing/2014/main" id="{85A4F23B-4F51-D06F-EEF1-07A1A05B0154}"/>
                </a:ext>
              </a:extLst>
            </p:cNvPr>
            <p:cNvSpPr txBox="1"/>
            <p:nvPr/>
          </p:nvSpPr>
          <p:spPr>
            <a:xfrm>
              <a:off x="9718620" y="6415541"/>
              <a:ext cx="290665" cy="235476"/>
            </a:xfrm>
            <a:prstGeom prst="rect">
              <a:avLst/>
            </a:prstGeom>
            <a:noFill/>
          </p:spPr>
          <p:txBody>
            <a:bodyPr wrap="none" rtlCol="0">
              <a:spAutoFit/>
            </a:bodyPr>
            <a:lstStyle/>
            <a:p>
              <a:pPr algn="ctr"/>
              <a:r>
                <a:rPr lang="en-US" sz="600">
                  <a:latin typeface="Arial"/>
                  <a:cs typeface="Arial"/>
                </a:rPr>
                <a:t>5</a:t>
              </a:r>
            </a:p>
          </p:txBody>
        </p:sp>
        <p:sp>
          <p:nvSpPr>
            <p:cNvPr id="84" name="TextBox 83">
              <a:extLst>
                <a:ext uri="{FF2B5EF4-FFF2-40B4-BE49-F238E27FC236}">
                  <a16:creationId xmlns:a16="http://schemas.microsoft.com/office/drawing/2014/main" id="{03E33290-AB32-1E6B-B199-5F65A9161BC3}"/>
                </a:ext>
              </a:extLst>
            </p:cNvPr>
            <p:cNvSpPr txBox="1"/>
            <p:nvPr/>
          </p:nvSpPr>
          <p:spPr>
            <a:xfrm>
              <a:off x="7839691" y="6415541"/>
              <a:ext cx="401045" cy="235476"/>
            </a:xfrm>
            <a:prstGeom prst="rect">
              <a:avLst/>
            </a:prstGeom>
            <a:noFill/>
          </p:spPr>
          <p:txBody>
            <a:bodyPr wrap="none" rtlCol="0">
              <a:spAutoFit/>
            </a:bodyPr>
            <a:lstStyle/>
            <a:p>
              <a:pPr algn="ctr"/>
              <a:r>
                <a:rPr lang="en-US" sz="600">
                  <a:latin typeface="Arial"/>
                  <a:cs typeface="Arial"/>
                </a:rPr>
                <a:t>182</a:t>
              </a:r>
            </a:p>
          </p:txBody>
        </p:sp>
        <p:sp>
          <p:nvSpPr>
            <p:cNvPr id="85" name="TextBox 84">
              <a:extLst>
                <a:ext uri="{FF2B5EF4-FFF2-40B4-BE49-F238E27FC236}">
                  <a16:creationId xmlns:a16="http://schemas.microsoft.com/office/drawing/2014/main" id="{8499B39A-C542-DEAF-9DAD-FCF7BE727E08}"/>
                </a:ext>
              </a:extLst>
            </p:cNvPr>
            <p:cNvSpPr txBox="1"/>
            <p:nvPr/>
          </p:nvSpPr>
          <p:spPr>
            <a:xfrm>
              <a:off x="7292523" y="6415541"/>
              <a:ext cx="401045" cy="235476"/>
            </a:xfrm>
            <a:prstGeom prst="rect">
              <a:avLst/>
            </a:prstGeom>
            <a:noFill/>
          </p:spPr>
          <p:txBody>
            <a:bodyPr wrap="none" rtlCol="0">
              <a:spAutoFit/>
            </a:bodyPr>
            <a:lstStyle/>
            <a:p>
              <a:pPr algn="ctr"/>
              <a:r>
                <a:rPr lang="en-US" sz="600">
                  <a:latin typeface="Arial"/>
                  <a:cs typeface="Arial"/>
                </a:rPr>
                <a:t>228</a:t>
              </a:r>
            </a:p>
          </p:txBody>
        </p:sp>
        <p:sp>
          <p:nvSpPr>
            <p:cNvPr id="86" name="TextBox 85">
              <a:extLst>
                <a:ext uri="{FF2B5EF4-FFF2-40B4-BE49-F238E27FC236}">
                  <a16:creationId xmlns:a16="http://schemas.microsoft.com/office/drawing/2014/main" id="{0AB82279-C27D-6FD7-CF3D-4D024BB34B18}"/>
                </a:ext>
              </a:extLst>
            </p:cNvPr>
            <p:cNvSpPr txBox="1"/>
            <p:nvPr/>
          </p:nvSpPr>
          <p:spPr>
            <a:xfrm>
              <a:off x="7476155" y="6415541"/>
              <a:ext cx="401045" cy="235476"/>
            </a:xfrm>
            <a:prstGeom prst="rect">
              <a:avLst/>
            </a:prstGeom>
            <a:noFill/>
          </p:spPr>
          <p:txBody>
            <a:bodyPr wrap="none" rtlCol="0">
              <a:spAutoFit/>
            </a:bodyPr>
            <a:lstStyle/>
            <a:p>
              <a:pPr algn="ctr"/>
              <a:r>
                <a:rPr lang="en-US" sz="600">
                  <a:latin typeface="Arial"/>
                  <a:cs typeface="Arial"/>
                </a:rPr>
                <a:t>215</a:t>
              </a:r>
            </a:p>
          </p:txBody>
        </p:sp>
        <p:sp>
          <p:nvSpPr>
            <p:cNvPr id="87" name="TextBox 86">
              <a:extLst>
                <a:ext uri="{FF2B5EF4-FFF2-40B4-BE49-F238E27FC236}">
                  <a16:creationId xmlns:a16="http://schemas.microsoft.com/office/drawing/2014/main" id="{F1586E72-B202-E630-B43F-2086C753F12A}"/>
                </a:ext>
              </a:extLst>
            </p:cNvPr>
            <p:cNvSpPr txBox="1"/>
            <p:nvPr/>
          </p:nvSpPr>
          <p:spPr>
            <a:xfrm>
              <a:off x="8210085" y="6415541"/>
              <a:ext cx="401045" cy="235476"/>
            </a:xfrm>
            <a:prstGeom prst="rect">
              <a:avLst/>
            </a:prstGeom>
            <a:noFill/>
          </p:spPr>
          <p:txBody>
            <a:bodyPr wrap="none" rtlCol="0">
              <a:spAutoFit/>
            </a:bodyPr>
            <a:lstStyle/>
            <a:p>
              <a:pPr algn="ctr"/>
              <a:r>
                <a:rPr lang="en-US" sz="600">
                  <a:latin typeface="Arial"/>
                  <a:cs typeface="Arial"/>
                </a:rPr>
                <a:t>144</a:t>
              </a:r>
            </a:p>
          </p:txBody>
        </p:sp>
        <p:sp>
          <p:nvSpPr>
            <p:cNvPr id="88" name="TextBox 87">
              <a:extLst>
                <a:ext uri="{FF2B5EF4-FFF2-40B4-BE49-F238E27FC236}">
                  <a16:creationId xmlns:a16="http://schemas.microsoft.com/office/drawing/2014/main" id="{23D87787-928C-9A2A-8089-F7E701DA4323}"/>
                </a:ext>
              </a:extLst>
            </p:cNvPr>
            <p:cNvSpPr txBox="1"/>
            <p:nvPr/>
          </p:nvSpPr>
          <p:spPr>
            <a:xfrm>
              <a:off x="8387901" y="6415541"/>
              <a:ext cx="401045" cy="235476"/>
            </a:xfrm>
            <a:prstGeom prst="rect">
              <a:avLst/>
            </a:prstGeom>
            <a:noFill/>
          </p:spPr>
          <p:txBody>
            <a:bodyPr wrap="none" rtlCol="0">
              <a:spAutoFit/>
            </a:bodyPr>
            <a:lstStyle/>
            <a:p>
              <a:pPr algn="ctr"/>
              <a:r>
                <a:rPr lang="en-US" sz="600">
                  <a:latin typeface="Arial"/>
                  <a:cs typeface="Arial"/>
                </a:rPr>
                <a:t>113</a:t>
              </a:r>
            </a:p>
          </p:txBody>
        </p:sp>
        <p:sp>
          <p:nvSpPr>
            <p:cNvPr id="89" name="TextBox 88">
              <a:extLst>
                <a:ext uri="{FF2B5EF4-FFF2-40B4-BE49-F238E27FC236}">
                  <a16:creationId xmlns:a16="http://schemas.microsoft.com/office/drawing/2014/main" id="{BC0619AB-6BE3-4E49-7B39-85D385A3BBA3}"/>
                </a:ext>
              </a:extLst>
            </p:cNvPr>
            <p:cNvSpPr txBox="1"/>
            <p:nvPr/>
          </p:nvSpPr>
          <p:spPr>
            <a:xfrm>
              <a:off x="8779554" y="6415541"/>
              <a:ext cx="345854" cy="235476"/>
            </a:xfrm>
            <a:prstGeom prst="rect">
              <a:avLst/>
            </a:prstGeom>
            <a:noFill/>
          </p:spPr>
          <p:txBody>
            <a:bodyPr wrap="none" rtlCol="0">
              <a:spAutoFit/>
            </a:bodyPr>
            <a:lstStyle/>
            <a:p>
              <a:pPr algn="ctr"/>
              <a:r>
                <a:rPr lang="en-US" sz="600">
                  <a:latin typeface="Arial"/>
                  <a:cs typeface="Arial"/>
                </a:rPr>
                <a:t>82</a:t>
              </a:r>
            </a:p>
          </p:txBody>
        </p:sp>
        <p:sp>
          <p:nvSpPr>
            <p:cNvPr id="90" name="TextBox 89">
              <a:extLst>
                <a:ext uri="{FF2B5EF4-FFF2-40B4-BE49-F238E27FC236}">
                  <a16:creationId xmlns:a16="http://schemas.microsoft.com/office/drawing/2014/main" id="{EBA2C3D2-5970-4833-4B2C-CAC6DF4B2876}"/>
                </a:ext>
              </a:extLst>
            </p:cNvPr>
            <p:cNvSpPr txBox="1"/>
            <p:nvPr/>
          </p:nvSpPr>
          <p:spPr>
            <a:xfrm>
              <a:off x="8962690" y="6415541"/>
              <a:ext cx="345854" cy="235476"/>
            </a:xfrm>
            <a:prstGeom prst="rect">
              <a:avLst/>
            </a:prstGeom>
            <a:noFill/>
          </p:spPr>
          <p:txBody>
            <a:bodyPr wrap="none" rtlCol="0">
              <a:spAutoFit/>
            </a:bodyPr>
            <a:lstStyle/>
            <a:p>
              <a:pPr algn="ctr"/>
              <a:r>
                <a:rPr lang="en-US" sz="600">
                  <a:latin typeface="Arial"/>
                  <a:cs typeface="Arial"/>
                </a:rPr>
                <a:t>57</a:t>
              </a:r>
            </a:p>
          </p:txBody>
        </p:sp>
        <p:sp>
          <p:nvSpPr>
            <p:cNvPr id="91" name="TextBox 90">
              <a:extLst>
                <a:ext uri="{FF2B5EF4-FFF2-40B4-BE49-F238E27FC236}">
                  <a16:creationId xmlns:a16="http://schemas.microsoft.com/office/drawing/2014/main" id="{8FBB7E2F-13E7-D861-A9B2-89EC3F94DEF2}"/>
                </a:ext>
              </a:extLst>
            </p:cNvPr>
            <p:cNvSpPr txBox="1"/>
            <p:nvPr/>
          </p:nvSpPr>
          <p:spPr>
            <a:xfrm>
              <a:off x="9323641" y="6415541"/>
              <a:ext cx="345854" cy="235476"/>
            </a:xfrm>
            <a:prstGeom prst="rect">
              <a:avLst/>
            </a:prstGeom>
            <a:noFill/>
          </p:spPr>
          <p:txBody>
            <a:bodyPr wrap="none" rtlCol="0">
              <a:spAutoFit/>
            </a:bodyPr>
            <a:lstStyle/>
            <a:p>
              <a:pPr algn="ctr"/>
              <a:r>
                <a:rPr lang="en-US" sz="600">
                  <a:latin typeface="Arial"/>
                  <a:cs typeface="Arial"/>
                </a:rPr>
                <a:t>22</a:t>
              </a:r>
            </a:p>
          </p:txBody>
        </p:sp>
        <p:sp>
          <p:nvSpPr>
            <p:cNvPr id="92" name="TextBox 91">
              <a:extLst>
                <a:ext uri="{FF2B5EF4-FFF2-40B4-BE49-F238E27FC236}">
                  <a16:creationId xmlns:a16="http://schemas.microsoft.com/office/drawing/2014/main" id="{36ECD11A-2BA9-60A8-945E-C9F393D849B3}"/>
                </a:ext>
              </a:extLst>
            </p:cNvPr>
            <p:cNvSpPr txBox="1"/>
            <p:nvPr/>
          </p:nvSpPr>
          <p:spPr>
            <a:xfrm>
              <a:off x="9506777" y="6415541"/>
              <a:ext cx="345854" cy="235476"/>
            </a:xfrm>
            <a:prstGeom prst="rect">
              <a:avLst/>
            </a:prstGeom>
            <a:noFill/>
          </p:spPr>
          <p:txBody>
            <a:bodyPr wrap="none" rtlCol="0">
              <a:spAutoFit/>
            </a:bodyPr>
            <a:lstStyle/>
            <a:p>
              <a:pPr algn="ctr"/>
              <a:r>
                <a:rPr lang="en-US" sz="600">
                  <a:latin typeface="Arial"/>
                  <a:cs typeface="Arial"/>
                </a:rPr>
                <a:t>19</a:t>
              </a:r>
            </a:p>
          </p:txBody>
        </p:sp>
        <p:sp>
          <p:nvSpPr>
            <p:cNvPr id="93" name="TextBox 92">
              <a:extLst>
                <a:ext uri="{FF2B5EF4-FFF2-40B4-BE49-F238E27FC236}">
                  <a16:creationId xmlns:a16="http://schemas.microsoft.com/office/drawing/2014/main" id="{E6974944-F1C5-6CE9-221D-7A1F71816990}"/>
                </a:ext>
              </a:extLst>
            </p:cNvPr>
            <p:cNvSpPr txBox="1"/>
            <p:nvPr/>
          </p:nvSpPr>
          <p:spPr>
            <a:xfrm>
              <a:off x="9897520" y="6415541"/>
              <a:ext cx="290665" cy="235476"/>
            </a:xfrm>
            <a:prstGeom prst="rect">
              <a:avLst/>
            </a:prstGeom>
            <a:noFill/>
          </p:spPr>
          <p:txBody>
            <a:bodyPr wrap="none" rtlCol="0">
              <a:spAutoFit/>
            </a:bodyPr>
            <a:lstStyle/>
            <a:p>
              <a:pPr algn="ctr"/>
              <a:r>
                <a:rPr lang="en-US" sz="600">
                  <a:latin typeface="Arial"/>
                  <a:cs typeface="Arial"/>
                </a:rPr>
                <a:t>4</a:t>
              </a:r>
            </a:p>
          </p:txBody>
        </p:sp>
        <p:sp>
          <p:nvSpPr>
            <p:cNvPr id="94" name="TextBox 93">
              <a:extLst>
                <a:ext uri="{FF2B5EF4-FFF2-40B4-BE49-F238E27FC236}">
                  <a16:creationId xmlns:a16="http://schemas.microsoft.com/office/drawing/2014/main" id="{23288120-8175-CE7E-41B4-4A33BC730CE0}"/>
                </a:ext>
              </a:extLst>
            </p:cNvPr>
            <p:cNvSpPr txBox="1"/>
            <p:nvPr/>
          </p:nvSpPr>
          <p:spPr>
            <a:xfrm>
              <a:off x="10088019" y="6415541"/>
              <a:ext cx="290665" cy="235476"/>
            </a:xfrm>
            <a:prstGeom prst="rect">
              <a:avLst/>
            </a:prstGeom>
            <a:noFill/>
          </p:spPr>
          <p:txBody>
            <a:bodyPr wrap="none" rtlCol="0">
              <a:spAutoFit/>
            </a:bodyPr>
            <a:lstStyle/>
            <a:p>
              <a:pPr algn="ctr"/>
              <a:r>
                <a:rPr lang="en-US" sz="600">
                  <a:latin typeface="Arial"/>
                  <a:cs typeface="Arial"/>
                </a:rPr>
                <a:t>4</a:t>
              </a:r>
            </a:p>
          </p:txBody>
        </p:sp>
      </p:grpSp>
      <p:sp>
        <p:nvSpPr>
          <p:cNvPr id="95" name="TextBox 94">
            <a:extLst>
              <a:ext uri="{FF2B5EF4-FFF2-40B4-BE49-F238E27FC236}">
                <a16:creationId xmlns:a16="http://schemas.microsoft.com/office/drawing/2014/main" id="{94FF568C-6780-77FC-C1AD-611BAD4F78AF}"/>
              </a:ext>
            </a:extLst>
          </p:cNvPr>
          <p:cNvSpPr txBox="1"/>
          <p:nvPr/>
        </p:nvSpPr>
        <p:spPr>
          <a:xfrm>
            <a:off x="7465109" y="4213351"/>
            <a:ext cx="814350" cy="176303"/>
          </a:xfrm>
          <a:prstGeom prst="rect">
            <a:avLst/>
          </a:prstGeom>
          <a:noFill/>
        </p:spPr>
        <p:txBody>
          <a:bodyPr wrap="square" lIns="0" tIns="0" rIns="0" bIns="0" rtlCol="0">
            <a:noAutofit/>
          </a:bodyPr>
          <a:lstStyle/>
          <a:p>
            <a:pPr algn="ctr"/>
            <a:r>
              <a:rPr lang="en-US" sz="600"/>
              <a:t>126 Patients (51.0%) had censored data</a:t>
            </a:r>
          </a:p>
        </p:txBody>
      </p:sp>
      <p:sp>
        <p:nvSpPr>
          <p:cNvPr id="96" name="TextBox 95">
            <a:extLst>
              <a:ext uri="{FF2B5EF4-FFF2-40B4-BE49-F238E27FC236}">
                <a16:creationId xmlns:a16="http://schemas.microsoft.com/office/drawing/2014/main" id="{495379C2-067B-8391-EA39-B34E049848EC}"/>
              </a:ext>
            </a:extLst>
          </p:cNvPr>
          <p:cNvSpPr txBox="1"/>
          <p:nvPr/>
        </p:nvSpPr>
        <p:spPr>
          <a:xfrm>
            <a:off x="7104802" y="3457588"/>
            <a:ext cx="283079" cy="82707"/>
          </a:xfrm>
          <a:prstGeom prst="rect">
            <a:avLst/>
          </a:prstGeom>
          <a:noFill/>
        </p:spPr>
        <p:txBody>
          <a:bodyPr wrap="square" lIns="0" tIns="0" rIns="0" bIns="0" rtlCol="0">
            <a:noAutofit/>
          </a:bodyPr>
          <a:lstStyle/>
          <a:p>
            <a:r>
              <a:rPr lang="en-US" sz="900" b="1">
                <a:solidFill>
                  <a:schemeClr val="tx1">
                    <a:lumMod val="75000"/>
                    <a:lumOff val="25000"/>
                  </a:schemeClr>
                </a:solidFill>
              </a:rPr>
              <a:t>56.2</a:t>
            </a:r>
          </a:p>
        </p:txBody>
      </p:sp>
      <p:sp>
        <p:nvSpPr>
          <p:cNvPr id="97" name="TextBox 96">
            <a:extLst>
              <a:ext uri="{FF2B5EF4-FFF2-40B4-BE49-F238E27FC236}">
                <a16:creationId xmlns:a16="http://schemas.microsoft.com/office/drawing/2014/main" id="{818F3B15-AF36-C618-B439-8DBDFE1B9DA2}"/>
              </a:ext>
            </a:extLst>
          </p:cNvPr>
          <p:cNvSpPr txBox="1"/>
          <p:nvPr/>
        </p:nvSpPr>
        <p:spPr>
          <a:xfrm>
            <a:off x="6680052" y="3264254"/>
            <a:ext cx="283079" cy="82707"/>
          </a:xfrm>
          <a:prstGeom prst="rect">
            <a:avLst/>
          </a:prstGeom>
          <a:noFill/>
        </p:spPr>
        <p:txBody>
          <a:bodyPr wrap="square" lIns="0" tIns="0" rIns="0" bIns="0" rtlCol="0">
            <a:noAutofit/>
          </a:bodyPr>
          <a:lstStyle/>
          <a:p>
            <a:r>
              <a:rPr lang="en-US" sz="900" b="1">
                <a:solidFill>
                  <a:schemeClr val="tx1">
                    <a:lumMod val="75000"/>
                    <a:lumOff val="25000"/>
                  </a:schemeClr>
                </a:solidFill>
              </a:rPr>
              <a:t>68.9</a:t>
            </a:r>
          </a:p>
        </p:txBody>
      </p:sp>
      <p:sp>
        <p:nvSpPr>
          <p:cNvPr id="98" name="TextBox 97">
            <a:extLst>
              <a:ext uri="{FF2B5EF4-FFF2-40B4-BE49-F238E27FC236}">
                <a16:creationId xmlns:a16="http://schemas.microsoft.com/office/drawing/2014/main" id="{D2051031-1235-C40F-867B-1A60D2393D44}"/>
              </a:ext>
            </a:extLst>
          </p:cNvPr>
          <p:cNvSpPr txBox="1"/>
          <p:nvPr/>
        </p:nvSpPr>
        <p:spPr>
          <a:xfrm>
            <a:off x="6252369" y="2983039"/>
            <a:ext cx="283079" cy="82707"/>
          </a:xfrm>
          <a:prstGeom prst="rect">
            <a:avLst/>
          </a:prstGeom>
          <a:noFill/>
        </p:spPr>
        <p:txBody>
          <a:bodyPr wrap="square" lIns="0" tIns="0" rIns="0" bIns="0" rtlCol="0">
            <a:noAutofit/>
          </a:bodyPr>
          <a:lstStyle/>
          <a:p>
            <a:r>
              <a:rPr lang="en-US" sz="900" b="1">
                <a:solidFill>
                  <a:schemeClr val="tx1">
                    <a:lumMod val="75000"/>
                    <a:lumOff val="25000"/>
                  </a:schemeClr>
                </a:solidFill>
              </a:rPr>
              <a:t>87.4</a:t>
            </a:r>
          </a:p>
        </p:txBody>
      </p:sp>
      <p:sp>
        <p:nvSpPr>
          <p:cNvPr id="99" name="Freeform 1029">
            <a:extLst>
              <a:ext uri="{FF2B5EF4-FFF2-40B4-BE49-F238E27FC236}">
                <a16:creationId xmlns:a16="http://schemas.microsoft.com/office/drawing/2014/main" id="{0EA7B309-D9DF-CD22-D894-79A71AF82C67}"/>
              </a:ext>
            </a:extLst>
          </p:cNvPr>
          <p:cNvSpPr/>
          <p:nvPr/>
        </p:nvSpPr>
        <p:spPr>
          <a:xfrm>
            <a:off x="5887379" y="2961468"/>
            <a:ext cx="2534738" cy="1180222"/>
          </a:xfrm>
          <a:custGeom>
            <a:avLst/>
            <a:gdLst>
              <a:gd name="connsiteX0" fmla="*/ 0 w 3232150"/>
              <a:gd name="connsiteY0" fmla="*/ 3175 h 1504950"/>
              <a:gd name="connsiteX1" fmla="*/ 47625 w 3232150"/>
              <a:gd name="connsiteY1" fmla="*/ 0 h 1504950"/>
              <a:gd name="connsiteX2" fmla="*/ 57150 w 3232150"/>
              <a:gd name="connsiteY2" fmla="*/ 28575 h 1504950"/>
              <a:gd name="connsiteX3" fmla="*/ 88900 w 3232150"/>
              <a:gd name="connsiteY3" fmla="*/ 25400 h 1504950"/>
              <a:gd name="connsiteX4" fmla="*/ 88900 w 3232150"/>
              <a:gd name="connsiteY4" fmla="*/ 25400 h 1504950"/>
              <a:gd name="connsiteX5" fmla="*/ 111125 w 3232150"/>
              <a:gd name="connsiteY5" fmla="*/ 41275 h 1504950"/>
              <a:gd name="connsiteX6" fmla="*/ 114300 w 3232150"/>
              <a:gd name="connsiteY6" fmla="*/ 53975 h 1504950"/>
              <a:gd name="connsiteX7" fmla="*/ 139700 w 3232150"/>
              <a:gd name="connsiteY7" fmla="*/ 53975 h 1504950"/>
              <a:gd name="connsiteX8" fmla="*/ 161925 w 3232150"/>
              <a:gd name="connsiteY8" fmla="*/ 85725 h 1504950"/>
              <a:gd name="connsiteX9" fmla="*/ 165100 w 3232150"/>
              <a:gd name="connsiteY9" fmla="*/ 95250 h 1504950"/>
              <a:gd name="connsiteX10" fmla="*/ 174625 w 3232150"/>
              <a:gd name="connsiteY10" fmla="*/ 107950 h 1504950"/>
              <a:gd name="connsiteX11" fmla="*/ 247650 w 3232150"/>
              <a:gd name="connsiteY11" fmla="*/ 107950 h 1504950"/>
              <a:gd name="connsiteX12" fmla="*/ 247650 w 3232150"/>
              <a:gd name="connsiteY12" fmla="*/ 120650 h 1504950"/>
              <a:gd name="connsiteX13" fmla="*/ 311150 w 3232150"/>
              <a:gd name="connsiteY13" fmla="*/ 123825 h 1504950"/>
              <a:gd name="connsiteX14" fmla="*/ 333375 w 3232150"/>
              <a:gd name="connsiteY14" fmla="*/ 142875 h 1504950"/>
              <a:gd name="connsiteX15" fmla="*/ 339725 w 3232150"/>
              <a:gd name="connsiteY15" fmla="*/ 152400 h 1504950"/>
              <a:gd name="connsiteX16" fmla="*/ 365125 w 3232150"/>
              <a:gd name="connsiteY16" fmla="*/ 152400 h 1504950"/>
              <a:gd name="connsiteX17" fmla="*/ 371475 w 3232150"/>
              <a:gd name="connsiteY17" fmla="*/ 168275 h 1504950"/>
              <a:gd name="connsiteX18" fmla="*/ 444500 w 3232150"/>
              <a:gd name="connsiteY18" fmla="*/ 165100 h 1504950"/>
              <a:gd name="connsiteX19" fmla="*/ 447675 w 3232150"/>
              <a:gd name="connsiteY19" fmla="*/ 168275 h 1504950"/>
              <a:gd name="connsiteX20" fmla="*/ 469900 w 3232150"/>
              <a:gd name="connsiteY20" fmla="*/ 174625 h 1504950"/>
              <a:gd name="connsiteX21" fmla="*/ 485775 w 3232150"/>
              <a:gd name="connsiteY21" fmla="*/ 196850 h 1504950"/>
              <a:gd name="connsiteX22" fmla="*/ 492125 w 3232150"/>
              <a:gd name="connsiteY22" fmla="*/ 215900 h 1504950"/>
              <a:gd name="connsiteX23" fmla="*/ 495300 w 3232150"/>
              <a:gd name="connsiteY23" fmla="*/ 238125 h 1504950"/>
              <a:gd name="connsiteX24" fmla="*/ 546100 w 3232150"/>
              <a:gd name="connsiteY24" fmla="*/ 234950 h 1504950"/>
              <a:gd name="connsiteX25" fmla="*/ 552450 w 3232150"/>
              <a:gd name="connsiteY25" fmla="*/ 250825 h 1504950"/>
              <a:gd name="connsiteX26" fmla="*/ 584200 w 3232150"/>
              <a:gd name="connsiteY26" fmla="*/ 250825 h 1504950"/>
              <a:gd name="connsiteX27" fmla="*/ 584200 w 3232150"/>
              <a:gd name="connsiteY27" fmla="*/ 260350 h 1504950"/>
              <a:gd name="connsiteX28" fmla="*/ 644525 w 3232150"/>
              <a:gd name="connsiteY28" fmla="*/ 260350 h 1504950"/>
              <a:gd name="connsiteX29" fmla="*/ 657225 w 3232150"/>
              <a:gd name="connsiteY29" fmla="*/ 260350 h 1504950"/>
              <a:gd name="connsiteX30" fmla="*/ 654050 w 3232150"/>
              <a:gd name="connsiteY30" fmla="*/ 298450 h 1504950"/>
              <a:gd name="connsiteX31" fmla="*/ 666750 w 3232150"/>
              <a:gd name="connsiteY31" fmla="*/ 323850 h 1504950"/>
              <a:gd name="connsiteX32" fmla="*/ 669925 w 3232150"/>
              <a:gd name="connsiteY32" fmla="*/ 333375 h 1504950"/>
              <a:gd name="connsiteX33" fmla="*/ 676275 w 3232150"/>
              <a:gd name="connsiteY33" fmla="*/ 342900 h 1504950"/>
              <a:gd name="connsiteX34" fmla="*/ 676275 w 3232150"/>
              <a:gd name="connsiteY34" fmla="*/ 365125 h 1504950"/>
              <a:gd name="connsiteX35" fmla="*/ 733425 w 3232150"/>
              <a:gd name="connsiteY35" fmla="*/ 365125 h 1504950"/>
              <a:gd name="connsiteX36" fmla="*/ 736600 w 3232150"/>
              <a:gd name="connsiteY36" fmla="*/ 374650 h 1504950"/>
              <a:gd name="connsiteX37" fmla="*/ 771525 w 3232150"/>
              <a:gd name="connsiteY37" fmla="*/ 374650 h 1504950"/>
              <a:gd name="connsiteX38" fmla="*/ 781050 w 3232150"/>
              <a:gd name="connsiteY38" fmla="*/ 381000 h 1504950"/>
              <a:gd name="connsiteX39" fmla="*/ 831850 w 3232150"/>
              <a:gd name="connsiteY39" fmla="*/ 381000 h 1504950"/>
              <a:gd name="connsiteX40" fmla="*/ 844550 w 3232150"/>
              <a:gd name="connsiteY40" fmla="*/ 485775 h 1504950"/>
              <a:gd name="connsiteX41" fmla="*/ 869950 w 3232150"/>
              <a:gd name="connsiteY41" fmla="*/ 501650 h 1504950"/>
              <a:gd name="connsiteX42" fmla="*/ 908050 w 3232150"/>
              <a:gd name="connsiteY42" fmla="*/ 498475 h 1504950"/>
              <a:gd name="connsiteX43" fmla="*/ 908050 w 3232150"/>
              <a:gd name="connsiteY43" fmla="*/ 511175 h 1504950"/>
              <a:gd name="connsiteX44" fmla="*/ 939800 w 3232150"/>
              <a:gd name="connsiteY44" fmla="*/ 511175 h 1504950"/>
              <a:gd name="connsiteX45" fmla="*/ 974725 w 3232150"/>
              <a:gd name="connsiteY45" fmla="*/ 533400 h 1504950"/>
              <a:gd name="connsiteX46" fmla="*/ 981075 w 3232150"/>
              <a:gd name="connsiteY46" fmla="*/ 542925 h 1504950"/>
              <a:gd name="connsiteX47" fmla="*/ 984250 w 3232150"/>
              <a:gd name="connsiteY47" fmla="*/ 552450 h 1504950"/>
              <a:gd name="connsiteX48" fmla="*/ 996950 w 3232150"/>
              <a:gd name="connsiteY48" fmla="*/ 558800 h 1504950"/>
              <a:gd name="connsiteX49" fmla="*/ 1006475 w 3232150"/>
              <a:gd name="connsiteY49" fmla="*/ 565150 h 1504950"/>
              <a:gd name="connsiteX50" fmla="*/ 1009650 w 3232150"/>
              <a:gd name="connsiteY50" fmla="*/ 574675 h 1504950"/>
              <a:gd name="connsiteX51" fmla="*/ 1019175 w 3232150"/>
              <a:gd name="connsiteY51" fmla="*/ 596900 h 1504950"/>
              <a:gd name="connsiteX52" fmla="*/ 1019175 w 3232150"/>
              <a:gd name="connsiteY52" fmla="*/ 600075 h 1504950"/>
              <a:gd name="connsiteX53" fmla="*/ 1092200 w 3232150"/>
              <a:gd name="connsiteY53" fmla="*/ 596900 h 1504950"/>
              <a:gd name="connsiteX54" fmla="*/ 1095375 w 3232150"/>
              <a:gd name="connsiteY54" fmla="*/ 612775 h 1504950"/>
              <a:gd name="connsiteX55" fmla="*/ 1193800 w 3232150"/>
              <a:gd name="connsiteY55" fmla="*/ 612775 h 1504950"/>
              <a:gd name="connsiteX56" fmla="*/ 1206500 w 3232150"/>
              <a:gd name="connsiteY56" fmla="*/ 625475 h 1504950"/>
              <a:gd name="connsiteX57" fmla="*/ 1247775 w 3232150"/>
              <a:gd name="connsiteY57" fmla="*/ 641350 h 1504950"/>
              <a:gd name="connsiteX58" fmla="*/ 1263650 w 3232150"/>
              <a:gd name="connsiteY58" fmla="*/ 708025 h 1504950"/>
              <a:gd name="connsiteX59" fmla="*/ 1273175 w 3232150"/>
              <a:gd name="connsiteY59" fmla="*/ 733425 h 1504950"/>
              <a:gd name="connsiteX60" fmla="*/ 1282700 w 3232150"/>
              <a:gd name="connsiteY60" fmla="*/ 736600 h 1504950"/>
              <a:gd name="connsiteX61" fmla="*/ 1285875 w 3232150"/>
              <a:gd name="connsiteY61" fmla="*/ 746125 h 1504950"/>
              <a:gd name="connsiteX62" fmla="*/ 1295400 w 3232150"/>
              <a:gd name="connsiteY62" fmla="*/ 752475 h 1504950"/>
              <a:gd name="connsiteX63" fmla="*/ 1428750 w 3232150"/>
              <a:gd name="connsiteY63" fmla="*/ 752475 h 1504950"/>
              <a:gd name="connsiteX64" fmla="*/ 1428750 w 3232150"/>
              <a:gd name="connsiteY64" fmla="*/ 752475 h 1504950"/>
              <a:gd name="connsiteX65" fmla="*/ 1460500 w 3232150"/>
              <a:gd name="connsiteY65" fmla="*/ 758825 h 1504950"/>
              <a:gd name="connsiteX66" fmla="*/ 1466850 w 3232150"/>
              <a:gd name="connsiteY66" fmla="*/ 768350 h 1504950"/>
              <a:gd name="connsiteX67" fmla="*/ 1489075 w 3232150"/>
              <a:gd name="connsiteY67" fmla="*/ 787400 h 1504950"/>
              <a:gd name="connsiteX68" fmla="*/ 1498600 w 3232150"/>
              <a:gd name="connsiteY68" fmla="*/ 793750 h 1504950"/>
              <a:gd name="connsiteX69" fmla="*/ 1504950 w 3232150"/>
              <a:gd name="connsiteY69" fmla="*/ 803275 h 1504950"/>
              <a:gd name="connsiteX70" fmla="*/ 1514475 w 3232150"/>
              <a:gd name="connsiteY70" fmla="*/ 806450 h 1504950"/>
              <a:gd name="connsiteX71" fmla="*/ 1524000 w 3232150"/>
              <a:gd name="connsiteY71" fmla="*/ 812800 h 1504950"/>
              <a:gd name="connsiteX72" fmla="*/ 1527175 w 3232150"/>
              <a:gd name="connsiteY72" fmla="*/ 825500 h 1504950"/>
              <a:gd name="connsiteX73" fmla="*/ 1530350 w 3232150"/>
              <a:gd name="connsiteY73" fmla="*/ 831850 h 1504950"/>
              <a:gd name="connsiteX74" fmla="*/ 1590675 w 3232150"/>
              <a:gd name="connsiteY74" fmla="*/ 831850 h 1504950"/>
              <a:gd name="connsiteX75" fmla="*/ 1593850 w 3232150"/>
              <a:gd name="connsiteY75" fmla="*/ 841375 h 1504950"/>
              <a:gd name="connsiteX76" fmla="*/ 1670050 w 3232150"/>
              <a:gd name="connsiteY76" fmla="*/ 844550 h 1504950"/>
              <a:gd name="connsiteX77" fmla="*/ 1673225 w 3232150"/>
              <a:gd name="connsiteY77" fmla="*/ 860425 h 1504950"/>
              <a:gd name="connsiteX78" fmla="*/ 1682750 w 3232150"/>
              <a:gd name="connsiteY78" fmla="*/ 860425 h 1504950"/>
              <a:gd name="connsiteX79" fmla="*/ 1682750 w 3232150"/>
              <a:gd name="connsiteY79" fmla="*/ 885825 h 1504950"/>
              <a:gd name="connsiteX80" fmla="*/ 1708150 w 3232150"/>
              <a:gd name="connsiteY80" fmla="*/ 882650 h 1504950"/>
              <a:gd name="connsiteX81" fmla="*/ 1704975 w 3232150"/>
              <a:gd name="connsiteY81" fmla="*/ 901700 h 1504950"/>
              <a:gd name="connsiteX82" fmla="*/ 1752600 w 3232150"/>
              <a:gd name="connsiteY82" fmla="*/ 901700 h 1504950"/>
              <a:gd name="connsiteX83" fmla="*/ 1758950 w 3232150"/>
              <a:gd name="connsiteY83" fmla="*/ 933450 h 1504950"/>
              <a:gd name="connsiteX84" fmla="*/ 1781175 w 3232150"/>
              <a:gd name="connsiteY84" fmla="*/ 952500 h 1504950"/>
              <a:gd name="connsiteX85" fmla="*/ 1781175 w 3232150"/>
              <a:gd name="connsiteY85" fmla="*/ 952500 h 1504950"/>
              <a:gd name="connsiteX86" fmla="*/ 1778000 w 3232150"/>
              <a:gd name="connsiteY86" fmla="*/ 977900 h 1504950"/>
              <a:gd name="connsiteX87" fmla="*/ 1825625 w 3232150"/>
              <a:gd name="connsiteY87" fmla="*/ 974725 h 1504950"/>
              <a:gd name="connsiteX88" fmla="*/ 1825625 w 3232150"/>
              <a:gd name="connsiteY88" fmla="*/ 1009650 h 1504950"/>
              <a:gd name="connsiteX89" fmla="*/ 1863725 w 3232150"/>
              <a:gd name="connsiteY89" fmla="*/ 1003300 h 1504950"/>
              <a:gd name="connsiteX90" fmla="*/ 1866900 w 3232150"/>
              <a:gd name="connsiteY90" fmla="*/ 1025525 h 1504950"/>
              <a:gd name="connsiteX91" fmla="*/ 1885950 w 3232150"/>
              <a:gd name="connsiteY91" fmla="*/ 1025525 h 1504950"/>
              <a:gd name="connsiteX92" fmla="*/ 1885950 w 3232150"/>
              <a:gd name="connsiteY92" fmla="*/ 1038225 h 1504950"/>
              <a:gd name="connsiteX93" fmla="*/ 1993900 w 3232150"/>
              <a:gd name="connsiteY93" fmla="*/ 1038225 h 1504950"/>
              <a:gd name="connsiteX94" fmla="*/ 1997075 w 3232150"/>
              <a:gd name="connsiteY94" fmla="*/ 1066800 h 1504950"/>
              <a:gd name="connsiteX95" fmla="*/ 2000250 w 3232150"/>
              <a:gd name="connsiteY95" fmla="*/ 1076325 h 1504950"/>
              <a:gd name="connsiteX96" fmla="*/ 2003425 w 3232150"/>
              <a:gd name="connsiteY96" fmla="*/ 1104900 h 1504950"/>
              <a:gd name="connsiteX97" fmla="*/ 2009775 w 3232150"/>
              <a:gd name="connsiteY97" fmla="*/ 1123950 h 1504950"/>
              <a:gd name="connsiteX98" fmla="*/ 2012950 w 3232150"/>
              <a:gd name="connsiteY98" fmla="*/ 1133475 h 1504950"/>
              <a:gd name="connsiteX99" fmla="*/ 2016125 w 3232150"/>
              <a:gd name="connsiteY99" fmla="*/ 1152525 h 1504950"/>
              <a:gd name="connsiteX100" fmla="*/ 2019300 w 3232150"/>
              <a:gd name="connsiteY100" fmla="*/ 1162050 h 1504950"/>
              <a:gd name="connsiteX101" fmla="*/ 2019300 w 3232150"/>
              <a:gd name="connsiteY101" fmla="*/ 1184275 h 1504950"/>
              <a:gd name="connsiteX102" fmla="*/ 2092325 w 3232150"/>
              <a:gd name="connsiteY102" fmla="*/ 1181100 h 1504950"/>
              <a:gd name="connsiteX103" fmla="*/ 2101850 w 3232150"/>
              <a:gd name="connsiteY103" fmla="*/ 1206500 h 1504950"/>
              <a:gd name="connsiteX104" fmla="*/ 2105025 w 3232150"/>
              <a:gd name="connsiteY104" fmla="*/ 1241425 h 1504950"/>
              <a:gd name="connsiteX105" fmla="*/ 2473325 w 3232150"/>
              <a:gd name="connsiteY105" fmla="*/ 1238250 h 1504950"/>
              <a:gd name="connsiteX106" fmla="*/ 2473325 w 3232150"/>
              <a:gd name="connsiteY106" fmla="*/ 1276350 h 1504950"/>
              <a:gd name="connsiteX107" fmla="*/ 2492375 w 3232150"/>
              <a:gd name="connsiteY107" fmla="*/ 1279525 h 1504950"/>
              <a:gd name="connsiteX108" fmla="*/ 2489200 w 3232150"/>
              <a:gd name="connsiteY108" fmla="*/ 1314450 h 1504950"/>
              <a:gd name="connsiteX109" fmla="*/ 2489200 w 3232150"/>
              <a:gd name="connsiteY109" fmla="*/ 1314450 h 1504950"/>
              <a:gd name="connsiteX110" fmla="*/ 2514600 w 3232150"/>
              <a:gd name="connsiteY110" fmla="*/ 1314450 h 1504950"/>
              <a:gd name="connsiteX111" fmla="*/ 2511425 w 3232150"/>
              <a:gd name="connsiteY111" fmla="*/ 1352550 h 1504950"/>
              <a:gd name="connsiteX112" fmla="*/ 2524125 w 3232150"/>
              <a:gd name="connsiteY112" fmla="*/ 1412875 h 1504950"/>
              <a:gd name="connsiteX113" fmla="*/ 2584450 w 3232150"/>
              <a:gd name="connsiteY113" fmla="*/ 1406525 h 1504950"/>
              <a:gd name="connsiteX114" fmla="*/ 2584450 w 3232150"/>
              <a:gd name="connsiteY114" fmla="*/ 1504950 h 1504950"/>
              <a:gd name="connsiteX115" fmla="*/ 3232150 w 3232150"/>
              <a:gd name="connsiteY115" fmla="*/ 1504950 h 1504950"/>
              <a:gd name="connsiteX0" fmla="*/ 0 w 3232150"/>
              <a:gd name="connsiteY0" fmla="*/ 3175 h 1504950"/>
              <a:gd name="connsiteX1" fmla="*/ 47625 w 3232150"/>
              <a:gd name="connsiteY1" fmla="*/ 0 h 1504950"/>
              <a:gd name="connsiteX2" fmla="*/ 57150 w 3232150"/>
              <a:gd name="connsiteY2" fmla="*/ 28575 h 1504950"/>
              <a:gd name="connsiteX3" fmla="*/ 88900 w 3232150"/>
              <a:gd name="connsiteY3" fmla="*/ 25400 h 1504950"/>
              <a:gd name="connsiteX4" fmla="*/ 88900 w 3232150"/>
              <a:gd name="connsiteY4" fmla="*/ 25400 h 1504950"/>
              <a:gd name="connsiteX5" fmla="*/ 111125 w 3232150"/>
              <a:gd name="connsiteY5" fmla="*/ 41275 h 1504950"/>
              <a:gd name="connsiteX6" fmla="*/ 114300 w 3232150"/>
              <a:gd name="connsiteY6" fmla="*/ 53975 h 1504950"/>
              <a:gd name="connsiteX7" fmla="*/ 139700 w 3232150"/>
              <a:gd name="connsiteY7" fmla="*/ 53975 h 1504950"/>
              <a:gd name="connsiteX8" fmla="*/ 161925 w 3232150"/>
              <a:gd name="connsiteY8" fmla="*/ 85725 h 1504950"/>
              <a:gd name="connsiteX9" fmla="*/ 165100 w 3232150"/>
              <a:gd name="connsiteY9" fmla="*/ 95250 h 1504950"/>
              <a:gd name="connsiteX10" fmla="*/ 174625 w 3232150"/>
              <a:gd name="connsiteY10" fmla="*/ 107950 h 1504950"/>
              <a:gd name="connsiteX11" fmla="*/ 247650 w 3232150"/>
              <a:gd name="connsiteY11" fmla="*/ 107950 h 1504950"/>
              <a:gd name="connsiteX12" fmla="*/ 247650 w 3232150"/>
              <a:gd name="connsiteY12" fmla="*/ 120650 h 1504950"/>
              <a:gd name="connsiteX13" fmla="*/ 311150 w 3232150"/>
              <a:gd name="connsiteY13" fmla="*/ 123825 h 1504950"/>
              <a:gd name="connsiteX14" fmla="*/ 333375 w 3232150"/>
              <a:gd name="connsiteY14" fmla="*/ 142875 h 1504950"/>
              <a:gd name="connsiteX15" fmla="*/ 339725 w 3232150"/>
              <a:gd name="connsiteY15" fmla="*/ 152400 h 1504950"/>
              <a:gd name="connsiteX16" fmla="*/ 365125 w 3232150"/>
              <a:gd name="connsiteY16" fmla="*/ 152400 h 1504950"/>
              <a:gd name="connsiteX17" fmla="*/ 371475 w 3232150"/>
              <a:gd name="connsiteY17" fmla="*/ 168275 h 1504950"/>
              <a:gd name="connsiteX18" fmla="*/ 444500 w 3232150"/>
              <a:gd name="connsiteY18" fmla="*/ 165100 h 1504950"/>
              <a:gd name="connsiteX19" fmla="*/ 447675 w 3232150"/>
              <a:gd name="connsiteY19" fmla="*/ 168275 h 1504950"/>
              <a:gd name="connsiteX20" fmla="*/ 469900 w 3232150"/>
              <a:gd name="connsiteY20" fmla="*/ 174625 h 1504950"/>
              <a:gd name="connsiteX21" fmla="*/ 485775 w 3232150"/>
              <a:gd name="connsiteY21" fmla="*/ 196850 h 1504950"/>
              <a:gd name="connsiteX22" fmla="*/ 492125 w 3232150"/>
              <a:gd name="connsiteY22" fmla="*/ 215900 h 1504950"/>
              <a:gd name="connsiteX23" fmla="*/ 495300 w 3232150"/>
              <a:gd name="connsiteY23" fmla="*/ 238125 h 1504950"/>
              <a:gd name="connsiteX24" fmla="*/ 546100 w 3232150"/>
              <a:gd name="connsiteY24" fmla="*/ 234950 h 1504950"/>
              <a:gd name="connsiteX25" fmla="*/ 552450 w 3232150"/>
              <a:gd name="connsiteY25" fmla="*/ 250825 h 1504950"/>
              <a:gd name="connsiteX26" fmla="*/ 584200 w 3232150"/>
              <a:gd name="connsiteY26" fmla="*/ 250825 h 1504950"/>
              <a:gd name="connsiteX27" fmla="*/ 584200 w 3232150"/>
              <a:gd name="connsiteY27" fmla="*/ 260350 h 1504950"/>
              <a:gd name="connsiteX28" fmla="*/ 644525 w 3232150"/>
              <a:gd name="connsiteY28" fmla="*/ 260350 h 1504950"/>
              <a:gd name="connsiteX29" fmla="*/ 657225 w 3232150"/>
              <a:gd name="connsiteY29" fmla="*/ 260350 h 1504950"/>
              <a:gd name="connsiteX30" fmla="*/ 654050 w 3232150"/>
              <a:gd name="connsiteY30" fmla="*/ 298450 h 1504950"/>
              <a:gd name="connsiteX31" fmla="*/ 666750 w 3232150"/>
              <a:gd name="connsiteY31" fmla="*/ 323850 h 1504950"/>
              <a:gd name="connsiteX32" fmla="*/ 669925 w 3232150"/>
              <a:gd name="connsiteY32" fmla="*/ 333375 h 1504950"/>
              <a:gd name="connsiteX33" fmla="*/ 676275 w 3232150"/>
              <a:gd name="connsiteY33" fmla="*/ 342900 h 1504950"/>
              <a:gd name="connsiteX34" fmla="*/ 676275 w 3232150"/>
              <a:gd name="connsiteY34" fmla="*/ 365125 h 1504950"/>
              <a:gd name="connsiteX35" fmla="*/ 733425 w 3232150"/>
              <a:gd name="connsiteY35" fmla="*/ 365125 h 1504950"/>
              <a:gd name="connsiteX36" fmla="*/ 736600 w 3232150"/>
              <a:gd name="connsiteY36" fmla="*/ 374650 h 1504950"/>
              <a:gd name="connsiteX37" fmla="*/ 771525 w 3232150"/>
              <a:gd name="connsiteY37" fmla="*/ 374650 h 1504950"/>
              <a:gd name="connsiteX38" fmla="*/ 781050 w 3232150"/>
              <a:gd name="connsiteY38" fmla="*/ 381000 h 1504950"/>
              <a:gd name="connsiteX39" fmla="*/ 831850 w 3232150"/>
              <a:gd name="connsiteY39" fmla="*/ 381000 h 1504950"/>
              <a:gd name="connsiteX40" fmla="*/ 844550 w 3232150"/>
              <a:gd name="connsiteY40" fmla="*/ 485775 h 1504950"/>
              <a:gd name="connsiteX41" fmla="*/ 869950 w 3232150"/>
              <a:gd name="connsiteY41" fmla="*/ 501650 h 1504950"/>
              <a:gd name="connsiteX42" fmla="*/ 908050 w 3232150"/>
              <a:gd name="connsiteY42" fmla="*/ 498475 h 1504950"/>
              <a:gd name="connsiteX43" fmla="*/ 908050 w 3232150"/>
              <a:gd name="connsiteY43" fmla="*/ 511175 h 1504950"/>
              <a:gd name="connsiteX44" fmla="*/ 939800 w 3232150"/>
              <a:gd name="connsiteY44" fmla="*/ 511175 h 1504950"/>
              <a:gd name="connsiteX45" fmla="*/ 974725 w 3232150"/>
              <a:gd name="connsiteY45" fmla="*/ 533400 h 1504950"/>
              <a:gd name="connsiteX46" fmla="*/ 981075 w 3232150"/>
              <a:gd name="connsiteY46" fmla="*/ 542925 h 1504950"/>
              <a:gd name="connsiteX47" fmla="*/ 984250 w 3232150"/>
              <a:gd name="connsiteY47" fmla="*/ 552450 h 1504950"/>
              <a:gd name="connsiteX48" fmla="*/ 996950 w 3232150"/>
              <a:gd name="connsiteY48" fmla="*/ 558800 h 1504950"/>
              <a:gd name="connsiteX49" fmla="*/ 1006475 w 3232150"/>
              <a:gd name="connsiteY49" fmla="*/ 565150 h 1504950"/>
              <a:gd name="connsiteX50" fmla="*/ 1009650 w 3232150"/>
              <a:gd name="connsiteY50" fmla="*/ 574675 h 1504950"/>
              <a:gd name="connsiteX51" fmla="*/ 1019175 w 3232150"/>
              <a:gd name="connsiteY51" fmla="*/ 596900 h 1504950"/>
              <a:gd name="connsiteX52" fmla="*/ 1019175 w 3232150"/>
              <a:gd name="connsiteY52" fmla="*/ 600075 h 1504950"/>
              <a:gd name="connsiteX53" fmla="*/ 1092200 w 3232150"/>
              <a:gd name="connsiteY53" fmla="*/ 596900 h 1504950"/>
              <a:gd name="connsiteX54" fmla="*/ 1095375 w 3232150"/>
              <a:gd name="connsiteY54" fmla="*/ 612775 h 1504950"/>
              <a:gd name="connsiteX55" fmla="*/ 1193800 w 3232150"/>
              <a:gd name="connsiteY55" fmla="*/ 612775 h 1504950"/>
              <a:gd name="connsiteX56" fmla="*/ 1206500 w 3232150"/>
              <a:gd name="connsiteY56" fmla="*/ 625475 h 1504950"/>
              <a:gd name="connsiteX57" fmla="*/ 1247775 w 3232150"/>
              <a:gd name="connsiteY57" fmla="*/ 641350 h 1504950"/>
              <a:gd name="connsiteX58" fmla="*/ 1263650 w 3232150"/>
              <a:gd name="connsiteY58" fmla="*/ 708025 h 1504950"/>
              <a:gd name="connsiteX59" fmla="*/ 1273175 w 3232150"/>
              <a:gd name="connsiteY59" fmla="*/ 733425 h 1504950"/>
              <a:gd name="connsiteX60" fmla="*/ 1282700 w 3232150"/>
              <a:gd name="connsiteY60" fmla="*/ 736600 h 1504950"/>
              <a:gd name="connsiteX61" fmla="*/ 1285875 w 3232150"/>
              <a:gd name="connsiteY61" fmla="*/ 746125 h 1504950"/>
              <a:gd name="connsiteX62" fmla="*/ 1295400 w 3232150"/>
              <a:gd name="connsiteY62" fmla="*/ 752475 h 1504950"/>
              <a:gd name="connsiteX63" fmla="*/ 1428750 w 3232150"/>
              <a:gd name="connsiteY63" fmla="*/ 752475 h 1504950"/>
              <a:gd name="connsiteX64" fmla="*/ 1428750 w 3232150"/>
              <a:gd name="connsiteY64" fmla="*/ 752475 h 1504950"/>
              <a:gd name="connsiteX65" fmla="*/ 1460500 w 3232150"/>
              <a:gd name="connsiteY65" fmla="*/ 758825 h 1504950"/>
              <a:gd name="connsiteX66" fmla="*/ 1466850 w 3232150"/>
              <a:gd name="connsiteY66" fmla="*/ 768350 h 1504950"/>
              <a:gd name="connsiteX67" fmla="*/ 1489075 w 3232150"/>
              <a:gd name="connsiteY67" fmla="*/ 787400 h 1504950"/>
              <a:gd name="connsiteX68" fmla="*/ 1498600 w 3232150"/>
              <a:gd name="connsiteY68" fmla="*/ 793750 h 1504950"/>
              <a:gd name="connsiteX69" fmla="*/ 1504950 w 3232150"/>
              <a:gd name="connsiteY69" fmla="*/ 803275 h 1504950"/>
              <a:gd name="connsiteX70" fmla="*/ 1514475 w 3232150"/>
              <a:gd name="connsiteY70" fmla="*/ 806450 h 1504950"/>
              <a:gd name="connsiteX71" fmla="*/ 1524000 w 3232150"/>
              <a:gd name="connsiteY71" fmla="*/ 812800 h 1504950"/>
              <a:gd name="connsiteX72" fmla="*/ 1527175 w 3232150"/>
              <a:gd name="connsiteY72" fmla="*/ 825500 h 1504950"/>
              <a:gd name="connsiteX73" fmla="*/ 1530350 w 3232150"/>
              <a:gd name="connsiteY73" fmla="*/ 831850 h 1504950"/>
              <a:gd name="connsiteX74" fmla="*/ 1590675 w 3232150"/>
              <a:gd name="connsiteY74" fmla="*/ 831850 h 1504950"/>
              <a:gd name="connsiteX75" fmla="*/ 1593850 w 3232150"/>
              <a:gd name="connsiteY75" fmla="*/ 841375 h 1504950"/>
              <a:gd name="connsiteX76" fmla="*/ 1670050 w 3232150"/>
              <a:gd name="connsiteY76" fmla="*/ 844550 h 1504950"/>
              <a:gd name="connsiteX77" fmla="*/ 1673225 w 3232150"/>
              <a:gd name="connsiteY77" fmla="*/ 860425 h 1504950"/>
              <a:gd name="connsiteX78" fmla="*/ 1682750 w 3232150"/>
              <a:gd name="connsiteY78" fmla="*/ 860425 h 1504950"/>
              <a:gd name="connsiteX79" fmla="*/ 1682750 w 3232150"/>
              <a:gd name="connsiteY79" fmla="*/ 885825 h 1504950"/>
              <a:gd name="connsiteX80" fmla="*/ 1708150 w 3232150"/>
              <a:gd name="connsiteY80" fmla="*/ 882650 h 1504950"/>
              <a:gd name="connsiteX81" fmla="*/ 1704975 w 3232150"/>
              <a:gd name="connsiteY81" fmla="*/ 901700 h 1504950"/>
              <a:gd name="connsiteX82" fmla="*/ 1752600 w 3232150"/>
              <a:gd name="connsiteY82" fmla="*/ 901700 h 1504950"/>
              <a:gd name="connsiteX83" fmla="*/ 1758950 w 3232150"/>
              <a:gd name="connsiteY83" fmla="*/ 933450 h 1504950"/>
              <a:gd name="connsiteX84" fmla="*/ 1781175 w 3232150"/>
              <a:gd name="connsiteY84" fmla="*/ 952500 h 1504950"/>
              <a:gd name="connsiteX85" fmla="*/ 1781175 w 3232150"/>
              <a:gd name="connsiteY85" fmla="*/ 952500 h 1504950"/>
              <a:gd name="connsiteX86" fmla="*/ 1778000 w 3232150"/>
              <a:gd name="connsiteY86" fmla="*/ 977900 h 1504950"/>
              <a:gd name="connsiteX87" fmla="*/ 1825625 w 3232150"/>
              <a:gd name="connsiteY87" fmla="*/ 974725 h 1504950"/>
              <a:gd name="connsiteX88" fmla="*/ 1825625 w 3232150"/>
              <a:gd name="connsiteY88" fmla="*/ 1009650 h 1504950"/>
              <a:gd name="connsiteX89" fmla="*/ 1863725 w 3232150"/>
              <a:gd name="connsiteY89" fmla="*/ 1003300 h 1504950"/>
              <a:gd name="connsiteX90" fmla="*/ 1866900 w 3232150"/>
              <a:gd name="connsiteY90" fmla="*/ 1025525 h 1504950"/>
              <a:gd name="connsiteX91" fmla="*/ 1885950 w 3232150"/>
              <a:gd name="connsiteY91" fmla="*/ 1025525 h 1504950"/>
              <a:gd name="connsiteX92" fmla="*/ 1885950 w 3232150"/>
              <a:gd name="connsiteY92" fmla="*/ 1038225 h 1504950"/>
              <a:gd name="connsiteX93" fmla="*/ 1993900 w 3232150"/>
              <a:gd name="connsiteY93" fmla="*/ 1038225 h 1504950"/>
              <a:gd name="connsiteX94" fmla="*/ 1997075 w 3232150"/>
              <a:gd name="connsiteY94" fmla="*/ 1066800 h 1504950"/>
              <a:gd name="connsiteX95" fmla="*/ 2000250 w 3232150"/>
              <a:gd name="connsiteY95" fmla="*/ 1076325 h 1504950"/>
              <a:gd name="connsiteX96" fmla="*/ 2003425 w 3232150"/>
              <a:gd name="connsiteY96" fmla="*/ 1104900 h 1504950"/>
              <a:gd name="connsiteX97" fmla="*/ 2009775 w 3232150"/>
              <a:gd name="connsiteY97" fmla="*/ 1123950 h 1504950"/>
              <a:gd name="connsiteX98" fmla="*/ 2012950 w 3232150"/>
              <a:gd name="connsiteY98" fmla="*/ 1133475 h 1504950"/>
              <a:gd name="connsiteX99" fmla="*/ 2016125 w 3232150"/>
              <a:gd name="connsiteY99" fmla="*/ 1152525 h 1504950"/>
              <a:gd name="connsiteX100" fmla="*/ 2019300 w 3232150"/>
              <a:gd name="connsiteY100" fmla="*/ 1162050 h 1504950"/>
              <a:gd name="connsiteX101" fmla="*/ 2019300 w 3232150"/>
              <a:gd name="connsiteY101" fmla="*/ 1184275 h 1504950"/>
              <a:gd name="connsiteX102" fmla="*/ 2092325 w 3232150"/>
              <a:gd name="connsiteY102" fmla="*/ 1181100 h 1504950"/>
              <a:gd name="connsiteX103" fmla="*/ 2101850 w 3232150"/>
              <a:gd name="connsiteY103" fmla="*/ 1206500 h 1504950"/>
              <a:gd name="connsiteX104" fmla="*/ 2105025 w 3232150"/>
              <a:gd name="connsiteY104" fmla="*/ 1241425 h 1504950"/>
              <a:gd name="connsiteX105" fmla="*/ 2473325 w 3232150"/>
              <a:gd name="connsiteY105" fmla="*/ 1238250 h 1504950"/>
              <a:gd name="connsiteX106" fmla="*/ 2473325 w 3232150"/>
              <a:gd name="connsiteY106" fmla="*/ 1276350 h 1504950"/>
              <a:gd name="connsiteX107" fmla="*/ 2492375 w 3232150"/>
              <a:gd name="connsiteY107" fmla="*/ 1279525 h 1504950"/>
              <a:gd name="connsiteX108" fmla="*/ 2489200 w 3232150"/>
              <a:gd name="connsiteY108" fmla="*/ 1314450 h 1504950"/>
              <a:gd name="connsiteX109" fmla="*/ 2489200 w 3232150"/>
              <a:gd name="connsiteY109" fmla="*/ 1314450 h 1504950"/>
              <a:gd name="connsiteX110" fmla="*/ 2514600 w 3232150"/>
              <a:gd name="connsiteY110" fmla="*/ 1314450 h 1504950"/>
              <a:gd name="connsiteX111" fmla="*/ 2511425 w 3232150"/>
              <a:gd name="connsiteY111" fmla="*/ 1352550 h 1504950"/>
              <a:gd name="connsiteX112" fmla="*/ 2530475 w 3232150"/>
              <a:gd name="connsiteY112" fmla="*/ 1400175 h 1504950"/>
              <a:gd name="connsiteX113" fmla="*/ 2584450 w 3232150"/>
              <a:gd name="connsiteY113" fmla="*/ 1406525 h 1504950"/>
              <a:gd name="connsiteX114" fmla="*/ 2584450 w 3232150"/>
              <a:gd name="connsiteY114" fmla="*/ 1504950 h 1504950"/>
              <a:gd name="connsiteX115" fmla="*/ 3232150 w 3232150"/>
              <a:gd name="connsiteY115" fmla="*/ 1504950 h 1504950"/>
              <a:gd name="connsiteX0" fmla="*/ 0 w 3232150"/>
              <a:gd name="connsiteY0" fmla="*/ 3175 h 1504950"/>
              <a:gd name="connsiteX1" fmla="*/ 47625 w 3232150"/>
              <a:gd name="connsiteY1" fmla="*/ 0 h 1504950"/>
              <a:gd name="connsiteX2" fmla="*/ 57150 w 3232150"/>
              <a:gd name="connsiteY2" fmla="*/ 28575 h 1504950"/>
              <a:gd name="connsiteX3" fmla="*/ 88900 w 3232150"/>
              <a:gd name="connsiteY3" fmla="*/ 25400 h 1504950"/>
              <a:gd name="connsiteX4" fmla="*/ 88900 w 3232150"/>
              <a:gd name="connsiteY4" fmla="*/ 25400 h 1504950"/>
              <a:gd name="connsiteX5" fmla="*/ 111125 w 3232150"/>
              <a:gd name="connsiteY5" fmla="*/ 41275 h 1504950"/>
              <a:gd name="connsiteX6" fmla="*/ 114300 w 3232150"/>
              <a:gd name="connsiteY6" fmla="*/ 53975 h 1504950"/>
              <a:gd name="connsiteX7" fmla="*/ 139700 w 3232150"/>
              <a:gd name="connsiteY7" fmla="*/ 53975 h 1504950"/>
              <a:gd name="connsiteX8" fmla="*/ 161925 w 3232150"/>
              <a:gd name="connsiteY8" fmla="*/ 85725 h 1504950"/>
              <a:gd name="connsiteX9" fmla="*/ 165100 w 3232150"/>
              <a:gd name="connsiteY9" fmla="*/ 95250 h 1504950"/>
              <a:gd name="connsiteX10" fmla="*/ 174625 w 3232150"/>
              <a:gd name="connsiteY10" fmla="*/ 107950 h 1504950"/>
              <a:gd name="connsiteX11" fmla="*/ 247650 w 3232150"/>
              <a:gd name="connsiteY11" fmla="*/ 107950 h 1504950"/>
              <a:gd name="connsiteX12" fmla="*/ 247650 w 3232150"/>
              <a:gd name="connsiteY12" fmla="*/ 120650 h 1504950"/>
              <a:gd name="connsiteX13" fmla="*/ 311150 w 3232150"/>
              <a:gd name="connsiteY13" fmla="*/ 123825 h 1504950"/>
              <a:gd name="connsiteX14" fmla="*/ 333375 w 3232150"/>
              <a:gd name="connsiteY14" fmla="*/ 142875 h 1504950"/>
              <a:gd name="connsiteX15" fmla="*/ 339725 w 3232150"/>
              <a:gd name="connsiteY15" fmla="*/ 152400 h 1504950"/>
              <a:gd name="connsiteX16" fmla="*/ 365125 w 3232150"/>
              <a:gd name="connsiteY16" fmla="*/ 152400 h 1504950"/>
              <a:gd name="connsiteX17" fmla="*/ 371475 w 3232150"/>
              <a:gd name="connsiteY17" fmla="*/ 168275 h 1504950"/>
              <a:gd name="connsiteX18" fmla="*/ 444500 w 3232150"/>
              <a:gd name="connsiteY18" fmla="*/ 165100 h 1504950"/>
              <a:gd name="connsiteX19" fmla="*/ 447675 w 3232150"/>
              <a:gd name="connsiteY19" fmla="*/ 168275 h 1504950"/>
              <a:gd name="connsiteX20" fmla="*/ 469900 w 3232150"/>
              <a:gd name="connsiteY20" fmla="*/ 174625 h 1504950"/>
              <a:gd name="connsiteX21" fmla="*/ 485775 w 3232150"/>
              <a:gd name="connsiteY21" fmla="*/ 196850 h 1504950"/>
              <a:gd name="connsiteX22" fmla="*/ 492125 w 3232150"/>
              <a:gd name="connsiteY22" fmla="*/ 215900 h 1504950"/>
              <a:gd name="connsiteX23" fmla="*/ 495300 w 3232150"/>
              <a:gd name="connsiteY23" fmla="*/ 238125 h 1504950"/>
              <a:gd name="connsiteX24" fmla="*/ 546100 w 3232150"/>
              <a:gd name="connsiteY24" fmla="*/ 234950 h 1504950"/>
              <a:gd name="connsiteX25" fmla="*/ 552450 w 3232150"/>
              <a:gd name="connsiteY25" fmla="*/ 250825 h 1504950"/>
              <a:gd name="connsiteX26" fmla="*/ 584200 w 3232150"/>
              <a:gd name="connsiteY26" fmla="*/ 250825 h 1504950"/>
              <a:gd name="connsiteX27" fmla="*/ 584200 w 3232150"/>
              <a:gd name="connsiteY27" fmla="*/ 260350 h 1504950"/>
              <a:gd name="connsiteX28" fmla="*/ 644525 w 3232150"/>
              <a:gd name="connsiteY28" fmla="*/ 260350 h 1504950"/>
              <a:gd name="connsiteX29" fmla="*/ 657225 w 3232150"/>
              <a:gd name="connsiteY29" fmla="*/ 260350 h 1504950"/>
              <a:gd name="connsiteX30" fmla="*/ 654050 w 3232150"/>
              <a:gd name="connsiteY30" fmla="*/ 298450 h 1504950"/>
              <a:gd name="connsiteX31" fmla="*/ 666750 w 3232150"/>
              <a:gd name="connsiteY31" fmla="*/ 323850 h 1504950"/>
              <a:gd name="connsiteX32" fmla="*/ 669925 w 3232150"/>
              <a:gd name="connsiteY32" fmla="*/ 333375 h 1504950"/>
              <a:gd name="connsiteX33" fmla="*/ 676275 w 3232150"/>
              <a:gd name="connsiteY33" fmla="*/ 342900 h 1504950"/>
              <a:gd name="connsiteX34" fmla="*/ 676275 w 3232150"/>
              <a:gd name="connsiteY34" fmla="*/ 365125 h 1504950"/>
              <a:gd name="connsiteX35" fmla="*/ 733425 w 3232150"/>
              <a:gd name="connsiteY35" fmla="*/ 365125 h 1504950"/>
              <a:gd name="connsiteX36" fmla="*/ 736600 w 3232150"/>
              <a:gd name="connsiteY36" fmla="*/ 374650 h 1504950"/>
              <a:gd name="connsiteX37" fmla="*/ 771525 w 3232150"/>
              <a:gd name="connsiteY37" fmla="*/ 374650 h 1504950"/>
              <a:gd name="connsiteX38" fmla="*/ 781050 w 3232150"/>
              <a:gd name="connsiteY38" fmla="*/ 381000 h 1504950"/>
              <a:gd name="connsiteX39" fmla="*/ 831850 w 3232150"/>
              <a:gd name="connsiteY39" fmla="*/ 381000 h 1504950"/>
              <a:gd name="connsiteX40" fmla="*/ 844550 w 3232150"/>
              <a:gd name="connsiteY40" fmla="*/ 485775 h 1504950"/>
              <a:gd name="connsiteX41" fmla="*/ 869950 w 3232150"/>
              <a:gd name="connsiteY41" fmla="*/ 501650 h 1504950"/>
              <a:gd name="connsiteX42" fmla="*/ 908050 w 3232150"/>
              <a:gd name="connsiteY42" fmla="*/ 498475 h 1504950"/>
              <a:gd name="connsiteX43" fmla="*/ 908050 w 3232150"/>
              <a:gd name="connsiteY43" fmla="*/ 511175 h 1504950"/>
              <a:gd name="connsiteX44" fmla="*/ 939800 w 3232150"/>
              <a:gd name="connsiteY44" fmla="*/ 511175 h 1504950"/>
              <a:gd name="connsiteX45" fmla="*/ 974725 w 3232150"/>
              <a:gd name="connsiteY45" fmla="*/ 533400 h 1504950"/>
              <a:gd name="connsiteX46" fmla="*/ 981075 w 3232150"/>
              <a:gd name="connsiteY46" fmla="*/ 542925 h 1504950"/>
              <a:gd name="connsiteX47" fmla="*/ 984250 w 3232150"/>
              <a:gd name="connsiteY47" fmla="*/ 552450 h 1504950"/>
              <a:gd name="connsiteX48" fmla="*/ 996950 w 3232150"/>
              <a:gd name="connsiteY48" fmla="*/ 558800 h 1504950"/>
              <a:gd name="connsiteX49" fmla="*/ 1006475 w 3232150"/>
              <a:gd name="connsiteY49" fmla="*/ 565150 h 1504950"/>
              <a:gd name="connsiteX50" fmla="*/ 1009650 w 3232150"/>
              <a:gd name="connsiteY50" fmla="*/ 574675 h 1504950"/>
              <a:gd name="connsiteX51" fmla="*/ 1019175 w 3232150"/>
              <a:gd name="connsiteY51" fmla="*/ 596900 h 1504950"/>
              <a:gd name="connsiteX52" fmla="*/ 1019175 w 3232150"/>
              <a:gd name="connsiteY52" fmla="*/ 600075 h 1504950"/>
              <a:gd name="connsiteX53" fmla="*/ 1092200 w 3232150"/>
              <a:gd name="connsiteY53" fmla="*/ 596900 h 1504950"/>
              <a:gd name="connsiteX54" fmla="*/ 1095375 w 3232150"/>
              <a:gd name="connsiteY54" fmla="*/ 612775 h 1504950"/>
              <a:gd name="connsiteX55" fmla="*/ 1193800 w 3232150"/>
              <a:gd name="connsiteY55" fmla="*/ 612775 h 1504950"/>
              <a:gd name="connsiteX56" fmla="*/ 1206500 w 3232150"/>
              <a:gd name="connsiteY56" fmla="*/ 625475 h 1504950"/>
              <a:gd name="connsiteX57" fmla="*/ 1247775 w 3232150"/>
              <a:gd name="connsiteY57" fmla="*/ 641350 h 1504950"/>
              <a:gd name="connsiteX58" fmla="*/ 1263650 w 3232150"/>
              <a:gd name="connsiteY58" fmla="*/ 708025 h 1504950"/>
              <a:gd name="connsiteX59" fmla="*/ 1273175 w 3232150"/>
              <a:gd name="connsiteY59" fmla="*/ 733425 h 1504950"/>
              <a:gd name="connsiteX60" fmla="*/ 1282700 w 3232150"/>
              <a:gd name="connsiteY60" fmla="*/ 736600 h 1504950"/>
              <a:gd name="connsiteX61" fmla="*/ 1285875 w 3232150"/>
              <a:gd name="connsiteY61" fmla="*/ 746125 h 1504950"/>
              <a:gd name="connsiteX62" fmla="*/ 1295400 w 3232150"/>
              <a:gd name="connsiteY62" fmla="*/ 752475 h 1504950"/>
              <a:gd name="connsiteX63" fmla="*/ 1428750 w 3232150"/>
              <a:gd name="connsiteY63" fmla="*/ 752475 h 1504950"/>
              <a:gd name="connsiteX64" fmla="*/ 1428750 w 3232150"/>
              <a:gd name="connsiteY64" fmla="*/ 752475 h 1504950"/>
              <a:gd name="connsiteX65" fmla="*/ 1460500 w 3232150"/>
              <a:gd name="connsiteY65" fmla="*/ 758825 h 1504950"/>
              <a:gd name="connsiteX66" fmla="*/ 1466850 w 3232150"/>
              <a:gd name="connsiteY66" fmla="*/ 768350 h 1504950"/>
              <a:gd name="connsiteX67" fmla="*/ 1511300 w 3232150"/>
              <a:gd name="connsiteY67" fmla="*/ 768350 h 1504950"/>
              <a:gd name="connsiteX68" fmla="*/ 1498600 w 3232150"/>
              <a:gd name="connsiteY68" fmla="*/ 793750 h 1504950"/>
              <a:gd name="connsiteX69" fmla="*/ 1504950 w 3232150"/>
              <a:gd name="connsiteY69" fmla="*/ 803275 h 1504950"/>
              <a:gd name="connsiteX70" fmla="*/ 1514475 w 3232150"/>
              <a:gd name="connsiteY70" fmla="*/ 806450 h 1504950"/>
              <a:gd name="connsiteX71" fmla="*/ 1524000 w 3232150"/>
              <a:gd name="connsiteY71" fmla="*/ 812800 h 1504950"/>
              <a:gd name="connsiteX72" fmla="*/ 1527175 w 3232150"/>
              <a:gd name="connsiteY72" fmla="*/ 825500 h 1504950"/>
              <a:gd name="connsiteX73" fmla="*/ 1530350 w 3232150"/>
              <a:gd name="connsiteY73" fmla="*/ 831850 h 1504950"/>
              <a:gd name="connsiteX74" fmla="*/ 1590675 w 3232150"/>
              <a:gd name="connsiteY74" fmla="*/ 831850 h 1504950"/>
              <a:gd name="connsiteX75" fmla="*/ 1593850 w 3232150"/>
              <a:gd name="connsiteY75" fmla="*/ 841375 h 1504950"/>
              <a:gd name="connsiteX76" fmla="*/ 1670050 w 3232150"/>
              <a:gd name="connsiteY76" fmla="*/ 844550 h 1504950"/>
              <a:gd name="connsiteX77" fmla="*/ 1673225 w 3232150"/>
              <a:gd name="connsiteY77" fmla="*/ 860425 h 1504950"/>
              <a:gd name="connsiteX78" fmla="*/ 1682750 w 3232150"/>
              <a:gd name="connsiteY78" fmla="*/ 860425 h 1504950"/>
              <a:gd name="connsiteX79" fmla="*/ 1682750 w 3232150"/>
              <a:gd name="connsiteY79" fmla="*/ 885825 h 1504950"/>
              <a:gd name="connsiteX80" fmla="*/ 1708150 w 3232150"/>
              <a:gd name="connsiteY80" fmla="*/ 882650 h 1504950"/>
              <a:gd name="connsiteX81" fmla="*/ 1704975 w 3232150"/>
              <a:gd name="connsiteY81" fmla="*/ 901700 h 1504950"/>
              <a:gd name="connsiteX82" fmla="*/ 1752600 w 3232150"/>
              <a:gd name="connsiteY82" fmla="*/ 901700 h 1504950"/>
              <a:gd name="connsiteX83" fmla="*/ 1758950 w 3232150"/>
              <a:gd name="connsiteY83" fmla="*/ 933450 h 1504950"/>
              <a:gd name="connsiteX84" fmla="*/ 1781175 w 3232150"/>
              <a:gd name="connsiteY84" fmla="*/ 952500 h 1504950"/>
              <a:gd name="connsiteX85" fmla="*/ 1781175 w 3232150"/>
              <a:gd name="connsiteY85" fmla="*/ 952500 h 1504950"/>
              <a:gd name="connsiteX86" fmla="*/ 1778000 w 3232150"/>
              <a:gd name="connsiteY86" fmla="*/ 977900 h 1504950"/>
              <a:gd name="connsiteX87" fmla="*/ 1825625 w 3232150"/>
              <a:gd name="connsiteY87" fmla="*/ 974725 h 1504950"/>
              <a:gd name="connsiteX88" fmla="*/ 1825625 w 3232150"/>
              <a:gd name="connsiteY88" fmla="*/ 1009650 h 1504950"/>
              <a:gd name="connsiteX89" fmla="*/ 1863725 w 3232150"/>
              <a:gd name="connsiteY89" fmla="*/ 1003300 h 1504950"/>
              <a:gd name="connsiteX90" fmla="*/ 1866900 w 3232150"/>
              <a:gd name="connsiteY90" fmla="*/ 1025525 h 1504950"/>
              <a:gd name="connsiteX91" fmla="*/ 1885950 w 3232150"/>
              <a:gd name="connsiteY91" fmla="*/ 1025525 h 1504950"/>
              <a:gd name="connsiteX92" fmla="*/ 1885950 w 3232150"/>
              <a:gd name="connsiteY92" fmla="*/ 1038225 h 1504950"/>
              <a:gd name="connsiteX93" fmla="*/ 1993900 w 3232150"/>
              <a:gd name="connsiteY93" fmla="*/ 1038225 h 1504950"/>
              <a:gd name="connsiteX94" fmla="*/ 1997075 w 3232150"/>
              <a:gd name="connsiteY94" fmla="*/ 1066800 h 1504950"/>
              <a:gd name="connsiteX95" fmla="*/ 2000250 w 3232150"/>
              <a:gd name="connsiteY95" fmla="*/ 1076325 h 1504950"/>
              <a:gd name="connsiteX96" fmla="*/ 2003425 w 3232150"/>
              <a:gd name="connsiteY96" fmla="*/ 1104900 h 1504950"/>
              <a:gd name="connsiteX97" fmla="*/ 2009775 w 3232150"/>
              <a:gd name="connsiteY97" fmla="*/ 1123950 h 1504950"/>
              <a:gd name="connsiteX98" fmla="*/ 2012950 w 3232150"/>
              <a:gd name="connsiteY98" fmla="*/ 1133475 h 1504950"/>
              <a:gd name="connsiteX99" fmla="*/ 2016125 w 3232150"/>
              <a:gd name="connsiteY99" fmla="*/ 1152525 h 1504950"/>
              <a:gd name="connsiteX100" fmla="*/ 2019300 w 3232150"/>
              <a:gd name="connsiteY100" fmla="*/ 1162050 h 1504950"/>
              <a:gd name="connsiteX101" fmla="*/ 2019300 w 3232150"/>
              <a:gd name="connsiteY101" fmla="*/ 1184275 h 1504950"/>
              <a:gd name="connsiteX102" fmla="*/ 2092325 w 3232150"/>
              <a:gd name="connsiteY102" fmla="*/ 1181100 h 1504950"/>
              <a:gd name="connsiteX103" fmla="*/ 2101850 w 3232150"/>
              <a:gd name="connsiteY103" fmla="*/ 1206500 h 1504950"/>
              <a:gd name="connsiteX104" fmla="*/ 2105025 w 3232150"/>
              <a:gd name="connsiteY104" fmla="*/ 1241425 h 1504950"/>
              <a:gd name="connsiteX105" fmla="*/ 2473325 w 3232150"/>
              <a:gd name="connsiteY105" fmla="*/ 1238250 h 1504950"/>
              <a:gd name="connsiteX106" fmla="*/ 2473325 w 3232150"/>
              <a:gd name="connsiteY106" fmla="*/ 1276350 h 1504950"/>
              <a:gd name="connsiteX107" fmla="*/ 2492375 w 3232150"/>
              <a:gd name="connsiteY107" fmla="*/ 1279525 h 1504950"/>
              <a:gd name="connsiteX108" fmla="*/ 2489200 w 3232150"/>
              <a:gd name="connsiteY108" fmla="*/ 1314450 h 1504950"/>
              <a:gd name="connsiteX109" fmla="*/ 2489200 w 3232150"/>
              <a:gd name="connsiteY109" fmla="*/ 1314450 h 1504950"/>
              <a:gd name="connsiteX110" fmla="*/ 2514600 w 3232150"/>
              <a:gd name="connsiteY110" fmla="*/ 1314450 h 1504950"/>
              <a:gd name="connsiteX111" fmla="*/ 2511425 w 3232150"/>
              <a:gd name="connsiteY111" fmla="*/ 1352550 h 1504950"/>
              <a:gd name="connsiteX112" fmla="*/ 2530475 w 3232150"/>
              <a:gd name="connsiteY112" fmla="*/ 1400175 h 1504950"/>
              <a:gd name="connsiteX113" fmla="*/ 2584450 w 3232150"/>
              <a:gd name="connsiteY113" fmla="*/ 1406525 h 1504950"/>
              <a:gd name="connsiteX114" fmla="*/ 2584450 w 3232150"/>
              <a:gd name="connsiteY114" fmla="*/ 1504950 h 1504950"/>
              <a:gd name="connsiteX115" fmla="*/ 3232150 w 3232150"/>
              <a:gd name="connsiteY115" fmla="*/ 1504950 h 1504950"/>
              <a:gd name="connsiteX0" fmla="*/ 0 w 3232150"/>
              <a:gd name="connsiteY0" fmla="*/ 3175 h 1504950"/>
              <a:gd name="connsiteX1" fmla="*/ 47625 w 3232150"/>
              <a:gd name="connsiteY1" fmla="*/ 0 h 1504950"/>
              <a:gd name="connsiteX2" fmla="*/ 57150 w 3232150"/>
              <a:gd name="connsiteY2" fmla="*/ 28575 h 1504950"/>
              <a:gd name="connsiteX3" fmla="*/ 88900 w 3232150"/>
              <a:gd name="connsiteY3" fmla="*/ 25400 h 1504950"/>
              <a:gd name="connsiteX4" fmla="*/ 88900 w 3232150"/>
              <a:gd name="connsiteY4" fmla="*/ 25400 h 1504950"/>
              <a:gd name="connsiteX5" fmla="*/ 111125 w 3232150"/>
              <a:gd name="connsiteY5" fmla="*/ 41275 h 1504950"/>
              <a:gd name="connsiteX6" fmla="*/ 114300 w 3232150"/>
              <a:gd name="connsiteY6" fmla="*/ 53975 h 1504950"/>
              <a:gd name="connsiteX7" fmla="*/ 139700 w 3232150"/>
              <a:gd name="connsiteY7" fmla="*/ 53975 h 1504950"/>
              <a:gd name="connsiteX8" fmla="*/ 161925 w 3232150"/>
              <a:gd name="connsiteY8" fmla="*/ 85725 h 1504950"/>
              <a:gd name="connsiteX9" fmla="*/ 165100 w 3232150"/>
              <a:gd name="connsiteY9" fmla="*/ 95250 h 1504950"/>
              <a:gd name="connsiteX10" fmla="*/ 174625 w 3232150"/>
              <a:gd name="connsiteY10" fmla="*/ 107950 h 1504950"/>
              <a:gd name="connsiteX11" fmla="*/ 247650 w 3232150"/>
              <a:gd name="connsiteY11" fmla="*/ 107950 h 1504950"/>
              <a:gd name="connsiteX12" fmla="*/ 247650 w 3232150"/>
              <a:gd name="connsiteY12" fmla="*/ 120650 h 1504950"/>
              <a:gd name="connsiteX13" fmla="*/ 311150 w 3232150"/>
              <a:gd name="connsiteY13" fmla="*/ 123825 h 1504950"/>
              <a:gd name="connsiteX14" fmla="*/ 333375 w 3232150"/>
              <a:gd name="connsiteY14" fmla="*/ 142875 h 1504950"/>
              <a:gd name="connsiteX15" fmla="*/ 339725 w 3232150"/>
              <a:gd name="connsiteY15" fmla="*/ 152400 h 1504950"/>
              <a:gd name="connsiteX16" fmla="*/ 365125 w 3232150"/>
              <a:gd name="connsiteY16" fmla="*/ 152400 h 1504950"/>
              <a:gd name="connsiteX17" fmla="*/ 371475 w 3232150"/>
              <a:gd name="connsiteY17" fmla="*/ 168275 h 1504950"/>
              <a:gd name="connsiteX18" fmla="*/ 444500 w 3232150"/>
              <a:gd name="connsiteY18" fmla="*/ 165100 h 1504950"/>
              <a:gd name="connsiteX19" fmla="*/ 447675 w 3232150"/>
              <a:gd name="connsiteY19" fmla="*/ 168275 h 1504950"/>
              <a:gd name="connsiteX20" fmla="*/ 469900 w 3232150"/>
              <a:gd name="connsiteY20" fmla="*/ 174625 h 1504950"/>
              <a:gd name="connsiteX21" fmla="*/ 485775 w 3232150"/>
              <a:gd name="connsiteY21" fmla="*/ 196850 h 1504950"/>
              <a:gd name="connsiteX22" fmla="*/ 492125 w 3232150"/>
              <a:gd name="connsiteY22" fmla="*/ 215900 h 1504950"/>
              <a:gd name="connsiteX23" fmla="*/ 495300 w 3232150"/>
              <a:gd name="connsiteY23" fmla="*/ 238125 h 1504950"/>
              <a:gd name="connsiteX24" fmla="*/ 546100 w 3232150"/>
              <a:gd name="connsiteY24" fmla="*/ 234950 h 1504950"/>
              <a:gd name="connsiteX25" fmla="*/ 552450 w 3232150"/>
              <a:gd name="connsiteY25" fmla="*/ 250825 h 1504950"/>
              <a:gd name="connsiteX26" fmla="*/ 584200 w 3232150"/>
              <a:gd name="connsiteY26" fmla="*/ 250825 h 1504950"/>
              <a:gd name="connsiteX27" fmla="*/ 584200 w 3232150"/>
              <a:gd name="connsiteY27" fmla="*/ 260350 h 1504950"/>
              <a:gd name="connsiteX28" fmla="*/ 644525 w 3232150"/>
              <a:gd name="connsiteY28" fmla="*/ 260350 h 1504950"/>
              <a:gd name="connsiteX29" fmla="*/ 657225 w 3232150"/>
              <a:gd name="connsiteY29" fmla="*/ 260350 h 1504950"/>
              <a:gd name="connsiteX30" fmla="*/ 654050 w 3232150"/>
              <a:gd name="connsiteY30" fmla="*/ 298450 h 1504950"/>
              <a:gd name="connsiteX31" fmla="*/ 666750 w 3232150"/>
              <a:gd name="connsiteY31" fmla="*/ 323850 h 1504950"/>
              <a:gd name="connsiteX32" fmla="*/ 669925 w 3232150"/>
              <a:gd name="connsiteY32" fmla="*/ 333375 h 1504950"/>
              <a:gd name="connsiteX33" fmla="*/ 676275 w 3232150"/>
              <a:gd name="connsiteY33" fmla="*/ 342900 h 1504950"/>
              <a:gd name="connsiteX34" fmla="*/ 676275 w 3232150"/>
              <a:gd name="connsiteY34" fmla="*/ 365125 h 1504950"/>
              <a:gd name="connsiteX35" fmla="*/ 733425 w 3232150"/>
              <a:gd name="connsiteY35" fmla="*/ 365125 h 1504950"/>
              <a:gd name="connsiteX36" fmla="*/ 736600 w 3232150"/>
              <a:gd name="connsiteY36" fmla="*/ 374650 h 1504950"/>
              <a:gd name="connsiteX37" fmla="*/ 771525 w 3232150"/>
              <a:gd name="connsiteY37" fmla="*/ 374650 h 1504950"/>
              <a:gd name="connsiteX38" fmla="*/ 781050 w 3232150"/>
              <a:gd name="connsiteY38" fmla="*/ 381000 h 1504950"/>
              <a:gd name="connsiteX39" fmla="*/ 831850 w 3232150"/>
              <a:gd name="connsiteY39" fmla="*/ 381000 h 1504950"/>
              <a:gd name="connsiteX40" fmla="*/ 844550 w 3232150"/>
              <a:gd name="connsiteY40" fmla="*/ 485775 h 1504950"/>
              <a:gd name="connsiteX41" fmla="*/ 869950 w 3232150"/>
              <a:gd name="connsiteY41" fmla="*/ 501650 h 1504950"/>
              <a:gd name="connsiteX42" fmla="*/ 908050 w 3232150"/>
              <a:gd name="connsiteY42" fmla="*/ 498475 h 1504950"/>
              <a:gd name="connsiteX43" fmla="*/ 908050 w 3232150"/>
              <a:gd name="connsiteY43" fmla="*/ 511175 h 1504950"/>
              <a:gd name="connsiteX44" fmla="*/ 939800 w 3232150"/>
              <a:gd name="connsiteY44" fmla="*/ 511175 h 1504950"/>
              <a:gd name="connsiteX45" fmla="*/ 974725 w 3232150"/>
              <a:gd name="connsiteY45" fmla="*/ 533400 h 1504950"/>
              <a:gd name="connsiteX46" fmla="*/ 981075 w 3232150"/>
              <a:gd name="connsiteY46" fmla="*/ 542925 h 1504950"/>
              <a:gd name="connsiteX47" fmla="*/ 984250 w 3232150"/>
              <a:gd name="connsiteY47" fmla="*/ 552450 h 1504950"/>
              <a:gd name="connsiteX48" fmla="*/ 996950 w 3232150"/>
              <a:gd name="connsiteY48" fmla="*/ 558800 h 1504950"/>
              <a:gd name="connsiteX49" fmla="*/ 1006475 w 3232150"/>
              <a:gd name="connsiteY49" fmla="*/ 565150 h 1504950"/>
              <a:gd name="connsiteX50" fmla="*/ 1009650 w 3232150"/>
              <a:gd name="connsiteY50" fmla="*/ 574675 h 1504950"/>
              <a:gd name="connsiteX51" fmla="*/ 1019175 w 3232150"/>
              <a:gd name="connsiteY51" fmla="*/ 596900 h 1504950"/>
              <a:gd name="connsiteX52" fmla="*/ 1019175 w 3232150"/>
              <a:gd name="connsiteY52" fmla="*/ 600075 h 1504950"/>
              <a:gd name="connsiteX53" fmla="*/ 1092200 w 3232150"/>
              <a:gd name="connsiteY53" fmla="*/ 596900 h 1504950"/>
              <a:gd name="connsiteX54" fmla="*/ 1095375 w 3232150"/>
              <a:gd name="connsiteY54" fmla="*/ 612775 h 1504950"/>
              <a:gd name="connsiteX55" fmla="*/ 1193800 w 3232150"/>
              <a:gd name="connsiteY55" fmla="*/ 612775 h 1504950"/>
              <a:gd name="connsiteX56" fmla="*/ 1206500 w 3232150"/>
              <a:gd name="connsiteY56" fmla="*/ 625475 h 1504950"/>
              <a:gd name="connsiteX57" fmla="*/ 1247775 w 3232150"/>
              <a:gd name="connsiteY57" fmla="*/ 641350 h 1504950"/>
              <a:gd name="connsiteX58" fmla="*/ 1263650 w 3232150"/>
              <a:gd name="connsiteY58" fmla="*/ 708025 h 1504950"/>
              <a:gd name="connsiteX59" fmla="*/ 1273175 w 3232150"/>
              <a:gd name="connsiteY59" fmla="*/ 733425 h 1504950"/>
              <a:gd name="connsiteX60" fmla="*/ 1282700 w 3232150"/>
              <a:gd name="connsiteY60" fmla="*/ 736600 h 1504950"/>
              <a:gd name="connsiteX61" fmla="*/ 1285875 w 3232150"/>
              <a:gd name="connsiteY61" fmla="*/ 746125 h 1504950"/>
              <a:gd name="connsiteX62" fmla="*/ 1295400 w 3232150"/>
              <a:gd name="connsiteY62" fmla="*/ 752475 h 1504950"/>
              <a:gd name="connsiteX63" fmla="*/ 1428750 w 3232150"/>
              <a:gd name="connsiteY63" fmla="*/ 752475 h 1504950"/>
              <a:gd name="connsiteX64" fmla="*/ 1428750 w 3232150"/>
              <a:gd name="connsiteY64" fmla="*/ 752475 h 1504950"/>
              <a:gd name="connsiteX65" fmla="*/ 1460500 w 3232150"/>
              <a:gd name="connsiteY65" fmla="*/ 758825 h 1504950"/>
              <a:gd name="connsiteX66" fmla="*/ 1482725 w 3232150"/>
              <a:gd name="connsiteY66" fmla="*/ 755650 h 1504950"/>
              <a:gd name="connsiteX67" fmla="*/ 1511300 w 3232150"/>
              <a:gd name="connsiteY67" fmla="*/ 768350 h 1504950"/>
              <a:gd name="connsiteX68" fmla="*/ 1498600 w 3232150"/>
              <a:gd name="connsiteY68" fmla="*/ 793750 h 1504950"/>
              <a:gd name="connsiteX69" fmla="*/ 1504950 w 3232150"/>
              <a:gd name="connsiteY69" fmla="*/ 803275 h 1504950"/>
              <a:gd name="connsiteX70" fmla="*/ 1514475 w 3232150"/>
              <a:gd name="connsiteY70" fmla="*/ 806450 h 1504950"/>
              <a:gd name="connsiteX71" fmla="*/ 1524000 w 3232150"/>
              <a:gd name="connsiteY71" fmla="*/ 812800 h 1504950"/>
              <a:gd name="connsiteX72" fmla="*/ 1527175 w 3232150"/>
              <a:gd name="connsiteY72" fmla="*/ 825500 h 1504950"/>
              <a:gd name="connsiteX73" fmla="*/ 1530350 w 3232150"/>
              <a:gd name="connsiteY73" fmla="*/ 831850 h 1504950"/>
              <a:gd name="connsiteX74" fmla="*/ 1590675 w 3232150"/>
              <a:gd name="connsiteY74" fmla="*/ 831850 h 1504950"/>
              <a:gd name="connsiteX75" fmla="*/ 1593850 w 3232150"/>
              <a:gd name="connsiteY75" fmla="*/ 841375 h 1504950"/>
              <a:gd name="connsiteX76" fmla="*/ 1670050 w 3232150"/>
              <a:gd name="connsiteY76" fmla="*/ 844550 h 1504950"/>
              <a:gd name="connsiteX77" fmla="*/ 1673225 w 3232150"/>
              <a:gd name="connsiteY77" fmla="*/ 860425 h 1504950"/>
              <a:gd name="connsiteX78" fmla="*/ 1682750 w 3232150"/>
              <a:gd name="connsiteY78" fmla="*/ 860425 h 1504950"/>
              <a:gd name="connsiteX79" fmla="*/ 1682750 w 3232150"/>
              <a:gd name="connsiteY79" fmla="*/ 885825 h 1504950"/>
              <a:gd name="connsiteX80" fmla="*/ 1708150 w 3232150"/>
              <a:gd name="connsiteY80" fmla="*/ 882650 h 1504950"/>
              <a:gd name="connsiteX81" fmla="*/ 1704975 w 3232150"/>
              <a:gd name="connsiteY81" fmla="*/ 901700 h 1504950"/>
              <a:gd name="connsiteX82" fmla="*/ 1752600 w 3232150"/>
              <a:gd name="connsiteY82" fmla="*/ 901700 h 1504950"/>
              <a:gd name="connsiteX83" fmla="*/ 1758950 w 3232150"/>
              <a:gd name="connsiteY83" fmla="*/ 933450 h 1504950"/>
              <a:gd name="connsiteX84" fmla="*/ 1781175 w 3232150"/>
              <a:gd name="connsiteY84" fmla="*/ 952500 h 1504950"/>
              <a:gd name="connsiteX85" fmla="*/ 1781175 w 3232150"/>
              <a:gd name="connsiteY85" fmla="*/ 952500 h 1504950"/>
              <a:gd name="connsiteX86" fmla="*/ 1778000 w 3232150"/>
              <a:gd name="connsiteY86" fmla="*/ 977900 h 1504950"/>
              <a:gd name="connsiteX87" fmla="*/ 1825625 w 3232150"/>
              <a:gd name="connsiteY87" fmla="*/ 974725 h 1504950"/>
              <a:gd name="connsiteX88" fmla="*/ 1825625 w 3232150"/>
              <a:gd name="connsiteY88" fmla="*/ 1009650 h 1504950"/>
              <a:gd name="connsiteX89" fmla="*/ 1863725 w 3232150"/>
              <a:gd name="connsiteY89" fmla="*/ 1003300 h 1504950"/>
              <a:gd name="connsiteX90" fmla="*/ 1866900 w 3232150"/>
              <a:gd name="connsiteY90" fmla="*/ 1025525 h 1504950"/>
              <a:gd name="connsiteX91" fmla="*/ 1885950 w 3232150"/>
              <a:gd name="connsiteY91" fmla="*/ 1025525 h 1504950"/>
              <a:gd name="connsiteX92" fmla="*/ 1885950 w 3232150"/>
              <a:gd name="connsiteY92" fmla="*/ 1038225 h 1504950"/>
              <a:gd name="connsiteX93" fmla="*/ 1993900 w 3232150"/>
              <a:gd name="connsiteY93" fmla="*/ 1038225 h 1504950"/>
              <a:gd name="connsiteX94" fmla="*/ 1997075 w 3232150"/>
              <a:gd name="connsiteY94" fmla="*/ 1066800 h 1504950"/>
              <a:gd name="connsiteX95" fmla="*/ 2000250 w 3232150"/>
              <a:gd name="connsiteY95" fmla="*/ 1076325 h 1504950"/>
              <a:gd name="connsiteX96" fmla="*/ 2003425 w 3232150"/>
              <a:gd name="connsiteY96" fmla="*/ 1104900 h 1504950"/>
              <a:gd name="connsiteX97" fmla="*/ 2009775 w 3232150"/>
              <a:gd name="connsiteY97" fmla="*/ 1123950 h 1504950"/>
              <a:gd name="connsiteX98" fmla="*/ 2012950 w 3232150"/>
              <a:gd name="connsiteY98" fmla="*/ 1133475 h 1504950"/>
              <a:gd name="connsiteX99" fmla="*/ 2016125 w 3232150"/>
              <a:gd name="connsiteY99" fmla="*/ 1152525 h 1504950"/>
              <a:gd name="connsiteX100" fmla="*/ 2019300 w 3232150"/>
              <a:gd name="connsiteY100" fmla="*/ 1162050 h 1504950"/>
              <a:gd name="connsiteX101" fmla="*/ 2019300 w 3232150"/>
              <a:gd name="connsiteY101" fmla="*/ 1184275 h 1504950"/>
              <a:gd name="connsiteX102" fmla="*/ 2092325 w 3232150"/>
              <a:gd name="connsiteY102" fmla="*/ 1181100 h 1504950"/>
              <a:gd name="connsiteX103" fmla="*/ 2101850 w 3232150"/>
              <a:gd name="connsiteY103" fmla="*/ 1206500 h 1504950"/>
              <a:gd name="connsiteX104" fmla="*/ 2105025 w 3232150"/>
              <a:gd name="connsiteY104" fmla="*/ 1241425 h 1504950"/>
              <a:gd name="connsiteX105" fmla="*/ 2473325 w 3232150"/>
              <a:gd name="connsiteY105" fmla="*/ 1238250 h 1504950"/>
              <a:gd name="connsiteX106" fmla="*/ 2473325 w 3232150"/>
              <a:gd name="connsiteY106" fmla="*/ 1276350 h 1504950"/>
              <a:gd name="connsiteX107" fmla="*/ 2492375 w 3232150"/>
              <a:gd name="connsiteY107" fmla="*/ 1279525 h 1504950"/>
              <a:gd name="connsiteX108" fmla="*/ 2489200 w 3232150"/>
              <a:gd name="connsiteY108" fmla="*/ 1314450 h 1504950"/>
              <a:gd name="connsiteX109" fmla="*/ 2489200 w 3232150"/>
              <a:gd name="connsiteY109" fmla="*/ 1314450 h 1504950"/>
              <a:gd name="connsiteX110" fmla="*/ 2514600 w 3232150"/>
              <a:gd name="connsiteY110" fmla="*/ 1314450 h 1504950"/>
              <a:gd name="connsiteX111" fmla="*/ 2511425 w 3232150"/>
              <a:gd name="connsiteY111" fmla="*/ 1352550 h 1504950"/>
              <a:gd name="connsiteX112" fmla="*/ 2530475 w 3232150"/>
              <a:gd name="connsiteY112" fmla="*/ 1400175 h 1504950"/>
              <a:gd name="connsiteX113" fmla="*/ 2584450 w 3232150"/>
              <a:gd name="connsiteY113" fmla="*/ 1406525 h 1504950"/>
              <a:gd name="connsiteX114" fmla="*/ 2584450 w 3232150"/>
              <a:gd name="connsiteY114" fmla="*/ 1504950 h 1504950"/>
              <a:gd name="connsiteX115" fmla="*/ 3232150 w 3232150"/>
              <a:gd name="connsiteY115" fmla="*/ 1504950 h 1504950"/>
              <a:gd name="connsiteX0" fmla="*/ 0 w 3232150"/>
              <a:gd name="connsiteY0" fmla="*/ 3175 h 1504950"/>
              <a:gd name="connsiteX1" fmla="*/ 47625 w 3232150"/>
              <a:gd name="connsiteY1" fmla="*/ 0 h 1504950"/>
              <a:gd name="connsiteX2" fmla="*/ 57150 w 3232150"/>
              <a:gd name="connsiteY2" fmla="*/ 28575 h 1504950"/>
              <a:gd name="connsiteX3" fmla="*/ 88900 w 3232150"/>
              <a:gd name="connsiteY3" fmla="*/ 25400 h 1504950"/>
              <a:gd name="connsiteX4" fmla="*/ 88900 w 3232150"/>
              <a:gd name="connsiteY4" fmla="*/ 25400 h 1504950"/>
              <a:gd name="connsiteX5" fmla="*/ 111125 w 3232150"/>
              <a:gd name="connsiteY5" fmla="*/ 41275 h 1504950"/>
              <a:gd name="connsiteX6" fmla="*/ 114300 w 3232150"/>
              <a:gd name="connsiteY6" fmla="*/ 53975 h 1504950"/>
              <a:gd name="connsiteX7" fmla="*/ 139700 w 3232150"/>
              <a:gd name="connsiteY7" fmla="*/ 53975 h 1504950"/>
              <a:gd name="connsiteX8" fmla="*/ 161925 w 3232150"/>
              <a:gd name="connsiteY8" fmla="*/ 85725 h 1504950"/>
              <a:gd name="connsiteX9" fmla="*/ 165100 w 3232150"/>
              <a:gd name="connsiteY9" fmla="*/ 95250 h 1504950"/>
              <a:gd name="connsiteX10" fmla="*/ 174625 w 3232150"/>
              <a:gd name="connsiteY10" fmla="*/ 107950 h 1504950"/>
              <a:gd name="connsiteX11" fmla="*/ 247650 w 3232150"/>
              <a:gd name="connsiteY11" fmla="*/ 107950 h 1504950"/>
              <a:gd name="connsiteX12" fmla="*/ 247650 w 3232150"/>
              <a:gd name="connsiteY12" fmla="*/ 120650 h 1504950"/>
              <a:gd name="connsiteX13" fmla="*/ 311150 w 3232150"/>
              <a:gd name="connsiteY13" fmla="*/ 123825 h 1504950"/>
              <a:gd name="connsiteX14" fmla="*/ 333375 w 3232150"/>
              <a:gd name="connsiteY14" fmla="*/ 142875 h 1504950"/>
              <a:gd name="connsiteX15" fmla="*/ 339725 w 3232150"/>
              <a:gd name="connsiteY15" fmla="*/ 152400 h 1504950"/>
              <a:gd name="connsiteX16" fmla="*/ 365125 w 3232150"/>
              <a:gd name="connsiteY16" fmla="*/ 152400 h 1504950"/>
              <a:gd name="connsiteX17" fmla="*/ 371475 w 3232150"/>
              <a:gd name="connsiteY17" fmla="*/ 168275 h 1504950"/>
              <a:gd name="connsiteX18" fmla="*/ 444500 w 3232150"/>
              <a:gd name="connsiteY18" fmla="*/ 165100 h 1504950"/>
              <a:gd name="connsiteX19" fmla="*/ 447675 w 3232150"/>
              <a:gd name="connsiteY19" fmla="*/ 168275 h 1504950"/>
              <a:gd name="connsiteX20" fmla="*/ 469900 w 3232150"/>
              <a:gd name="connsiteY20" fmla="*/ 174625 h 1504950"/>
              <a:gd name="connsiteX21" fmla="*/ 485775 w 3232150"/>
              <a:gd name="connsiteY21" fmla="*/ 196850 h 1504950"/>
              <a:gd name="connsiteX22" fmla="*/ 492125 w 3232150"/>
              <a:gd name="connsiteY22" fmla="*/ 215900 h 1504950"/>
              <a:gd name="connsiteX23" fmla="*/ 495300 w 3232150"/>
              <a:gd name="connsiteY23" fmla="*/ 238125 h 1504950"/>
              <a:gd name="connsiteX24" fmla="*/ 546100 w 3232150"/>
              <a:gd name="connsiteY24" fmla="*/ 234950 h 1504950"/>
              <a:gd name="connsiteX25" fmla="*/ 552450 w 3232150"/>
              <a:gd name="connsiteY25" fmla="*/ 250825 h 1504950"/>
              <a:gd name="connsiteX26" fmla="*/ 584200 w 3232150"/>
              <a:gd name="connsiteY26" fmla="*/ 250825 h 1504950"/>
              <a:gd name="connsiteX27" fmla="*/ 584200 w 3232150"/>
              <a:gd name="connsiteY27" fmla="*/ 260350 h 1504950"/>
              <a:gd name="connsiteX28" fmla="*/ 644525 w 3232150"/>
              <a:gd name="connsiteY28" fmla="*/ 260350 h 1504950"/>
              <a:gd name="connsiteX29" fmla="*/ 657225 w 3232150"/>
              <a:gd name="connsiteY29" fmla="*/ 260350 h 1504950"/>
              <a:gd name="connsiteX30" fmla="*/ 654050 w 3232150"/>
              <a:gd name="connsiteY30" fmla="*/ 298450 h 1504950"/>
              <a:gd name="connsiteX31" fmla="*/ 666750 w 3232150"/>
              <a:gd name="connsiteY31" fmla="*/ 323850 h 1504950"/>
              <a:gd name="connsiteX32" fmla="*/ 669925 w 3232150"/>
              <a:gd name="connsiteY32" fmla="*/ 333375 h 1504950"/>
              <a:gd name="connsiteX33" fmla="*/ 676275 w 3232150"/>
              <a:gd name="connsiteY33" fmla="*/ 342900 h 1504950"/>
              <a:gd name="connsiteX34" fmla="*/ 676275 w 3232150"/>
              <a:gd name="connsiteY34" fmla="*/ 365125 h 1504950"/>
              <a:gd name="connsiteX35" fmla="*/ 733425 w 3232150"/>
              <a:gd name="connsiteY35" fmla="*/ 365125 h 1504950"/>
              <a:gd name="connsiteX36" fmla="*/ 736600 w 3232150"/>
              <a:gd name="connsiteY36" fmla="*/ 374650 h 1504950"/>
              <a:gd name="connsiteX37" fmla="*/ 771525 w 3232150"/>
              <a:gd name="connsiteY37" fmla="*/ 374650 h 1504950"/>
              <a:gd name="connsiteX38" fmla="*/ 781050 w 3232150"/>
              <a:gd name="connsiteY38" fmla="*/ 381000 h 1504950"/>
              <a:gd name="connsiteX39" fmla="*/ 831850 w 3232150"/>
              <a:gd name="connsiteY39" fmla="*/ 381000 h 1504950"/>
              <a:gd name="connsiteX40" fmla="*/ 844550 w 3232150"/>
              <a:gd name="connsiteY40" fmla="*/ 485775 h 1504950"/>
              <a:gd name="connsiteX41" fmla="*/ 869950 w 3232150"/>
              <a:gd name="connsiteY41" fmla="*/ 501650 h 1504950"/>
              <a:gd name="connsiteX42" fmla="*/ 908050 w 3232150"/>
              <a:gd name="connsiteY42" fmla="*/ 498475 h 1504950"/>
              <a:gd name="connsiteX43" fmla="*/ 908050 w 3232150"/>
              <a:gd name="connsiteY43" fmla="*/ 511175 h 1504950"/>
              <a:gd name="connsiteX44" fmla="*/ 939800 w 3232150"/>
              <a:gd name="connsiteY44" fmla="*/ 511175 h 1504950"/>
              <a:gd name="connsiteX45" fmla="*/ 974725 w 3232150"/>
              <a:gd name="connsiteY45" fmla="*/ 533400 h 1504950"/>
              <a:gd name="connsiteX46" fmla="*/ 981075 w 3232150"/>
              <a:gd name="connsiteY46" fmla="*/ 542925 h 1504950"/>
              <a:gd name="connsiteX47" fmla="*/ 984250 w 3232150"/>
              <a:gd name="connsiteY47" fmla="*/ 552450 h 1504950"/>
              <a:gd name="connsiteX48" fmla="*/ 996950 w 3232150"/>
              <a:gd name="connsiteY48" fmla="*/ 558800 h 1504950"/>
              <a:gd name="connsiteX49" fmla="*/ 1006475 w 3232150"/>
              <a:gd name="connsiteY49" fmla="*/ 565150 h 1504950"/>
              <a:gd name="connsiteX50" fmla="*/ 1009650 w 3232150"/>
              <a:gd name="connsiteY50" fmla="*/ 574675 h 1504950"/>
              <a:gd name="connsiteX51" fmla="*/ 1019175 w 3232150"/>
              <a:gd name="connsiteY51" fmla="*/ 596900 h 1504950"/>
              <a:gd name="connsiteX52" fmla="*/ 1019175 w 3232150"/>
              <a:gd name="connsiteY52" fmla="*/ 600075 h 1504950"/>
              <a:gd name="connsiteX53" fmla="*/ 1092200 w 3232150"/>
              <a:gd name="connsiteY53" fmla="*/ 596900 h 1504950"/>
              <a:gd name="connsiteX54" fmla="*/ 1095375 w 3232150"/>
              <a:gd name="connsiteY54" fmla="*/ 612775 h 1504950"/>
              <a:gd name="connsiteX55" fmla="*/ 1193800 w 3232150"/>
              <a:gd name="connsiteY55" fmla="*/ 612775 h 1504950"/>
              <a:gd name="connsiteX56" fmla="*/ 1206500 w 3232150"/>
              <a:gd name="connsiteY56" fmla="*/ 625475 h 1504950"/>
              <a:gd name="connsiteX57" fmla="*/ 1247775 w 3232150"/>
              <a:gd name="connsiteY57" fmla="*/ 641350 h 1504950"/>
              <a:gd name="connsiteX58" fmla="*/ 1263650 w 3232150"/>
              <a:gd name="connsiteY58" fmla="*/ 708025 h 1504950"/>
              <a:gd name="connsiteX59" fmla="*/ 1273175 w 3232150"/>
              <a:gd name="connsiteY59" fmla="*/ 733425 h 1504950"/>
              <a:gd name="connsiteX60" fmla="*/ 1282700 w 3232150"/>
              <a:gd name="connsiteY60" fmla="*/ 736600 h 1504950"/>
              <a:gd name="connsiteX61" fmla="*/ 1285875 w 3232150"/>
              <a:gd name="connsiteY61" fmla="*/ 746125 h 1504950"/>
              <a:gd name="connsiteX62" fmla="*/ 1295400 w 3232150"/>
              <a:gd name="connsiteY62" fmla="*/ 752475 h 1504950"/>
              <a:gd name="connsiteX63" fmla="*/ 1428750 w 3232150"/>
              <a:gd name="connsiteY63" fmla="*/ 752475 h 1504950"/>
              <a:gd name="connsiteX64" fmla="*/ 1428750 w 3232150"/>
              <a:gd name="connsiteY64" fmla="*/ 752475 h 1504950"/>
              <a:gd name="connsiteX65" fmla="*/ 1460500 w 3232150"/>
              <a:gd name="connsiteY65" fmla="*/ 758825 h 1504950"/>
              <a:gd name="connsiteX66" fmla="*/ 1482725 w 3232150"/>
              <a:gd name="connsiteY66" fmla="*/ 755650 h 1504950"/>
              <a:gd name="connsiteX67" fmla="*/ 1511300 w 3232150"/>
              <a:gd name="connsiteY67" fmla="*/ 768350 h 1504950"/>
              <a:gd name="connsiteX68" fmla="*/ 1498600 w 3232150"/>
              <a:gd name="connsiteY68" fmla="*/ 793750 h 1504950"/>
              <a:gd name="connsiteX69" fmla="*/ 1504950 w 3232150"/>
              <a:gd name="connsiteY69" fmla="*/ 803275 h 1504950"/>
              <a:gd name="connsiteX70" fmla="*/ 1533525 w 3232150"/>
              <a:gd name="connsiteY70" fmla="*/ 803275 h 1504950"/>
              <a:gd name="connsiteX71" fmla="*/ 1524000 w 3232150"/>
              <a:gd name="connsiteY71" fmla="*/ 812800 h 1504950"/>
              <a:gd name="connsiteX72" fmla="*/ 1527175 w 3232150"/>
              <a:gd name="connsiteY72" fmla="*/ 825500 h 1504950"/>
              <a:gd name="connsiteX73" fmla="*/ 1530350 w 3232150"/>
              <a:gd name="connsiteY73" fmla="*/ 831850 h 1504950"/>
              <a:gd name="connsiteX74" fmla="*/ 1590675 w 3232150"/>
              <a:gd name="connsiteY74" fmla="*/ 831850 h 1504950"/>
              <a:gd name="connsiteX75" fmla="*/ 1593850 w 3232150"/>
              <a:gd name="connsiteY75" fmla="*/ 841375 h 1504950"/>
              <a:gd name="connsiteX76" fmla="*/ 1670050 w 3232150"/>
              <a:gd name="connsiteY76" fmla="*/ 844550 h 1504950"/>
              <a:gd name="connsiteX77" fmla="*/ 1673225 w 3232150"/>
              <a:gd name="connsiteY77" fmla="*/ 860425 h 1504950"/>
              <a:gd name="connsiteX78" fmla="*/ 1682750 w 3232150"/>
              <a:gd name="connsiteY78" fmla="*/ 860425 h 1504950"/>
              <a:gd name="connsiteX79" fmla="*/ 1682750 w 3232150"/>
              <a:gd name="connsiteY79" fmla="*/ 885825 h 1504950"/>
              <a:gd name="connsiteX80" fmla="*/ 1708150 w 3232150"/>
              <a:gd name="connsiteY80" fmla="*/ 882650 h 1504950"/>
              <a:gd name="connsiteX81" fmla="*/ 1704975 w 3232150"/>
              <a:gd name="connsiteY81" fmla="*/ 901700 h 1504950"/>
              <a:gd name="connsiteX82" fmla="*/ 1752600 w 3232150"/>
              <a:gd name="connsiteY82" fmla="*/ 901700 h 1504950"/>
              <a:gd name="connsiteX83" fmla="*/ 1758950 w 3232150"/>
              <a:gd name="connsiteY83" fmla="*/ 933450 h 1504950"/>
              <a:gd name="connsiteX84" fmla="*/ 1781175 w 3232150"/>
              <a:gd name="connsiteY84" fmla="*/ 952500 h 1504950"/>
              <a:gd name="connsiteX85" fmla="*/ 1781175 w 3232150"/>
              <a:gd name="connsiteY85" fmla="*/ 952500 h 1504950"/>
              <a:gd name="connsiteX86" fmla="*/ 1778000 w 3232150"/>
              <a:gd name="connsiteY86" fmla="*/ 977900 h 1504950"/>
              <a:gd name="connsiteX87" fmla="*/ 1825625 w 3232150"/>
              <a:gd name="connsiteY87" fmla="*/ 974725 h 1504950"/>
              <a:gd name="connsiteX88" fmla="*/ 1825625 w 3232150"/>
              <a:gd name="connsiteY88" fmla="*/ 1009650 h 1504950"/>
              <a:gd name="connsiteX89" fmla="*/ 1863725 w 3232150"/>
              <a:gd name="connsiteY89" fmla="*/ 1003300 h 1504950"/>
              <a:gd name="connsiteX90" fmla="*/ 1866900 w 3232150"/>
              <a:gd name="connsiteY90" fmla="*/ 1025525 h 1504950"/>
              <a:gd name="connsiteX91" fmla="*/ 1885950 w 3232150"/>
              <a:gd name="connsiteY91" fmla="*/ 1025525 h 1504950"/>
              <a:gd name="connsiteX92" fmla="*/ 1885950 w 3232150"/>
              <a:gd name="connsiteY92" fmla="*/ 1038225 h 1504950"/>
              <a:gd name="connsiteX93" fmla="*/ 1993900 w 3232150"/>
              <a:gd name="connsiteY93" fmla="*/ 1038225 h 1504950"/>
              <a:gd name="connsiteX94" fmla="*/ 1997075 w 3232150"/>
              <a:gd name="connsiteY94" fmla="*/ 1066800 h 1504950"/>
              <a:gd name="connsiteX95" fmla="*/ 2000250 w 3232150"/>
              <a:gd name="connsiteY95" fmla="*/ 1076325 h 1504950"/>
              <a:gd name="connsiteX96" fmla="*/ 2003425 w 3232150"/>
              <a:gd name="connsiteY96" fmla="*/ 1104900 h 1504950"/>
              <a:gd name="connsiteX97" fmla="*/ 2009775 w 3232150"/>
              <a:gd name="connsiteY97" fmla="*/ 1123950 h 1504950"/>
              <a:gd name="connsiteX98" fmla="*/ 2012950 w 3232150"/>
              <a:gd name="connsiteY98" fmla="*/ 1133475 h 1504950"/>
              <a:gd name="connsiteX99" fmla="*/ 2016125 w 3232150"/>
              <a:gd name="connsiteY99" fmla="*/ 1152525 h 1504950"/>
              <a:gd name="connsiteX100" fmla="*/ 2019300 w 3232150"/>
              <a:gd name="connsiteY100" fmla="*/ 1162050 h 1504950"/>
              <a:gd name="connsiteX101" fmla="*/ 2019300 w 3232150"/>
              <a:gd name="connsiteY101" fmla="*/ 1184275 h 1504950"/>
              <a:gd name="connsiteX102" fmla="*/ 2092325 w 3232150"/>
              <a:gd name="connsiteY102" fmla="*/ 1181100 h 1504950"/>
              <a:gd name="connsiteX103" fmla="*/ 2101850 w 3232150"/>
              <a:gd name="connsiteY103" fmla="*/ 1206500 h 1504950"/>
              <a:gd name="connsiteX104" fmla="*/ 2105025 w 3232150"/>
              <a:gd name="connsiteY104" fmla="*/ 1241425 h 1504950"/>
              <a:gd name="connsiteX105" fmla="*/ 2473325 w 3232150"/>
              <a:gd name="connsiteY105" fmla="*/ 1238250 h 1504950"/>
              <a:gd name="connsiteX106" fmla="*/ 2473325 w 3232150"/>
              <a:gd name="connsiteY106" fmla="*/ 1276350 h 1504950"/>
              <a:gd name="connsiteX107" fmla="*/ 2492375 w 3232150"/>
              <a:gd name="connsiteY107" fmla="*/ 1279525 h 1504950"/>
              <a:gd name="connsiteX108" fmla="*/ 2489200 w 3232150"/>
              <a:gd name="connsiteY108" fmla="*/ 1314450 h 1504950"/>
              <a:gd name="connsiteX109" fmla="*/ 2489200 w 3232150"/>
              <a:gd name="connsiteY109" fmla="*/ 1314450 h 1504950"/>
              <a:gd name="connsiteX110" fmla="*/ 2514600 w 3232150"/>
              <a:gd name="connsiteY110" fmla="*/ 1314450 h 1504950"/>
              <a:gd name="connsiteX111" fmla="*/ 2511425 w 3232150"/>
              <a:gd name="connsiteY111" fmla="*/ 1352550 h 1504950"/>
              <a:gd name="connsiteX112" fmla="*/ 2530475 w 3232150"/>
              <a:gd name="connsiteY112" fmla="*/ 1400175 h 1504950"/>
              <a:gd name="connsiteX113" fmla="*/ 2584450 w 3232150"/>
              <a:gd name="connsiteY113" fmla="*/ 1406525 h 1504950"/>
              <a:gd name="connsiteX114" fmla="*/ 2584450 w 3232150"/>
              <a:gd name="connsiteY114" fmla="*/ 1504950 h 1504950"/>
              <a:gd name="connsiteX115" fmla="*/ 3232150 w 3232150"/>
              <a:gd name="connsiteY115" fmla="*/ 1504950 h 1504950"/>
              <a:gd name="connsiteX0" fmla="*/ 0 w 3232150"/>
              <a:gd name="connsiteY0" fmla="*/ 3175 h 1504950"/>
              <a:gd name="connsiteX1" fmla="*/ 47625 w 3232150"/>
              <a:gd name="connsiteY1" fmla="*/ 0 h 1504950"/>
              <a:gd name="connsiteX2" fmla="*/ 57150 w 3232150"/>
              <a:gd name="connsiteY2" fmla="*/ 28575 h 1504950"/>
              <a:gd name="connsiteX3" fmla="*/ 88900 w 3232150"/>
              <a:gd name="connsiteY3" fmla="*/ 25400 h 1504950"/>
              <a:gd name="connsiteX4" fmla="*/ 88900 w 3232150"/>
              <a:gd name="connsiteY4" fmla="*/ 25400 h 1504950"/>
              <a:gd name="connsiteX5" fmla="*/ 111125 w 3232150"/>
              <a:gd name="connsiteY5" fmla="*/ 41275 h 1504950"/>
              <a:gd name="connsiteX6" fmla="*/ 114300 w 3232150"/>
              <a:gd name="connsiteY6" fmla="*/ 53975 h 1504950"/>
              <a:gd name="connsiteX7" fmla="*/ 139700 w 3232150"/>
              <a:gd name="connsiteY7" fmla="*/ 53975 h 1504950"/>
              <a:gd name="connsiteX8" fmla="*/ 161925 w 3232150"/>
              <a:gd name="connsiteY8" fmla="*/ 85725 h 1504950"/>
              <a:gd name="connsiteX9" fmla="*/ 165100 w 3232150"/>
              <a:gd name="connsiteY9" fmla="*/ 95250 h 1504950"/>
              <a:gd name="connsiteX10" fmla="*/ 174625 w 3232150"/>
              <a:gd name="connsiteY10" fmla="*/ 107950 h 1504950"/>
              <a:gd name="connsiteX11" fmla="*/ 247650 w 3232150"/>
              <a:gd name="connsiteY11" fmla="*/ 107950 h 1504950"/>
              <a:gd name="connsiteX12" fmla="*/ 247650 w 3232150"/>
              <a:gd name="connsiteY12" fmla="*/ 120650 h 1504950"/>
              <a:gd name="connsiteX13" fmla="*/ 311150 w 3232150"/>
              <a:gd name="connsiteY13" fmla="*/ 123825 h 1504950"/>
              <a:gd name="connsiteX14" fmla="*/ 333375 w 3232150"/>
              <a:gd name="connsiteY14" fmla="*/ 142875 h 1504950"/>
              <a:gd name="connsiteX15" fmla="*/ 339725 w 3232150"/>
              <a:gd name="connsiteY15" fmla="*/ 152400 h 1504950"/>
              <a:gd name="connsiteX16" fmla="*/ 365125 w 3232150"/>
              <a:gd name="connsiteY16" fmla="*/ 152400 h 1504950"/>
              <a:gd name="connsiteX17" fmla="*/ 371475 w 3232150"/>
              <a:gd name="connsiteY17" fmla="*/ 168275 h 1504950"/>
              <a:gd name="connsiteX18" fmla="*/ 444500 w 3232150"/>
              <a:gd name="connsiteY18" fmla="*/ 165100 h 1504950"/>
              <a:gd name="connsiteX19" fmla="*/ 447675 w 3232150"/>
              <a:gd name="connsiteY19" fmla="*/ 168275 h 1504950"/>
              <a:gd name="connsiteX20" fmla="*/ 469900 w 3232150"/>
              <a:gd name="connsiteY20" fmla="*/ 174625 h 1504950"/>
              <a:gd name="connsiteX21" fmla="*/ 485775 w 3232150"/>
              <a:gd name="connsiteY21" fmla="*/ 196850 h 1504950"/>
              <a:gd name="connsiteX22" fmla="*/ 492125 w 3232150"/>
              <a:gd name="connsiteY22" fmla="*/ 215900 h 1504950"/>
              <a:gd name="connsiteX23" fmla="*/ 495300 w 3232150"/>
              <a:gd name="connsiteY23" fmla="*/ 238125 h 1504950"/>
              <a:gd name="connsiteX24" fmla="*/ 546100 w 3232150"/>
              <a:gd name="connsiteY24" fmla="*/ 234950 h 1504950"/>
              <a:gd name="connsiteX25" fmla="*/ 552450 w 3232150"/>
              <a:gd name="connsiteY25" fmla="*/ 250825 h 1504950"/>
              <a:gd name="connsiteX26" fmla="*/ 584200 w 3232150"/>
              <a:gd name="connsiteY26" fmla="*/ 250825 h 1504950"/>
              <a:gd name="connsiteX27" fmla="*/ 584200 w 3232150"/>
              <a:gd name="connsiteY27" fmla="*/ 260350 h 1504950"/>
              <a:gd name="connsiteX28" fmla="*/ 644525 w 3232150"/>
              <a:gd name="connsiteY28" fmla="*/ 260350 h 1504950"/>
              <a:gd name="connsiteX29" fmla="*/ 657225 w 3232150"/>
              <a:gd name="connsiteY29" fmla="*/ 260350 h 1504950"/>
              <a:gd name="connsiteX30" fmla="*/ 654050 w 3232150"/>
              <a:gd name="connsiteY30" fmla="*/ 298450 h 1504950"/>
              <a:gd name="connsiteX31" fmla="*/ 666750 w 3232150"/>
              <a:gd name="connsiteY31" fmla="*/ 323850 h 1504950"/>
              <a:gd name="connsiteX32" fmla="*/ 669925 w 3232150"/>
              <a:gd name="connsiteY32" fmla="*/ 333375 h 1504950"/>
              <a:gd name="connsiteX33" fmla="*/ 676275 w 3232150"/>
              <a:gd name="connsiteY33" fmla="*/ 342900 h 1504950"/>
              <a:gd name="connsiteX34" fmla="*/ 676275 w 3232150"/>
              <a:gd name="connsiteY34" fmla="*/ 365125 h 1504950"/>
              <a:gd name="connsiteX35" fmla="*/ 733425 w 3232150"/>
              <a:gd name="connsiteY35" fmla="*/ 365125 h 1504950"/>
              <a:gd name="connsiteX36" fmla="*/ 736600 w 3232150"/>
              <a:gd name="connsiteY36" fmla="*/ 374650 h 1504950"/>
              <a:gd name="connsiteX37" fmla="*/ 771525 w 3232150"/>
              <a:gd name="connsiteY37" fmla="*/ 374650 h 1504950"/>
              <a:gd name="connsiteX38" fmla="*/ 781050 w 3232150"/>
              <a:gd name="connsiteY38" fmla="*/ 381000 h 1504950"/>
              <a:gd name="connsiteX39" fmla="*/ 831850 w 3232150"/>
              <a:gd name="connsiteY39" fmla="*/ 381000 h 1504950"/>
              <a:gd name="connsiteX40" fmla="*/ 844550 w 3232150"/>
              <a:gd name="connsiteY40" fmla="*/ 485775 h 1504950"/>
              <a:gd name="connsiteX41" fmla="*/ 869950 w 3232150"/>
              <a:gd name="connsiteY41" fmla="*/ 501650 h 1504950"/>
              <a:gd name="connsiteX42" fmla="*/ 908050 w 3232150"/>
              <a:gd name="connsiteY42" fmla="*/ 498475 h 1504950"/>
              <a:gd name="connsiteX43" fmla="*/ 908050 w 3232150"/>
              <a:gd name="connsiteY43" fmla="*/ 511175 h 1504950"/>
              <a:gd name="connsiteX44" fmla="*/ 939800 w 3232150"/>
              <a:gd name="connsiteY44" fmla="*/ 511175 h 1504950"/>
              <a:gd name="connsiteX45" fmla="*/ 974725 w 3232150"/>
              <a:gd name="connsiteY45" fmla="*/ 533400 h 1504950"/>
              <a:gd name="connsiteX46" fmla="*/ 981075 w 3232150"/>
              <a:gd name="connsiteY46" fmla="*/ 542925 h 1504950"/>
              <a:gd name="connsiteX47" fmla="*/ 984250 w 3232150"/>
              <a:gd name="connsiteY47" fmla="*/ 552450 h 1504950"/>
              <a:gd name="connsiteX48" fmla="*/ 996950 w 3232150"/>
              <a:gd name="connsiteY48" fmla="*/ 558800 h 1504950"/>
              <a:gd name="connsiteX49" fmla="*/ 1006475 w 3232150"/>
              <a:gd name="connsiteY49" fmla="*/ 565150 h 1504950"/>
              <a:gd name="connsiteX50" fmla="*/ 1009650 w 3232150"/>
              <a:gd name="connsiteY50" fmla="*/ 574675 h 1504950"/>
              <a:gd name="connsiteX51" fmla="*/ 1019175 w 3232150"/>
              <a:gd name="connsiteY51" fmla="*/ 596900 h 1504950"/>
              <a:gd name="connsiteX52" fmla="*/ 1019175 w 3232150"/>
              <a:gd name="connsiteY52" fmla="*/ 600075 h 1504950"/>
              <a:gd name="connsiteX53" fmla="*/ 1092200 w 3232150"/>
              <a:gd name="connsiteY53" fmla="*/ 596900 h 1504950"/>
              <a:gd name="connsiteX54" fmla="*/ 1095375 w 3232150"/>
              <a:gd name="connsiteY54" fmla="*/ 612775 h 1504950"/>
              <a:gd name="connsiteX55" fmla="*/ 1193800 w 3232150"/>
              <a:gd name="connsiteY55" fmla="*/ 612775 h 1504950"/>
              <a:gd name="connsiteX56" fmla="*/ 1206500 w 3232150"/>
              <a:gd name="connsiteY56" fmla="*/ 625475 h 1504950"/>
              <a:gd name="connsiteX57" fmla="*/ 1247775 w 3232150"/>
              <a:gd name="connsiteY57" fmla="*/ 641350 h 1504950"/>
              <a:gd name="connsiteX58" fmla="*/ 1263650 w 3232150"/>
              <a:gd name="connsiteY58" fmla="*/ 708025 h 1504950"/>
              <a:gd name="connsiteX59" fmla="*/ 1273175 w 3232150"/>
              <a:gd name="connsiteY59" fmla="*/ 733425 h 1504950"/>
              <a:gd name="connsiteX60" fmla="*/ 1282700 w 3232150"/>
              <a:gd name="connsiteY60" fmla="*/ 736600 h 1504950"/>
              <a:gd name="connsiteX61" fmla="*/ 1285875 w 3232150"/>
              <a:gd name="connsiteY61" fmla="*/ 746125 h 1504950"/>
              <a:gd name="connsiteX62" fmla="*/ 1295400 w 3232150"/>
              <a:gd name="connsiteY62" fmla="*/ 752475 h 1504950"/>
              <a:gd name="connsiteX63" fmla="*/ 1428750 w 3232150"/>
              <a:gd name="connsiteY63" fmla="*/ 752475 h 1504950"/>
              <a:gd name="connsiteX64" fmla="*/ 1428750 w 3232150"/>
              <a:gd name="connsiteY64" fmla="*/ 752475 h 1504950"/>
              <a:gd name="connsiteX65" fmla="*/ 1460500 w 3232150"/>
              <a:gd name="connsiteY65" fmla="*/ 758825 h 1504950"/>
              <a:gd name="connsiteX66" fmla="*/ 1482725 w 3232150"/>
              <a:gd name="connsiteY66" fmla="*/ 755650 h 1504950"/>
              <a:gd name="connsiteX67" fmla="*/ 1511300 w 3232150"/>
              <a:gd name="connsiteY67" fmla="*/ 768350 h 1504950"/>
              <a:gd name="connsiteX68" fmla="*/ 1498600 w 3232150"/>
              <a:gd name="connsiteY68" fmla="*/ 793750 h 1504950"/>
              <a:gd name="connsiteX69" fmla="*/ 1530350 w 3232150"/>
              <a:gd name="connsiteY69" fmla="*/ 793750 h 1504950"/>
              <a:gd name="connsiteX70" fmla="*/ 1533525 w 3232150"/>
              <a:gd name="connsiteY70" fmla="*/ 803275 h 1504950"/>
              <a:gd name="connsiteX71" fmla="*/ 1524000 w 3232150"/>
              <a:gd name="connsiteY71" fmla="*/ 812800 h 1504950"/>
              <a:gd name="connsiteX72" fmla="*/ 1527175 w 3232150"/>
              <a:gd name="connsiteY72" fmla="*/ 825500 h 1504950"/>
              <a:gd name="connsiteX73" fmla="*/ 1530350 w 3232150"/>
              <a:gd name="connsiteY73" fmla="*/ 831850 h 1504950"/>
              <a:gd name="connsiteX74" fmla="*/ 1590675 w 3232150"/>
              <a:gd name="connsiteY74" fmla="*/ 831850 h 1504950"/>
              <a:gd name="connsiteX75" fmla="*/ 1593850 w 3232150"/>
              <a:gd name="connsiteY75" fmla="*/ 841375 h 1504950"/>
              <a:gd name="connsiteX76" fmla="*/ 1670050 w 3232150"/>
              <a:gd name="connsiteY76" fmla="*/ 844550 h 1504950"/>
              <a:gd name="connsiteX77" fmla="*/ 1673225 w 3232150"/>
              <a:gd name="connsiteY77" fmla="*/ 860425 h 1504950"/>
              <a:gd name="connsiteX78" fmla="*/ 1682750 w 3232150"/>
              <a:gd name="connsiteY78" fmla="*/ 860425 h 1504950"/>
              <a:gd name="connsiteX79" fmla="*/ 1682750 w 3232150"/>
              <a:gd name="connsiteY79" fmla="*/ 885825 h 1504950"/>
              <a:gd name="connsiteX80" fmla="*/ 1708150 w 3232150"/>
              <a:gd name="connsiteY80" fmla="*/ 882650 h 1504950"/>
              <a:gd name="connsiteX81" fmla="*/ 1704975 w 3232150"/>
              <a:gd name="connsiteY81" fmla="*/ 901700 h 1504950"/>
              <a:gd name="connsiteX82" fmla="*/ 1752600 w 3232150"/>
              <a:gd name="connsiteY82" fmla="*/ 901700 h 1504950"/>
              <a:gd name="connsiteX83" fmla="*/ 1758950 w 3232150"/>
              <a:gd name="connsiteY83" fmla="*/ 933450 h 1504950"/>
              <a:gd name="connsiteX84" fmla="*/ 1781175 w 3232150"/>
              <a:gd name="connsiteY84" fmla="*/ 952500 h 1504950"/>
              <a:gd name="connsiteX85" fmla="*/ 1781175 w 3232150"/>
              <a:gd name="connsiteY85" fmla="*/ 952500 h 1504950"/>
              <a:gd name="connsiteX86" fmla="*/ 1778000 w 3232150"/>
              <a:gd name="connsiteY86" fmla="*/ 977900 h 1504950"/>
              <a:gd name="connsiteX87" fmla="*/ 1825625 w 3232150"/>
              <a:gd name="connsiteY87" fmla="*/ 974725 h 1504950"/>
              <a:gd name="connsiteX88" fmla="*/ 1825625 w 3232150"/>
              <a:gd name="connsiteY88" fmla="*/ 1009650 h 1504950"/>
              <a:gd name="connsiteX89" fmla="*/ 1863725 w 3232150"/>
              <a:gd name="connsiteY89" fmla="*/ 1003300 h 1504950"/>
              <a:gd name="connsiteX90" fmla="*/ 1866900 w 3232150"/>
              <a:gd name="connsiteY90" fmla="*/ 1025525 h 1504950"/>
              <a:gd name="connsiteX91" fmla="*/ 1885950 w 3232150"/>
              <a:gd name="connsiteY91" fmla="*/ 1025525 h 1504950"/>
              <a:gd name="connsiteX92" fmla="*/ 1885950 w 3232150"/>
              <a:gd name="connsiteY92" fmla="*/ 1038225 h 1504950"/>
              <a:gd name="connsiteX93" fmla="*/ 1993900 w 3232150"/>
              <a:gd name="connsiteY93" fmla="*/ 1038225 h 1504950"/>
              <a:gd name="connsiteX94" fmla="*/ 1997075 w 3232150"/>
              <a:gd name="connsiteY94" fmla="*/ 1066800 h 1504950"/>
              <a:gd name="connsiteX95" fmla="*/ 2000250 w 3232150"/>
              <a:gd name="connsiteY95" fmla="*/ 1076325 h 1504950"/>
              <a:gd name="connsiteX96" fmla="*/ 2003425 w 3232150"/>
              <a:gd name="connsiteY96" fmla="*/ 1104900 h 1504950"/>
              <a:gd name="connsiteX97" fmla="*/ 2009775 w 3232150"/>
              <a:gd name="connsiteY97" fmla="*/ 1123950 h 1504950"/>
              <a:gd name="connsiteX98" fmla="*/ 2012950 w 3232150"/>
              <a:gd name="connsiteY98" fmla="*/ 1133475 h 1504950"/>
              <a:gd name="connsiteX99" fmla="*/ 2016125 w 3232150"/>
              <a:gd name="connsiteY99" fmla="*/ 1152525 h 1504950"/>
              <a:gd name="connsiteX100" fmla="*/ 2019300 w 3232150"/>
              <a:gd name="connsiteY100" fmla="*/ 1162050 h 1504950"/>
              <a:gd name="connsiteX101" fmla="*/ 2019300 w 3232150"/>
              <a:gd name="connsiteY101" fmla="*/ 1184275 h 1504950"/>
              <a:gd name="connsiteX102" fmla="*/ 2092325 w 3232150"/>
              <a:gd name="connsiteY102" fmla="*/ 1181100 h 1504950"/>
              <a:gd name="connsiteX103" fmla="*/ 2101850 w 3232150"/>
              <a:gd name="connsiteY103" fmla="*/ 1206500 h 1504950"/>
              <a:gd name="connsiteX104" fmla="*/ 2105025 w 3232150"/>
              <a:gd name="connsiteY104" fmla="*/ 1241425 h 1504950"/>
              <a:gd name="connsiteX105" fmla="*/ 2473325 w 3232150"/>
              <a:gd name="connsiteY105" fmla="*/ 1238250 h 1504950"/>
              <a:gd name="connsiteX106" fmla="*/ 2473325 w 3232150"/>
              <a:gd name="connsiteY106" fmla="*/ 1276350 h 1504950"/>
              <a:gd name="connsiteX107" fmla="*/ 2492375 w 3232150"/>
              <a:gd name="connsiteY107" fmla="*/ 1279525 h 1504950"/>
              <a:gd name="connsiteX108" fmla="*/ 2489200 w 3232150"/>
              <a:gd name="connsiteY108" fmla="*/ 1314450 h 1504950"/>
              <a:gd name="connsiteX109" fmla="*/ 2489200 w 3232150"/>
              <a:gd name="connsiteY109" fmla="*/ 1314450 h 1504950"/>
              <a:gd name="connsiteX110" fmla="*/ 2514600 w 3232150"/>
              <a:gd name="connsiteY110" fmla="*/ 1314450 h 1504950"/>
              <a:gd name="connsiteX111" fmla="*/ 2511425 w 3232150"/>
              <a:gd name="connsiteY111" fmla="*/ 1352550 h 1504950"/>
              <a:gd name="connsiteX112" fmla="*/ 2530475 w 3232150"/>
              <a:gd name="connsiteY112" fmla="*/ 1400175 h 1504950"/>
              <a:gd name="connsiteX113" fmla="*/ 2584450 w 3232150"/>
              <a:gd name="connsiteY113" fmla="*/ 1406525 h 1504950"/>
              <a:gd name="connsiteX114" fmla="*/ 2584450 w 3232150"/>
              <a:gd name="connsiteY114" fmla="*/ 1504950 h 1504950"/>
              <a:gd name="connsiteX115" fmla="*/ 3232150 w 3232150"/>
              <a:gd name="connsiteY115" fmla="*/ 1504950 h 1504950"/>
              <a:gd name="connsiteX0" fmla="*/ 0 w 3232150"/>
              <a:gd name="connsiteY0" fmla="*/ 3175 h 1504950"/>
              <a:gd name="connsiteX1" fmla="*/ 47625 w 3232150"/>
              <a:gd name="connsiteY1" fmla="*/ 0 h 1504950"/>
              <a:gd name="connsiteX2" fmla="*/ 57150 w 3232150"/>
              <a:gd name="connsiteY2" fmla="*/ 28575 h 1504950"/>
              <a:gd name="connsiteX3" fmla="*/ 88900 w 3232150"/>
              <a:gd name="connsiteY3" fmla="*/ 25400 h 1504950"/>
              <a:gd name="connsiteX4" fmla="*/ 88900 w 3232150"/>
              <a:gd name="connsiteY4" fmla="*/ 25400 h 1504950"/>
              <a:gd name="connsiteX5" fmla="*/ 111125 w 3232150"/>
              <a:gd name="connsiteY5" fmla="*/ 41275 h 1504950"/>
              <a:gd name="connsiteX6" fmla="*/ 114300 w 3232150"/>
              <a:gd name="connsiteY6" fmla="*/ 53975 h 1504950"/>
              <a:gd name="connsiteX7" fmla="*/ 139700 w 3232150"/>
              <a:gd name="connsiteY7" fmla="*/ 53975 h 1504950"/>
              <a:gd name="connsiteX8" fmla="*/ 161925 w 3232150"/>
              <a:gd name="connsiteY8" fmla="*/ 85725 h 1504950"/>
              <a:gd name="connsiteX9" fmla="*/ 165100 w 3232150"/>
              <a:gd name="connsiteY9" fmla="*/ 95250 h 1504950"/>
              <a:gd name="connsiteX10" fmla="*/ 174625 w 3232150"/>
              <a:gd name="connsiteY10" fmla="*/ 107950 h 1504950"/>
              <a:gd name="connsiteX11" fmla="*/ 247650 w 3232150"/>
              <a:gd name="connsiteY11" fmla="*/ 107950 h 1504950"/>
              <a:gd name="connsiteX12" fmla="*/ 247650 w 3232150"/>
              <a:gd name="connsiteY12" fmla="*/ 120650 h 1504950"/>
              <a:gd name="connsiteX13" fmla="*/ 311150 w 3232150"/>
              <a:gd name="connsiteY13" fmla="*/ 123825 h 1504950"/>
              <a:gd name="connsiteX14" fmla="*/ 333375 w 3232150"/>
              <a:gd name="connsiteY14" fmla="*/ 142875 h 1504950"/>
              <a:gd name="connsiteX15" fmla="*/ 339725 w 3232150"/>
              <a:gd name="connsiteY15" fmla="*/ 152400 h 1504950"/>
              <a:gd name="connsiteX16" fmla="*/ 365125 w 3232150"/>
              <a:gd name="connsiteY16" fmla="*/ 152400 h 1504950"/>
              <a:gd name="connsiteX17" fmla="*/ 371475 w 3232150"/>
              <a:gd name="connsiteY17" fmla="*/ 168275 h 1504950"/>
              <a:gd name="connsiteX18" fmla="*/ 444500 w 3232150"/>
              <a:gd name="connsiteY18" fmla="*/ 165100 h 1504950"/>
              <a:gd name="connsiteX19" fmla="*/ 447675 w 3232150"/>
              <a:gd name="connsiteY19" fmla="*/ 168275 h 1504950"/>
              <a:gd name="connsiteX20" fmla="*/ 469900 w 3232150"/>
              <a:gd name="connsiteY20" fmla="*/ 174625 h 1504950"/>
              <a:gd name="connsiteX21" fmla="*/ 485775 w 3232150"/>
              <a:gd name="connsiteY21" fmla="*/ 196850 h 1504950"/>
              <a:gd name="connsiteX22" fmla="*/ 492125 w 3232150"/>
              <a:gd name="connsiteY22" fmla="*/ 215900 h 1504950"/>
              <a:gd name="connsiteX23" fmla="*/ 495300 w 3232150"/>
              <a:gd name="connsiteY23" fmla="*/ 238125 h 1504950"/>
              <a:gd name="connsiteX24" fmla="*/ 546100 w 3232150"/>
              <a:gd name="connsiteY24" fmla="*/ 234950 h 1504950"/>
              <a:gd name="connsiteX25" fmla="*/ 552450 w 3232150"/>
              <a:gd name="connsiteY25" fmla="*/ 250825 h 1504950"/>
              <a:gd name="connsiteX26" fmla="*/ 584200 w 3232150"/>
              <a:gd name="connsiteY26" fmla="*/ 250825 h 1504950"/>
              <a:gd name="connsiteX27" fmla="*/ 584200 w 3232150"/>
              <a:gd name="connsiteY27" fmla="*/ 260350 h 1504950"/>
              <a:gd name="connsiteX28" fmla="*/ 644525 w 3232150"/>
              <a:gd name="connsiteY28" fmla="*/ 260350 h 1504950"/>
              <a:gd name="connsiteX29" fmla="*/ 657225 w 3232150"/>
              <a:gd name="connsiteY29" fmla="*/ 260350 h 1504950"/>
              <a:gd name="connsiteX30" fmla="*/ 654050 w 3232150"/>
              <a:gd name="connsiteY30" fmla="*/ 298450 h 1504950"/>
              <a:gd name="connsiteX31" fmla="*/ 666750 w 3232150"/>
              <a:gd name="connsiteY31" fmla="*/ 323850 h 1504950"/>
              <a:gd name="connsiteX32" fmla="*/ 669925 w 3232150"/>
              <a:gd name="connsiteY32" fmla="*/ 333375 h 1504950"/>
              <a:gd name="connsiteX33" fmla="*/ 676275 w 3232150"/>
              <a:gd name="connsiteY33" fmla="*/ 342900 h 1504950"/>
              <a:gd name="connsiteX34" fmla="*/ 676275 w 3232150"/>
              <a:gd name="connsiteY34" fmla="*/ 365125 h 1504950"/>
              <a:gd name="connsiteX35" fmla="*/ 733425 w 3232150"/>
              <a:gd name="connsiteY35" fmla="*/ 365125 h 1504950"/>
              <a:gd name="connsiteX36" fmla="*/ 736600 w 3232150"/>
              <a:gd name="connsiteY36" fmla="*/ 374650 h 1504950"/>
              <a:gd name="connsiteX37" fmla="*/ 771525 w 3232150"/>
              <a:gd name="connsiteY37" fmla="*/ 374650 h 1504950"/>
              <a:gd name="connsiteX38" fmla="*/ 781050 w 3232150"/>
              <a:gd name="connsiteY38" fmla="*/ 381000 h 1504950"/>
              <a:gd name="connsiteX39" fmla="*/ 831850 w 3232150"/>
              <a:gd name="connsiteY39" fmla="*/ 381000 h 1504950"/>
              <a:gd name="connsiteX40" fmla="*/ 844550 w 3232150"/>
              <a:gd name="connsiteY40" fmla="*/ 485775 h 1504950"/>
              <a:gd name="connsiteX41" fmla="*/ 869950 w 3232150"/>
              <a:gd name="connsiteY41" fmla="*/ 501650 h 1504950"/>
              <a:gd name="connsiteX42" fmla="*/ 908050 w 3232150"/>
              <a:gd name="connsiteY42" fmla="*/ 498475 h 1504950"/>
              <a:gd name="connsiteX43" fmla="*/ 908050 w 3232150"/>
              <a:gd name="connsiteY43" fmla="*/ 511175 h 1504950"/>
              <a:gd name="connsiteX44" fmla="*/ 939800 w 3232150"/>
              <a:gd name="connsiteY44" fmla="*/ 511175 h 1504950"/>
              <a:gd name="connsiteX45" fmla="*/ 974725 w 3232150"/>
              <a:gd name="connsiteY45" fmla="*/ 533400 h 1504950"/>
              <a:gd name="connsiteX46" fmla="*/ 981075 w 3232150"/>
              <a:gd name="connsiteY46" fmla="*/ 542925 h 1504950"/>
              <a:gd name="connsiteX47" fmla="*/ 984250 w 3232150"/>
              <a:gd name="connsiteY47" fmla="*/ 552450 h 1504950"/>
              <a:gd name="connsiteX48" fmla="*/ 996950 w 3232150"/>
              <a:gd name="connsiteY48" fmla="*/ 558800 h 1504950"/>
              <a:gd name="connsiteX49" fmla="*/ 1006475 w 3232150"/>
              <a:gd name="connsiteY49" fmla="*/ 565150 h 1504950"/>
              <a:gd name="connsiteX50" fmla="*/ 1009650 w 3232150"/>
              <a:gd name="connsiteY50" fmla="*/ 574675 h 1504950"/>
              <a:gd name="connsiteX51" fmla="*/ 1019175 w 3232150"/>
              <a:gd name="connsiteY51" fmla="*/ 596900 h 1504950"/>
              <a:gd name="connsiteX52" fmla="*/ 1019175 w 3232150"/>
              <a:gd name="connsiteY52" fmla="*/ 600075 h 1504950"/>
              <a:gd name="connsiteX53" fmla="*/ 1092200 w 3232150"/>
              <a:gd name="connsiteY53" fmla="*/ 596900 h 1504950"/>
              <a:gd name="connsiteX54" fmla="*/ 1095375 w 3232150"/>
              <a:gd name="connsiteY54" fmla="*/ 612775 h 1504950"/>
              <a:gd name="connsiteX55" fmla="*/ 1193800 w 3232150"/>
              <a:gd name="connsiteY55" fmla="*/ 612775 h 1504950"/>
              <a:gd name="connsiteX56" fmla="*/ 1206500 w 3232150"/>
              <a:gd name="connsiteY56" fmla="*/ 625475 h 1504950"/>
              <a:gd name="connsiteX57" fmla="*/ 1247775 w 3232150"/>
              <a:gd name="connsiteY57" fmla="*/ 641350 h 1504950"/>
              <a:gd name="connsiteX58" fmla="*/ 1263650 w 3232150"/>
              <a:gd name="connsiteY58" fmla="*/ 708025 h 1504950"/>
              <a:gd name="connsiteX59" fmla="*/ 1273175 w 3232150"/>
              <a:gd name="connsiteY59" fmla="*/ 733425 h 1504950"/>
              <a:gd name="connsiteX60" fmla="*/ 1282700 w 3232150"/>
              <a:gd name="connsiteY60" fmla="*/ 736600 h 1504950"/>
              <a:gd name="connsiteX61" fmla="*/ 1285875 w 3232150"/>
              <a:gd name="connsiteY61" fmla="*/ 746125 h 1504950"/>
              <a:gd name="connsiteX62" fmla="*/ 1295400 w 3232150"/>
              <a:gd name="connsiteY62" fmla="*/ 752475 h 1504950"/>
              <a:gd name="connsiteX63" fmla="*/ 1428750 w 3232150"/>
              <a:gd name="connsiteY63" fmla="*/ 752475 h 1504950"/>
              <a:gd name="connsiteX64" fmla="*/ 1428750 w 3232150"/>
              <a:gd name="connsiteY64" fmla="*/ 752475 h 1504950"/>
              <a:gd name="connsiteX65" fmla="*/ 1460500 w 3232150"/>
              <a:gd name="connsiteY65" fmla="*/ 758825 h 1504950"/>
              <a:gd name="connsiteX66" fmla="*/ 1482725 w 3232150"/>
              <a:gd name="connsiteY66" fmla="*/ 755650 h 1504950"/>
              <a:gd name="connsiteX67" fmla="*/ 1511300 w 3232150"/>
              <a:gd name="connsiteY67" fmla="*/ 768350 h 1504950"/>
              <a:gd name="connsiteX68" fmla="*/ 1514475 w 3232150"/>
              <a:gd name="connsiteY68" fmla="*/ 784225 h 1504950"/>
              <a:gd name="connsiteX69" fmla="*/ 1530350 w 3232150"/>
              <a:gd name="connsiteY69" fmla="*/ 793750 h 1504950"/>
              <a:gd name="connsiteX70" fmla="*/ 1533525 w 3232150"/>
              <a:gd name="connsiteY70" fmla="*/ 803275 h 1504950"/>
              <a:gd name="connsiteX71" fmla="*/ 1524000 w 3232150"/>
              <a:gd name="connsiteY71" fmla="*/ 812800 h 1504950"/>
              <a:gd name="connsiteX72" fmla="*/ 1527175 w 3232150"/>
              <a:gd name="connsiteY72" fmla="*/ 825500 h 1504950"/>
              <a:gd name="connsiteX73" fmla="*/ 1530350 w 3232150"/>
              <a:gd name="connsiteY73" fmla="*/ 831850 h 1504950"/>
              <a:gd name="connsiteX74" fmla="*/ 1590675 w 3232150"/>
              <a:gd name="connsiteY74" fmla="*/ 831850 h 1504950"/>
              <a:gd name="connsiteX75" fmla="*/ 1593850 w 3232150"/>
              <a:gd name="connsiteY75" fmla="*/ 841375 h 1504950"/>
              <a:gd name="connsiteX76" fmla="*/ 1670050 w 3232150"/>
              <a:gd name="connsiteY76" fmla="*/ 844550 h 1504950"/>
              <a:gd name="connsiteX77" fmla="*/ 1673225 w 3232150"/>
              <a:gd name="connsiteY77" fmla="*/ 860425 h 1504950"/>
              <a:gd name="connsiteX78" fmla="*/ 1682750 w 3232150"/>
              <a:gd name="connsiteY78" fmla="*/ 860425 h 1504950"/>
              <a:gd name="connsiteX79" fmla="*/ 1682750 w 3232150"/>
              <a:gd name="connsiteY79" fmla="*/ 885825 h 1504950"/>
              <a:gd name="connsiteX80" fmla="*/ 1708150 w 3232150"/>
              <a:gd name="connsiteY80" fmla="*/ 882650 h 1504950"/>
              <a:gd name="connsiteX81" fmla="*/ 1704975 w 3232150"/>
              <a:gd name="connsiteY81" fmla="*/ 901700 h 1504950"/>
              <a:gd name="connsiteX82" fmla="*/ 1752600 w 3232150"/>
              <a:gd name="connsiteY82" fmla="*/ 901700 h 1504950"/>
              <a:gd name="connsiteX83" fmla="*/ 1758950 w 3232150"/>
              <a:gd name="connsiteY83" fmla="*/ 933450 h 1504950"/>
              <a:gd name="connsiteX84" fmla="*/ 1781175 w 3232150"/>
              <a:gd name="connsiteY84" fmla="*/ 952500 h 1504950"/>
              <a:gd name="connsiteX85" fmla="*/ 1781175 w 3232150"/>
              <a:gd name="connsiteY85" fmla="*/ 952500 h 1504950"/>
              <a:gd name="connsiteX86" fmla="*/ 1778000 w 3232150"/>
              <a:gd name="connsiteY86" fmla="*/ 977900 h 1504950"/>
              <a:gd name="connsiteX87" fmla="*/ 1825625 w 3232150"/>
              <a:gd name="connsiteY87" fmla="*/ 974725 h 1504950"/>
              <a:gd name="connsiteX88" fmla="*/ 1825625 w 3232150"/>
              <a:gd name="connsiteY88" fmla="*/ 1009650 h 1504950"/>
              <a:gd name="connsiteX89" fmla="*/ 1863725 w 3232150"/>
              <a:gd name="connsiteY89" fmla="*/ 1003300 h 1504950"/>
              <a:gd name="connsiteX90" fmla="*/ 1866900 w 3232150"/>
              <a:gd name="connsiteY90" fmla="*/ 1025525 h 1504950"/>
              <a:gd name="connsiteX91" fmla="*/ 1885950 w 3232150"/>
              <a:gd name="connsiteY91" fmla="*/ 1025525 h 1504950"/>
              <a:gd name="connsiteX92" fmla="*/ 1885950 w 3232150"/>
              <a:gd name="connsiteY92" fmla="*/ 1038225 h 1504950"/>
              <a:gd name="connsiteX93" fmla="*/ 1993900 w 3232150"/>
              <a:gd name="connsiteY93" fmla="*/ 1038225 h 1504950"/>
              <a:gd name="connsiteX94" fmla="*/ 1997075 w 3232150"/>
              <a:gd name="connsiteY94" fmla="*/ 1066800 h 1504950"/>
              <a:gd name="connsiteX95" fmla="*/ 2000250 w 3232150"/>
              <a:gd name="connsiteY95" fmla="*/ 1076325 h 1504950"/>
              <a:gd name="connsiteX96" fmla="*/ 2003425 w 3232150"/>
              <a:gd name="connsiteY96" fmla="*/ 1104900 h 1504950"/>
              <a:gd name="connsiteX97" fmla="*/ 2009775 w 3232150"/>
              <a:gd name="connsiteY97" fmla="*/ 1123950 h 1504950"/>
              <a:gd name="connsiteX98" fmla="*/ 2012950 w 3232150"/>
              <a:gd name="connsiteY98" fmla="*/ 1133475 h 1504950"/>
              <a:gd name="connsiteX99" fmla="*/ 2016125 w 3232150"/>
              <a:gd name="connsiteY99" fmla="*/ 1152525 h 1504950"/>
              <a:gd name="connsiteX100" fmla="*/ 2019300 w 3232150"/>
              <a:gd name="connsiteY100" fmla="*/ 1162050 h 1504950"/>
              <a:gd name="connsiteX101" fmla="*/ 2019300 w 3232150"/>
              <a:gd name="connsiteY101" fmla="*/ 1184275 h 1504950"/>
              <a:gd name="connsiteX102" fmla="*/ 2092325 w 3232150"/>
              <a:gd name="connsiteY102" fmla="*/ 1181100 h 1504950"/>
              <a:gd name="connsiteX103" fmla="*/ 2101850 w 3232150"/>
              <a:gd name="connsiteY103" fmla="*/ 1206500 h 1504950"/>
              <a:gd name="connsiteX104" fmla="*/ 2105025 w 3232150"/>
              <a:gd name="connsiteY104" fmla="*/ 1241425 h 1504950"/>
              <a:gd name="connsiteX105" fmla="*/ 2473325 w 3232150"/>
              <a:gd name="connsiteY105" fmla="*/ 1238250 h 1504950"/>
              <a:gd name="connsiteX106" fmla="*/ 2473325 w 3232150"/>
              <a:gd name="connsiteY106" fmla="*/ 1276350 h 1504950"/>
              <a:gd name="connsiteX107" fmla="*/ 2492375 w 3232150"/>
              <a:gd name="connsiteY107" fmla="*/ 1279525 h 1504950"/>
              <a:gd name="connsiteX108" fmla="*/ 2489200 w 3232150"/>
              <a:gd name="connsiteY108" fmla="*/ 1314450 h 1504950"/>
              <a:gd name="connsiteX109" fmla="*/ 2489200 w 3232150"/>
              <a:gd name="connsiteY109" fmla="*/ 1314450 h 1504950"/>
              <a:gd name="connsiteX110" fmla="*/ 2514600 w 3232150"/>
              <a:gd name="connsiteY110" fmla="*/ 1314450 h 1504950"/>
              <a:gd name="connsiteX111" fmla="*/ 2511425 w 3232150"/>
              <a:gd name="connsiteY111" fmla="*/ 1352550 h 1504950"/>
              <a:gd name="connsiteX112" fmla="*/ 2530475 w 3232150"/>
              <a:gd name="connsiteY112" fmla="*/ 1400175 h 1504950"/>
              <a:gd name="connsiteX113" fmla="*/ 2584450 w 3232150"/>
              <a:gd name="connsiteY113" fmla="*/ 1406525 h 1504950"/>
              <a:gd name="connsiteX114" fmla="*/ 2584450 w 3232150"/>
              <a:gd name="connsiteY114" fmla="*/ 1504950 h 1504950"/>
              <a:gd name="connsiteX115" fmla="*/ 3232150 w 3232150"/>
              <a:gd name="connsiteY115" fmla="*/ 1504950 h 1504950"/>
              <a:gd name="connsiteX0" fmla="*/ 0 w 3232150"/>
              <a:gd name="connsiteY0" fmla="*/ 3175 h 1504950"/>
              <a:gd name="connsiteX1" fmla="*/ 47625 w 3232150"/>
              <a:gd name="connsiteY1" fmla="*/ 0 h 1504950"/>
              <a:gd name="connsiteX2" fmla="*/ 57150 w 3232150"/>
              <a:gd name="connsiteY2" fmla="*/ 28575 h 1504950"/>
              <a:gd name="connsiteX3" fmla="*/ 88900 w 3232150"/>
              <a:gd name="connsiteY3" fmla="*/ 25400 h 1504950"/>
              <a:gd name="connsiteX4" fmla="*/ 88900 w 3232150"/>
              <a:gd name="connsiteY4" fmla="*/ 25400 h 1504950"/>
              <a:gd name="connsiteX5" fmla="*/ 111125 w 3232150"/>
              <a:gd name="connsiteY5" fmla="*/ 41275 h 1504950"/>
              <a:gd name="connsiteX6" fmla="*/ 114300 w 3232150"/>
              <a:gd name="connsiteY6" fmla="*/ 53975 h 1504950"/>
              <a:gd name="connsiteX7" fmla="*/ 139700 w 3232150"/>
              <a:gd name="connsiteY7" fmla="*/ 53975 h 1504950"/>
              <a:gd name="connsiteX8" fmla="*/ 161925 w 3232150"/>
              <a:gd name="connsiteY8" fmla="*/ 85725 h 1504950"/>
              <a:gd name="connsiteX9" fmla="*/ 165100 w 3232150"/>
              <a:gd name="connsiteY9" fmla="*/ 95250 h 1504950"/>
              <a:gd name="connsiteX10" fmla="*/ 174625 w 3232150"/>
              <a:gd name="connsiteY10" fmla="*/ 107950 h 1504950"/>
              <a:gd name="connsiteX11" fmla="*/ 247650 w 3232150"/>
              <a:gd name="connsiteY11" fmla="*/ 107950 h 1504950"/>
              <a:gd name="connsiteX12" fmla="*/ 247650 w 3232150"/>
              <a:gd name="connsiteY12" fmla="*/ 120650 h 1504950"/>
              <a:gd name="connsiteX13" fmla="*/ 311150 w 3232150"/>
              <a:gd name="connsiteY13" fmla="*/ 123825 h 1504950"/>
              <a:gd name="connsiteX14" fmla="*/ 333375 w 3232150"/>
              <a:gd name="connsiteY14" fmla="*/ 142875 h 1504950"/>
              <a:gd name="connsiteX15" fmla="*/ 339725 w 3232150"/>
              <a:gd name="connsiteY15" fmla="*/ 152400 h 1504950"/>
              <a:gd name="connsiteX16" fmla="*/ 365125 w 3232150"/>
              <a:gd name="connsiteY16" fmla="*/ 152400 h 1504950"/>
              <a:gd name="connsiteX17" fmla="*/ 371475 w 3232150"/>
              <a:gd name="connsiteY17" fmla="*/ 168275 h 1504950"/>
              <a:gd name="connsiteX18" fmla="*/ 444500 w 3232150"/>
              <a:gd name="connsiteY18" fmla="*/ 165100 h 1504950"/>
              <a:gd name="connsiteX19" fmla="*/ 447675 w 3232150"/>
              <a:gd name="connsiteY19" fmla="*/ 168275 h 1504950"/>
              <a:gd name="connsiteX20" fmla="*/ 469900 w 3232150"/>
              <a:gd name="connsiteY20" fmla="*/ 174625 h 1504950"/>
              <a:gd name="connsiteX21" fmla="*/ 485775 w 3232150"/>
              <a:gd name="connsiteY21" fmla="*/ 196850 h 1504950"/>
              <a:gd name="connsiteX22" fmla="*/ 492125 w 3232150"/>
              <a:gd name="connsiteY22" fmla="*/ 215900 h 1504950"/>
              <a:gd name="connsiteX23" fmla="*/ 495300 w 3232150"/>
              <a:gd name="connsiteY23" fmla="*/ 238125 h 1504950"/>
              <a:gd name="connsiteX24" fmla="*/ 546100 w 3232150"/>
              <a:gd name="connsiteY24" fmla="*/ 234950 h 1504950"/>
              <a:gd name="connsiteX25" fmla="*/ 552450 w 3232150"/>
              <a:gd name="connsiteY25" fmla="*/ 250825 h 1504950"/>
              <a:gd name="connsiteX26" fmla="*/ 584200 w 3232150"/>
              <a:gd name="connsiteY26" fmla="*/ 250825 h 1504950"/>
              <a:gd name="connsiteX27" fmla="*/ 584200 w 3232150"/>
              <a:gd name="connsiteY27" fmla="*/ 260350 h 1504950"/>
              <a:gd name="connsiteX28" fmla="*/ 644525 w 3232150"/>
              <a:gd name="connsiteY28" fmla="*/ 260350 h 1504950"/>
              <a:gd name="connsiteX29" fmla="*/ 657225 w 3232150"/>
              <a:gd name="connsiteY29" fmla="*/ 260350 h 1504950"/>
              <a:gd name="connsiteX30" fmla="*/ 654050 w 3232150"/>
              <a:gd name="connsiteY30" fmla="*/ 298450 h 1504950"/>
              <a:gd name="connsiteX31" fmla="*/ 666750 w 3232150"/>
              <a:gd name="connsiteY31" fmla="*/ 323850 h 1504950"/>
              <a:gd name="connsiteX32" fmla="*/ 669925 w 3232150"/>
              <a:gd name="connsiteY32" fmla="*/ 333375 h 1504950"/>
              <a:gd name="connsiteX33" fmla="*/ 676275 w 3232150"/>
              <a:gd name="connsiteY33" fmla="*/ 342900 h 1504950"/>
              <a:gd name="connsiteX34" fmla="*/ 676275 w 3232150"/>
              <a:gd name="connsiteY34" fmla="*/ 365125 h 1504950"/>
              <a:gd name="connsiteX35" fmla="*/ 733425 w 3232150"/>
              <a:gd name="connsiteY35" fmla="*/ 365125 h 1504950"/>
              <a:gd name="connsiteX36" fmla="*/ 736600 w 3232150"/>
              <a:gd name="connsiteY36" fmla="*/ 374650 h 1504950"/>
              <a:gd name="connsiteX37" fmla="*/ 771525 w 3232150"/>
              <a:gd name="connsiteY37" fmla="*/ 374650 h 1504950"/>
              <a:gd name="connsiteX38" fmla="*/ 781050 w 3232150"/>
              <a:gd name="connsiteY38" fmla="*/ 381000 h 1504950"/>
              <a:gd name="connsiteX39" fmla="*/ 831850 w 3232150"/>
              <a:gd name="connsiteY39" fmla="*/ 381000 h 1504950"/>
              <a:gd name="connsiteX40" fmla="*/ 844550 w 3232150"/>
              <a:gd name="connsiteY40" fmla="*/ 485775 h 1504950"/>
              <a:gd name="connsiteX41" fmla="*/ 869950 w 3232150"/>
              <a:gd name="connsiteY41" fmla="*/ 501650 h 1504950"/>
              <a:gd name="connsiteX42" fmla="*/ 908050 w 3232150"/>
              <a:gd name="connsiteY42" fmla="*/ 498475 h 1504950"/>
              <a:gd name="connsiteX43" fmla="*/ 908050 w 3232150"/>
              <a:gd name="connsiteY43" fmla="*/ 511175 h 1504950"/>
              <a:gd name="connsiteX44" fmla="*/ 939800 w 3232150"/>
              <a:gd name="connsiteY44" fmla="*/ 511175 h 1504950"/>
              <a:gd name="connsiteX45" fmla="*/ 974725 w 3232150"/>
              <a:gd name="connsiteY45" fmla="*/ 533400 h 1504950"/>
              <a:gd name="connsiteX46" fmla="*/ 981075 w 3232150"/>
              <a:gd name="connsiteY46" fmla="*/ 542925 h 1504950"/>
              <a:gd name="connsiteX47" fmla="*/ 1003300 w 3232150"/>
              <a:gd name="connsiteY47" fmla="*/ 546100 h 1504950"/>
              <a:gd name="connsiteX48" fmla="*/ 996950 w 3232150"/>
              <a:gd name="connsiteY48" fmla="*/ 558800 h 1504950"/>
              <a:gd name="connsiteX49" fmla="*/ 1006475 w 3232150"/>
              <a:gd name="connsiteY49" fmla="*/ 565150 h 1504950"/>
              <a:gd name="connsiteX50" fmla="*/ 1009650 w 3232150"/>
              <a:gd name="connsiteY50" fmla="*/ 574675 h 1504950"/>
              <a:gd name="connsiteX51" fmla="*/ 1019175 w 3232150"/>
              <a:gd name="connsiteY51" fmla="*/ 596900 h 1504950"/>
              <a:gd name="connsiteX52" fmla="*/ 1019175 w 3232150"/>
              <a:gd name="connsiteY52" fmla="*/ 600075 h 1504950"/>
              <a:gd name="connsiteX53" fmla="*/ 1092200 w 3232150"/>
              <a:gd name="connsiteY53" fmla="*/ 596900 h 1504950"/>
              <a:gd name="connsiteX54" fmla="*/ 1095375 w 3232150"/>
              <a:gd name="connsiteY54" fmla="*/ 612775 h 1504950"/>
              <a:gd name="connsiteX55" fmla="*/ 1193800 w 3232150"/>
              <a:gd name="connsiteY55" fmla="*/ 612775 h 1504950"/>
              <a:gd name="connsiteX56" fmla="*/ 1206500 w 3232150"/>
              <a:gd name="connsiteY56" fmla="*/ 625475 h 1504950"/>
              <a:gd name="connsiteX57" fmla="*/ 1247775 w 3232150"/>
              <a:gd name="connsiteY57" fmla="*/ 641350 h 1504950"/>
              <a:gd name="connsiteX58" fmla="*/ 1263650 w 3232150"/>
              <a:gd name="connsiteY58" fmla="*/ 708025 h 1504950"/>
              <a:gd name="connsiteX59" fmla="*/ 1273175 w 3232150"/>
              <a:gd name="connsiteY59" fmla="*/ 733425 h 1504950"/>
              <a:gd name="connsiteX60" fmla="*/ 1282700 w 3232150"/>
              <a:gd name="connsiteY60" fmla="*/ 736600 h 1504950"/>
              <a:gd name="connsiteX61" fmla="*/ 1285875 w 3232150"/>
              <a:gd name="connsiteY61" fmla="*/ 746125 h 1504950"/>
              <a:gd name="connsiteX62" fmla="*/ 1295400 w 3232150"/>
              <a:gd name="connsiteY62" fmla="*/ 752475 h 1504950"/>
              <a:gd name="connsiteX63" fmla="*/ 1428750 w 3232150"/>
              <a:gd name="connsiteY63" fmla="*/ 752475 h 1504950"/>
              <a:gd name="connsiteX64" fmla="*/ 1428750 w 3232150"/>
              <a:gd name="connsiteY64" fmla="*/ 752475 h 1504950"/>
              <a:gd name="connsiteX65" fmla="*/ 1460500 w 3232150"/>
              <a:gd name="connsiteY65" fmla="*/ 758825 h 1504950"/>
              <a:gd name="connsiteX66" fmla="*/ 1482725 w 3232150"/>
              <a:gd name="connsiteY66" fmla="*/ 755650 h 1504950"/>
              <a:gd name="connsiteX67" fmla="*/ 1511300 w 3232150"/>
              <a:gd name="connsiteY67" fmla="*/ 768350 h 1504950"/>
              <a:gd name="connsiteX68" fmla="*/ 1514475 w 3232150"/>
              <a:gd name="connsiteY68" fmla="*/ 784225 h 1504950"/>
              <a:gd name="connsiteX69" fmla="*/ 1530350 w 3232150"/>
              <a:gd name="connsiteY69" fmla="*/ 793750 h 1504950"/>
              <a:gd name="connsiteX70" fmla="*/ 1533525 w 3232150"/>
              <a:gd name="connsiteY70" fmla="*/ 803275 h 1504950"/>
              <a:gd name="connsiteX71" fmla="*/ 1524000 w 3232150"/>
              <a:gd name="connsiteY71" fmla="*/ 812800 h 1504950"/>
              <a:gd name="connsiteX72" fmla="*/ 1527175 w 3232150"/>
              <a:gd name="connsiteY72" fmla="*/ 825500 h 1504950"/>
              <a:gd name="connsiteX73" fmla="*/ 1530350 w 3232150"/>
              <a:gd name="connsiteY73" fmla="*/ 831850 h 1504950"/>
              <a:gd name="connsiteX74" fmla="*/ 1590675 w 3232150"/>
              <a:gd name="connsiteY74" fmla="*/ 831850 h 1504950"/>
              <a:gd name="connsiteX75" fmla="*/ 1593850 w 3232150"/>
              <a:gd name="connsiteY75" fmla="*/ 841375 h 1504950"/>
              <a:gd name="connsiteX76" fmla="*/ 1670050 w 3232150"/>
              <a:gd name="connsiteY76" fmla="*/ 844550 h 1504950"/>
              <a:gd name="connsiteX77" fmla="*/ 1673225 w 3232150"/>
              <a:gd name="connsiteY77" fmla="*/ 860425 h 1504950"/>
              <a:gd name="connsiteX78" fmla="*/ 1682750 w 3232150"/>
              <a:gd name="connsiteY78" fmla="*/ 860425 h 1504950"/>
              <a:gd name="connsiteX79" fmla="*/ 1682750 w 3232150"/>
              <a:gd name="connsiteY79" fmla="*/ 885825 h 1504950"/>
              <a:gd name="connsiteX80" fmla="*/ 1708150 w 3232150"/>
              <a:gd name="connsiteY80" fmla="*/ 882650 h 1504950"/>
              <a:gd name="connsiteX81" fmla="*/ 1704975 w 3232150"/>
              <a:gd name="connsiteY81" fmla="*/ 901700 h 1504950"/>
              <a:gd name="connsiteX82" fmla="*/ 1752600 w 3232150"/>
              <a:gd name="connsiteY82" fmla="*/ 901700 h 1504950"/>
              <a:gd name="connsiteX83" fmla="*/ 1758950 w 3232150"/>
              <a:gd name="connsiteY83" fmla="*/ 933450 h 1504950"/>
              <a:gd name="connsiteX84" fmla="*/ 1781175 w 3232150"/>
              <a:gd name="connsiteY84" fmla="*/ 952500 h 1504950"/>
              <a:gd name="connsiteX85" fmla="*/ 1781175 w 3232150"/>
              <a:gd name="connsiteY85" fmla="*/ 952500 h 1504950"/>
              <a:gd name="connsiteX86" fmla="*/ 1778000 w 3232150"/>
              <a:gd name="connsiteY86" fmla="*/ 977900 h 1504950"/>
              <a:gd name="connsiteX87" fmla="*/ 1825625 w 3232150"/>
              <a:gd name="connsiteY87" fmla="*/ 974725 h 1504950"/>
              <a:gd name="connsiteX88" fmla="*/ 1825625 w 3232150"/>
              <a:gd name="connsiteY88" fmla="*/ 1009650 h 1504950"/>
              <a:gd name="connsiteX89" fmla="*/ 1863725 w 3232150"/>
              <a:gd name="connsiteY89" fmla="*/ 1003300 h 1504950"/>
              <a:gd name="connsiteX90" fmla="*/ 1866900 w 3232150"/>
              <a:gd name="connsiteY90" fmla="*/ 1025525 h 1504950"/>
              <a:gd name="connsiteX91" fmla="*/ 1885950 w 3232150"/>
              <a:gd name="connsiteY91" fmla="*/ 1025525 h 1504950"/>
              <a:gd name="connsiteX92" fmla="*/ 1885950 w 3232150"/>
              <a:gd name="connsiteY92" fmla="*/ 1038225 h 1504950"/>
              <a:gd name="connsiteX93" fmla="*/ 1993900 w 3232150"/>
              <a:gd name="connsiteY93" fmla="*/ 1038225 h 1504950"/>
              <a:gd name="connsiteX94" fmla="*/ 1997075 w 3232150"/>
              <a:gd name="connsiteY94" fmla="*/ 1066800 h 1504950"/>
              <a:gd name="connsiteX95" fmla="*/ 2000250 w 3232150"/>
              <a:gd name="connsiteY95" fmla="*/ 1076325 h 1504950"/>
              <a:gd name="connsiteX96" fmla="*/ 2003425 w 3232150"/>
              <a:gd name="connsiteY96" fmla="*/ 1104900 h 1504950"/>
              <a:gd name="connsiteX97" fmla="*/ 2009775 w 3232150"/>
              <a:gd name="connsiteY97" fmla="*/ 1123950 h 1504950"/>
              <a:gd name="connsiteX98" fmla="*/ 2012950 w 3232150"/>
              <a:gd name="connsiteY98" fmla="*/ 1133475 h 1504950"/>
              <a:gd name="connsiteX99" fmla="*/ 2016125 w 3232150"/>
              <a:gd name="connsiteY99" fmla="*/ 1152525 h 1504950"/>
              <a:gd name="connsiteX100" fmla="*/ 2019300 w 3232150"/>
              <a:gd name="connsiteY100" fmla="*/ 1162050 h 1504950"/>
              <a:gd name="connsiteX101" fmla="*/ 2019300 w 3232150"/>
              <a:gd name="connsiteY101" fmla="*/ 1184275 h 1504950"/>
              <a:gd name="connsiteX102" fmla="*/ 2092325 w 3232150"/>
              <a:gd name="connsiteY102" fmla="*/ 1181100 h 1504950"/>
              <a:gd name="connsiteX103" fmla="*/ 2101850 w 3232150"/>
              <a:gd name="connsiteY103" fmla="*/ 1206500 h 1504950"/>
              <a:gd name="connsiteX104" fmla="*/ 2105025 w 3232150"/>
              <a:gd name="connsiteY104" fmla="*/ 1241425 h 1504950"/>
              <a:gd name="connsiteX105" fmla="*/ 2473325 w 3232150"/>
              <a:gd name="connsiteY105" fmla="*/ 1238250 h 1504950"/>
              <a:gd name="connsiteX106" fmla="*/ 2473325 w 3232150"/>
              <a:gd name="connsiteY106" fmla="*/ 1276350 h 1504950"/>
              <a:gd name="connsiteX107" fmla="*/ 2492375 w 3232150"/>
              <a:gd name="connsiteY107" fmla="*/ 1279525 h 1504950"/>
              <a:gd name="connsiteX108" fmla="*/ 2489200 w 3232150"/>
              <a:gd name="connsiteY108" fmla="*/ 1314450 h 1504950"/>
              <a:gd name="connsiteX109" fmla="*/ 2489200 w 3232150"/>
              <a:gd name="connsiteY109" fmla="*/ 1314450 h 1504950"/>
              <a:gd name="connsiteX110" fmla="*/ 2514600 w 3232150"/>
              <a:gd name="connsiteY110" fmla="*/ 1314450 h 1504950"/>
              <a:gd name="connsiteX111" fmla="*/ 2511425 w 3232150"/>
              <a:gd name="connsiteY111" fmla="*/ 1352550 h 1504950"/>
              <a:gd name="connsiteX112" fmla="*/ 2530475 w 3232150"/>
              <a:gd name="connsiteY112" fmla="*/ 1400175 h 1504950"/>
              <a:gd name="connsiteX113" fmla="*/ 2584450 w 3232150"/>
              <a:gd name="connsiteY113" fmla="*/ 1406525 h 1504950"/>
              <a:gd name="connsiteX114" fmla="*/ 2584450 w 3232150"/>
              <a:gd name="connsiteY114" fmla="*/ 1504950 h 1504950"/>
              <a:gd name="connsiteX115" fmla="*/ 3232150 w 3232150"/>
              <a:gd name="connsiteY115" fmla="*/ 1504950 h 1504950"/>
              <a:gd name="connsiteX0" fmla="*/ 0 w 3232150"/>
              <a:gd name="connsiteY0" fmla="*/ 3175 h 1504950"/>
              <a:gd name="connsiteX1" fmla="*/ 47625 w 3232150"/>
              <a:gd name="connsiteY1" fmla="*/ 0 h 1504950"/>
              <a:gd name="connsiteX2" fmla="*/ 57150 w 3232150"/>
              <a:gd name="connsiteY2" fmla="*/ 28575 h 1504950"/>
              <a:gd name="connsiteX3" fmla="*/ 88900 w 3232150"/>
              <a:gd name="connsiteY3" fmla="*/ 25400 h 1504950"/>
              <a:gd name="connsiteX4" fmla="*/ 88900 w 3232150"/>
              <a:gd name="connsiteY4" fmla="*/ 25400 h 1504950"/>
              <a:gd name="connsiteX5" fmla="*/ 111125 w 3232150"/>
              <a:gd name="connsiteY5" fmla="*/ 41275 h 1504950"/>
              <a:gd name="connsiteX6" fmla="*/ 114300 w 3232150"/>
              <a:gd name="connsiteY6" fmla="*/ 53975 h 1504950"/>
              <a:gd name="connsiteX7" fmla="*/ 139700 w 3232150"/>
              <a:gd name="connsiteY7" fmla="*/ 53975 h 1504950"/>
              <a:gd name="connsiteX8" fmla="*/ 161925 w 3232150"/>
              <a:gd name="connsiteY8" fmla="*/ 85725 h 1504950"/>
              <a:gd name="connsiteX9" fmla="*/ 165100 w 3232150"/>
              <a:gd name="connsiteY9" fmla="*/ 95250 h 1504950"/>
              <a:gd name="connsiteX10" fmla="*/ 174625 w 3232150"/>
              <a:gd name="connsiteY10" fmla="*/ 107950 h 1504950"/>
              <a:gd name="connsiteX11" fmla="*/ 247650 w 3232150"/>
              <a:gd name="connsiteY11" fmla="*/ 107950 h 1504950"/>
              <a:gd name="connsiteX12" fmla="*/ 247650 w 3232150"/>
              <a:gd name="connsiteY12" fmla="*/ 120650 h 1504950"/>
              <a:gd name="connsiteX13" fmla="*/ 311150 w 3232150"/>
              <a:gd name="connsiteY13" fmla="*/ 123825 h 1504950"/>
              <a:gd name="connsiteX14" fmla="*/ 333375 w 3232150"/>
              <a:gd name="connsiteY14" fmla="*/ 142875 h 1504950"/>
              <a:gd name="connsiteX15" fmla="*/ 339725 w 3232150"/>
              <a:gd name="connsiteY15" fmla="*/ 152400 h 1504950"/>
              <a:gd name="connsiteX16" fmla="*/ 365125 w 3232150"/>
              <a:gd name="connsiteY16" fmla="*/ 152400 h 1504950"/>
              <a:gd name="connsiteX17" fmla="*/ 371475 w 3232150"/>
              <a:gd name="connsiteY17" fmla="*/ 168275 h 1504950"/>
              <a:gd name="connsiteX18" fmla="*/ 444500 w 3232150"/>
              <a:gd name="connsiteY18" fmla="*/ 165100 h 1504950"/>
              <a:gd name="connsiteX19" fmla="*/ 447675 w 3232150"/>
              <a:gd name="connsiteY19" fmla="*/ 168275 h 1504950"/>
              <a:gd name="connsiteX20" fmla="*/ 469900 w 3232150"/>
              <a:gd name="connsiteY20" fmla="*/ 174625 h 1504950"/>
              <a:gd name="connsiteX21" fmla="*/ 485775 w 3232150"/>
              <a:gd name="connsiteY21" fmla="*/ 196850 h 1504950"/>
              <a:gd name="connsiteX22" fmla="*/ 492125 w 3232150"/>
              <a:gd name="connsiteY22" fmla="*/ 215900 h 1504950"/>
              <a:gd name="connsiteX23" fmla="*/ 495300 w 3232150"/>
              <a:gd name="connsiteY23" fmla="*/ 238125 h 1504950"/>
              <a:gd name="connsiteX24" fmla="*/ 546100 w 3232150"/>
              <a:gd name="connsiteY24" fmla="*/ 234950 h 1504950"/>
              <a:gd name="connsiteX25" fmla="*/ 552450 w 3232150"/>
              <a:gd name="connsiteY25" fmla="*/ 250825 h 1504950"/>
              <a:gd name="connsiteX26" fmla="*/ 584200 w 3232150"/>
              <a:gd name="connsiteY26" fmla="*/ 250825 h 1504950"/>
              <a:gd name="connsiteX27" fmla="*/ 584200 w 3232150"/>
              <a:gd name="connsiteY27" fmla="*/ 260350 h 1504950"/>
              <a:gd name="connsiteX28" fmla="*/ 644525 w 3232150"/>
              <a:gd name="connsiteY28" fmla="*/ 260350 h 1504950"/>
              <a:gd name="connsiteX29" fmla="*/ 657225 w 3232150"/>
              <a:gd name="connsiteY29" fmla="*/ 260350 h 1504950"/>
              <a:gd name="connsiteX30" fmla="*/ 654050 w 3232150"/>
              <a:gd name="connsiteY30" fmla="*/ 298450 h 1504950"/>
              <a:gd name="connsiteX31" fmla="*/ 666750 w 3232150"/>
              <a:gd name="connsiteY31" fmla="*/ 323850 h 1504950"/>
              <a:gd name="connsiteX32" fmla="*/ 669925 w 3232150"/>
              <a:gd name="connsiteY32" fmla="*/ 333375 h 1504950"/>
              <a:gd name="connsiteX33" fmla="*/ 676275 w 3232150"/>
              <a:gd name="connsiteY33" fmla="*/ 342900 h 1504950"/>
              <a:gd name="connsiteX34" fmla="*/ 676275 w 3232150"/>
              <a:gd name="connsiteY34" fmla="*/ 365125 h 1504950"/>
              <a:gd name="connsiteX35" fmla="*/ 733425 w 3232150"/>
              <a:gd name="connsiteY35" fmla="*/ 365125 h 1504950"/>
              <a:gd name="connsiteX36" fmla="*/ 736600 w 3232150"/>
              <a:gd name="connsiteY36" fmla="*/ 374650 h 1504950"/>
              <a:gd name="connsiteX37" fmla="*/ 771525 w 3232150"/>
              <a:gd name="connsiteY37" fmla="*/ 374650 h 1504950"/>
              <a:gd name="connsiteX38" fmla="*/ 781050 w 3232150"/>
              <a:gd name="connsiteY38" fmla="*/ 381000 h 1504950"/>
              <a:gd name="connsiteX39" fmla="*/ 831850 w 3232150"/>
              <a:gd name="connsiteY39" fmla="*/ 381000 h 1504950"/>
              <a:gd name="connsiteX40" fmla="*/ 844550 w 3232150"/>
              <a:gd name="connsiteY40" fmla="*/ 485775 h 1504950"/>
              <a:gd name="connsiteX41" fmla="*/ 869950 w 3232150"/>
              <a:gd name="connsiteY41" fmla="*/ 501650 h 1504950"/>
              <a:gd name="connsiteX42" fmla="*/ 908050 w 3232150"/>
              <a:gd name="connsiteY42" fmla="*/ 498475 h 1504950"/>
              <a:gd name="connsiteX43" fmla="*/ 908050 w 3232150"/>
              <a:gd name="connsiteY43" fmla="*/ 511175 h 1504950"/>
              <a:gd name="connsiteX44" fmla="*/ 939800 w 3232150"/>
              <a:gd name="connsiteY44" fmla="*/ 511175 h 1504950"/>
              <a:gd name="connsiteX45" fmla="*/ 974725 w 3232150"/>
              <a:gd name="connsiteY45" fmla="*/ 533400 h 1504950"/>
              <a:gd name="connsiteX46" fmla="*/ 981075 w 3232150"/>
              <a:gd name="connsiteY46" fmla="*/ 542925 h 1504950"/>
              <a:gd name="connsiteX47" fmla="*/ 1003300 w 3232150"/>
              <a:gd name="connsiteY47" fmla="*/ 546100 h 1504950"/>
              <a:gd name="connsiteX48" fmla="*/ 996950 w 3232150"/>
              <a:gd name="connsiteY48" fmla="*/ 558800 h 1504950"/>
              <a:gd name="connsiteX49" fmla="*/ 1006475 w 3232150"/>
              <a:gd name="connsiteY49" fmla="*/ 565150 h 1504950"/>
              <a:gd name="connsiteX50" fmla="*/ 1009650 w 3232150"/>
              <a:gd name="connsiteY50" fmla="*/ 574675 h 1504950"/>
              <a:gd name="connsiteX51" fmla="*/ 1019175 w 3232150"/>
              <a:gd name="connsiteY51" fmla="*/ 596900 h 1504950"/>
              <a:gd name="connsiteX52" fmla="*/ 1019175 w 3232150"/>
              <a:gd name="connsiteY52" fmla="*/ 600075 h 1504950"/>
              <a:gd name="connsiteX53" fmla="*/ 1092200 w 3232150"/>
              <a:gd name="connsiteY53" fmla="*/ 596900 h 1504950"/>
              <a:gd name="connsiteX54" fmla="*/ 1095375 w 3232150"/>
              <a:gd name="connsiteY54" fmla="*/ 612775 h 1504950"/>
              <a:gd name="connsiteX55" fmla="*/ 1193800 w 3232150"/>
              <a:gd name="connsiteY55" fmla="*/ 612775 h 1504950"/>
              <a:gd name="connsiteX56" fmla="*/ 1206500 w 3232150"/>
              <a:gd name="connsiteY56" fmla="*/ 625475 h 1504950"/>
              <a:gd name="connsiteX57" fmla="*/ 1247775 w 3232150"/>
              <a:gd name="connsiteY57" fmla="*/ 641350 h 1504950"/>
              <a:gd name="connsiteX58" fmla="*/ 1263650 w 3232150"/>
              <a:gd name="connsiteY58" fmla="*/ 708025 h 1504950"/>
              <a:gd name="connsiteX59" fmla="*/ 1273175 w 3232150"/>
              <a:gd name="connsiteY59" fmla="*/ 733425 h 1504950"/>
              <a:gd name="connsiteX60" fmla="*/ 1282700 w 3232150"/>
              <a:gd name="connsiteY60" fmla="*/ 736600 h 1504950"/>
              <a:gd name="connsiteX61" fmla="*/ 1285875 w 3232150"/>
              <a:gd name="connsiteY61" fmla="*/ 746125 h 1504950"/>
              <a:gd name="connsiteX62" fmla="*/ 1295400 w 3232150"/>
              <a:gd name="connsiteY62" fmla="*/ 752475 h 1504950"/>
              <a:gd name="connsiteX63" fmla="*/ 1428750 w 3232150"/>
              <a:gd name="connsiteY63" fmla="*/ 752475 h 1504950"/>
              <a:gd name="connsiteX64" fmla="*/ 1428750 w 3232150"/>
              <a:gd name="connsiteY64" fmla="*/ 752475 h 1504950"/>
              <a:gd name="connsiteX65" fmla="*/ 1460500 w 3232150"/>
              <a:gd name="connsiteY65" fmla="*/ 758825 h 1504950"/>
              <a:gd name="connsiteX66" fmla="*/ 1482725 w 3232150"/>
              <a:gd name="connsiteY66" fmla="*/ 755650 h 1504950"/>
              <a:gd name="connsiteX67" fmla="*/ 1511300 w 3232150"/>
              <a:gd name="connsiteY67" fmla="*/ 768350 h 1504950"/>
              <a:gd name="connsiteX68" fmla="*/ 1514475 w 3232150"/>
              <a:gd name="connsiteY68" fmla="*/ 784225 h 1504950"/>
              <a:gd name="connsiteX69" fmla="*/ 1530350 w 3232150"/>
              <a:gd name="connsiteY69" fmla="*/ 793750 h 1504950"/>
              <a:gd name="connsiteX70" fmla="*/ 1524000 w 3232150"/>
              <a:gd name="connsiteY70" fmla="*/ 812800 h 1504950"/>
              <a:gd name="connsiteX71" fmla="*/ 1527175 w 3232150"/>
              <a:gd name="connsiteY71" fmla="*/ 825500 h 1504950"/>
              <a:gd name="connsiteX72" fmla="*/ 1530350 w 3232150"/>
              <a:gd name="connsiteY72" fmla="*/ 831850 h 1504950"/>
              <a:gd name="connsiteX73" fmla="*/ 1590675 w 3232150"/>
              <a:gd name="connsiteY73" fmla="*/ 831850 h 1504950"/>
              <a:gd name="connsiteX74" fmla="*/ 1593850 w 3232150"/>
              <a:gd name="connsiteY74" fmla="*/ 841375 h 1504950"/>
              <a:gd name="connsiteX75" fmla="*/ 1670050 w 3232150"/>
              <a:gd name="connsiteY75" fmla="*/ 844550 h 1504950"/>
              <a:gd name="connsiteX76" fmla="*/ 1673225 w 3232150"/>
              <a:gd name="connsiteY76" fmla="*/ 860425 h 1504950"/>
              <a:gd name="connsiteX77" fmla="*/ 1682750 w 3232150"/>
              <a:gd name="connsiteY77" fmla="*/ 860425 h 1504950"/>
              <a:gd name="connsiteX78" fmla="*/ 1682750 w 3232150"/>
              <a:gd name="connsiteY78" fmla="*/ 885825 h 1504950"/>
              <a:gd name="connsiteX79" fmla="*/ 1708150 w 3232150"/>
              <a:gd name="connsiteY79" fmla="*/ 882650 h 1504950"/>
              <a:gd name="connsiteX80" fmla="*/ 1704975 w 3232150"/>
              <a:gd name="connsiteY80" fmla="*/ 901700 h 1504950"/>
              <a:gd name="connsiteX81" fmla="*/ 1752600 w 3232150"/>
              <a:gd name="connsiteY81" fmla="*/ 901700 h 1504950"/>
              <a:gd name="connsiteX82" fmla="*/ 1758950 w 3232150"/>
              <a:gd name="connsiteY82" fmla="*/ 933450 h 1504950"/>
              <a:gd name="connsiteX83" fmla="*/ 1781175 w 3232150"/>
              <a:gd name="connsiteY83" fmla="*/ 952500 h 1504950"/>
              <a:gd name="connsiteX84" fmla="*/ 1781175 w 3232150"/>
              <a:gd name="connsiteY84" fmla="*/ 952500 h 1504950"/>
              <a:gd name="connsiteX85" fmla="*/ 1778000 w 3232150"/>
              <a:gd name="connsiteY85" fmla="*/ 977900 h 1504950"/>
              <a:gd name="connsiteX86" fmla="*/ 1825625 w 3232150"/>
              <a:gd name="connsiteY86" fmla="*/ 974725 h 1504950"/>
              <a:gd name="connsiteX87" fmla="*/ 1825625 w 3232150"/>
              <a:gd name="connsiteY87" fmla="*/ 1009650 h 1504950"/>
              <a:gd name="connsiteX88" fmla="*/ 1863725 w 3232150"/>
              <a:gd name="connsiteY88" fmla="*/ 1003300 h 1504950"/>
              <a:gd name="connsiteX89" fmla="*/ 1866900 w 3232150"/>
              <a:gd name="connsiteY89" fmla="*/ 1025525 h 1504950"/>
              <a:gd name="connsiteX90" fmla="*/ 1885950 w 3232150"/>
              <a:gd name="connsiteY90" fmla="*/ 1025525 h 1504950"/>
              <a:gd name="connsiteX91" fmla="*/ 1885950 w 3232150"/>
              <a:gd name="connsiteY91" fmla="*/ 1038225 h 1504950"/>
              <a:gd name="connsiteX92" fmla="*/ 1993900 w 3232150"/>
              <a:gd name="connsiteY92" fmla="*/ 1038225 h 1504950"/>
              <a:gd name="connsiteX93" fmla="*/ 1997075 w 3232150"/>
              <a:gd name="connsiteY93" fmla="*/ 1066800 h 1504950"/>
              <a:gd name="connsiteX94" fmla="*/ 2000250 w 3232150"/>
              <a:gd name="connsiteY94" fmla="*/ 1076325 h 1504950"/>
              <a:gd name="connsiteX95" fmla="*/ 2003425 w 3232150"/>
              <a:gd name="connsiteY95" fmla="*/ 1104900 h 1504950"/>
              <a:gd name="connsiteX96" fmla="*/ 2009775 w 3232150"/>
              <a:gd name="connsiteY96" fmla="*/ 1123950 h 1504950"/>
              <a:gd name="connsiteX97" fmla="*/ 2012950 w 3232150"/>
              <a:gd name="connsiteY97" fmla="*/ 1133475 h 1504950"/>
              <a:gd name="connsiteX98" fmla="*/ 2016125 w 3232150"/>
              <a:gd name="connsiteY98" fmla="*/ 1152525 h 1504950"/>
              <a:gd name="connsiteX99" fmla="*/ 2019300 w 3232150"/>
              <a:gd name="connsiteY99" fmla="*/ 1162050 h 1504950"/>
              <a:gd name="connsiteX100" fmla="*/ 2019300 w 3232150"/>
              <a:gd name="connsiteY100" fmla="*/ 1184275 h 1504950"/>
              <a:gd name="connsiteX101" fmla="*/ 2092325 w 3232150"/>
              <a:gd name="connsiteY101" fmla="*/ 1181100 h 1504950"/>
              <a:gd name="connsiteX102" fmla="*/ 2101850 w 3232150"/>
              <a:gd name="connsiteY102" fmla="*/ 1206500 h 1504950"/>
              <a:gd name="connsiteX103" fmla="*/ 2105025 w 3232150"/>
              <a:gd name="connsiteY103" fmla="*/ 1241425 h 1504950"/>
              <a:gd name="connsiteX104" fmla="*/ 2473325 w 3232150"/>
              <a:gd name="connsiteY104" fmla="*/ 1238250 h 1504950"/>
              <a:gd name="connsiteX105" fmla="*/ 2473325 w 3232150"/>
              <a:gd name="connsiteY105" fmla="*/ 1276350 h 1504950"/>
              <a:gd name="connsiteX106" fmla="*/ 2492375 w 3232150"/>
              <a:gd name="connsiteY106" fmla="*/ 1279525 h 1504950"/>
              <a:gd name="connsiteX107" fmla="*/ 2489200 w 3232150"/>
              <a:gd name="connsiteY107" fmla="*/ 1314450 h 1504950"/>
              <a:gd name="connsiteX108" fmla="*/ 2489200 w 3232150"/>
              <a:gd name="connsiteY108" fmla="*/ 1314450 h 1504950"/>
              <a:gd name="connsiteX109" fmla="*/ 2514600 w 3232150"/>
              <a:gd name="connsiteY109" fmla="*/ 1314450 h 1504950"/>
              <a:gd name="connsiteX110" fmla="*/ 2511425 w 3232150"/>
              <a:gd name="connsiteY110" fmla="*/ 1352550 h 1504950"/>
              <a:gd name="connsiteX111" fmla="*/ 2530475 w 3232150"/>
              <a:gd name="connsiteY111" fmla="*/ 1400175 h 1504950"/>
              <a:gd name="connsiteX112" fmla="*/ 2584450 w 3232150"/>
              <a:gd name="connsiteY112" fmla="*/ 1406525 h 1504950"/>
              <a:gd name="connsiteX113" fmla="*/ 2584450 w 3232150"/>
              <a:gd name="connsiteY113" fmla="*/ 1504950 h 1504950"/>
              <a:gd name="connsiteX114" fmla="*/ 3232150 w 3232150"/>
              <a:gd name="connsiteY114" fmla="*/ 1504950 h 1504950"/>
              <a:gd name="connsiteX0" fmla="*/ 0 w 3232150"/>
              <a:gd name="connsiteY0" fmla="*/ 3175 h 1504950"/>
              <a:gd name="connsiteX1" fmla="*/ 47625 w 3232150"/>
              <a:gd name="connsiteY1" fmla="*/ 0 h 1504950"/>
              <a:gd name="connsiteX2" fmla="*/ 57150 w 3232150"/>
              <a:gd name="connsiteY2" fmla="*/ 28575 h 1504950"/>
              <a:gd name="connsiteX3" fmla="*/ 88900 w 3232150"/>
              <a:gd name="connsiteY3" fmla="*/ 25400 h 1504950"/>
              <a:gd name="connsiteX4" fmla="*/ 88900 w 3232150"/>
              <a:gd name="connsiteY4" fmla="*/ 25400 h 1504950"/>
              <a:gd name="connsiteX5" fmla="*/ 111125 w 3232150"/>
              <a:gd name="connsiteY5" fmla="*/ 41275 h 1504950"/>
              <a:gd name="connsiteX6" fmla="*/ 114300 w 3232150"/>
              <a:gd name="connsiteY6" fmla="*/ 53975 h 1504950"/>
              <a:gd name="connsiteX7" fmla="*/ 139700 w 3232150"/>
              <a:gd name="connsiteY7" fmla="*/ 53975 h 1504950"/>
              <a:gd name="connsiteX8" fmla="*/ 161925 w 3232150"/>
              <a:gd name="connsiteY8" fmla="*/ 85725 h 1504950"/>
              <a:gd name="connsiteX9" fmla="*/ 165100 w 3232150"/>
              <a:gd name="connsiteY9" fmla="*/ 95250 h 1504950"/>
              <a:gd name="connsiteX10" fmla="*/ 174625 w 3232150"/>
              <a:gd name="connsiteY10" fmla="*/ 107950 h 1504950"/>
              <a:gd name="connsiteX11" fmla="*/ 247650 w 3232150"/>
              <a:gd name="connsiteY11" fmla="*/ 107950 h 1504950"/>
              <a:gd name="connsiteX12" fmla="*/ 247650 w 3232150"/>
              <a:gd name="connsiteY12" fmla="*/ 120650 h 1504950"/>
              <a:gd name="connsiteX13" fmla="*/ 311150 w 3232150"/>
              <a:gd name="connsiteY13" fmla="*/ 123825 h 1504950"/>
              <a:gd name="connsiteX14" fmla="*/ 333375 w 3232150"/>
              <a:gd name="connsiteY14" fmla="*/ 142875 h 1504950"/>
              <a:gd name="connsiteX15" fmla="*/ 339725 w 3232150"/>
              <a:gd name="connsiteY15" fmla="*/ 152400 h 1504950"/>
              <a:gd name="connsiteX16" fmla="*/ 365125 w 3232150"/>
              <a:gd name="connsiteY16" fmla="*/ 152400 h 1504950"/>
              <a:gd name="connsiteX17" fmla="*/ 371475 w 3232150"/>
              <a:gd name="connsiteY17" fmla="*/ 168275 h 1504950"/>
              <a:gd name="connsiteX18" fmla="*/ 444500 w 3232150"/>
              <a:gd name="connsiteY18" fmla="*/ 165100 h 1504950"/>
              <a:gd name="connsiteX19" fmla="*/ 447675 w 3232150"/>
              <a:gd name="connsiteY19" fmla="*/ 168275 h 1504950"/>
              <a:gd name="connsiteX20" fmla="*/ 469900 w 3232150"/>
              <a:gd name="connsiteY20" fmla="*/ 174625 h 1504950"/>
              <a:gd name="connsiteX21" fmla="*/ 485775 w 3232150"/>
              <a:gd name="connsiteY21" fmla="*/ 196850 h 1504950"/>
              <a:gd name="connsiteX22" fmla="*/ 492125 w 3232150"/>
              <a:gd name="connsiteY22" fmla="*/ 215900 h 1504950"/>
              <a:gd name="connsiteX23" fmla="*/ 495300 w 3232150"/>
              <a:gd name="connsiteY23" fmla="*/ 238125 h 1504950"/>
              <a:gd name="connsiteX24" fmla="*/ 546100 w 3232150"/>
              <a:gd name="connsiteY24" fmla="*/ 234950 h 1504950"/>
              <a:gd name="connsiteX25" fmla="*/ 552450 w 3232150"/>
              <a:gd name="connsiteY25" fmla="*/ 250825 h 1504950"/>
              <a:gd name="connsiteX26" fmla="*/ 584200 w 3232150"/>
              <a:gd name="connsiteY26" fmla="*/ 250825 h 1504950"/>
              <a:gd name="connsiteX27" fmla="*/ 584200 w 3232150"/>
              <a:gd name="connsiteY27" fmla="*/ 260350 h 1504950"/>
              <a:gd name="connsiteX28" fmla="*/ 644525 w 3232150"/>
              <a:gd name="connsiteY28" fmla="*/ 260350 h 1504950"/>
              <a:gd name="connsiteX29" fmla="*/ 657225 w 3232150"/>
              <a:gd name="connsiteY29" fmla="*/ 260350 h 1504950"/>
              <a:gd name="connsiteX30" fmla="*/ 654050 w 3232150"/>
              <a:gd name="connsiteY30" fmla="*/ 298450 h 1504950"/>
              <a:gd name="connsiteX31" fmla="*/ 666750 w 3232150"/>
              <a:gd name="connsiteY31" fmla="*/ 323850 h 1504950"/>
              <a:gd name="connsiteX32" fmla="*/ 669925 w 3232150"/>
              <a:gd name="connsiteY32" fmla="*/ 333375 h 1504950"/>
              <a:gd name="connsiteX33" fmla="*/ 676275 w 3232150"/>
              <a:gd name="connsiteY33" fmla="*/ 342900 h 1504950"/>
              <a:gd name="connsiteX34" fmla="*/ 676275 w 3232150"/>
              <a:gd name="connsiteY34" fmla="*/ 365125 h 1504950"/>
              <a:gd name="connsiteX35" fmla="*/ 733425 w 3232150"/>
              <a:gd name="connsiteY35" fmla="*/ 365125 h 1504950"/>
              <a:gd name="connsiteX36" fmla="*/ 736600 w 3232150"/>
              <a:gd name="connsiteY36" fmla="*/ 374650 h 1504950"/>
              <a:gd name="connsiteX37" fmla="*/ 771525 w 3232150"/>
              <a:gd name="connsiteY37" fmla="*/ 374650 h 1504950"/>
              <a:gd name="connsiteX38" fmla="*/ 781050 w 3232150"/>
              <a:gd name="connsiteY38" fmla="*/ 381000 h 1504950"/>
              <a:gd name="connsiteX39" fmla="*/ 831850 w 3232150"/>
              <a:gd name="connsiteY39" fmla="*/ 381000 h 1504950"/>
              <a:gd name="connsiteX40" fmla="*/ 844550 w 3232150"/>
              <a:gd name="connsiteY40" fmla="*/ 485775 h 1504950"/>
              <a:gd name="connsiteX41" fmla="*/ 869950 w 3232150"/>
              <a:gd name="connsiteY41" fmla="*/ 501650 h 1504950"/>
              <a:gd name="connsiteX42" fmla="*/ 908050 w 3232150"/>
              <a:gd name="connsiteY42" fmla="*/ 498475 h 1504950"/>
              <a:gd name="connsiteX43" fmla="*/ 908050 w 3232150"/>
              <a:gd name="connsiteY43" fmla="*/ 511175 h 1504950"/>
              <a:gd name="connsiteX44" fmla="*/ 939800 w 3232150"/>
              <a:gd name="connsiteY44" fmla="*/ 511175 h 1504950"/>
              <a:gd name="connsiteX45" fmla="*/ 974725 w 3232150"/>
              <a:gd name="connsiteY45" fmla="*/ 533400 h 1504950"/>
              <a:gd name="connsiteX46" fmla="*/ 981075 w 3232150"/>
              <a:gd name="connsiteY46" fmla="*/ 542925 h 1504950"/>
              <a:gd name="connsiteX47" fmla="*/ 1003300 w 3232150"/>
              <a:gd name="connsiteY47" fmla="*/ 546100 h 1504950"/>
              <a:gd name="connsiteX48" fmla="*/ 996950 w 3232150"/>
              <a:gd name="connsiteY48" fmla="*/ 558800 h 1504950"/>
              <a:gd name="connsiteX49" fmla="*/ 1006475 w 3232150"/>
              <a:gd name="connsiteY49" fmla="*/ 565150 h 1504950"/>
              <a:gd name="connsiteX50" fmla="*/ 1009650 w 3232150"/>
              <a:gd name="connsiteY50" fmla="*/ 574675 h 1504950"/>
              <a:gd name="connsiteX51" fmla="*/ 1019175 w 3232150"/>
              <a:gd name="connsiteY51" fmla="*/ 596900 h 1504950"/>
              <a:gd name="connsiteX52" fmla="*/ 1019175 w 3232150"/>
              <a:gd name="connsiteY52" fmla="*/ 600075 h 1504950"/>
              <a:gd name="connsiteX53" fmla="*/ 1092200 w 3232150"/>
              <a:gd name="connsiteY53" fmla="*/ 596900 h 1504950"/>
              <a:gd name="connsiteX54" fmla="*/ 1095375 w 3232150"/>
              <a:gd name="connsiteY54" fmla="*/ 612775 h 1504950"/>
              <a:gd name="connsiteX55" fmla="*/ 1193800 w 3232150"/>
              <a:gd name="connsiteY55" fmla="*/ 612775 h 1504950"/>
              <a:gd name="connsiteX56" fmla="*/ 1206500 w 3232150"/>
              <a:gd name="connsiteY56" fmla="*/ 625475 h 1504950"/>
              <a:gd name="connsiteX57" fmla="*/ 1247775 w 3232150"/>
              <a:gd name="connsiteY57" fmla="*/ 641350 h 1504950"/>
              <a:gd name="connsiteX58" fmla="*/ 1263650 w 3232150"/>
              <a:gd name="connsiteY58" fmla="*/ 708025 h 1504950"/>
              <a:gd name="connsiteX59" fmla="*/ 1273175 w 3232150"/>
              <a:gd name="connsiteY59" fmla="*/ 733425 h 1504950"/>
              <a:gd name="connsiteX60" fmla="*/ 1282700 w 3232150"/>
              <a:gd name="connsiteY60" fmla="*/ 736600 h 1504950"/>
              <a:gd name="connsiteX61" fmla="*/ 1285875 w 3232150"/>
              <a:gd name="connsiteY61" fmla="*/ 746125 h 1504950"/>
              <a:gd name="connsiteX62" fmla="*/ 1295400 w 3232150"/>
              <a:gd name="connsiteY62" fmla="*/ 752475 h 1504950"/>
              <a:gd name="connsiteX63" fmla="*/ 1428750 w 3232150"/>
              <a:gd name="connsiteY63" fmla="*/ 752475 h 1504950"/>
              <a:gd name="connsiteX64" fmla="*/ 1428750 w 3232150"/>
              <a:gd name="connsiteY64" fmla="*/ 752475 h 1504950"/>
              <a:gd name="connsiteX65" fmla="*/ 1460500 w 3232150"/>
              <a:gd name="connsiteY65" fmla="*/ 758825 h 1504950"/>
              <a:gd name="connsiteX66" fmla="*/ 1482725 w 3232150"/>
              <a:gd name="connsiteY66" fmla="*/ 755650 h 1504950"/>
              <a:gd name="connsiteX67" fmla="*/ 1511300 w 3232150"/>
              <a:gd name="connsiteY67" fmla="*/ 768350 h 1504950"/>
              <a:gd name="connsiteX68" fmla="*/ 1514475 w 3232150"/>
              <a:gd name="connsiteY68" fmla="*/ 784225 h 1504950"/>
              <a:gd name="connsiteX69" fmla="*/ 1530350 w 3232150"/>
              <a:gd name="connsiteY69" fmla="*/ 793750 h 1504950"/>
              <a:gd name="connsiteX70" fmla="*/ 1527175 w 3232150"/>
              <a:gd name="connsiteY70" fmla="*/ 825500 h 1504950"/>
              <a:gd name="connsiteX71" fmla="*/ 1530350 w 3232150"/>
              <a:gd name="connsiteY71" fmla="*/ 831850 h 1504950"/>
              <a:gd name="connsiteX72" fmla="*/ 1590675 w 3232150"/>
              <a:gd name="connsiteY72" fmla="*/ 831850 h 1504950"/>
              <a:gd name="connsiteX73" fmla="*/ 1593850 w 3232150"/>
              <a:gd name="connsiteY73" fmla="*/ 841375 h 1504950"/>
              <a:gd name="connsiteX74" fmla="*/ 1670050 w 3232150"/>
              <a:gd name="connsiteY74" fmla="*/ 844550 h 1504950"/>
              <a:gd name="connsiteX75" fmla="*/ 1673225 w 3232150"/>
              <a:gd name="connsiteY75" fmla="*/ 860425 h 1504950"/>
              <a:gd name="connsiteX76" fmla="*/ 1682750 w 3232150"/>
              <a:gd name="connsiteY76" fmla="*/ 860425 h 1504950"/>
              <a:gd name="connsiteX77" fmla="*/ 1682750 w 3232150"/>
              <a:gd name="connsiteY77" fmla="*/ 885825 h 1504950"/>
              <a:gd name="connsiteX78" fmla="*/ 1708150 w 3232150"/>
              <a:gd name="connsiteY78" fmla="*/ 882650 h 1504950"/>
              <a:gd name="connsiteX79" fmla="*/ 1704975 w 3232150"/>
              <a:gd name="connsiteY79" fmla="*/ 901700 h 1504950"/>
              <a:gd name="connsiteX80" fmla="*/ 1752600 w 3232150"/>
              <a:gd name="connsiteY80" fmla="*/ 901700 h 1504950"/>
              <a:gd name="connsiteX81" fmla="*/ 1758950 w 3232150"/>
              <a:gd name="connsiteY81" fmla="*/ 933450 h 1504950"/>
              <a:gd name="connsiteX82" fmla="*/ 1781175 w 3232150"/>
              <a:gd name="connsiteY82" fmla="*/ 952500 h 1504950"/>
              <a:gd name="connsiteX83" fmla="*/ 1781175 w 3232150"/>
              <a:gd name="connsiteY83" fmla="*/ 952500 h 1504950"/>
              <a:gd name="connsiteX84" fmla="*/ 1778000 w 3232150"/>
              <a:gd name="connsiteY84" fmla="*/ 977900 h 1504950"/>
              <a:gd name="connsiteX85" fmla="*/ 1825625 w 3232150"/>
              <a:gd name="connsiteY85" fmla="*/ 974725 h 1504950"/>
              <a:gd name="connsiteX86" fmla="*/ 1825625 w 3232150"/>
              <a:gd name="connsiteY86" fmla="*/ 1009650 h 1504950"/>
              <a:gd name="connsiteX87" fmla="*/ 1863725 w 3232150"/>
              <a:gd name="connsiteY87" fmla="*/ 1003300 h 1504950"/>
              <a:gd name="connsiteX88" fmla="*/ 1866900 w 3232150"/>
              <a:gd name="connsiteY88" fmla="*/ 1025525 h 1504950"/>
              <a:gd name="connsiteX89" fmla="*/ 1885950 w 3232150"/>
              <a:gd name="connsiteY89" fmla="*/ 1025525 h 1504950"/>
              <a:gd name="connsiteX90" fmla="*/ 1885950 w 3232150"/>
              <a:gd name="connsiteY90" fmla="*/ 1038225 h 1504950"/>
              <a:gd name="connsiteX91" fmla="*/ 1993900 w 3232150"/>
              <a:gd name="connsiteY91" fmla="*/ 1038225 h 1504950"/>
              <a:gd name="connsiteX92" fmla="*/ 1997075 w 3232150"/>
              <a:gd name="connsiteY92" fmla="*/ 1066800 h 1504950"/>
              <a:gd name="connsiteX93" fmla="*/ 2000250 w 3232150"/>
              <a:gd name="connsiteY93" fmla="*/ 1076325 h 1504950"/>
              <a:gd name="connsiteX94" fmla="*/ 2003425 w 3232150"/>
              <a:gd name="connsiteY94" fmla="*/ 1104900 h 1504950"/>
              <a:gd name="connsiteX95" fmla="*/ 2009775 w 3232150"/>
              <a:gd name="connsiteY95" fmla="*/ 1123950 h 1504950"/>
              <a:gd name="connsiteX96" fmla="*/ 2012950 w 3232150"/>
              <a:gd name="connsiteY96" fmla="*/ 1133475 h 1504950"/>
              <a:gd name="connsiteX97" fmla="*/ 2016125 w 3232150"/>
              <a:gd name="connsiteY97" fmla="*/ 1152525 h 1504950"/>
              <a:gd name="connsiteX98" fmla="*/ 2019300 w 3232150"/>
              <a:gd name="connsiteY98" fmla="*/ 1162050 h 1504950"/>
              <a:gd name="connsiteX99" fmla="*/ 2019300 w 3232150"/>
              <a:gd name="connsiteY99" fmla="*/ 1184275 h 1504950"/>
              <a:gd name="connsiteX100" fmla="*/ 2092325 w 3232150"/>
              <a:gd name="connsiteY100" fmla="*/ 1181100 h 1504950"/>
              <a:gd name="connsiteX101" fmla="*/ 2101850 w 3232150"/>
              <a:gd name="connsiteY101" fmla="*/ 1206500 h 1504950"/>
              <a:gd name="connsiteX102" fmla="*/ 2105025 w 3232150"/>
              <a:gd name="connsiteY102" fmla="*/ 1241425 h 1504950"/>
              <a:gd name="connsiteX103" fmla="*/ 2473325 w 3232150"/>
              <a:gd name="connsiteY103" fmla="*/ 1238250 h 1504950"/>
              <a:gd name="connsiteX104" fmla="*/ 2473325 w 3232150"/>
              <a:gd name="connsiteY104" fmla="*/ 1276350 h 1504950"/>
              <a:gd name="connsiteX105" fmla="*/ 2492375 w 3232150"/>
              <a:gd name="connsiteY105" fmla="*/ 1279525 h 1504950"/>
              <a:gd name="connsiteX106" fmla="*/ 2489200 w 3232150"/>
              <a:gd name="connsiteY106" fmla="*/ 1314450 h 1504950"/>
              <a:gd name="connsiteX107" fmla="*/ 2489200 w 3232150"/>
              <a:gd name="connsiteY107" fmla="*/ 1314450 h 1504950"/>
              <a:gd name="connsiteX108" fmla="*/ 2514600 w 3232150"/>
              <a:gd name="connsiteY108" fmla="*/ 1314450 h 1504950"/>
              <a:gd name="connsiteX109" fmla="*/ 2511425 w 3232150"/>
              <a:gd name="connsiteY109" fmla="*/ 1352550 h 1504950"/>
              <a:gd name="connsiteX110" fmla="*/ 2530475 w 3232150"/>
              <a:gd name="connsiteY110" fmla="*/ 1400175 h 1504950"/>
              <a:gd name="connsiteX111" fmla="*/ 2584450 w 3232150"/>
              <a:gd name="connsiteY111" fmla="*/ 1406525 h 1504950"/>
              <a:gd name="connsiteX112" fmla="*/ 2584450 w 3232150"/>
              <a:gd name="connsiteY112" fmla="*/ 1504950 h 1504950"/>
              <a:gd name="connsiteX113" fmla="*/ 3232150 w 3232150"/>
              <a:gd name="connsiteY113" fmla="*/ 1504950 h 1504950"/>
              <a:gd name="connsiteX0" fmla="*/ 0 w 3232150"/>
              <a:gd name="connsiteY0" fmla="*/ 3175 h 1504950"/>
              <a:gd name="connsiteX1" fmla="*/ 47625 w 3232150"/>
              <a:gd name="connsiteY1" fmla="*/ 0 h 1504950"/>
              <a:gd name="connsiteX2" fmla="*/ 57150 w 3232150"/>
              <a:gd name="connsiteY2" fmla="*/ 28575 h 1504950"/>
              <a:gd name="connsiteX3" fmla="*/ 88900 w 3232150"/>
              <a:gd name="connsiteY3" fmla="*/ 25400 h 1504950"/>
              <a:gd name="connsiteX4" fmla="*/ 88900 w 3232150"/>
              <a:gd name="connsiteY4" fmla="*/ 25400 h 1504950"/>
              <a:gd name="connsiteX5" fmla="*/ 111125 w 3232150"/>
              <a:gd name="connsiteY5" fmla="*/ 41275 h 1504950"/>
              <a:gd name="connsiteX6" fmla="*/ 114300 w 3232150"/>
              <a:gd name="connsiteY6" fmla="*/ 53975 h 1504950"/>
              <a:gd name="connsiteX7" fmla="*/ 139700 w 3232150"/>
              <a:gd name="connsiteY7" fmla="*/ 53975 h 1504950"/>
              <a:gd name="connsiteX8" fmla="*/ 161925 w 3232150"/>
              <a:gd name="connsiteY8" fmla="*/ 85725 h 1504950"/>
              <a:gd name="connsiteX9" fmla="*/ 165100 w 3232150"/>
              <a:gd name="connsiteY9" fmla="*/ 95250 h 1504950"/>
              <a:gd name="connsiteX10" fmla="*/ 174625 w 3232150"/>
              <a:gd name="connsiteY10" fmla="*/ 107950 h 1504950"/>
              <a:gd name="connsiteX11" fmla="*/ 247650 w 3232150"/>
              <a:gd name="connsiteY11" fmla="*/ 107950 h 1504950"/>
              <a:gd name="connsiteX12" fmla="*/ 247650 w 3232150"/>
              <a:gd name="connsiteY12" fmla="*/ 120650 h 1504950"/>
              <a:gd name="connsiteX13" fmla="*/ 311150 w 3232150"/>
              <a:gd name="connsiteY13" fmla="*/ 123825 h 1504950"/>
              <a:gd name="connsiteX14" fmla="*/ 333375 w 3232150"/>
              <a:gd name="connsiteY14" fmla="*/ 142875 h 1504950"/>
              <a:gd name="connsiteX15" fmla="*/ 339725 w 3232150"/>
              <a:gd name="connsiteY15" fmla="*/ 152400 h 1504950"/>
              <a:gd name="connsiteX16" fmla="*/ 365125 w 3232150"/>
              <a:gd name="connsiteY16" fmla="*/ 152400 h 1504950"/>
              <a:gd name="connsiteX17" fmla="*/ 371475 w 3232150"/>
              <a:gd name="connsiteY17" fmla="*/ 168275 h 1504950"/>
              <a:gd name="connsiteX18" fmla="*/ 444500 w 3232150"/>
              <a:gd name="connsiteY18" fmla="*/ 165100 h 1504950"/>
              <a:gd name="connsiteX19" fmla="*/ 447675 w 3232150"/>
              <a:gd name="connsiteY19" fmla="*/ 168275 h 1504950"/>
              <a:gd name="connsiteX20" fmla="*/ 469900 w 3232150"/>
              <a:gd name="connsiteY20" fmla="*/ 174625 h 1504950"/>
              <a:gd name="connsiteX21" fmla="*/ 485775 w 3232150"/>
              <a:gd name="connsiteY21" fmla="*/ 196850 h 1504950"/>
              <a:gd name="connsiteX22" fmla="*/ 492125 w 3232150"/>
              <a:gd name="connsiteY22" fmla="*/ 215900 h 1504950"/>
              <a:gd name="connsiteX23" fmla="*/ 495300 w 3232150"/>
              <a:gd name="connsiteY23" fmla="*/ 238125 h 1504950"/>
              <a:gd name="connsiteX24" fmla="*/ 546100 w 3232150"/>
              <a:gd name="connsiteY24" fmla="*/ 234950 h 1504950"/>
              <a:gd name="connsiteX25" fmla="*/ 552450 w 3232150"/>
              <a:gd name="connsiteY25" fmla="*/ 250825 h 1504950"/>
              <a:gd name="connsiteX26" fmla="*/ 584200 w 3232150"/>
              <a:gd name="connsiteY26" fmla="*/ 250825 h 1504950"/>
              <a:gd name="connsiteX27" fmla="*/ 584200 w 3232150"/>
              <a:gd name="connsiteY27" fmla="*/ 260350 h 1504950"/>
              <a:gd name="connsiteX28" fmla="*/ 644525 w 3232150"/>
              <a:gd name="connsiteY28" fmla="*/ 260350 h 1504950"/>
              <a:gd name="connsiteX29" fmla="*/ 657225 w 3232150"/>
              <a:gd name="connsiteY29" fmla="*/ 260350 h 1504950"/>
              <a:gd name="connsiteX30" fmla="*/ 654050 w 3232150"/>
              <a:gd name="connsiteY30" fmla="*/ 298450 h 1504950"/>
              <a:gd name="connsiteX31" fmla="*/ 666750 w 3232150"/>
              <a:gd name="connsiteY31" fmla="*/ 323850 h 1504950"/>
              <a:gd name="connsiteX32" fmla="*/ 669925 w 3232150"/>
              <a:gd name="connsiteY32" fmla="*/ 333375 h 1504950"/>
              <a:gd name="connsiteX33" fmla="*/ 676275 w 3232150"/>
              <a:gd name="connsiteY33" fmla="*/ 342900 h 1504950"/>
              <a:gd name="connsiteX34" fmla="*/ 676275 w 3232150"/>
              <a:gd name="connsiteY34" fmla="*/ 365125 h 1504950"/>
              <a:gd name="connsiteX35" fmla="*/ 733425 w 3232150"/>
              <a:gd name="connsiteY35" fmla="*/ 365125 h 1504950"/>
              <a:gd name="connsiteX36" fmla="*/ 736600 w 3232150"/>
              <a:gd name="connsiteY36" fmla="*/ 374650 h 1504950"/>
              <a:gd name="connsiteX37" fmla="*/ 771525 w 3232150"/>
              <a:gd name="connsiteY37" fmla="*/ 374650 h 1504950"/>
              <a:gd name="connsiteX38" fmla="*/ 781050 w 3232150"/>
              <a:gd name="connsiteY38" fmla="*/ 381000 h 1504950"/>
              <a:gd name="connsiteX39" fmla="*/ 831850 w 3232150"/>
              <a:gd name="connsiteY39" fmla="*/ 381000 h 1504950"/>
              <a:gd name="connsiteX40" fmla="*/ 844550 w 3232150"/>
              <a:gd name="connsiteY40" fmla="*/ 485775 h 1504950"/>
              <a:gd name="connsiteX41" fmla="*/ 869950 w 3232150"/>
              <a:gd name="connsiteY41" fmla="*/ 501650 h 1504950"/>
              <a:gd name="connsiteX42" fmla="*/ 908050 w 3232150"/>
              <a:gd name="connsiteY42" fmla="*/ 498475 h 1504950"/>
              <a:gd name="connsiteX43" fmla="*/ 908050 w 3232150"/>
              <a:gd name="connsiteY43" fmla="*/ 511175 h 1504950"/>
              <a:gd name="connsiteX44" fmla="*/ 939800 w 3232150"/>
              <a:gd name="connsiteY44" fmla="*/ 511175 h 1504950"/>
              <a:gd name="connsiteX45" fmla="*/ 974725 w 3232150"/>
              <a:gd name="connsiteY45" fmla="*/ 533400 h 1504950"/>
              <a:gd name="connsiteX46" fmla="*/ 981075 w 3232150"/>
              <a:gd name="connsiteY46" fmla="*/ 542925 h 1504950"/>
              <a:gd name="connsiteX47" fmla="*/ 1003300 w 3232150"/>
              <a:gd name="connsiteY47" fmla="*/ 546100 h 1504950"/>
              <a:gd name="connsiteX48" fmla="*/ 996950 w 3232150"/>
              <a:gd name="connsiteY48" fmla="*/ 558800 h 1504950"/>
              <a:gd name="connsiteX49" fmla="*/ 1006475 w 3232150"/>
              <a:gd name="connsiteY49" fmla="*/ 565150 h 1504950"/>
              <a:gd name="connsiteX50" fmla="*/ 1009650 w 3232150"/>
              <a:gd name="connsiteY50" fmla="*/ 574675 h 1504950"/>
              <a:gd name="connsiteX51" fmla="*/ 1019175 w 3232150"/>
              <a:gd name="connsiteY51" fmla="*/ 596900 h 1504950"/>
              <a:gd name="connsiteX52" fmla="*/ 1019175 w 3232150"/>
              <a:gd name="connsiteY52" fmla="*/ 600075 h 1504950"/>
              <a:gd name="connsiteX53" fmla="*/ 1092200 w 3232150"/>
              <a:gd name="connsiteY53" fmla="*/ 596900 h 1504950"/>
              <a:gd name="connsiteX54" fmla="*/ 1095375 w 3232150"/>
              <a:gd name="connsiteY54" fmla="*/ 612775 h 1504950"/>
              <a:gd name="connsiteX55" fmla="*/ 1193800 w 3232150"/>
              <a:gd name="connsiteY55" fmla="*/ 612775 h 1504950"/>
              <a:gd name="connsiteX56" fmla="*/ 1206500 w 3232150"/>
              <a:gd name="connsiteY56" fmla="*/ 625475 h 1504950"/>
              <a:gd name="connsiteX57" fmla="*/ 1247775 w 3232150"/>
              <a:gd name="connsiteY57" fmla="*/ 641350 h 1504950"/>
              <a:gd name="connsiteX58" fmla="*/ 1263650 w 3232150"/>
              <a:gd name="connsiteY58" fmla="*/ 708025 h 1504950"/>
              <a:gd name="connsiteX59" fmla="*/ 1273175 w 3232150"/>
              <a:gd name="connsiteY59" fmla="*/ 733425 h 1504950"/>
              <a:gd name="connsiteX60" fmla="*/ 1282700 w 3232150"/>
              <a:gd name="connsiteY60" fmla="*/ 736600 h 1504950"/>
              <a:gd name="connsiteX61" fmla="*/ 1285875 w 3232150"/>
              <a:gd name="connsiteY61" fmla="*/ 746125 h 1504950"/>
              <a:gd name="connsiteX62" fmla="*/ 1295400 w 3232150"/>
              <a:gd name="connsiteY62" fmla="*/ 752475 h 1504950"/>
              <a:gd name="connsiteX63" fmla="*/ 1428750 w 3232150"/>
              <a:gd name="connsiteY63" fmla="*/ 752475 h 1504950"/>
              <a:gd name="connsiteX64" fmla="*/ 1428750 w 3232150"/>
              <a:gd name="connsiteY64" fmla="*/ 752475 h 1504950"/>
              <a:gd name="connsiteX65" fmla="*/ 1460500 w 3232150"/>
              <a:gd name="connsiteY65" fmla="*/ 758825 h 1504950"/>
              <a:gd name="connsiteX66" fmla="*/ 1482725 w 3232150"/>
              <a:gd name="connsiteY66" fmla="*/ 755650 h 1504950"/>
              <a:gd name="connsiteX67" fmla="*/ 1511300 w 3232150"/>
              <a:gd name="connsiteY67" fmla="*/ 768350 h 1504950"/>
              <a:gd name="connsiteX68" fmla="*/ 1514475 w 3232150"/>
              <a:gd name="connsiteY68" fmla="*/ 784225 h 1504950"/>
              <a:gd name="connsiteX69" fmla="*/ 1530350 w 3232150"/>
              <a:gd name="connsiteY69" fmla="*/ 793750 h 1504950"/>
              <a:gd name="connsiteX70" fmla="*/ 1527175 w 3232150"/>
              <a:gd name="connsiteY70" fmla="*/ 825500 h 1504950"/>
              <a:gd name="connsiteX71" fmla="*/ 1530350 w 3232150"/>
              <a:gd name="connsiteY71" fmla="*/ 831850 h 1504950"/>
              <a:gd name="connsiteX72" fmla="*/ 1590675 w 3232150"/>
              <a:gd name="connsiteY72" fmla="*/ 831850 h 1504950"/>
              <a:gd name="connsiteX73" fmla="*/ 1593850 w 3232150"/>
              <a:gd name="connsiteY73" fmla="*/ 841375 h 1504950"/>
              <a:gd name="connsiteX74" fmla="*/ 1670050 w 3232150"/>
              <a:gd name="connsiteY74" fmla="*/ 844550 h 1504950"/>
              <a:gd name="connsiteX75" fmla="*/ 1673225 w 3232150"/>
              <a:gd name="connsiteY75" fmla="*/ 860425 h 1504950"/>
              <a:gd name="connsiteX76" fmla="*/ 1682750 w 3232150"/>
              <a:gd name="connsiteY76" fmla="*/ 860425 h 1504950"/>
              <a:gd name="connsiteX77" fmla="*/ 1682750 w 3232150"/>
              <a:gd name="connsiteY77" fmla="*/ 885825 h 1504950"/>
              <a:gd name="connsiteX78" fmla="*/ 1708150 w 3232150"/>
              <a:gd name="connsiteY78" fmla="*/ 882650 h 1504950"/>
              <a:gd name="connsiteX79" fmla="*/ 1704975 w 3232150"/>
              <a:gd name="connsiteY79" fmla="*/ 901700 h 1504950"/>
              <a:gd name="connsiteX80" fmla="*/ 1752600 w 3232150"/>
              <a:gd name="connsiteY80" fmla="*/ 901700 h 1504950"/>
              <a:gd name="connsiteX81" fmla="*/ 1758950 w 3232150"/>
              <a:gd name="connsiteY81" fmla="*/ 933450 h 1504950"/>
              <a:gd name="connsiteX82" fmla="*/ 1781175 w 3232150"/>
              <a:gd name="connsiteY82" fmla="*/ 952500 h 1504950"/>
              <a:gd name="connsiteX83" fmla="*/ 1781175 w 3232150"/>
              <a:gd name="connsiteY83" fmla="*/ 952500 h 1504950"/>
              <a:gd name="connsiteX84" fmla="*/ 1778000 w 3232150"/>
              <a:gd name="connsiteY84" fmla="*/ 977900 h 1504950"/>
              <a:gd name="connsiteX85" fmla="*/ 1825625 w 3232150"/>
              <a:gd name="connsiteY85" fmla="*/ 974725 h 1504950"/>
              <a:gd name="connsiteX86" fmla="*/ 1825625 w 3232150"/>
              <a:gd name="connsiteY86" fmla="*/ 1009650 h 1504950"/>
              <a:gd name="connsiteX87" fmla="*/ 1863725 w 3232150"/>
              <a:gd name="connsiteY87" fmla="*/ 1003300 h 1504950"/>
              <a:gd name="connsiteX88" fmla="*/ 1866900 w 3232150"/>
              <a:gd name="connsiteY88" fmla="*/ 1025525 h 1504950"/>
              <a:gd name="connsiteX89" fmla="*/ 1885950 w 3232150"/>
              <a:gd name="connsiteY89" fmla="*/ 1025525 h 1504950"/>
              <a:gd name="connsiteX90" fmla="*/ 1885950 w 3232150"/>
              <a:gd name="connsiteY90" fmla="*/ 1038225 h 1504950"/>
              <a:gd name="connsiteX91" fmla="*/ 1993900 w 3232150"/>
              <a:gd name="connsiteY91" fmla="*/ 1038225 h 1504950"/>
              <a:gd name="connsiteX92" fmla="*/ 1997075 w 3232150"/>
              <a:gd name="connsiteY92" fmla="*/ 1066800 h 1504950"/>
              <a:gd name="connsiteX93" fmla="*/ 2000250 w 3232150"/>
              <a:gd name="connsiteY93" fmla="*/ 1076325 h 1504950"/>
              <a:gd name="connsiteX94" fmla="*/ 2003425 w 3232150"/>
              <a:gd name="connsiteY94" fmla="*/ 1104900 h 1504950"/>
              <a:gd name="connsiteX95" fmla="*/ 2009775 w 3232150"/>
              <a:gd name="connsiteY95" fmla="*/ 1123950 h 1504950"/>
              <a:gd name="connsiteX96" fmla="*/ 2012950 w 3232150"/>
              <a:gd name="connsiteY96" fmla="*/ 1133475 h 1504950"/>
              <a:gd name="connsiteX97" fmla="*/ 2016125 w 3232150"/>
              <a:gd name="connsiteY97" fmla="*/ 1152525 h 1504950"/>
              <a:gd name="connsiteX98" fmla="*/ 2019300 w 3232150"/>
              <a:gd name="connsiteY98" fmla="*/ 1162050 h 1504950"/>
              <a:gd name="connsiteX99" fmla="*/ 2019300 w 3232150"/>
              <a:gd name="connsiteY99" fmla="*/ 1184275 h 1504950"/>
              <a:gd name="connsiteX100" fmla="*/ 2092325 w 3232150"/>
              <a:gd name="connsiteY100" fmla="*/ 1181100 h 1504950"/>
              <a:gd name="connsiteX101" fmla="*/ 2101850 w 3232150"/>
              <a:gd name="connsiteY101" fmla="*/ 1206500 h 1504950"/>
              <a:gd name="connsiteX102" fmla="*/ 2105025 w 3232150"/>
              <a:gd name="connsiteY102" fmla="*/ 1241425 h 1504950"/>
              <a:gd name="connsiteX103" fmla="*/ 2473325 w 3232150"/>
              <a:gd name="connsiteY103" fmla="*/ 1238250 h 1504950"/>
              <a:gd name="connsiteX104" fmla="*/ 2473325 w 3232150"/>
              <a:gd name="connsiteY104" fmla="*/ 1276350 h 1504950"/>
              <a:gd name="connsiteX105" fmla="*/ 2492375 w 3232150"/>
              <a:gd name="connsiteY105" fmla="*/ 1279525 h 1504950"/>
              <a:gd name="connsiteX106" fmla="*/ 2489200 w 3232150"/>
              <a:gd name="connsiteY106" fmla="*/ 1314450 h 1504950"/>
              <a:gd name="connsiteX107" fmla="*/ 2489200 w 3232150"/>
              <a:gd name="connsiteY107" fmla="*/ 1314450 h 1504950"/>
              <a:gd name="connsiteX108" fmla="*/ 2514600 w 3232150"/>
              <a:gd name="connsiteY108" fmla="*/ 1314450 h 1504950"/>
              <a:gd name="connsiteX109" fmla="*/ 2511425 w 3232150"/>
              <a:gd name="connsiteY109" fmla="*/ 1352550 h 1504950"/>
              <a:gd name="connsiteX110" fmla="*/ 2520950 w 3232150"/>
              <a:gd name="connsiteY110" fmla="*/ 1406525 h 1504950"/>
              <a:gd name="connsiteX111" fmla="*/ 2584450 w 3232150"/>
              <a:gd name="connsiteY111" fmla="*/ 1406525 h 1504950"/>
              <a:gd name="connsiteX112" fmla="*/ 2584450 w 3232150"/>
              <a:gd name="connsiteY112" fmla="*/ 1504950 h 1504950"/>
              <a:gd name="connsiteX113" fmla="*/ 3232150 w 3232150"/>
              <a:gd name="connsiteY113" fmla="*/ 150495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32150" h="1504950">
                <a:moveTo>
                  <a:pt x="0" y="3175"/>
                </a:moveTo>
                <a:lnTo>
                  <a:pt x="47625" y="0"/>
                </a:lnTo>
                <a:cubicBezTo>
                  <a:pt x="57522" y="26391"/>
                  <a:pt x="57150" y="16358"/>
                  <a:pt x="57150" y="28575"/>
                </a:cubicBezTo>
                <a:lnTo>
                  <a:pt x="88900" y="25400"/>
                </a:lnTo>
                <a:lnTo>
                  <a:pt x="88900" y="25400"/>
                </a:lnTo>
                <a:lnTo>
                  <a:pt x="111125" y="41275"/>
                </a:lnTo>
                <a:lnTo>
                  <a:pt x="114300" y="53975"/>
                </a:lnTo>
                <a:lnTo>
                  <a:pt x="139700" y="53975"/>
                </a:lnTo>
                <a:cubicBezTo>
                  <a:pt x="147108" y="64558"/>
                  <a:pt x="157840" y="73469"/>
                  <a:pt x="161925" y="85725"/>
                </a:cubicBezTo>
                <a:cubicBezTo>
                  <a:pt x="162983" y="88900"/>
                  <a:pt x="163603" y="92257"/>
                  <a:pt x="165100" y="95250"/>
                </a:cubicBezTo>
                <a:cubicBezTo>
                  <a:pt x="168690" y="102430"/>
                  <a:pt x="170160" y="103485"/>
                  <a:pt x="174625" y="107950"/>
                </a:cubicBezTo>
                <a:lnTo>
                  <a:pt x="247650" y="107950"/>
                </a:lnTo>
                <a:lnTo>
                  <a:pt x="247650" y="120650"/>
                </a:lnTo>
                <a:lnTo>
                  <a:pt x="311150" y="123825"/>
                </a:lnTo>
                <a:cubicBezTo>
                  <a:pt x="318558" y="130175"/>
                  <a:pt x="326476" y="135976"/>
                  <a:pt x="333375" y="142875"/>
                </a:cubicBezTo>
                <a:cubicBezTo>
                  <a:pt x="336073" y="145573"/>
                  <a:pt x="339725" y="152400"/>
                  <a:pt x="339725" y="152400"/>
                </a:cubicBezTo>
                <a:lnTo>
                  <a:pt x="365125" y="152400"/>
                </a:lnTo>
                <a:lnTo>
                  <a:pt x="371475" y="168275"/>
                </a:lnTo>
                <a:lnTo>
                  <a:pt x="444500" y="165100"/>
                </a:lnTo>
                <a:lnTo>
                  <a:pt x="447675" y="168275"/>
                </a:lnTo>
                <a:lnTo>
                  <a:pt x="469900" y="174625"/>
                </a:lnTo>
                <a:cubicBezTo>
                  <a:pt x="475192" y="182033"/>
                  <a:pt x="481459" y="188834"/>
                  <a:pt x="485775" y="196850"/>
                </a:cubicBezTo>
                <a:cubicBezTo>
                  <a:pt x="488948" y="202743"/>
                  <a:pt x="492125" y="215900"/>
                  <a:pt x="492125" y="215900"/>
                </a:cubicBezTo>
                <a:lnTo>
                  <a:pt x="495300" y="238125"/>
                </a:lnTo>
                <a:lnTo>
                  <a:pt x="546100" y="234950"/>
                </a:lnTo>
                <a:lnTo>
                  <a:pt x="552450" y="250825"/>
                </a:lnTo>
                <a:lnTo>
                  <a:pt x="584200" y="250825"/>
                </a:lnTo>
                <a:lnTo>
                  <a:pt x="584200" y="260350"/>
                </a:lnTo>
                <a:lnTo>
                  <a:pt x="644525" y="260350"/>
                </a:lnTo>
                <a:lnTo>
                  <a:pt x="657225" y="260350"/>
                </a:lnTo>
                <a:lnTo>
                  <a:pt x="654050" y="298450"/>
                </a:lnTo>
                <a:cubicBezTo>
                  <a:pt x="658283" y="306917"/>
                  <a:pt x="662833" y="315232"/>
                  <a:pt x="666750" y="323850"/>
                </a:cubicBezTo>
                <a:cubicBezTo>
                  <a:pt x="668135" y="326897"/>
                  <a:pt x="668428" y="330382"/>
                  <a:pt x="669925" y="333375"/>
                </a:cubicBezTo>
                <a:cubicBezTo>
                  <a:pt x="671632" y="336788"/>
                  <a:pt x="675527" y="339158"/>
                  <a:pt x="676275" y="342900"/>
                </a:cubicBezTo>
                <a:cubicBezTo>
                  <a:pt x="677728" y="350164"/>
                  <a:pt x="676275" y="357717"/>
                  <a:pt x="676275" y="365125"/>
                </a:cubicBezTo>
                <a:lnTo>
                  <a:pt x="733425" y="365125"/>
                </a:lnTo>
                <a:lnTo>
                  <a:pt x="736600" y="374650"/>
                </a:lnTo>
                <a:lnTo>
                  <a:pt x="771525" y="374650"/>
                </a:lnTo>
                <a:lnTo>
                  <a:pt x="781050" y="381000"/>
                </a:lnTo>
                <a:lnTo>
                  <a:pt x="831850" y="381000"/>
                </a:lnTo>
                <a:lnTo>
                  <a:pt x="844550" y="485775"/>
                </a:lnTo>
                <a:lnTo>
                  <a:pt x="869950" y="501650"/>
                </a:lnTo>
                <a:lnTo>
                  <a:pt x="908050" y="498475"/>
                </a:lnTo>
                <a:lnTo>
                  <a:pt x="908050" y="511175"/>
                </a:lnTo>
                <a:lnTo>
                  <a:pt x="939800" y="511175"/>
                </a:lnTo>
                <a:cubicBezTo>
                  <a:pt x="951442" y="518583"/>
                  <a:pt x="967071" y="521919"/>
                  <a:pt x="974725" y="533400"/>
                </a:cubicBezTo>
                <a:cubicBezTo>
                  <a:pt x="976842" y="536575"/>
                  <a:pt x="976313" y="540808"/>
                  <a:pt x="981075" y="542925"/>
                </a:cubicBezTo>
                <a:cubicBezTo>
                  <a:pt x="985837" y="545042"/>
                  <a:pt x="1000933" y="543733"/>
                  <a:pt x="1003300" y="546100"/>
                </a:cubicBezTo>
                <a:cubicBezTo>
                  <a:pt x="1006647" y="549447"/>
                  <a:pt x="996421" y="555625"/>
                  <a:pt x="996950" y="558800"/>
                </a:cubicBezTo>
                <a:cubicBezTo>
                  <a:pt x="997479" y="561975"/>
                  <a:pt x="1003300" y="563033"/>
                  <a:pt x="1006475" y="565150"/>
                </a:cubicBezTo>
                <a:cubicBezTo>
                  <a:pt x="1007533" y="568325"/>
                  <a:pt x="1008332" y="571599"/>
                  <a:pt x="1009650" y="574675"/>
                </a:cubicBezTo>
                <a:cubicBezTo>
                  <a:pt x="1015102" y="587396"/>
                  <a:pt x="1016197" y="584986"/>
                  <a:pt x="1019175" y="596900"/>
                </a:cubicBezTo>
                <a:cubicBezTo>
                  <a:pt x="1019432" y="597927"/>
                  <a:pt x="1019175" y="599017"/>
                  <a:pt x="1019175" y="600075"/>
                </a:cubicBezTo>
                <a:lnTo>
                  <a:pt x="1092200" y="596900"/>
                </a:lnTo>
                <a:lnTo>
                  <a:pt x="1095375" y="612775"/>
                </a:lnTo>
                <a:lnTo>
                  <a:pt x="1193800" y="612775"/>
                </a:lnTo>
                <a:lnTo>
                  <a:pt x="1206500" y="625475"/>
                </a:lnTo>
                <a:cubicBezTo>
                  <a:pt x="1238776" y="643406"/>
                  <a:pt x="1224179" y="641350"/>
                  <a:pt x="1247775" y="641350"/>
                </a:cubicBezTo>
                <a:lnTo>
                  <a:pt x="1263650" y="708025"/>
                </a:lnTo>
                <a:cubicBezTo>
                  <a:pt x="1266825" y="716492"/>
                  <a:pt x="1268159" y="725901"/>
                  <a:pt x="1273175" y="733425"/>
                </a:cubicBezTo>
                <a:cubicBezTo>
                  <a:pt x="1275031" y="736210"/>
                  <a:pt x="1280333" y="734233"/>
                  <a:pt x="1282700" y="736600"/>
                </a:cubicBezTo>
                <a:cubicBezTo>
                  <a:pt x="1285067" y="738967"/>
                  <a:pt x="1283508" y="743758"/>
                  <a:pt x="1285875" y="746125"/>
                </a:cubicBezTo>
                <a:cubicBezTo>
                  <a:pt x="1296404" y="756654"/>
                  <a:pt x="1295400" y="743734"/>
                  <a:pt x="1295400" y="752475"/>
                </a:cubicBezTo>
                <a:lnTo>
                  <a:pt x="1428750" y="752475"/>
                </a:lnTo>
                <a:lnTo>
                  <a:pt x="1428750" y="752475"/>
                </a:lnTo>
                <a:lnTo>
                  <a:pt x="1460500" y="758825"/>
                </a:lnTo>
                <a:lnTo>
                  <a:pt x="1482725" y="755650"/>
                </a:lnTo>
                <a:cubicBezTo>
                  <a:pt x="1490133" y="762000"/>
                  <a:pt x="1506008" y="763588"/>
                  <a:pt x="1511300" y="768350"/>
                </a:cubicBezTo>
                <a:cubicBezTo>
                  <a:pt x="1516592" y="773113"/>
                  <a:pt x="1511300" y="779992"/>
                  <a:pt x="1514475" y="784225"/>
                </a:cubicBezTo>
                <a:cubicBezTo>
                  <a:pt x="1517650" y="788458"/>
                  <a:pt x="1528233" y="786871"/>
                  <a:pt x="1530350" y="793750"/>
                </a:cubicBezTo>
                <a:cubicBezTo>
                  <a:pt x="1532467" y="800629"/>
                  <a:pt x="1527175" y="819150"/>
                  <a:pt x="1527175" y="825500"/>
                </a:cubicBezTo>
                <a:lnTo>
                  <a:pt x="1530350" y="831850"/>
                </a:lnTo>
                <a:lnTo>
                  <a:pt x="1590675" y="831850"/>
                </a:lnTo>
                <a:lnTo>
                  <a:pt x="1593850" y="841375"/>
                </a:lnTo>
                <a:lnTo>
                  <a:pt x="1670050" y="844550"/>
                </a:lnTo>
                <a:lnTo>
                  <a:pt x="1673225" y="860425"/>
                </a:lnTo>
                <a:lnTo>
                  <a:pt x="1682750" y="860425"/>
                </a:lnTo>
                <a:lnTo>
                  <a:pt x="1682750" y="885825"/>
                </a:lnTo>
                <a:lnTo>
                  <a:pt x="1708150" y="882650"/>
                </a:lnTo>
                <a:lnTo>
                  <a:pt x="1704975" y="901700"/>
                </a:lnTo>
                <a:lnTo>
                  <a:pt x="1752600" y="901700"/>
                </a:lnTo>
                <a:lnTo>
                  <a:pt x="1758950" y="933450"/>
                </a:lnTo>
                <a:lnTo>
                  <a:pt x="1781175" y="952500"/>
                </a:lnTo>
                <a:lnTo>
                  <a:pt x="1781175" y="952500"/>
                </a:lnTo>
                <a:lnTo>
                  <a:pt x="1778000" y="977900"/>
                </a:lnTo>
                <a:lnTo>
                  <a:pt x="1825625" y="974725"/>
                </a:lnTo>
                <a:lnTo>
                  <a:pt x="1825625" y="1009650"/>
                </a:lnTo>
                <a:lnTo>
                  <a:pt x="1863725" y="1003300"/>
                </a:lnTo>
                <a:lnTo>
                  <a:pt x="1866900" y="1025525"/>
                </a:lnTo>
                <a:lnTo>
                  <a:pt x="1885950" y="1025525"/>
                </a:lnTo>
                <a:lnTo>
                  <a:pt x="1885950" y="1038225"/>
                </a:lnTo>
                <a:lnTo>
                  <a:pt x="1993900" y="1038225"/>
                </a:lnTo>
                <a:cubicBezTo>
                  <a:pt x="1994958" y="1047750"/>
                  <a:pt x="1995499" y="1057347"/>
                  <a:pt x="1997075" y="1066800"/>
                </a:cubicBezTo>
                <a:cubicBezTo>
                  <a:pt x="1997625" y="1070101"/>
                  <a:pt x="1999700" y="1073024"/>
                  <a:pt x="2000250" y="1076325"/>
                </a:cubicBezTo>
                <a:cubicBezTo>
                  <a:pt x="2001826" y="1085778"/>
                  <a:pt x="2001545" y="1095502"/>
                  <a:pt x="2003425" y="1104900"/>
                </a:cubicBezTo>
                <a:cubicBezTo>
                  <a:pt x="2004738" y="1111464"/>
                  <a:pt x="2007658" y="1117600"/>
                  <a:pt x="2009775" y="1123950"/>
                </a:cubicBezTo>
                <a:cubicBezTo>
                  <a:pt x="2010833" y="1127125"/>
                  <a:pt x="2012400" y="1130174"/>
                  <a:pt x="2012950" y="1133475"/>
                </a:cubicBezTo>
                <a:cubicBezTo>
                  <a:pt x="2014008" y="1139825"/>
                  <a:pt x="2014728" y="1146241"/>
                  <a:pt x="2016125" y="1152525"/>
                </a:cubicBezTo>
                <a:cubicBezTo>
                  <a:pt x="2016851" y="1155792"/>
                  <a:pt x="2018967" y="1158720"/>
                  <a:pt x="2019300" y="1162050"/>
                </a:cubicBezTo>
                <a:cubicBezTo>
                  <a:pt x="2020037" y="1169422"/>
                  <a:pt x="2019300" y="1176867"/>
                  <a:pt x="2019300" y="1184275"/>
                </a:cubicBezTo>
                <a:lnTo>
                  <a:pt x="2092325" y="1181100"/>
                </a:lnTo>
                <a:cubicBezTo>
                  <a:pt x="2095500" y="1189567"/>
                  <a:pt x="2099987" y="1197652"/>
                  <a:pt x="2101850" y="1206500"/>
                </a:cubicBezTo>
                <a:cubicBezTo>
                  <a:pt x="2104258" y="1217939"/>
                  <a:pt x="2105025" y="1241425"/>
                  <a:pt x="2105025" y="1241425"/>
                </a:cubicBezTo>
                <a:lnTo>
                  <a:pt x="2473325" y="1238250"/>
                </a:lnTo>
                <a:lnTo>
                  <a:pt x="2473325" y="1276350"/>
                </a:lnTo>
                <a:lnTo>
                  <a:pt x="2492375" y="1279525"/>
                </a:lnTo>
                <a:lnTo>
                  <a:pt x="2489200" y="1314450"/>
                </a:lnTo>
                <a:lnTo>
                  <a:pt x="2489200" y="1314450"/>
                </a:lnTo>
                <a:lnTo>
                  <a:pt x="2514600" y="1314450"/>
                </a:lnTo>
                <a:lnTo>
                  <a:pt x="2511425" y="1352550"/>
                </a:lnTo>
                <a:lnTo>
                  <a:pt x="2520950" y="1406525"/>
                </a:lnTo>
                <a:lnTo>
                  <a:pt x="2584450" y="1406525"/>
                </a:lnTo>
                <a:lnTo>
                  <a:pt x="2584450" y="1504950"/>
                </a:lnTo>
                <a:lnTo>
                  <a:pt x="3232150" y="1504950"/>
                </a:lnTo>
              </a:path>
            </a:pathLst>
          </a:custGeom>
          <a:ln w="28575"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schemeClr val="tx1">
                  <a:lumMod val="75000"/>
                  <a:lumOff val="25000"/>
                </a:schemeClr>
              </a:solidFill>
            </a:endParaRPr>
          </a:p>
        </p:txBody>
      </p:sp>
      <p:sp>
        <p:nvSpPr>
          <p:cNvPr id="100" name="Freeform 1023">
            <a:extLst>
              <a:ext uri="{FF2B5EF4-FFF2-40B4-BE49-F238E27FC236}">
                <a16:creationId xmlns:a16="http://schemas.microsoft.com/office/drawing/2014/main" id="{BE7E69E0-3F8F-7853-7C9B-97B5F502B89F}"/>
              </a:ext>
            </a:extLst>
          </p:cNvPr>
          <p:cNvSpPr/>
          <p:nvPr/>
        </p:nvSpPr>
        <p:spPr>
          <a:xfrm>
            <a:off x="5886207" y="3715914"/>
            <a:ext cx="1400213" cy="746975"/>
          </a:xfrm>
          <a:custGeom>
            <a:avLst/>
            <a:gdLst>
              <a:gd name="connsiteX0" fmla="*/ 0 w 1785470"/>
              <a:gd name="connsiteY0" fmla="*/ 0 h 952500"/>
              <a:gd name="connsiteX1" fmla="*/ 1785470 w 1785470"/>
              <a:gd name="connsiteY1" fmla="*/ 0 h 952500"/>
              <a:gd name="connsiteX2" fmla="*/ 1785470 w 1785470"/>
              <a:gd name="connsiteY2" fmla="*/ 952500 h 952500"/>
            </a:gdLst>
            <a:ahLst/>
            <a:cxnLst>
              <a:cxn ang="0">
                <a:pos x="connsiteX0" y="connsiteY0"/>
              </a:cxn>
              <a:cxn ang="0">
                <a:pos x="connsiteX1" y="connsiteY1"/>
              </a:cxn>
              <a:cxn ang="0">
                <a:pos x="connsiteX2" y="connsiteY2"/>
              </a:cxn>
            </a:cxnLst>
            <a:rect l="l" t="t" r="r" b="b"/>
            <a:pathLst>
              <a:path w="1785470" h="952500">
                <a:moveTo>
                  <a:pt x="0" y="0"/>
                </a:moveTo>
                <a:lnTo>
                  <a:pt x="1785470" y="0"/>
                </a:lnTo>
                <a:lnTo>
                  <a:pt x="1785470" y="952500"/>
                </a:ln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cxnSp>
        <p:nvCxnSpPr>
          <p:cNvPr id="101" name="Straight Connector 100">
            <a:extLst>
              <a:ext uri="{FF2B5EF4-FFF2-40B4-BE49-F238E27FC236}">
                <a16:creationId xmlns:a16="http://schemas.microsoft.com/office/drawing/2014/main" id="{2A318F18-00F8-EE7B-956C-2740FD85772E}"/>
              </a:ext>
            </a:extLst>
          </p:cNvPr>
          <p:cNvCxnSpPr/>
          <p:nvPr/>
        </p:nvCxnSpPr>
        <p:spPr>
          <a:xfrm rot="5400000">
            <a:off x="5669602" y="3811269"/>
            <a:ext cx="1290774" cy="0"/>
          </a:xfrm>
          <a:prstGeom prst="line">
            <a:avLst/>
          </a:prstGeom>
          <a:ln w="127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A992D7AD-3643-34FF-BF24-49223DD3D0C4}"/>
              </a:ext>
            </a:extLst>
          </p:cNvPr>
          <p:cNvCxnSpPr/>
          <p:nvPr/>
        </p:nvCxnSpPr>
        <p:spPr>
          <a:xfrm rot="5400000">
            <a:off x="6226359" y="3954617"/>
            <a:ext cx="1032619" cy="0"/>
          </a:xfrm>
          <a:prstGeom prst="line">
            <a:avLst/>
          </a:prstGeom>
          <a:ln w="127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D2BAF7BA-E5F3-C001-E36C-580861C4CB15}"/>
              </a:ext>
            </a:extLst>
          </p:cNvPr>
          <p:cNvCxnSpPr/>
          <p:nvPr/>
        </p:nvCxnSpPr>
        <p:spPr>
          <a:xfrm rot="5400000">
            <a:off x="6754433" y="4053417"/>
            <a:ext cx="831832" cy="0"/>
          </a:xfrm>
          <a:prstGeom prst="line">
            <a:avLst/>
          </a:prstGeom>
          <a:ln w="127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04" name="Rectangle 103">
            <a:extLst>
              <a:ext uri="{FF2B5EF4-FFF2-40B4-BE49-F238E27FC236}">
                <a16:creationId xmlns:a16="http://schemas.microsoft.com/office/drawing/2014/main" id="{6A559F2A-5613-28F3-CC97-F02BB4B294C7}"/>
              </a:ext>
            </a:extLst>
          </p:cNvPr>
          <p:cNvSpPr/>
          <p:nvPr/>
        </p:nvSpPr>
        <p:spPr>
          <a:xfrm rot="16200000">
            <a:off x="4475717" y="1723865"/>
            <a:ext cx="1547023" cy="235538"/>
          </a:xfrm>
          <a:prstGeom prst="rect">
            <a:avLst/>
          </a:prstGeom>
          <a:noFill/>
        </p:spPr>
        <p:txBody>
          <a:bodyPr wrap="none" lIns="0" tIns="0" rIns="0" bIns="0">
            <a:noAutofit/>
          </a:bodyPr>
          <a:lstStyle/>
          <a:p>
            <a:pPr algn="ctr" defTabSz="914378" fontAlgn="base">
              <a:spcBef>
                <a:spcPct val="0"/>
              </a:spcBef>
              <a:spcAft>
                <a:spcPct val="0"/>
              </a:spcAft>
            </a:pPr>
            <a:r>
              <a:rPr lang="en-US" sz="1000" b="1">
                <a:solidFill>
                  <a:schemeClr val="tx1">
                    <a:lumMod val="75000"/>
                    <a:lumOff val="25000"/>
                  </a:schemeClr>
                </a:solidFill>
                <a:latin typeface="Arial" charset="0"/>
              </a:rPr>
              <a:t>Change in tumor size</a:t>
            </a:r>
          </a:p>
          <a:p>
            <a:pPr algn="ctr" defTabSz="914378" fontAlgn="base">
              <a:spcBef>
                <a:spcPct val="0"/>
              </a:spcBef>
              <a:spcAft>
                <a:spcPct val="0"/>
              </a:spcAft>
            </a:pPr>
            <a:r>
              <a:rPr lang="en-US" sz="1000" b="1">
                <a:solidFill>
                  <a:schemeClr val="tx1">
                    <a:lumMod val="75000"/>
                    <a:lumOff val="25000"/>
                  </a:schemeClr>
                </a:solidFill>
                <a:latin typeface="Arial" charset="0"/>
              </a:rPr>
              <a:t>Percent change from baseline</a:t>
            </a:r>
          </a:p>
        </p:txBody>
      </p:sp>
      <p:sp>
        <p:nvSpPr>
          <p:cNvPr id="105" name="Rectangle 104">
            <a:extLst>
              <a:ext uri="{FF2B5EF4-FFF2-40B4-BE49-F238E27FC236}">
                <a16:creationId xmlns:a16="http://schemas.microsoft.com/office/drawing/2014/main" id="{963B96B9-3EDE-8747-5FF1-CAB695635180}"/>
              </a:ext>
            </a:extLst>
          </p:cNvPr>
          <p:cNvSpPr/>
          <p:nvPr/>
        </p:nvSpPr>
        <p:spPr>
          <a:xfrm>
            <a:off x="6159211" y="1221680"/>
            <a:ext cx="142864" cy="142864"/>
          </a:xfrm>
          <a:prstGeom prst="rect">
            <a:avLst/>
          </a:prstGeom>
          <a:solidFill>
            <a:srgbClr val="4B98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D7B90B3D-D4D1-B1C1-16A6-8C980D57ED1A}"/>
              </a:ext>
            </a:extLst>
          </p:cNvPr>
          <p:cNvSpPr/>
          <p:nvPr/>
        </p:nvSpPr>
        <p:spPr>
          <a:xfrm>
            <a:off x="7029581" y="1214188"/>
            <a:ext cx="142864" cy="142864"/>
          </a:xfrm>
          <a:prstGeom prst="rect">
            <a:avLst/>
          </a:prstGeom>
          <a:solidFill>
            <a:srgbClr val="98D2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AF0E8F70-8D54-F726-0B17-A594CA0E1717}"/>
              </a:ext>
            </a:extLst>
          </p:cNvPr>
          <p:cNvSpPr txBox="1"/>
          <p:nvPr/>
        </p:nvSpPr>
        <p:spPr>
          <a:xfrm>
            <a:off x="6277786" y="1143653"/>
            <a:ext cx="723275" cy="338554"/>
          </a:xfrm>
          <a:prstGeom prst="rect">
            <a:avLst/>
          </a:prstGeom>
          <a:noFill/>
        </p:spPr>
        <p:txBody>
          <a:bodyPr wrap="none" rtlCol="0">
            <a:spAutoFit/>
          </a:bodyPr>
          <a:lstStyle/>
          <a:p>
            <a:r>
              <a:rPr lang="en-US" sz="800"/>
              <a:t>Disease </a:t>
            </a:r>
            <a:br>
              <a:rPr lang="en-US" sz="800"/>
            </a:br>
            <a:r>
              <a:rPr lang="en-US" sz="800"/>
              <a:t>progression</a:t>
            </a:r>
          </a:p>
        </p:txBody>
      </p:sp>
      <p:sp>
        <p:nvSpPr>
          <p:cNvPr id="108" name="TextBox 107">
            <a:extLst>
              <a:ext uri="{FF2B5EF4-FFF2-40B4-BE49-F238E27FC236}">
                <a16:creationId xmlns:a16="http://schemas.microsoft.com/office/drawing/2014/main" id="{958FAD7D-C2E4-40BD-9484-06E5ABCCB8F5}"/>
              </a:ext>
            </a:extLst>
          </p:cNvPr>
          <p:cNvSpPr txBox="1"/>
          <p:nvPr/>
        </p:nvSpPr>
        <p:spPr>
          <a:xfrm>
            <a:off x="7119636" y="1145086"/>
            <a:ext cx="883575" cy="338554"/>
          </a:xfrm>
          <a:prstGeom prst="rect">
            <a:avLst/>
          </a:prstGeom>
          <a:noFill/>
        </p:spPr>
        <p:txBody>
          <a:bodyPr wrap="none" rtlCol="0">
            <a:spAutoFit/>
          </a:bodyPr>
          <a:lstStyle/>
          <a:p>
            <a:r>
              <a:rPr lang="en-US" sz="800"/>
              <a:t>Toxic effects or</a:t>
            </a:r>
            <a:br>
              <a:rPr lang="en-US" sz="800"/>
            </a:br>
            <a:r>
              <a:rPr lang="en-US" sz="800"/>
              <a:t>other reasons</a:t>
            </a:r>
          </a:p>
        </p:txBody>
      </p:sp>
      <p:sp>
        <p:nvSpPr>
          <p:cNvPr id="110" name="TextBox 109">
            <a:extLst>
              <a:ext uri="{FF2B5EF4-FFF2-40B4-BE49-F238E27FC236}">
                <a16:creationId xmlns:a16="http://schemas.microsoft.com/office/drawing/2014/main" id="{1B9566D2-8873-0D6D-AA89-A3418D96BCA2}"/>
              </a:ext>
            </a:extLst>
          </p:cNvPr>
          <p:cNvSpPr txBox="1"/>
          <p:nvPr/>
        </p:nvSpPr>
        <p:spPr>
          <a:xfrm>
            <a:off x="7952933" y="1129697"/>
            <a:ext cx="274434" cy="369332"/>
          </a:xfrm>
          <a:prstGeom prst="rect">
            <a:avLst/>
          </a:prstGeom>
          <a:noFill/>
        </p:spPr>
        <p:txBody>
          <a:bodyPr wrap="none" rtlCol="0">
            <a:spAutoFit/>
          </a:bodyPr>
          <a:lstStyle/>
          <a:p>
            <a:r>
              <a:rPr lang="en-US"/>
              <a:t>*</a:t>
            </a:r>
          </a:p>
        </p:txBody>
      </p:sp>
      <p:sp>
        <p:nvSpPr>
          <p:cNvPr id="111" name="TextBox 110">
            <a:extLst>
              <a:ext uri="{FF2B5EF4-FFF2-40B4-BE49-F238E27FC236}">
                <a16:creationId xmlns:a16="http://schemas.microsoft.com/office/drawing/2014/main" id="{B0994763-B7AD-37CC-F3DF-9B9A7AE3ABF0}"/>
              </a:ext>
            </a:extLst>
          </p:cNvPr>
          <p:cNvSpPr txBox="1"/>
          <p:nvPr/>
        </p:nvSpPr>
        <p:spPr>
          <a:xfrm>
            <a:off x="8058973" y="1153089"/>
            <a:ext cx="918841" cy="338554"/>
          </a:xfrm>
          <a:prstGeom prst="rect">
            <a:avLst/>
          </a:prstGeom>
          <a:noFill/>
        </p:spPr>
        <p:txBody>
          <a:bodyPr wrap="none" rtlCol="0">
            <a:spAutoFit/>
          </a:bodyPr>
          <a:lstStyle/>
          <a:p>
            <a:r>
              <a:rPr lang="en-US" sz="800"/>
              <a:t>Previous BCL2</a:t>
            </a:r>
            <a:br>
              <a:rPr lang="en-US" sz="800"/>
            </a:br>
            <a:r>
              <a:rPr lang="en-US" sz="800"/>
              <a:t>inhibitor therapy</a:t>
            </a:r>
          </a:p>
        </p:txBody>
      </p:sp>
      <p:sp>
        <p:nvSpPr>
          <p:cNvPr id="112" name="TextBox 111">
            <a:extLst>
              <a:ext uri="{FF2B5EF4-FFF2-40B4-BE49-F238E27FC236}">
                <a16:creationId xmlns:a16="http://schemas.microsoft.com/office/drawing/2014/main" id="{E6F32BBB-225D-97C3-4DFF-417D0BF6B4A8}"/>
              </a:ext>
            </a:extLst>
          </p:cNvPr>
          <p:cNvSpPr txBox="1"/>
          <p:nvPr/>
        </p:nvSpPr>
        <p:spPr>
          <a:xfrm>
            <a:off x="6440098" y="802737"/>
            <a:ext cx="2098652" cy="338554"/>
          </a:xfrm>
          <a:prstGeom prst="rect">
            <a:avLst/>
          </a:prstGeom>
          <a:noFill/>
        </p:spPr>
        <p:txBody>
          <a:bodyPr wrap="none" rtlCol="0">
            <a:spAutoFit/>
          </a:bodyPr>
          <a:lstStyle/>
          <a:p>
            <a:pPr algn="ctr"/>
            <a:r>
              <a:rPr lang="en-US" sz="800" b="1"/>
              <a:t>Reason for discontinuation of previous</a:t>
            </a:r>
            <a:br>
              <a:rPr lang="en-US" sz="800" b="1"/>
            </a:br>
            <a:r>
              <a:rPr lang="en-US" sz="800" b="1"/>
              <a:t>BTK inhibitor therapy</a:t>
            </a:r>
          </a:p>
        </p:txBody>
      </p:sp>
      <p:sp>
        <p:nvSpPr>
          <p:cNvPr id="130" name="TextBox 129">
            <a:extLst>
              <a:ext uri="{FF2B5EF4-FFF2-40B4-BE49-F238E27FC236}">
                <a16:creationId xmlns:a16="http://schemas.microsoft.com/office/drawing/2014/main" id="{A563E2CC-6F06-1869-63DF-AA4B7785CDA0}"/>
              </a:ext>
            </a:extLst>
          </p:cNvPr>
          <p:cNvSpPr txBox="1"/>
          <p:nvPr/>
        </p:nvSpPr>
        <p:spPr>
          <a:xfrm>
            <a:off x="5596689" y="845287"/>
            <a:ext cx="232004" cy="157761"/>
          </a:xfrm>
          <a:prstGeom prst="rect">
            <a:avLst/>
          </a:prstGeom>
          <a:noFill/>
        </p:spPr>
        <p:txBody>
          <a:bodyPr wrap="square" lIns="0" tIns="0" rIns="0" bIns="0" rtlCol="0">
            <a:noAutofit/>
          </a:bodyPr>
          <a:lstStyle/>
          <a:p>
            <a:pPr algn="r"/>
            <a:r>
              <a:rPr lang="en-US" sz="600"/>
              <a:t>100</a:t>
            </a:r>
          </a:p>
        </p:txBody>
      </p:sp>
      <p:sp>
        <p:nvSpPr>
          <p:cNvPr id="131" name="TextBox 130">
            <a:extLst>
              <a:ext uri="{FF2B5EF4-FFF2-40B4-BE49-F238E27FC236}">
                <a16:creationId xmlns:a16="http://schemas.microsoft.com/office/drawing/2014/main" id="{1F8ED7CF-B637-AA96-C192-8D0B097E83D7}"/>
              </a:ext>
            </a:extLst>
          </p:cNvPr>
          <p:cNvSpPr txBox="1"/>
          <p:nvPr/>
        </p:nvSpPr>
        <p:spPr>
          <a:xfrm>
            <a:off x="5596689" y="1072331"/>
            <a:ext cx="232004" cy="157761"/>
          </a:xfrm>
          <a:prstGeom prst="rect">
            <a:avLst/>
          </a:prstGeom>
          <a:noFill/>
        </p:spPr>
        <p:txBody>
          <a:bodyPr wrap="square" lIns="0" tIns="0" rIns="0" bIns="0" rtlCol="0">
            <a:noAutofit/>
          </a:bodyPr>
          <a:lstStyle/>
          <a:p>
            <a:pPr algn="r"/>
            <a:r>
              <a:rPr lang="en-US" sz="600"/>
              <a:t>75</a:t>
            </a:r>
          </a:p>
        </p:txBody>
      </p:sp>
      <p:sp>
        <p:nvSpPr>
          <p:cNvPr id="132" name="TextBox 131">
            <a:extLst>
              <a:ext uri="{FF2B5EF4-FFF2-40B4-BE49-F238E27FC236}">
                <a16:creationId xmlns:a16="http://schemas.microsoft.com/office/drawing/2014/main" id="{2110E66D-9F54-F5A3-8ABB-AFB0500FB6EA}"/>
              </a:ext>
            </a:extLst>
          </p:cNvPr>
          <p:cNvSpPr txBox="1"/>
          <p:nvPr/>
        </p:nvSpPr>
        <p:spPr>
          <a:xfrm>
            <a:off x="5594344" y="1299375"/>
            <a:ext cx="232004" cy="157761"/>
          </a:xfrm>
          <a:prstGeom prst="rect">
            <a:avLst/>
          </a:prstGeom>
          <a:noFill/>
        </p:spPr>
        <p:txBody>
          <a:bodyPr wrap="square" lIns="0" tIns="0" rIns="0" bIns="0" rtlCol="0">
            <a:noAutofit/>
          </a:bodyPr>
          <a:lstStyle/>
          <a:p>
            <a:pPr algn="r"/>
            <a:r>
              <a:rPr lang="en-US" sz="600"/>
              <a:t>50</a:t>
            </a:r>
          </a:p>
        </p:txBody>
      </p:sp>
      <p:sp>
        <p:nvSpPr>
          <p:cNvPr id="133" name="TextBox 132">
            <a:extLst>
              <a:ext uri="{FF2B5EF4-FFF2-40B4-BE49-F238E27FC236}">
                <a16:creationId xmlns:a16="http://schemas.microsoft.com/office/drawing/2014/main" id="{C952AEB3-2095-E24E-41E9-A2118DC85249}"/>
              </a:ext>
            </a:extLst>
          </p:cNvPr>
          <p:cNvSpPr txBox="1"/>
          <p:nvPr/>
        </p:nvSpPr>
        <p:spPr>
          <a:xfrm>
            <a:off x="5594344" y="1540324"/>
            <a:ext cx="232004" cy="157761"/>
          </a:xfrm>
          <a:prstGeom prst="rect">
            <a:avLst/>
          </a:prstGeom>
          <a:noFill/>
        </p:spPr>
        <p:txBody>
          <a:bodyPr wrap="square" lIns="0" tIns="0" rIns="0" bIns="0" rtlCol="0">
            <a:noAutofit/>
          </a:bodyPr>
          <a:lstStyle/>
          <a:p>
            <a:pPr algn="r"/>
            <a:r>
              <a:rPr lang="en-US" sz="600"/>
              <a:t>25</a:t>
            </a:r>
          </a:p>
        </p:txBody>
      </p:sp>
      <p:sp>
        <p:nvSpPr>
          <p:cNvPr id="134" name="TextBox 133">
            <a:extLst>
              <a:ext uri="{FF2B5EF4-FFF2-40B4-BE49-F238E27FC236}">
                <a16:creationId xmlns:a16="http://schemas.microsoft.com/office/drawing/2014/main" id="{CA9DEB51-DFB0-C6BC-966F-DCDA22DCBAB4}"/>
              </a:ext>
            </a:extLst>
          </p:cNvPr>
          <p:cNvSpPr txBox="1"/>
          <p:nvPr/>
        </p:nvSpPr>
        <p:spPr>
          <a:xfrm>
            <a:off x="5601182" y="1761105"/>
            <a:ext cx="232004" cy="157761"/>
          </a:xfrm>
          <a:prstGeom prst="rect">
            <a:avLst/>
          </a:prstGeom>
          <a:noFill/>
        </p:spPr>
        <p:txBody>
          <a:bodyPr wrap="square" lIns="0" tIns="0" rIns="0" bIns="0" rtlCol="0">
            <a:noAutofit/>
          </a:bodyPr>
          <a:lstStyle/>
          <a:p>
            <a:pPr algn="r"/>
            <a:r>
              <a:rPr lang="en-US" sz="600"/>
              <a:t>0</a:t>
            </a:r>
          </a:p>
        </p:txBody>
      </p:sp>
      <p:sp>
        <p:nvSpPr>
          <p:cNvPr id="135" name="TextBox 134">
            <a:extLst>
              <a:ext uri="{FF2B5EF4-FFF2-40B4-BE49-F238E27FC236}">
                <a16:creationId xmlns:a16="http://schemas.microsoft.com/office/drawing/2014/main" id="{3B620A98-1C5B-8553-94F4-DC6E62DC65AD}"/>
              </a:ext>
            </a:extLst>
          </p:cNvPr>
          <p:cNvSpPr txBox="1"/>
          <p:nvPr/>
        </p:nvSpPr>
        <p:spPr>
          <a:xfrm>
            <a:off x="5603732" y="1995722"/>
            <a:ext cx="232004" cy="157761"/>
          </a:xfrm>
          <a:prstGeom prst="rect">
            <a:avLst/>
          </a:prstGeom>
          <a:noFill/>
        </p:spPr>
        <p:txBody>
          <a:bodyPr wrap="square" lIns="0" tIns="0" rIns="0" bIns="0" rtlCol="0">
            <a:noAutofit/>
          </a:bodyPr>
          <a:lstStyle/>
          <a:p>
            <a:pPr algn="r"/>
            <a:r>
              <a:rPr lang="en-US" sz="600"/>
              <a:t>-25</a:t>
            </a:r>
          </a:p>
        </p:txBody>
      </p:sp>
      <p:sp>
        <p:nvSpPr>
          <p:cNvPr id="136" name="TextBox 135">
            <a:extLst>
              <a:ext uri="{FF2B5EF4-FFF2-40B4-BE49-F238E27FC236}">
                <a16:creationId xmlns:a16="http://schemas.microsoft.com/office/drawing/2014/main" id="{F11E3C1F-E59C-A37C-5607-902126629F77}"/>
              </a:ext>
            </a:extLst>
          </p:cNvPr>
          <p:cNvSpPr txBox="1"/>
          <p:nvPr/>
        </p:nvSpPr>
        <p:spPr>
          <a:xfrm>
            <a:off x="5601182" y="2227166"/>
            <a:ext cx="232004" cy="157761"/>
          </a:xfrm>
          <a:prstGeom prst="rect">
            <a:avLst/>
          </a:prstGeom>
          <a:noFill/>
        </p:spPr>
        <p:txBody>
          <a:bodyPr wrap="square" lIns="0" tIns="0" rIns="0" bIns="0" rtlCol="0">
            <a:noAutofit/>
          </a:bodyPr>
          <a:lstStyle/>
          <a:p>
            <a:pPr algn="r"/>
            <a:r>
              <a:rPr lang="en-US" sz="600"/>
              <a:t>-50</a:t>
            </a:r>
          </a:p>
        </p:txBody>
      </p:sp>
      <p:sp>
        <p:nvSpPr>
          <p:cNvPr id="137" name="TextBox 136">
            <a:extLst>
              <a:ext uri="{FF2B5EF4-FFF2-40B4-BE49-F238E27FC236}">
                <a16:creationId xmlns:a16="http://schemas.microsoft.com/office/drawing/2014/main" id="{45BA7178-3122-C2D2-F792-4EF0C02BC28C}"/>
              </a:ext>
            </a:extLst>
          </p:cNvPr>
          <p:cNvSpPr txBox="1"/>
          <p:nvPr/>
        </p:nvSpPr>
        <p:spPr>
          <a:xfrm>
            <a:off x="5594344" y="2455823"/>
            <a:ext cx="232004" cy="157761"/>
          </a:xfrm>
          <a:prstGeom prst="rect">
            <a:avLst/>
          </a:prstGeom>
          <a:noFill/>
        </p:spPr>
        <p:txBody>
          <a:bodyPr wrap="square" lIns="0" tIns="0" rIns="0" bIns="0" rtlCol="0">
            <a:noAutofit/>
          </a:bodyPr>
          <a:lstStyle/>
          <a:p>
            <a:pPr algn="r"/>
            <a:r>
              <a:rPr lang="en-US" sz="600"/>
              <a:t>-75</a:t>
            </a:r>
          </a:p>
        </p:txBody>
      </p:sp>
      <p:sp>
        <p:nvSpPr>
          <p:cNvPr id="138" name="TextBox 137">
            <a:extLst>
              <a:ext uri="{FF2B5EF4-FFF2-40B4-BE49-F238E27FC236}">
                <a16:creationId xmlns:a16="http://schemas.microsoft.com/office/drawing/2014/main" id="{8729766B-2DCF-1E6A-5D94-CA419748881D}"/>
              </a:ext>
            </a:extLst>
          </p:cNvPr>
          <p:cNvSpPr txBox="1"/>
          <p:nvPr/>
        </p:nvSpPr>
        <p:spPr>
          <a:xfrm>
            <a:off x="5594344" y="2675386"/>
            <a:ext cx="232004" cy="157761"/>
          </a:xfrm>
          <a:prstGeom prst="rect">
            <a:avLst/>
          </a:prstGeom>
          <a:noFill/>
        </p:spPr>
        <p:txBody>
          <a:bodyPr wrap="square" lIns="0" tIns="0" rIns="0" bIns="0" rtlCol="0">
            <a:noAutofit/>
          </a:bodyPr>
          <a:lstStyle/>
          <a:p>
            <a:pPr algn="r"/>
            <a:r>
              <a:rPr lang="en-US" sz="600"/>
              <a:t>-100</a:t>
            </a:r>
          </a:p>
        </p:txBody>
      </p:sp>
    </p:spTree>
    <p:extLst>
      <p:ext uri="{BB962C8B-B14F-4D97-AF65-F5344CB8AC3E}">
        <p14:creationId xmlns:p14="http://schemas.microsoft.com/office/powerpoint/2010/main" val="2486018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67E4E-8248-21BD-E492-F57044B6CDCD}"/>
              </a:ext>
            </a:extLst>
          </p:cNvPr>
          <p:cNvSpPr>
            <a:spLocks noGrp="1"/>
          </p:cNvSpPr>
          <p:nvPr>
            <p:ph type="title"/>
          </p:nvPr>
        </p:nvSpPr>
        <p:spPr/>
        <p:txBody>
          <a:bodyPr/>
          <a:lstStyle/>
          <a:p>
            <a:r>
              <a:rPr lang="en-US" sz="3600" err="1">
                <a:latin typeface="+mn-lt"/>
                <a:cs typeface="Calibri" panose="020F0502020204030204" pitchFamily="34" charset="0"/>
              </a:rPr>
              <a:t>Venetoclax</a:t>
            </a:r>
            <a:r>
              <a:rPr lang="en-US" sz="3600">
                <a:latin typeface="+mn-lt"/>
                <a:cs typeface="Calibri" panose="020F0502020204030204" pitchFamily="34" charset="0"/>
              </a:rPr>
              <a:t> after BTK Inhibitor</a:t>
            </a:r>
            <a:endParaRPr lang="en-US"/>
          </a:p>
        </p:txBody>
      </p:sp>
      <p:sp>
        <p:nvSpPr>
          <p:cNvPr id="3" name="Text Placeholder 2">
            <a:extLst>
              <a:ext uri="{FF2B5EF4-FFF2-40B4-BE49-F238E27FC236}">
                <a16:creationId xmlns:a16="http://schemas.microsoft.com/office/drawing/2014/main" id="{7BE6E974-5EBF-988D-BE4A-17AC8DB83F66}"/>
              </a:ext>
            </a:extLst>
          </p:cNvPr>
          <p:cNvSpPr>
            <a:spLocks noGrp="1"/>
          </p:cNvSpPr>
          <p:nvPr>
            <p:ph type="body" sz="quarter" idx="10"/>
          </p:nvPr>
        </p:nvSpPr>
        <p:spPr>
          <a:xfrm>
            <a:off x="12700" y="4861441"/>
            <a:ext cx="8890000" cy="254000"/>
          </a:xfrm>
        </p:spPr>
        <p:txBody>
          <a:bodyPr/>
          <a:lstStyle/>
          <a:p>
            <a:r>
              <a:rPr lang="nb-NO" sz="1000" err="1">
                <a:solidFill>
                  <a:schemeClr val="accent6"/>
                </a:solidFill>
                <a:latin typeface="+mn-lt"/>
                <a:cs typeface="Calibri" panose="020F0502020204030204" pitchFamily="34" charset="0"/>
              </a:rPr>
              <a:t>BCRi</a:t>
            </a:r>
            <a:r>
              <a:rPr lang="nb-NO">
                <a:solidFill>
                  <a:schemeClr val="accent6"/>
                </a:solidFill>
                <a:latin typeface="+mn-lt"/>
                <a:cs typeface="Calibri" panose="020F0502020204030204" pitchFamily="34" charset="0"/>
              </a:rPr>
              <a:t> = </a:t>
            </a:r>
            <a:r>
              <a:rPr lang="nb-NO" sz="1000">
                <a:solidFill>
                  <a:schemeClr val="accent6"/>
                </a:solidFill>
                <a:latin typeface="+mn-lt"/>
                <a:cs typeface="Calibri" panose="020F0502020204030204" pitchFamily="34" charset="0"/>
              </a:rPr>
              <a:t>B </a:t>
            </a:r>
            <a:r>
              <a:rPr lang="nb-NO" sz="1000" err="1">
                <a:solidFill>
                  <a:schemeClr val="accent6"/>
                </a:solidFill>
                <a:latin typeface="+mn-lt"/>
                <a:cs typeface="Calibri" panose="020F0502020204030204" pitchFamily="34" charset="0"/>
              </a:rPr>
              <a:t>cell</a:t>
            </a:r>
            <a:r>
              <a:rPr lang="nb-NO" sz="1000">
                <a:solidFill>
                  <a:schemeClr val="accent6"/>
                </a:solidFill>
                <a:latin typeface="+mn-lt"/>
                <a:cs typeface="Calibri" panose="020F0502020204030204" pitchFamily="34" charset="0"/>
              </a:rPr>
              <a:t> </a:t>
            </a:r>
            <a:r>
              <a:rPr lang="nb-NO" sz="1000" err="1">
                <a:solidFill>
                  <a:schemeClr val="accent6"/>
                </a:solidFill>
                <a:latin typeface="+mn-lt"/>
                <a:cs typeface="Calibri" panose="020F0502020204030204" pitchFamily="34" charset="0"/>
              </a:rPr>
              <a:t>receptor</a:t>
            </a:r>
            <a:r>
              <a:rPr lang="nb-NO" sz="1000">
                <a:solidFill>
                  <a:schemeClr val="accent6"/>
                </a:solidFill>
                <a:latin typeface="+mn-lt"/>
                <a:cs typeface="Calibri" panose="020F0502020204030204" pitchFamily="34" charset="0"/>
              </a:rPr>
              <a:t> inhibitor; </a:t>
            </a:r>
            <a:r>
              <a:rPr lang="nb-NO" sz="1000" err="1">
                <a:solidFill>
                  <a:schemeClr val="accent6"/>
                </a:solidFill>
                <a:latin typeface="+mn-lt"/>
                <a:cs typeface="Calibri" panose="020F0502020204030204" pitchFamily="34" charset="0"/>
              </a:rPr>
              <a:t>BTKi</a:t>
            </a:r>
            <a:r>
              <a:rPr lang="nb-NO">
                <a:solidFill>
                  <a:schemeClr val="accent6"/>
                </a:solidFill>
                <a:latin typeface="+mn-lt"/>
                <a:cs typeface="Calibri" panose="020F0502020204030204" pitchFamily="34" charset="0"/>
              </a:rPr>
              <a:t> = </a:t>
            </a:r>
            <a:r>
              <a:rPr lang="nb-NO" sz="1000">
                <a:solidFill>
                  <a:schemeClr val="accent6"/>
                </a:solidFill>
                <a:latin typeface="+mn-lt"/>
                <a:cs typeface="Calibri" panose="020F0502020204030204" pitchFamily="34" charset="0"/>
              </a:rPr>
              <a:t>Bruton </a:t>
            </a:r>
            <a:r>
              <a:rPr lang="nb-NO" sz="1000" err="1">
                <a:solidFill>
                  <a:schemeClr val="accent6"/>
                </a:solidFill>
                <a:latin typeface="+mn-lt"/>
                <a:cs typeface="Calibri" panose="020F0502020204030204" pitchFamily="34" charset="0"/>
              </a:rPr>
              <a:t>Tyrosine</a:t>
            </a:r>
            <a:r>
              <a:rPr lang="nb-NO" sz="1000">
                <a:solidFill>
                  <a:schemeClr val="accent6"/>
                </a:solidFill>
                <a:latin typeface="+mn-lt"/>
                <a:cs typeface="Calibri" panose="020F0502020204030204" pitchFamily="34" charset="0"/>
              </a:rPr>
              <a:t> </a:t>
            </a:r>
            <a:r>
              <a:rPr lang="nb-NO" sz="1000" err="1">
                <a:solidFill>
                  <a:schemeClr val="accent6"/>
                </a:solidFill>
                <a:latin typeface="+mn-lt"/>
                <a:cs typeface="Calibri" panose="020F0502020204030204" pitchFamily="34" charset="0"/>
              </a:rPr>
              <a:t>Kinase</a:t>
            </a:r>
            <a:r>
              <a:rPr lang="nb-NO" sz="1000">
                <a:solidFill>
                  <a:schemeClr val="accent6"/>
                </a:solidFill>
                <a:latin typeface="+mn-lt"/>
                <a:cs typeface="Calibri" panose="020F0502020204030204" pitchFamily="34" charset="0"/>
              </a:rPr>
              <a:t> inhibitor; Pi3Ki</a:t>
            </a:r>
            <a:r>
              <a:rPr lang="nb-NO">
                <a:solidFill>
                  <a:schemeClr val="accent6"/>
                </a:solidFill>
                <a:latin typeface="+mn-lt"/>
                <a:cs typeface="Calibri" panose="020F0502020204030204" pitchFamily="34" charset="0"/>
              </a:rPr>
              <a:t> = </a:t>
            </a:r>
            <a:r>
              <a:rPr lang="nb-NO" err="1">
                <a:solidFill>
                  <a:schemeClr val="accent6"/>
                </a:solidFill>
                <a:latin typeface="+mn-lt"/>
                <a:cs typeface="Calibri" panose="020F0502020204030204" pitchFamily="34" charset="0"/>
              </a:rPr>
              <a:t>p</a:t>
            </a:r>
            <a:r>
              <a:rPr lang="nb-NO" sz="1000" err="1">
                <a:solidFill>
                  <a:schemeClr val="accent6"/>
                </a:solidFill>
                <a:latin typeface="+mn-lt"/>
                <a:cs typeface="Calibri" panose="020F0502020204030204" pitchFamily="34" charset="0"/>
              </a:rPr>
              <a:t>hosphoinositide</a:t>
            </a:r>
            <a:r>
              <a:rPr lang="nb-NO" sz="1000">
                <a:solidFill>
                  <a:schemeClr val="accent6"/>
                </a:solidFill>
                <a:latin typeface="+mn-lt"/>
                <a:cs typeface="Calibri" panose="020F0502020204030204" pitchFamily="34" charset="0"/>
              </a:rPr>
              <a:t> 3-kinase inhibitor;. R/R = </a:t>
            </a:r>
            <a:r>
              <a:rPr lang="nb-NO" err="1">
                <a:solidFill>
                  <a:schemeClr val="accent6"/>
                </a:solidFill>
                <a:latin typeface="+mn-lt"/>
                <a:cs typeface="Calibri" panose="020F0502020204030204" pitchFamily="34" charset="0"/>
              </a:rPr>
              <a:t>r</a:t>
            </a:r>
            <a:r>
              <a:rPr lang="nb-NO" sz="1000" err="1">
                <a:solidFill>
                  <a:schemeClr val="accent6"/>
                </a:solidFill>
                <a:latin typeface="+mn-lt"/>
                <a:cs typeface="Calibri" panose="020F0502020204030204" pitchFamily="34" charset="0"/>
              </a:rPr>
              <a:t>elapsed</a:t>
            </a:r>
            <a:r>
              <a:rPr lang="nb-NO" sz="1000">
                <a:solidFill>
                  <a:schemeClr val="accent6"/>
                </a:solidFill>
                <a:latin typeface="+mn-lt"/>
                <a:cs typeface="Calibri" panose="020F0502020204030204" pitchFamily="34" charset="0"/>
              </a:rPr>
              <a:t>/</a:t>
            </a:r>
            <a:r>
              <a:rPr lang="nb-NO" sz="1000" err="1">
                <a:solidFill>
                  <a:schemeClr val="accent6"/>
                </a:solidFill>
                <a:latin typeface="+mn-lt"/>
                <a:cs typeface="Calibri" panose="020F0502020204030204" pitchFamily="34" charset="0"/>
              </a:rPr>
              <a:t>refractory</a:t>
            </a:r>
            <a:r>
              <a:rPr lang="nb-NO" sz="1000">
                <a:solidFill>
                  <a:schemeClr val="accent6"/>
                </a:solidFill>
                <a:latin typeface="+mn-lt"/>
                <a:cs typeface="Calibri" panose="020F0502020204030204" pitchFamily="34" charset="0"/>
              </a:rPr>
              <a:t>.</a:t>
            </a:r>
          </a:p>
          <a:p>
            <a:r>
              <a:rPr lang="nb-NO" sz="1000" err="1">
                <a:solidFill>
                  <a:schemeClr val="accent6"/>
                </a:solidFill>
                <a:latin typeface="+mn-lt"/>
                <a:cs typeface="Calibri" panose="020F0502020204030204" pitchFamily="34" charset="0"/>
              </a:rPr>
              <a:t>Eyre</a:t>
            </a:r>
            <a:r>
              <a:rPr lang="nb-NO" sz="1000">
                <a:solidFill>
                  <a:schemeClr val="accent6"/>
                </a:solidFill>
                <a:latin typeface="+mn-lt"/>
                <a:cs typeface="Calibri" panose="020F0502020204030204" pitchFamily="34" charset="0"/>
              </a:rPr>
              <a:t> TA, et al. </a:t>
            </a:r>
            <a:r>
              <a:rPr lang="nb-NO" sz="1000" i="1" err="1">
                <a:solidFill>
                  <a:schemeClr val="accent6"/>
                </a:solidFill>
                <a:latin typeface="+mn-lt"/>
                <a:cs typeface="Calibri" panose="020F0502020204030204" pitchFamily="34" charset="0"/>
              </a:rPr>
              <a:t>Br</a:t>
            </a:r>
            <a:r>
              <a:rPr lang="nb-NO" sz="1000" i="1">
                <a:solidFill>
                  <a:schemeClr val="accent6"/>
                </a:solidFill>
                <a:latin typeface="+mn-lt"/>
                <a:cs typeface="Calibri" panose="020F0502020204030204" pitchFamily="34" charset="0"/>
              </a:rPr>
              <a:t> J </a:t>
            </a:r>
            <a:r>
              <a:rPr lang="nb-NO" sz="1000" i="1" err="1">
                <a:solidFill>
                  <a:schemeClr val="accent6"/>
                </a:solidFill>
                <a:latin typeface="+mn-lt"/>
                <a:cs typeface="Calibri" panose="020F0502020204030204" pitchFamily="34" charset="0"/>
              </a:rPr>
              <a:t>Haematol</a:t>
            </a:r>
            <a:r>
              <a:rPr lang="nb-NO" sz="1000" i="1">
                <a:solidFill>
                  <a:schemeClr val="accent6"/>
                </a:solidFill>
                <a:latin typeface="+mn-lt"/>
                <a:cs typeface="Calibri" panose="020F0502020204030204" pitchFamily="34" charset="0"/>
              </a:rPr>
              <a:t>. </a:t>
            </a:r>
            <a:r>
              <a:rPr lang="nb-NO" sz="1000">
                <a:solidFill>
                  <a:schemeClr val="accent6"/>
                </a:solidFill>
                <a:latin typeface="+mn-lt"/>
                <a:cs typeface="Calibri" panose="020F0502020204030204" pitchFamily="34" charset="0"/>
              </a:rPr>
              <a:t>2019;185:656-669.</a:t>
            </a:r>
          </a:p>
        </p:txBody>
      </p:sp>
      <p:sp>
        <p:nvSpPr>
          <p:cNvPr id="5" name="Rectangle: Rounded Corners 8">
            <a:extLst>
              <a:ext uri="{FF2B5EF4-FFF2-40B4-BE49-F238E27FC236}">
                <a16:creationId xmlns:a16="http://schemas.microsoft.com/office/drawing/2014/main" id="{C417E3F5-57EB-FAD1-62B1-86C720D77978}"/>
              </a:ext>
            </a:extLst>
          </p:cNvPr>
          <p:cNvSpPr/>
          <p:nvPr/>
        </p:nvSpPr>
        <p:spPr>
          <a:xfrm>
            <a:off x="4951865" y="4060879"/>
            <a:ext cx="3946556" cy="698498"/>
          </a:xfrm>
          <a:prstGeom prst="roundRect">
            <a:avLst/>
          </a:prstGeom>
          <a:solidFill>
            <a:schemeClr val="tx2"/>
          </a:solidFill>
          <a:ln w="317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chemeClr val="bg1"/>
                </a:solidFill>
              </a:rPr>
              <a:t>Challenges to utilizing venetoclax include complexity of the ramp-up and caution in patients with significant renal dysfunction</a:t>
            </a:r>
          </a:p>
        </p:txBody>
      </p:sp>
      <p:sp>
        <p:nvSpPr>
          <p:cNvPr id="6" name="Rectangle: Rounded Corners 7">
            <a:extLst>
              <a:ext uri="{FF2B5EF4-FFF2-40B4-BE49-F238E27FC236}">
                <a16:creationId xmlns:a16="http://schemas.microsoft.com/office/drawing/2014/main" id="{D008C579-F9FB-5880-7A8F-18B1B9E09531}"/>
              </a:ext>
            </a:extLst>
          </p:cNvPr>
          <p:cNvSpPr/>
          <p:nvPr/>
        </p:nvSpPr>
        <p:spPr>
          <a:xfrm>
            <a:off x="5011706" y="1363872"/>
            <a:ext cx="3714067" cy="2376664"/>
          </a:xfrm>
          <a:prstGeom prst="roundRect">
            <a:avLst/>
          </a:prstGeom>
          <a:solidFill>
            <a:schemeClr val="bg1"/>
          </a:solidFill>
          <a:ln w="31750">
            <a:solidFill>
              <a:srgbClr val="00577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spcBef>
                <a:spcPts val="1200"/>
              </a:spcBef>
              <a:buNone/>
            </a:pPr>
            <a:r>
              <a:rPr lang="en-US" sz="1600">
                <a:solidFill>
                  <a:schemeClr val="tx1"/>
                </a:solidFill>
                <a:latin typeface="+mn-lt"/>
                <a:cs typeface="Calibri" panose="020F0502020204030204" pitchFamily="34" charset="0"/>
              </a:rPr>
              <a:t>Multicenter retrospective: 98 patients with R/R CLL who received venetoclax after BCR inhibitor </a:t>
            </a:r>
            <a:br>
              <a:rPr lang="en-US" sz="1600">
                <a:solidFill>
                  <a:schemeClr val="tx1"/>
                </a:solidFill>
                <a:latin typeface="+mn-lt"/>
                <a:cs typeface="Calibri" panose="020F0502020204030204" pitchFamily="34" charset="0"/>
              </a:rPr>
            </a:br>
            <a:r>
              <a:rPr lang="en-US" sz="1600">
                <a:solidFill>
                  <a:schemeClr val="tx1"/>
                </a:solidFill>
                <a:latin typeface="+mn-lt"/>
                <a:cs typeface="Calibri" panose="020F0502020204030204" pitchFamily="34" charset="0"/>
              </a:rPr>
              <a:t>(Pi3Ki and/or BTKi). At ≥ 2 lines:</a:t>
            </a:r>
          </a:p>
          <a:p>
            <a:pPr marL="285750" indent="-285750" algn="ctr">
              <a:spcBef>
                <a:spcPts val="1200"/>
              </a:spcBef>
              <a:buClr>
                <a:schemeClr val="accent3"/>
              </a:buClr>
              <a:buFont typeface="Arial" panose="020B0604020202020204" pitchFamily="34" charset="0"/>
              <a:buChar char="•"/>
            </a:pPr>
            <a:r>
              <a:rPr lang="en-US" sz="1400">
                <a:solidFill>
                  <a:schemeClr val="tx1"/>
                </a:solidFill>
                <a:cs typeface="Calibri" panose="020F0502020204030204" pitchFamily="34" charset="0"/>
              </a:rPr>
              <a:t>60% previously received a BTKi </a:t>
            </a:r>
          </a:p>
          <a:p>
            <a:pPr marL="285750" indent="-285750" algn="ctr">
              <a:spcBef>
                <a:spcPts val="1200"/>
              </a:spcBef>
              <a:buClr>
                <a:schemeClr val="accent3"/>
              </a:buClr>
              <a:buFont typeface="Arial" panose="020B0604020202020204" pitchFamily="34" charset="0"/>
              <a:buChar char="•"/>
            </a:pPr>
            <a:r>
              <a:rPr lang="en-US" sz="1400">
                <a:solidFill>
                  <a:schemeClr val="tx1"/>
                </a:solidFill>
                <a:latin typeface="+mn-lt"/>
                <a:cs typeface="Calibri" panose="020F0502020204030204" pitchFamily="34" charset="0"/>
              </a:rPr>
              <a:t>25% </a:t>
            </a:r>
            <a:r>
              <a:rPr lang="en-US" sz="1400">
                <a:solidFill>
                  <a:schemeClr val="tx1"/>
                </a:solidFill>
                <a:cs typeface="Calibri" panose="020F0502020204030204" pitchFamily="34" charset="0"/>
              </a:rPr>
              <a:t>previously </a:t>
            </a:r>
            <a:r>
              <a:rPr lang="en-US" sz="1400">
                <a:solidFill>
                  <a:schemeClr val="tx1"/>
                </a:solidFill>
                <a:latin typeface="+mn-lt"/>
                <a:cs typeface="Calibri" panose="020F0502020204030204" pitchFamily="34" charset="0"/>
              </a:rPr>
              <a:t>received a Pi3Ki</a:t>
            </a:r>
          </a:p>
          <a:p>
            <a:pPr marL="285750" indent="-285750" algn="ctr">
              <a:spcBef>
                <a:spcPts val="1200"/>
              </a:spcBef>
              <a:buClr>
                <a:schemeClr val="accent3"/>
              </a:buClr>
              <a:buFont typeface="Arial" panose="020B0604020202020204" pitchFamily="34" charset="0"/>
              <a:buChar char="•"/>
            </a:pPr>
            <a:r>
              <a:rPr lang="en-US" sz="1400">
                <a:solidFill>
                  <a:schemeClr val="tx1"/>
                </a:solidFill>
                <a:cs typeface="Calibri" panose="020F0502020204030204" pitchFamily="34" charset="0"/>
              </a:rPr>
              <a:t>10% previously received both </a:t>
            </a:r>
            <a:r>
              <a:rPr lang="en-US" sz="1400">
                <a:solidFill>
                  <a:schemeClr val="tx1"/>
                </a:solidFill>
                <a:latin typeface="+mn-lt"/>
                <a:cs typeface="Calibri" panose="020F0502020204030204" pitchFamily="34" charset="0"/>
              </a:rPr>
              <a:t> </a:t>
            </a:r>
          </a:p>
        </p:txBody>
      </p:sp>
      <p:sp>
        <p:nvSpPr>
          <p:cNvPr id="8" name="TextBox 7">
            <a:extLst>
              <a:ext uri="{FF2B5EF4-FFF2-40B4-BE49-F238E27FC236}">
                <a16:creationId xmlns:a16="http://schemas.microsoft.com/office/drawing/2014/main" id="{3AE07574-96B5-B425-A9DD-9F4F42416F8A}"/>
              </a:ext>
            </a:extLst>
          </p:cNvPr>
          <p:cNvSpPr txBox="1"/>
          <p:nvPr/>
        </p:nvSpPr>
        <p:spPr>
          <a:xfrm>
            <a:off x="887709" y="3836422"/>
            <a:ext cx="3340723" cy="307777"/>
          </a:xfrm>
          <a:prstGeom prst="rect">
            <a:avLst/>
          </a:prstGeom>
          <a:noFill/>
        </p:spPr>
        <p:txBody>
          <a:bodyPr wrap="none" rtlCol="0">
            <a:spAutoFit/>
          </a:bodyPr>
          <a:lstStyle/>
          <a:p>
            <a:r>
              <a:rPr lang="en-US" sz="1400"/>
              <a:t>Time since starting </a:t>
            </a:r>
            <a:r>
              <a:rPr lang="en-US" sz="1400" err="1"/>
              <a:t>venetoclax</a:t>
            </a:r>
            <a:r>
              <a:rPr lang="en-US" sz="1400"/>
              <a:t> (months)</a:t>
            </a:r>
          </a:p>
        </p:txBody>
      </p:sp>
      <p:sp>
        <p:nvSpPr>
          <p:cNvPr id="9" name="Rectangle: Rounded Corners 8">
            <a:extLst>
              <a:ext uri="{FF2B5EF4-FFF2-40B4-BE49-F238E27FC236}">
                <a16:creationId xmlns:a16="http://schemas.microsoft.com/office/drawing/2014/main" id="{88DF725E-4F50-8024-7176-7C1BD5A0687B}"/>
              </a:ext>
            </a:extLst>
          </p:cNvPr>
          <p:cNvSpPr/>
          <p:nvPr/>
        </p:nvSpPr>
        <p:spPr>
          <a:xfrm>
            <a:off x="385537" y="4198543"/>
            <a:ext cx="4345068" cy="529186"/>
          </a:xfrm>
          <a:prstGeom prst="roundRect">
            <a:avLst/>
          </a:prstGeom>
          <a:solidFill>
            <a:srgbClr val="02A396"/>
          </a:solidFill>
          <a:ln w="317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chemeClr val="bg1"/>
                </a:solidFill>
                <a:latin typeface="Arial" panose="020B0604020202020204" pitchFamily="34" charset="0"/>
                <a:cs typeface="Arial" panose="020B0604020202020204" pitchFamily="34" charset="0"/>
              </a:rPr>
              <a:t>Takeaway: Reason(s) for stopping </a:t>
            </a:r>
            <a:r>
              <a:rPr lang="en-US" sz="1200" i="0" u="none" strike="noStrike" kern="1200" baseline="0">
                <a:solidFill>
                  <a:schemeClr val="bg1"/>
                </a:solidFill>
                <a:latin typeface="Arial" panose="020B0604020202020204" pitchFamily="34" charset="0"/>
                <a:cs typeface="Arial" panose="020B0604020202020204" pitchFamily="34" charset="0"/>
              </a:rPr>
              <a:t>BCR inhibitor (Pi3Ki and/or BTKi) influences </a:t>
            </a:r>
            <a:r>
              <a:rPr lang="en-US" sz="1200" i="0" u="none" strike="noStrike" kern="1200" baseline="0" err="1">
                <a:solidFill>
                  <a:schemeClr val="bg1"/>
                </a:solidFill>
                <a:latin typeface="Arial" panose="020B0604020202020204" pitchFamily="34" charset="0"/>
                <a:cs typeface="Arial" panose="020B0604020202020204" pitchFamily="34" charset="0"/>
              </a:rPr>
              <a:t>venetoclax</a:t>
            </a:r>
            <a:r>
              <a:rPr lang="en-US" sz="1200" i="0" u="none" strike="noStrike" kern="1200" baseline="0">
                <a:solidFill>
                  <a:schemeClr val="bg1"/>
                </a:solidFill>
                <a:latin typeface="Arial" panose="020B0604020202020204" pitchFamily="34" charset="0"/>
                <a:cs typeface="Arial" panose="020B0604020202020204" pitchFamily="34" charset="0"/>
              </a:rPr>
              <a:t> outcomes </a:t>
            </a:r>
            <a:endParaRPr lang="en-US" sz="1200">
              <a:solidFill>
                <a:schemeClr val="bg1"/>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E57D3CE7-D4FE-30BE-AC8F-B65A63F6AA15}"/>
              </a:ext>
            </a:extLst>
          </p:cNvPr>
          <p:cNvGrpSpPr/>
          <p:nvPr/>
        </p:nvGrpSpPr>
        <p:grpSpPr>
          <a:xfrm>
            <a:off x="12700" y="1225786"/>
            <a:ext cx="4763216" cy="2748063"/>
            <a:chOff x="279787" y="1180935"/>
            <a:chExt cx="4763216" cy="2748063"/>
          </a:xfrm>
        </p:grpSpPr>
        <p:sp>
          <p:nvSpPr>
            <p:cNvPr id="7" name="TextBox 6">
              <a:extLst>
                <a:ext uri="{FF2B5EF4-FFF2-40B4-BE49-F238E27FC236}">
                  <a16:creationId xmlns:a16="http://schemas.microsoft.com/office/drawing/2014/main" id="{D5E0B163-AF41-2F70-C4A5-1F09F1D550AE}"/>
                </a:ext>
              </a:extLst>
            </p:cNvPr>
            <p:cNvSpPr txBox="1"/>
            <p:nvPr/>
          </p:nvSpPr>
          <p:spPr>
            <a:xfrm rot="16200000">
              <a:off x="-554170" y="2149728"/>
              <a:ext cx="2006467" cy="338554"/>
            </a:xfrm>
            <a:prstGeom prst="rect">
              <a:avLst/>
            </a:prstGeom>
            <a:noFill/>
          </p:spPr>
          <p:txBody>
            <a:bodyPr wrap="square" rtlCol="0">
              <a:spAutoFit/>
            </a:bodyPr>
            <a:lstStyle/>
            <a:p>
              <a:r>
                <a:rPr lang="en-US" sz="1600"/>
                <a:t>PFS probability (%)</a:t>
              </a:r>
            </a:p>
          </p:txBody>
        </p:sp>
        <p:pic>
          <p:nvPicPr>
            <p:cNvPr id="10" name="Picture 9">
              <a:extLst>
                <a:ext uri="{FF2B5EF4-FFF2-40B4-BE49-F238E27FC236}">
                  <a16:creationId xmlns:a16="http://schemas.microsoft.com/office/drawing/2014/main" id="{D6DCCBB2-8BED-D683-2585-767C644A445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l="18671" t="9839" r="4650" b="25897"/>
            <a:stretch/>
          </p:blipFill>
          <p:spPr>
            <a:xfrm>
              <a:off x="850106" y="1225964"/>
              <a:ext cx="4172206" cy="2479076"/>
            </a:xfrm>
            <a:custGeom>
              <a:avLst/>
              <a:gdLst>
                <a:gd name="connsiteX0" fmla="*/ 1564687 w 4172206"/>
                <a:gd name="connsiteY0" fmla="*/ 1356336 h 2479076"/>
                <a:gd name="connsiteX1" fmla="*/ 1564687 w 4172206"/>
                <a:gd name="connsiteY1" fmla="*/ 1627367 h 2479076"/>
                <a:gd name="connsiteX2" fmla="*/ 4015605 w 4172206"/>
                <a:gd name="connsiteY2" fmla="*/ 1627367 h 2479076"/>
                <a:gd name="connsiteX3" fmla="*/ 4015605 w 4172206"/>
                <a:gd name="connsiteY3" fmla="*/ 1356336 h 2479076"/>
                <a:gd name="connsiteX4" fmla="*/ 0 w 4172206"/>
                <a:gd name="connsiteY4" fmla="*/ 0 h 2479076"/>
                <a:gd name="connsiteX5" fmla="*/ 4172206 w 4172206"/>
                <a:gd name="connsiteY5" fmla="*/ 0 h 2479076"/>
                <a:gd name="connsiteX6" fmla="*/ 4172206 w 4172206"/>
                <a:gd name="connsiteY6" fmla="*/ 1829634 h 2479076"/>
                <a:gd name="connsiteX7" fmla="*/ 3729373 w 4172206"/>
                <a:gd name="connsiteY7" fmla="*/ 1829634 h 2479076"/>
                <a:gd name="connsiteX8" fmla="*/ 3729373 w 4172206"/>
                <a:gd name="connsiteY8" fmla="*/ 2336166 h 2479076"/>
                <a:gd name="connsiteX9" fmla="*/ 4172206 w 4172206"/>
                <a:gd name="connsiteY9" fmla="*/ 2336166 h 2479076"/>
                <a:gd name="connsiteX10" fmla="*/ 4172206 w 4172206"/>
                <a:gd name="connsiteY10" fmla="*/ 2479076 h 2479076"/>
                <a:gd name="connsiteX11" fmla="*/ 0 w 4172206"/>
                <a:gd name="connsiteY11" fmla="*/ 2479076 h 247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2206" h="2479076">
                  <a:moveTo>
                    <a:pt x="1564687" y="1356336"/>
                  </a:moveTo>
                  <a:lnTo>
                    <a:pt x="1564687" y="1627367"/>
                  </a:lnTo>
                  <a:lnTo>
                    <a:pt x="4015605" y="1627367"/>
                  </a:lnTo>
                  <a:lnTo>
                    <a:pt x="4015605" y="1356336"/>
                  </a:lnTo>
                  <a:close/>
                  <a:moveTo>
                    <a:pt x="0" y="0"/>
                  </a:moveTo>
                  <a:lnTo>
                    <a:pt x="4172206" y="0"/>
                  </a:lnTo>
                  <a:lnTo>
                    <a:pt x="4172206" y="1829634"/>
                  </a:lnTo>
                  <a:lnTo>
                    <a:pt x="3729373" y="1829634"/>
                  </a:lnTo>
                  <a:lnTo>
                    <a:pt x="3729373" y="2336166"/>
                  </a:lnTo>
                  <a:lnTo>
                    <a:pt x="4172206" y="2336166"/>
                  </a:lnTo>
                  <a:lnTo>
                    <a:pt x="4172206" y="2479076"/>
                  </a:lnTo>
                  <a:lnTo>
                    <a:pt x="0" y="2479076"/>
                  </a:lnTo>
                  <a:close/>
                </a:path>
              </a:pathLst>
            </a:custGeom>
          </p:spPr>
        </p:pic>
        <p:sp>
          <p:nvSpPr>
            <p:cNvPr id="11" name="TextBox 10">
              <a:extLst>
                <a:ext uri="{FF2B5EF4-FFF2-40B4-BE49-F238E27FC236}">
                  <a16:creationId xmlns:a16="http://schemas.microsoft.com/office/drawing/2014/main" id="{E2C189CD-EE92-885B-4AEC-0C1FEEE622F6}"/>
                </a:ext>
              </a:extLst>
            </p:cNvPr>
            <p:cNvSpPr txBox="1"/>
            <p:nvPr/>
          </p:nvSpPr>
          <p:spPr>
            <a:xfrm>
              <a:off x="878548" y="3648566"/>
              <a:ext cx="269626" cy="276999"/>
            </a:xfrm>
            <a:prstGeom prst="rect">
              <a:avLst/>
            </a:prstGeom>
            <a:noFill/>
          </p:spPr>
          <p:txBody>
            <a:bodyPr wrap="none" rtlCol="0">
              <a:spAutoFit/>
            </a:bodyPr>
            <a:lstStyle/>
            <a:p>
              <a:r>
                <a:rPr lang="en-US" sz="1200"/>
                <a:t>0</a:t>
              </a:r>
            </a:p>
          </p:txBody>
        </p:sp>
        <p:sp>
          <p:nvSpPr>
            <p:cNvPr id="12" name="TextBox 11">
              <a:extLst>
                <a:ext uri="{FF2B5EF4-FFF2-40B4-BE49-F238E27FC236}">
                  <a16:creationId xmlns:a16="http://schemas.microsoft.com/office/drawing/2014/main" id="{BBE178CA-1A91-EE52-FA47-D589DFD6F6F6}"/>
                </a:ext>
              </a:extLst>
            </p:cNvPr>
            <p:cNvSpPr txBox="1"/>
            <p:nvPr/>
          </p:nvSpPr>
          <p:spPr>
            <a:xfrm>
              <a:off x="1233868" y="3647065"/>
              <a:ext cx="269626" cy="276999"/>
            </a:xfrm>
            <a:prstGeom prst="rect">
              <a:avLst/>
            </a:prstGeom>
            <a:noFill/>
          </p:spPr>
          <p:txBody>
            <a:bodyPr wrap="none" rtlCol="0">
              <a:spAutoFit/>
            </a:bodyPr>
            <a:lstStyle/>
            <a:p>
              <a:r>
                <a:rPr lang="en-US" sz="1200"/>
                <a:t>3</a:t>
              </a:r>
            </a:p>
          </p:txBody>
        </p:sp>
        <p:sp>
          <p:nvSpPr>
            <p:cNvPr id="13" name="TextBox 12">
              <a:extLst>
                <a:ext uri="{FF2B5EF4-FFF2-40B4-BE49-F238E27FC236}">
                  <a16:creationId xmlns:a16="http://schemas.microsoft.com/office/drawing/2014/main" id="{3A243E33-E060-5922-9622-74DA8C298D73}"/>
                </a:ext>
              </a:extLst>
            </p:cNvPr>
            <p:cNvSpPr txBox="1"/>
            <p:nvPr/>
          </p:nvSpPr>
          <p:spPr>
            <a:xfrm>
              <a:off x="1570371" y="3644448"/>
              <a:ext cx="269626" cy="276999"/>
            </a:xfrm>
            <a:prstGeom prst="rect">
              <a:avLst/>
            </a:prstGeom>
            <a:noFill/>
          </p:spPr>
          <p:txBody>
            <a:bodyPr wrap="none" rtlCol="0">
              <a:spAutoFit/>
            </a:bodyPr>
            <a:lstStyle/>
            <a:p>
              <a:r>
                <a:rPr lang="en-US" sz="1200"/>
                <a:t>6</a:t>
              </a:r>
            </a:p>
          </p:txBody>
        </p:sp>
        <p:sp>
          <p:nvSpPr>
            <p:cNvPr id="14" name="TextBox 13">
              <a:extLst>
                <a:ext uri="{FF2B5EF4-FFF2-40B4-BE49-F238E27FC236}">
                  <a16:creationId xmlns:a16="http://schemas.microsoft.com/office/drawing/2014/main" id="{E4B2D24A-3832-6AEC-35B5-D307F2AF88AF}"/>
                </a:ext>
              </a:extLst>
            </p:cNvPr>
            <p:cNvSpPr txBox="1"/>
            <p:nvPr/>
          </p:nvSpPr>
          <p:spPr>
            <a:xfrm>
              <a:off x="1915633" y="3645669"/>
              <a:ext cx="269626" cy="276999"/>
            </a:xfrm>
            <a:prstGeom prst="rect">
              <a:avLst/>
            </a:prstGeom>
            <a:noFill/>
          </p:spPr>
          <p:txBody>
            <a:bodyPr wrap="none" rtlCol="0">
              <a:spAutoFit/>
            </a:bodyPr>
            <a:lstStyle/>
            <a:p>
              <a:r>
                <a:rPr lang="en-US" sz="1200"/>
                <a:t>9</a:t>
              </a:r>
            </a:p>
          </p:txBody>
        </p:sp>
        <p:sp>
          <p:nvSpPr>
            <p:cNvPr id="15" name="TextBox 14">
              <a:extLst>
                <a:ext uri="{FF2B5EF4-FFF2-40B4-BE49-F238E27FC236}">
                  <a16:creationId xmlns:a16="http://schemas.microsoft.com/office/drawing/2014/main" id="{62C35EA1-8229-8A75-04B3-30777A23519E}"/>
                </a:ext>
              </a:extLst>
            </p:cNvPr>
            <p:cNvSpPr txBox="1"/>
            <p:nvPr/>
          </p:nvSpPr>
          <p:spPr>
            <a:xfrm>
              <a:off x="2237501" y="3651999"/>
              <a:ext cx="354584" cy="276999"/>
            </a:xfrm>
            <a:prstGeom prst="rect">
              <a:avLst/>
            </a:prstGeom>
            <a:noFill/>
          </p:spPr>
          <p:txBody>
            <a:bodyPr wrap="none" rtlCol="0">
              <a:spAutoFit/>
            </a:bodyPr>
            <a:lstStyle/>
            <a:p>
              <a:r>
                <a:rPr lang="en-US" sz="1200"/>
                <a:t>12</a:t>
              </a:r>
            </a:p>
          </p:txBody>
        </p:sp>
        <p:sp>
          <p:nvSpPr>
            <p:cNvPr id="16" name="TextBox 15">
              <a:extLst>
                <a:ext uri="{FF2B5EF4-FFF2-40B4-BE49-F238E27FC236}">
                  <a16:creationId xmlns:a16="http://schemas.microsoft.com/office/drawing/2014/main" id="{78851B52-3DD9-1AD7-2359-BABCA9CF0767}"/>
                </a:ext>
              </a:extLst>
            </p:cNvPr>
            <p:cNvSpPr txBox="1"/>
            <p:nvPr/>
          </p:nvSpPr>
          <p:spPr>
            <a:xfrm>
              <a:off x="3288966" y="3641654"/>
              <a:ext cx="354584" cy="276999"/>
            </a:xfrm>
            <a:prstGeom prst="rect">
              <a:avLst/>
            </a:prstGeom>
            <a:noFill/>
          </p:spPr>
          <p:txBody>
            <a:bodyPr wrap="none" rtlCol="0">
              <a:spAutoFit/>
            </a:bodyPr>
            <a:lstStyle/>
            <a:p>
              <a:r>
                <a:rPr lang="en-US" sz="1200"/>
                <a:t>21</a:t>
              </a:r>
            </a:p>
          </p:txBody>
        </p:sp>
        <p:sp>
          <p:nvSpPr>
            <p:cNvPr id="17" name="TextBox 16">
              <a:extLst>
                <a:ext uri="{FF2B5EF4-FFF2-40B4-BE49-F238E27FC236}">
                  <a16:creationId xmlns:a16="http://schemas.microsoft.com/office/drawing/2014/main" id="{9848DD51-8823-E0A4-A4A9-510A75AD7F25}"/>
                </a:ext>
              </a:extLst>
            </p:cNvPr>
            <p:cNvSpPr txBox="1"/>
            <p:nvPr/>
          </p:nvSpPr>
          <p:spPr>
            <a:xfrm>
              <a:off x="2574004" y="3651998"/>
              <a:ext cx="354584" cy="276999"/>
            </a:xfrm>
            <a:prstGeom prst="rect">
              <a:avLst/>
            </a:prstGeom>
            <a:noFill/>
          </p:spPr>
          <p:txBody>
            <a:bodyPr wrap="none" rtlCol="0">
              <a:spAutoFit/>
            </a:bodyPr>
            <a:lstStyle/>
            <a:p>
              <a:r>
                <a:rPr lang="en-US" sz="1200"/>
                <a:t>15</a:t>
              </a:r>
            </a:p>
          </p:txBody>
        </p:sp>
        <p:sp>
          <p:nvSpPr>
            <p:cNvPr id="18" name="TextBox 17">
              <a:extLst>
                <a:ext uri="{FF2B5EF4-FFF2-40B4-BE49-F238E27FC236}">
                  <a16:creationId xmlns:a16="http://schemas.microsoft.com/office/drawing/2014/main" id="{52D3EE99-7C3F-CA19-6B85-5E90BAEE382B}"/>
                </a:ext>
              </a:extLst>
            </p:cNvPr>
            <p:cNvSpPr txBox="1"/>
            <p:nvPr/>
          </p:nvSpPr>
          <p:spPr>
            <a:xfrm>
              <a:off x="2928588" y="3640537"/>
              <a:ext cx="354584" cy="276999"/>
            </a:xfrm>
            <a:prstGeom prst="rect">
              <a:avLst/>
            </a:prstGeom>
            <a:noFill/>
          </p:spPr>
          <p:txBody>
            <a:bodyPr wrap="none" rtlCol="0">
              <a:spAutoFit/>
            </a:bodyPr>
            <a:lstStyle/>
            <a:p>
              <a:r>
                <a:rPr lang="en-US" sz="1200"/>
                <a:t>18</a:t>
              </a:r>
            </a:p>
          </p:txBody>
        </p:sp>
        <p:sp>
          <p:nvSpPr>
            <p:cNvPr id="19" name="TextBox 18">
              <a:extLst>
                <a:ext uri="{FF2B5EF4-FFF2-40B4-BE49-F238E27FC236}">
                  <a16:creationId xmlns:a16="http://schemas.microsoft.com/office/drawing/2014/main" id="{D8349769-4953-EC32-533A-7ED6D76C6CE0}"/>
                </a:ext>
              </a:extLst>
            </p:cNvPr>
            <p:cNvSpPr txBox="1"/>
            <p:nvPr/>
          </p:nvSpPr>
          <p:spPr>
            <a:xfrm>
              <a:off x="3634228" y="3640537"/>
              <a:ext cx="354584" cy="276999"/>
            </a:xfrm>
            <a:prstGeom prst="rect">
              <a:avLst/>
            </a:prstGeom>
            <a:noFill/>
          </p:spPr>
          <p:txBody>
            <a:bodyPr wrap="none" rtlCol="0">
              <a:spAutoFit/>
            </a:bodyPr>
            <a:lstStyle/>
            <a:p>
              <a:r>
                <a:rPr lang="en-US" sz="1200"/>
                <a:t>24</a:t>
              </a:r>
            </a:p>
          </p:txBody>
        </p:sp>
        <p:sp>
          <p:nvSpPr>
            <p:cNvPr id="20" name="TextBox 19">
              <a:extLst>
                <a:ext uri="{FF2B5EF4-FFF2-40B4-BE49-F238E27FC236}">
                  <a16:creationId xmlns:a16="http://schemas.microsoft.com/office/drawing/2014/main" id="{91C0A3C0-D45C-3DAD-8623-1C570E12F02B}"/>
                </a:ext>
              </a:extLst>
            </p:cNvPr>
            <p:cNvSpPr txBox="1"/>
            <p:nvPr/>
          </p:nvSpPr>
          <p:spPr>
            <a:xfrm>
              <a:off x="3982779" y="3647064"/>
              <a:ext cx="354584" cy="276999"/>
            </a:xfrm>
            <a:prstGeom prst="rect">
              <a:avLst/>
            </a:prstGeom>
            <a:noFill/>
          </p:spPr>
          <p:txBody>
            <a:bodyPr wrap="none" rtlCol="0">
              <a:spAutoFit/>
            </a:bodyPr>
            <a:lstStyle/>
            <a:p>
              <a:r>
                <a:rPr lang="en-US" sz="1200"/>
                <a:t>27</a:t>
              </a:r>
            </a:p>
          </p:txBody>
        </p:sp>
        <p:sp>
          <p:nvSpPr>
            <p:cNvPr id="21" name="TextBox 20">
              <a:extLst>
                <a:ext uri="{FF2B5EF4-FFF2-40B4-BE49-F238E27FC236}">
                  <a16:creationId xmlns:a16="http://schemas.microsoft.com/office/drawing/2014/main" id="{26D37442-A0E2-F93A-3DDF-84C4C1423A03}"/>
                </a:ext>
              </a:extLst>
            </p:cNvPr>
            <p:cNvSpPr txBox="1"/>
            <p:nvPr/>
          </p:nvSpPr>
          <p:spPr>
            <a:xfrm>
              <a:off x="4340047" y="3644670"/>
              <a:ext cx="354584" cy="276999"/>
            </a:xfrm>
            <a:prstGeom prst="rect">
              <a:avLst/>
            </a:prstGeom>
            <a:noFill/>
          </p:spPr>
          <p:txBody>
            <a:bodyPr wrap="none" rtlCol="0">
              <a:spAutoFit/>
            </a:bodyPr>
            <a:lstStyle/>
            <a:p>
              <a:r>
                <a:rPr lang="en-US" sz="1200"/>
                <a:t>30</a:t>
              </a:r>
            </a:p>
          </p:txBody>
        </p:sp>
        <p:sp>
          <p:nvSpPr>
            <p:cNvPr id="22" name="TextBox 21">
              <a:extLst>
                <a:ext uri="{FF2B5EF4-FFF2-40B4-BE49-F238E27FC236}">
                  <a16:creationId xmlns:a16="http://schemas.microsoft.com/office/drawing/2014/main" id="{FE0EFB95-E31B-1C10-3AB5-99A391D7791A}"/>
                </a:ext>
              </a:extLst>
            </p:cNvPr>
            <p:cNvSpPr txBox="1"/>
            <p:nvPr/>
          </p:nvSpPr>
          <p:spPr>
            <a:xfrm>
              <a:off x="4688419" y="3643773"/>
              <a:ext cx="354584" cy="276999"/>
            </a:xfrm>
            <a:prstGeom prst="rect">
              <a:avLst/>
            </a:prstGeom>
            <a:noFill/>
          </p:spPr>
          <p:txBody>
            <a:bodyPr wrap="none" rtlCol="0">
              <a:spAutoFit/>
            </a:bodyPr>
            <a:lstStyle/>
            <a:p>
              <a:r>
                <a:rPr lang="en-US" sz="1200"/>
                <a:t>33</a:t>
              </a:r>
            </a:p>
          </p:txBody>
        </p:sp>
        <p:sp>
          <p:nvSpPr>
            <p:cNvPr id="23" name="TextBox 22">
              <a:extLst>
                <a:ext uri="{FF2B5EF4-FFF2-40B4-BE49-F238E27FC236}">
                  <a16:creationId xmlns:a16="http://schemas.microsoft.com/office/drawing/2014/main" id="{A46368E6-A964-DF62-EBA8-5D17CBC806DC}"/>
                </a:ext>
              </a:extLst>
            </p:cNvPr>
            <p:cNvSpPr txBox="1"/>
            <p:nvPr/>
          </p:nvSpPr>
          <p:spPr>
            <a:xfrm>
              <a:off x="643776" y="3414546"/>
              <a:ext cx="269626" cy="276999"/>
            </a:xfrm>
            <a:prstGeom prst="rect">
              <a:avLst/>
            </a:prstGeom>
            <a:noFill/>
          </p:spPr>
          <p:txBody>
            <a:bodyPr wrap="none" rtlCol="0">
              <a:spAutoFit/>
            </a:bodyPr>
            <a:lstStyle/>
            <a:p>
              <a:r>
                <a:rPr lang="en-US" sz="1200"/>
                <a:t>0</a:t>
              </a:r>
            </a:p>
          </p:txBody>
        </p:sp>
        <p:sp>
          <p:nvSpPr>
            <p:cNvPr id="24" name="TextBox 23">
              <a:extLst>
                <a:ext uri="{FF2B5EF4-FFF2-40B4-BE49-F238E27FC236}">
                  <a16:creationId xmlns:a16="http://schemas.microsoft.com/office/drawing/2014/main" id="{602B58E2-565D-E6C8-85D6-AF4054CBA70A}"/>
                </a:ext>
              </a:extLst>
            </p:cNvPr>
            <p:cNvSpPr txBox="1"/>
            <p:nvPr/>
          </p:nvSpPr>
          <p:spPr>
            <a:xfrm>
              <a:off x="581670" y="2853331"/>
              <a:ext cx="354584" cy="276999"/>
            </a:xfrm>
            <a:prstGeom prst="rect">
              <a:avLst/>
            </a:prstGeom>
            <a:noFill/>
          </p:spPr>
          <p:txBody>
            <a:bodyPr wrap="none" rtlCol="0">
              <a:spAutoFit/>
            </a:bodyPr>
            <a:lstStyle/>
            <a:p>
              <a:r>
                <a:rPr lang="en-US" sz="1200"/>
                <a:t>25</a:t>
              </a:r>
            </a:p>
          </p:txBody>
        </p:sp>
        <p:sp>
          <p:nvSpPr>
            <p:cNvPr id="25" name="TextBox 24">
              <a:extLst>
                <a:ext uri="{FF2B5EF4-FFF2-40B4-BE49-F238E27FC236}">
                  <a16:creationId xmlns:a16="http://schemas.microsoft.com/office/drawing/2014/main" id="{44A969AF-58F9-D8EF-1F99-3333A60D804B}"/>
                </a:ext>
              </a:extLst>
            </p:cNvPr>
            <p:cNvSpPr txBox="1"/>
            <p:nvPr/>
          </p:nvSpPr>
          <p:spPr>
            <a:xfrm>
              <a:off x="578583" y="2305301"/>
              <a:ext cx="354584" cy="276999"/>
            </a:xfrm>
            <a:prstGeom prst="rect">
              <a:avLst/>
            </a:prstGeom>
            <a:noFill/>
          </p:spPr>
          <p:txBody>
            <a:bodyPr wrap="none" rtlCol="0">
              <a:spAutoFit/>
            </a:bodyPr>
            <a:lstStyle/>
            <a:p>
              <a:r>
                <a:rPr lang="en-US" sz="1200"/>
                <a:t>50</a:t>
              </a:r>
            </a:p>
          </p:txBody>
        </p:sp>
        <p:sp>
          <p:nvSpPr>
            <p:cNvPr id="26" name="TextBox 25">
              <a:extLst>
                <a:ext uri="{FF2B5EF4-FFF2-40B4-BE49-F238E27FC236}">
                  <a16:creationId xmlns:a16="http://schemas.microsoft.com/office/drawing/2014/main" id="{6A0FECE2-2BA1-802F-456B-28916173B568}"/>
                </a:ext>
              </a:extLst>
            </p:cNvPr>
            <p:cNvSpPr txBox="1"/>
            <p:nvPr/>
          </p:nvSpPr>
          <p:spPr>
            <a:xfrm>
              <a:off x="578583" y="1738762"/>
              <a:ext cx="354584" cy="276999"/>
            </a:xfrm>
            <a:prstGeom prst="rect">
              <a:avLst/>
            </a:prstGeom>
            <a:noFill/>
          </p:spPr>
          <p:txBody>
            <a:bodyPr wrap="none" rtlCol="0">
              <a:spAutoFit/>
            </a:bodyPr>
            <a:lstStyle/>
            <a:p>
              <a:r>
                <a:rPr lang="en-US" sz="1200"/>
                <a:t>75</a:t>
              </a:r>
            </a:p>
          </p:txBody>
        </p:sp>
        <p:sp>
          <p:nvSpPr>
            <p:cNvPr id="27" name="TextBox 26">
              <a:extLst>
                <a:ext uri="{FF2B5EF4-FFF2-40B4-BE49-F238E27FC236}">
                  <a16:creationId xmlns:a16="http://schemas.microsoft.com/office/drawing/2014/main" id="{313800E0-499E-BD3D-5EA0-C679438B2927}"/>
                </a:ext>
              </a:extLst>
            </p:cNvPr>
            <p:cNvSpPr txBox="1"/>
            <p:nvPr/>
          </p:nvSpPr>
          <p:spPr>
            <a:xfrm>
              <a:off x="494674" y="1180935"/>
              <a:ext cx="439544" cy="276999"/>
            </a:xfrm>
            <a:prstGeom prst="rect">
              <a:avLst/>
            </a:prstGeom>
            <a:noFill/>
          </p:spPr>
          <p:txBody>
            <a:bodyPr wrap="none" rtlCol="0">
              <a:spAutoFit/>
            </a:bodyPr>
            <a:lstStyle/>
            <a:p>
              <a:r>
                <a:rPr lang="en-US" sz="1200"/>
                <a:t>100</a:t>
              </a:r>
            </a:p>
          </p:txBody>
        </p:sp>
        <p:sp>
          <p:nvSpPr>
            <p:cNvPr id="28" name="TextBox 27">
              <a:extLst>
                <a:ext uri="{FF2B5EF4-FFF2-40B4-BE49-F238E27FC236}">
                  <a16:creationId xmlns:a16="http://schemas.microsoft.com/office/drawing/2014/main" id="{6BA0F275-1174-F14E-EA9A-CEB207C4B224}"/>
                </a:ext>
              </a:extLst>
            </p:cNvPr>
            <p:cNvSpPr txBox="1"/>
            <p:nvPr/>
          </p:nvSpPr>
          <p:spPr>
            <a:xfrm>
              <a:off x="1017335" y="2363125"/>
              <a:ext cx="1375698" cy="577081"/>
            </a:xfrm>
            <a:prstGeom prst="rect">
              <a:avLst/>
            </a:prstGeom>
            <a:noFill/>
          </p:spPr>
          <p:txBody>
            <a:bodyPr wrap="none" rtlCol="0">
              <a:spAutoFit/>
            </a:bodyPr>
            <a:lstStyle/>
            <a:p>
              <a:pPr algn="ctr"/>
              <a:r>
                <a:rPr lang="en-US" sz="1050"/>
                <a:t>HR: 2.01 </a:t>
              </a:r>
              <a:br>
                <a:rPr lang="en-US" sz="1050"/>
              </a:br>
              <a:r>
                <a:rPr lang="en-US" sz="1050"/>
                <a:t>95% CI: 0.99 – 4.05</a:t>
              </a:r>
              <a:br>
                <a:rPr lang="en-US" sz="1050"/>
              </a:br>
              <a:r>
                <a:rPr lang="en-US" sz="1050" i="1"/>
                <a:t>P </a:t>
              </a:r>
              <a:r>
                <a:rPr lang="en-US" sz="1050"/>
                <a:t>= 0.05</a:t>
              </a:r>
              <a:endParaRPr lang="en-US" sz="1050" i="1"/>
            </a:p>
          </p:txBody>
        </p:sp>
      </p:grpSp>
      <p:sp>
        <p:nvSpPr>
          <p:cNvPr id="30" name="Rectangle 29">
            <a:extLst>
              <a:ext uri="{FF2B5EF4-FFF2-40B4-BE49-F238E27FC236}">
                <a16:creationId xmlns:a16="http://schemas.microsoft.com/office/drawing/2014/main" id="{7DE643D8-F4BA-EA3E-39EA-AC0DFC7ECF66}"/>
              </a:ext>
            </a:extLst>
          </p:cNvPr>
          <p:cNvSpPr/>
          <p:nvPr/>
        </p:nvSpPr>
        <p:spPr>
          <a:xfrm>
            <a:off x="3518704" y="3175181"/>
            <a:ext cx="902628" cy="4129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3933FA74-4FC7-6B00-B11E-DCA5014C5151}"/>
              </a:ext>
            </a:extLst>
          </p:cNvPr>
          <p:cNvCxnSpPr/>
          <p:nvPr/>
        </p:nvCxnSpPr>
        <p:spPr>
          <a:xfrm>
            <a:off x="1296364" y="3082581"/>
            <a:ext cx="81022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C1DBC2-C63B-409A-2DF4-8118409F3E46}"/>
              </a:ext>
            </a:extLst>
          </p:cNvPr>
          <p:cNvCxnSpPr/>
          <p:nvPr/>
        </p:nvCxnSpPr>
        <p:spPr>
          <a:xfrm>
            <a:off x="1296364" y="3413097"/>
            <a:ext cx="810228"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F27F6113-1A34-020C-A13F-9144EF2E4DCA}"/>
              </a:ext>
            </a:extLst>
          </p:cNvPr>
          <p:cNvSpPr txBox="1"/>
          <p:nvPr/>
        </p:nvSpPr>
        <p:spPr>
          <a:xfrm>
            <a:off x="1236408" y="1125321"/>
            <a:ext cx="3070006" cy="830997"/>
          </a:xfrm>
          <a:prstGeom prst="rect">
            <a:avLst/>
          </a:prstGeom>
          <a:noFill/>
        </p:spPr>
        <p:txBody>
          <a:bodyPr wrap="square" rtlCol="0">
            <a:spAutoFit/>
          </a:bodyPr>
          <a:lstStyle/>
          <a:p>
            <a:pPr algn="ctr"/>
            <a:r>
              <a:rPr lang="en-US" sz="1200" b="1">
                <a:effectLst/>
                <a:latin typeface="Arial" panose="020B0604020202020204" pitchFamily="34" charset="0"/>
                <a:cs typeface="Arial" panose="020B0604020202020204" pitchFamily="34" charset="0"/>
              </a:rPr>
              <a:t>Risk of progression or death after stopping a prior BCR inhibitor (Pi3Ki and/or BTKi</a:t>
            </a:r>
          </a:p>
          <a:p>
            <a:pPr algn="ctr"/>
            <a:endParaRPr lang="en-US" sz="1200" b="1">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B4B51296-A3F4-F2F6-56FD-C0FC33CA89BE}"/>
              </a:ext>
            </a:extLst>
          </p:cNvPr>
          <p:cNvSpPr txBox="1"/>
          <p:nvPr/>
        </p:nvSpPr>
        <p:spPr>
          <a:xfrm>
            <a:off x="2106592" y="2892969"/>
            <a:ext cx="3160565" cy="507831"/>
          </a:xfrm>
          <a:prstGeom prst="rect">
            <a:avLst/>
          </a:prstGeom>
          <a:noFill/>
        </p:spPr>
        <p:txBody>
          <a:bodyPr wrap="square" rtlCol="0">
            <a:spAutoFit/>
          </a:bodyPr>
          <a:lstStyle/>
          <a:p>
            <a:r>
              <a:rPr lang="en-US" sz="900">
                <a:effectLst/>
                <a:latin typeface="Helvetica" pitchFamily="2" charset="0"/>
              </a:rPr>
              <a:t>Stopped previous </a:t>
            </a:r>
            <a:r>
              <a:rPr lang="en-US" sz="900" err="1">
                <a:effectLst/>
                <a:latin typeface="Helvetica" pitchFamily="2" charset="0"/>
              </a:rPr>
              <a:t>BCRi</a:t>
            </a:r>
            <a:r>
              <a:rPr lang="en-US" sz="900">
                <a:effectLst/>
                <a:latin typeface="Helvetica" pitchFamily="2" charset="0"/>
              </a:rPr>
              <a:t> therapy due to reasons </a:t>
            </a:r>
            <a:br>
              <a:rPr lang="en-US" sz="900">
                <a:effectLst/>
                <a:latin typeface="Helvetica" pitchFamily="2" charset="0"/>
              </a:rPr>
            </a:br>
            <a:r>
              <a:rPr lang="en-US" sz="900">
                <a:effectLst/>
                <a:latin typeface="Helvetica" pitchFamily="2" charset="0"/>
              </a:rPr>
              <a:t>other than progression (predominantly toxicity)</a:t>
            </a:r>
          </a:p>
          <a:p>
            <a:endParaRPr lang="en-US" sz="900"/>
          </a:p>
        </p:txBody>
      </p:sp>
      <p:sp>
        <p:nvSpPr>
          <p:cNvPr id="37" name="TextBox 36">
            <a:extLst>
              <a:ext uri="{FF2B5EF4-FFF2-40B4-BE49-F238E27FC236}">
                <a16:creationId xmlns:a16="http://schemas.microsoft.com/office/drawing/2014/main" id="{1B20DAE1-AF97-D05B-29B2-E8FDAFCCABB4}"/>
              </a:ext>
            </a:extLst>
          </p:cNvPr>
          <p:cNvSpPr txBox="1"/>
          <p:nvPr/>
        </p:nvSpPr>
        <p:spPr>
          <a:xfrm>
            <a:off x="2086917" y="3264053"/>
            <a:ext cx="2485083" cy="507831"/>
          </a:xfrm>
          <a:prstGeom prst="rect">
            <a:avLst/>
          </a:prstGeom>
          <a:noFill/>
        </p:spPr>
        <p:txBody>
          <a:bodyPr wrap="square" rtlCol="0">
            <a:spAutoFit/>
          </a:bodyPr>
          <a:lstStyle/>
          <a:p>
            <a:r>
              <a:rPr lang="en-US" sz="900">
                <a:effectLst/>
                <a:latin typeface="Helvetica" pitchFamily="2" charset="0"/>
              </a:rPr>
              <a:t>Stopped previous </a:t>
            </a:r>
            <a:r>
              <a:rPr lang="en-US" sz="900" err="1">
                <a:effectLst/>
                <a:latin typeface="Helvetica" pitchFamily="2" charset="0"/>
              </a:rPr>
              <a:t>BCRi</a:t>
            </a:r>
            <a:r>
              <a:rPr lang="en-US" sz="900">
                <a:effectLst/>
                <a:latin typeface="Helvetica" pitchFamily="2" charset="0"/>
              </a:rPr>
              <a:t> therapy due to progression</a:t>
            </a:r>
          </a:p>
          <a:p>
            <a:endParaRPr lang="en-US" sz="900"/>
          </a:p>
        </p:txBody>
      </p:sp>
    </p:spTree>
    <p:extLst>
      <p:ext uri="{BB962C8B-B14F-4D97-AF65-F5344CB8AC3E}">
        <p14:creationId xmlns:p14="http://schemas.microsoft.com/office/powerpoint/2010/main" val="3161415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33759-509F-607D-98E1-EA365EC1C667}"/>
              </a:ext>
            </a:extLst>
          </p:cNvPr>
          <p:cNvSpPr>
            <a:spLocks noGrp="1"/>
          </p:cNvSpPr>
          <p:nvPr>
            <p:ph type="ctrTitle"/>
          </p:nvPr>
        </p:nvSpPr>
        <p:spPr>
          <a:xfrm>
            <a:off x="0" y="1333779"/>
            <a:ext cx="9008146" cy="1952763"/>
          </a:xfrm>
        </p:spPr>
        <p:txBody>
          <a:bodyPr>
            <a:normAutofit/>
          </a:bodyPr>
          <a:lstStyle/>
          <a:p>
            <a:r>
              <a:rPr lang="en-US" sz="3200"/>
              <a:t>Differentiating Common </a:t>
            </a:r>
            <a:br>
              <a:rPr lang="en-US" sz="3200"/>
            </a:br>
            <a:r>
              <a:rPr lang="en-US" sz="3200"/>
              <a:t>and Serious Adverse </a:t>
            </a:r>
            <a:br>
              <a:rPr lang="en-US" sz="3200"/>
            </a:br>
            <a:r>
              <a:rPr lang="en-US" sz="3200"/>
              <a:t>Effects with CLL </a:t>
            </a:r>
            <a:br>
              <a:rPr lang="en-US" sz="3200"/>
            </a:br>
            <a:r>
              <a:rPr lang="en-US" sz="3200"/>
              <a:t>Treatments</a:t>
            </a:r>
          </a:p>
        </p:txBody>
      </p:sp>
    </p:spTree>
    <p:extLst>
      <p:ext uri="{BB962C8B-B14F-4D97-AF65-F5344CB8AC3E}">
        <p14:creationId xmlns:p14="http://schemas.microsoft.com/office/powerpoint/2010/main" val="2432248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90EBA2-0C5E-0448-A496-710038B5929A}"/>
              </a:ext>
            </a:extLst>
          </p:cNvPr>
          <p:cNvSpPr/>
          <p:nvPr/>
        </p:nvSpPr>
        <p:spPr>
          <a:xfrm>
            <a:off x="8421" y="1405884"/>
            <a:ext cx="9144000" cy="21463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endParaRPr lang="en-US" sz="1600">
              <a:solidFill>
                <a:schemeClr val="tx1"/>
              </a:solidFill>
            </a:endParaRPr>
          </a:p>
        </p:txBody>
      </p:sp>
      <p:sp>
        <p:nvSpPr>
          <p:cNvPr id="2" name="Title 1">
            <a:extLst>
              <a:ext uri="{FF2B5EF4-FFF2-40B4-BE49-F238E27FC236}">
                <a16:creationId xmlns:a16="http://schemas.microsoft.com/office/drawing/2014/main" id="{3600A26C-D907-1B18-F6F1-19DB03AAF9F4}"/>
              </a:ext>
            </a:extLst>
          </p:cNvPr>
          <p:cNvSpPr>
            <a:spLocks noGrp="1"/>
          </p:cNvSpPr>
          <p:nvPr>
            <p:ph type="ctrTitle"/>
          </p:nvPr>
        </p:nvSpPr>
        <p:spPr/>
        <p:txBody>
          <a:bodyPr/>
          <a:lstStyle/>
          <a:p>
            <a:r>
              <a:rPr lang="en-US"/>
              <a:t>Resource</a:t>
            </a:r>
          </a:p>
        </p:txBody>
      </p:sp>
      <p:sp>
        <p:nvSpPr>
          <p:cNvPr id="4" name="Text Placeholder 3">
            <a:extLst>
              <a:ext uri="{FF2B5EF4-FFF2-40B4-BE49-F238E27FC236}">
                <a16:creationId xmlns:a16="http://schemas.microsoft.com/office/drawing/2014/main" id="{6D706987-7D3E-A735-FF26-EAE19EA64146}"/>
              </a:ext>
            </a:extLst>
          </p:cNvPr>
          <p:cNvSpPr>
            <a:spLocks noGrp="1"/>
          </p:cNvSpPr>
          <p:nvPr>
            <p:ph type="body" sz="quarter" idx="10"/>
          </p:nvPr>
        </p:nvSpPr>
        <p:spPr/>
        <p:txBody>
          <a:bodyPr/>
          <a:lstStyle/>
          <a:p>
            <a:endParaRPr lang="en-US"/>
          </a:p>
        </p:txBody>
      </p:sp>
      <p:pic>
        <p:nvPicPr>
          <p:cNvPr id="10" name="Picture 9" descr="A white and blue text on a white background&#10;&#10;Description automatically generated">
            <a:extLst>
              <a:ext uri="{FF2B5EF4-FFF2-40B4-BE49-F238E27FC236}">
                <a16:creationId xmlns:a16="http://schemas.microsoft.com/office/drawing/2014/main" id="{A014341F-3D4C-B20A-B777-E29D56F123E7}"/>
              </a:ext>
            </a:extLst>
          </p:cNvPr>
          <p:cNvPicPr>
            <a:picLocks noChangeAspect="1"/>
          </p:cNvPicPr>
          <p:nvPr/>
        </p:nvPicPr>
        <p:blipFill>
          <a:blip r:embed="rId3"/>
          <a:stretch>
            <a:fillRect/>
          </a:stretch>
        </p:blipFill>
        <p:spPr>
          <a:xfrm>
            <a:off x="6167940" y="3705845"/>
            <a:ext cx="1924397" cy="1123797"/>
          </a:xfrm>
          <a:prstGeom prst="rect">
            <a:avLst/>
          </a:prstGeom>
          <a:ln>
            <a:solidFill>
              <a:schemeClr val="accent1"/>
            </a:solidFill>
          </a:ln>
          <a:effectLst>
            <a:outerShdw blurRad="50800" dist="38100" dir="2700000" algn="tl" rotWithShape="0">
              <a:prstClr val="black">
                <a:alpha val="40000"/>
              </a:prstClr>
            </a:outerShdw>
          </a:effectLst>
        </p:spPr>
      </p:pic>
      <p:pic>
        <p:nvPicPr>
          <p:cNvPr id="12" name="Picture 11" descr="A screenshot of a medical survey&#10;&#10;Description automatically generated">
            <a:extLst>
              <a:ext uri="{FF2B5EF4-FFF2-40B4-BE49-F238E27FC236}">
                <a16:creationId xmlns:a16="http://schemas.microsoft.com/office/drawing/2014/main" id="{D3AB37BB-5AAD-CBB0-C49F-0D1C47F2E593}"/>
              </a:ext>
            </a:extLst>
          </p:cNvPr>
          <p:cNvPicPr>
            <a:picLocks noChangeAspect="1"/>
          </p:cNvPicPr>
          <p:nvPr/>
        </p:nvPicPr>
        <p:blipFill>
          <a:blip r:embed="rId4"/>
          <a:stretch>
            <a:fillRect/>
          </a:stretch>
        </p:blipFill>
        <p:spPr>
          <a:xfrm>
            <a:off x="782009" y="3869899"/>
            <a:ext cx="2141878" cy="1117501"/>
          </a:xfrm>
          <a:prstGeom prst="rect">
            <a:avLst/>
          </a:prstGeom>
          <a:ln>
            <a:solidFill>
              <a:schemeClr val="accent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E39C5F6-3354-E635-DA66-04F4EE6F06D5}"/>
              </a:ext>
            </a:extLst>
          </p:cNvPr>
          <p:cNvPicPr>
            <a:picLocks noChangeAspect="1"/>
          </p:cNvPicPr>
          <p:nvPr/>
        </p:nvPicPr>
        <p:blipFill>
          <a:blip r:embed="rId5"/>
          <a:stretch>
            <a:fillRect/>
          </a:stretch>
        </p:blipFill>
        <p:spPr>
          <a:xfrm>
            <a:off x="2544707" y="3537174"/>
            <a:ext cx="1860535" cy="1248625"/>
          </a:xfrm>
          <a:prstGeom prst="rect">
            <a:avLst/>
          </a:prstGeom>
          <a:ln>
            <a:solidFill>
              <a:schemeClr val="accent1"/>
            </a:solidFill>
          </a:ln>
          <a:effectLst>
            <a:outerShdw blurRad="50800" dist="38100" dir="2700000" algn="tl" rotWithShape="0">
              <a:prstClr val="black">
                <a:alpha val="40000"/>
              </a:prstClr>
            </a:outerShdw>
          </a:effectLst>
        </p:spPr>
      </p:pic>
      <p:sp>
        <p:nvSpPr>
          <p:cNvPr id="13" name="Right Arrow 12">
            <a:extLst>
              <a:ext uri="{FF2B5EF4-FFF2-40B4-BE49-F238E27FC236}">
                <a16:creationId xmlns:a16="http://schemas.microsoft.com/office/drawing/2014/main" id="{179040EC-91FF-72BE-A5B8-4CF752EC7518}"/>
              </a:ext>
            </a:extLst>
          </p:cNvPr>
          <p:cNvSpPr/>
          <p:nvPr/>
        </p:nvSpPr>
        <p:spPr>
          <a:xfrm rot="10800000">
            <a:off x="2508251" y="2508753"/>
            <a:ext cx="2609503" cy="507577"/>
          </a:xfrm>
          <a:prstGeom prst="right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36C2215-E606-8E60-A947-D0044E7F1D86}"/>
              </a:ext>
            </a:extLst>
          </p:cNvPr>
          <p:cNvSpPr txBox="1"/>
          <p:nvPr/>
        </p:nvSpPr>
        <p:spPr>
          <a:xfrm>
            <a:off x="2136531" y="1480232"/>
            <a:ext cx="2773987" cy="1015663"/>
          </a:xfrm>
          <a:prstGeom prst="rect">
            <a:avLst/>
          </a:prstGeom>
          <a:noFill/>
        </p:spPr>
        <p:txBody>
          <a:bodyPr wrap="square">
            <a:spAutoFit/>
          </a:bodyPr>
          <a:lstStyle/>
          <a:p>
            <a:pPr algn="ctr" rtl="0" fontAlgn="base"/>
            <a:r>
              <a:rPr lang="en-US" sz="2000" b="1" i="0">
                <a:effectLst/>
                <a:latin typeface="Arial" panose="020B0604020202020204" pitchFamily="34" charset="0"/>
                <a:cs typeface="Arial" panose="020B0604020202020204" pitchFamily="34" charset="0"/>
              </a:rPr>
              <a:t>Scan the QR Code or click resources tab during the program </a:t>
            </a:r>
          </a:p>
        </p:txBody>
      </p:sp>
      <p:sp>
        <p:nvSpPr>
          <p:cNvPr id="3" name="TextBox 2">
            <a:extLst>
              <a:ext uri="{FF2B5EF4-FFF2-40B4-BE49-F238E27FC236}">
                <a16:creationId xmlns:a16="http://schemas.microsoft.com/office/drawing/2014/main" id="{832746AD-4774-969D-E017-820032873C43}"/>
              </a:ext>
            </a:extLst>
          </p:cNvPr>
          <p:cNvSpPr txBox="1"/>
          <p:nvPr/>
        </p:nvSpPr>
        <p:spPr>
          <a:xfrm>
            <a:off x="5052150" y="1640797"/>
            <a:ext cx="4013579" cy="1569660"/>
          </a:xfrm>
          <a:prstGeom prst="rect">
            <a:avLst/>
          </a:prstGeom>
          <a:solidFill>
            <a:schemeClr val="accent3">
              <a:lumMod val="75000"/>
            </a:schemeClr>
          </a:solidFill>
          <a:ln w="12700">
            <a:solidFill>
              <a:schemeClr val="tx2"/>
            </a:solidFill>
          </a:ln>
        </p:spPr>
        <p:txBody>
          <a:bodyPr wrap="square" rtlCol="0">
            <a:spAutoFit/>
          </a:bodyPr>
          <a:lstStyle/>
          <a:p>
            <a:pPr algn="ctr"/>
            <a:r>
              <a:rPr lang="en-US" sz="1600">
                <a:solidFill>
                  <a:schemeClr val="bg1"/>
                </a:solidFill>
              </a:rPr>
              <a:t>Access a digital </a:t>
            </a:r>
            <a:r>
              <a:rPr lang="en-US" sz="1600" i="0">
                <a:solidFill>
                  <a:schemeClr val="bg1"/>
                </a:solidFill>
                <a:effectLst/>
                <a:latin typeface="Arial" panose="020B0604020202020204" pitchFamily="34" charset="0"/>
                <a:cs typeface="Arial" panose="020B0604020202020204" pitchFamily="34" charset="0"/>
              </a:rPr>
              <a:t>online pocket guide for oncology nurses on oral Oncolytics</a:t>
            </a:r>
            <a:r>
              <a:rPr lang="en-US" sz="1600">
                <a:solidFill>
                  <a:schemeClr val="bg1"/>
                </a:solidFill>
              </a:rPr>
              <a:t> that includes information on assessing patient goals for therapy and quick references for adverse event counseling and management </a:t>
            </a:r>
          </a:p>
        </p:txBody>
      </p:sp>
      <p:pic>
        <p:nvPicPr>
          <p:cNvPr id="11" name="Picture 10" descr="A screenshot of a report&#10;&#10;Description automatically generated">
            <a:extLst>
              <a:ext uri="{FF2B5EF4-FFF2-40B4-BE49-F238E27FC236}">
                <a16:creationId xmlns:a16="http://schemas.microsoft.com/office/drawing/2014/main" id="{4063D67A-26B0-1F2C-2DE6-6B24DEA63AC6}"/>
              </a:ext>
            </a:extLst>
          </p:cNvPr>
          <p:cNvPicPr>
            <a:picLocks noChangeAspect="1"/>
          </p:cNvPicPr>
          <p:nvPr/>
        </p:nvPicPr>
        <p:blipFill>
          <a:blip r:embed="rId6"/>
          <a:stretch>
            <a:fillRect/>
          </a:stretch>
        </p:blipFill>
        <p:spPr>
          <a:xfrm>
            <a:off x="4411865" y="3392967"/>
            <a:ext cx="1775953" cy="1590286"/>
          </a:xfrm>
          <a:prstGeom prst="rect">
            <a:avLst/>
          </a:prstGeom>
          <a:ln>
            <a:solidFill>
              <a:schemeClr val="accent1"/>
            </a:solidFill>
          </a:ln>
          <a:effectLst>
            <a:outerShdw blurRad="50800" dist="38100" dir="2700000" algn="tl" rotWithShape="0">
              <a:prstClr val="black">
                <a:alpha val="40000"/>
              </a:prstClr>
            </a:outerShdw>
          </a:effectLst>
        </p:spPr>
      </p:pic>
      <p:pic>
        <p:nvPicPr>
          <p:cNvPr id="7" name="Picture 6" descr="A qr code with black squares&#10;&#10;Description automatically generated">
            <a:extLst>
              <a:ext uri="{FF2B5EF4-FFF2-40B4-BE49-F238E27FC236}">
                <a16:creationId xmlns:a16="http://schemas.microsoft.com/office/drawing/2014/main" id="{E44FE29C-08ED-B4A9-94D9-FBEA75AE3905}"/>
              </a:ext>
            </a:extLst>
          </p:cNvPr>
          <p:cNvPicPr>
            <a:picLocks noChangeAspect="1"/>
          </p:cNvPicPr>
          <p:nvPr/>
        </p:nvPicPr>
        <p:blipFill>
          <a:blip r:embed="rId7"/>
          <a:stretch>
            <a:fillRect/>
          </a:stretch>
        </p:blipFill>
        <p:spPr>
          <a:xfrm>
            <a:off x="120588" y="1472718"/>
            <a:ext cx="2012632" cy="2012632"/>
          </a:xfrm>
          <a:prstGeom prst="rect">
            <a:avLst/>
          </a:prstGeom>
        </p:spPr>
      </p:pic>
    </p:spTree>
    <p:extLst>
      <p:ext uri="{BB962C8B-B14F-4D97-AF65-F5344CB8AC3E}">
        <p14:creationId xmlns:p14="http://schemas.microsoft.com/office/powerpoint/2010/main" val="4084708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1F6EB-F5BB-0DA6-7666-44C85A886D6A}"/>
              </a:ext>
            </a:extLst>
          </p:cNvPr>
          <p:cNvSpPr>
            <a:spLocks noGrp="1"/>
          </p:cNvSpPr>
          <p:nvPr>
            <p:ph type="ctrTitle"/>
          </p:nvPr>
        </p:nvSpPr>
        <p:spPr/>
        <p:txBody>
          <a:bodyPr>
            <a:noAutofit/>
          </a:bodyPr>
          <a:lstStyle/>
          <a:p>
            <a:r>
              <a:rPr lang="en-US" sz="2400">
                <a:solidFill>
                  <a:schemeClr val="bg1"/>
                </a:solidFill>
              </a:rPr>
              <a:t>What Are the Implications of Covalent and </a:t>
            </a:r>
            <a:br>
              <a:rPr lang="en-US" sz="2400">
                <a:solidFill>
                  <a:schemeClr val="bg1"/>
                </a:solidFill>
              </a:rPr>
            </a:br>
            <a:r>
              <a:rPr lang="en-US" sz="2400">
                <a:solidFill>
                  <a:schemeClr val="bg1"/>
                </a:solidFill>
              </a:rPr>
              <a:t>Noncovalent BTKi Selectivity for Off-Target Effects</a:t>
            </a:r>
          </a:p>
        </p:txBody>
      </p:sp>
      <p:sp>
        <p:nvSpPr>
          <p:cNvPr id="4" name="Text Placeholder 3">
            <a:extLst>
              <a:ext uri="{FF2B5EF4-FFF2-40B4-BE49-F238E27FC236}">
                <a16:creationId xmlns:a16="http://schemas.microsoft.com/office/drawing/2014/main" id="{84FA4905-C50F-8F55-C4A9-21E7877EB5F4}"/>
              </a:ext>
            </a:extLst>
          </p:cNvPr>
          <p:cNvSpPr>
            <a:spLocks noGrp="1"/>
          </p:cNvSpPr>
          <p:nvPr>
            <p:ph type="body" sz="quarter" idx="10"/>
          </p:nvPr>
        </p:nvSpPr>
        <p:spPr/>
        <p:txBody>
          <a:bodyPr anchor="b"/>
          <a:lstStyle/>
          <a:p>
            <a:r>
              <a:rPr lang="en-US" sz="800">
                <a:solidFill>
                  <a:schemeClr val="accent6"/>
                </a:solidFill>
                <a:ea typeface="Calibri" panose="020F0502020204030204" pitchFamily="34" charset="0"/>
              </a:rPr>
              <a:t>AGC = containing PKA, PKG, PKC families; BTK = Bruton’s tyrosine kinase; BTKi = Bruton’s tyrosine kinase inhibitor; CAMK = calcium/calmodulin-dependent protein kinase; CK1 = casein kinase 1; CMGC =  containing CDK, MAPK, GSK3, CLK families; EGFR = epidermal growth factor receptor; STE = homologs of yeast Sterile 7, Sterile 11, Sterile 20 kinases; TEC = tyrosine kinase expressed in hepatocellular carcinoma; TK =  tyrosine kinase; TKL = tyrosine kinase-like. </a:t>
            </a:r>
            <a:r>
              <a:rPr lang="en-US" sz="800" err="1">
                <a:solidFill>
                  <a:schemeClr val="accent6"/>
                </a:solidFill>
                <a:ea typeface="Calibri" panose="020F0502020204030204" pitchFamily="34" charset="0"/>
              </a:rPr>
              <a:t>Gaballa</a:t>
            </a:r>
            <a:r>
              <a:rPr lang="en-US" sz="800">
                <a:solidFill>
                  <a:schemeClr val="accent6"/>
                </a:solidFill>
                <a:ea typeface="Calibri" panose="020F0502020204030204" pitchFamily="34" charset="0"/>
              </a:rPr>
              <a:t> S, et al. </a:t>
            </a:r>
            <a:r>
              <a:rPr lang="en-US" sz="800" i="1" err="1">
                <a:solidFill>
                  <a:schemeClr val="accent6"/>
                </a:solidFill>
                <a:ea typeface="Calibri" panose="020F0502020204030204" pitchFamily="34" charset="0"/>
              </a:rPr>
              <a:t>Curr</a:t>
            </a:r>
            <a:r>
              <a:rPr lang="en-US" sz="800" i="1">
                <a:solidFill>
                  <a:schemeClr val="accent6"/>
                </a:solidFill>
                <a:ea typeface="Calibri" panose="020F0502020204030204" pitchFamily="34" charset="0"/>
              </a:rPr>
              <a:t> </a:t>
            </a:r>
            <a:r>
              <a:rPr lang="en-US" sz="800" i="1" err="1">
                <a:solidFill>
                  <a:schemeClr val="accent6"/>
                </a:solidFill>
                <a:ea typeface="Calibri" panose="020F0502020204030204" pitchFamily="34" charset="0"/>
              </a:rPr>
              <a:t>Hematol</a:t>
            </a:r>
            <a:r>
              <a:rPr lang="en-US" sz="800" i="1">
                <a:solidFill>
                  <a:schemeClr val="accent6"/>
                </a:solidFill>
                <a:ea typeface="Calibri" panose="020F0502020204030204" pitchFamily="34" charset="0"/>
              </a:rPr>
              <a:t> </a:t>
            </a:r>
            <a:r>
              <a:rPr lang="en-US" sz="800" i="1" err="1">
                <a:solidFill>
                  <a:schemeClr val="accent6"/>
                </a:solidFill>
                <a:ea typeface="Calibri" panose="020F0502020204030204" pitchFamily="34" charset="0"/>
              </a:rPr>
              <a:t>Malig</a:t>
            </a:r>
            <a:r>
              <a:rPr lang="en-US" sz="800" i="1">
                <a:solidFill>
                  <a:schemeClr val="accent6"/>
                </a:solidFill>
                <a:ea typeface="Calibri" panose="020F0502020204030204" pitchFamily="34" charset="0"/>
              </a:rPr>
              <a:t> Rep</a:t>
            </a:r>
            <a:r>
              <a:rPr lang="en-US" sz="800">
                <a:solidFill>
                  <a:schemeClr val="accent6"/>
                </a:solidFill>
                <a:ea typeface="Calibri" panose="020F0502020204030204" pitchFamily="34" charset="0"/>
              </a:rPr>
              <a:t>. 2021;16(5):422-432. </a:t>
            </a:r>
            <a:r>
              <a:rPr lang="en-US" sz="800" err="1">
                <a:solidFill>
                  <a:schemeClr val="accent6"/>
                </a:solidFill>
                <a:ea typeface="Calibri" panose="020F0502020204030204" pitchFamily="34" charset="0"/>
              </a:rPr>
              <a:t>Kaptein</a:t>
            </a:r>
            <a:r>
              <a:rPr lang="en-US" sz="800">
                <a:solidFill>
                  <a:schemeClr val="accent6"/>
                </a:solidFill>
                <a:ea typeface="Calibri" panose="020F0502020204030204" pitchFamily="34" charset="0"/>
              </a:rPr>
              <a:t> A, et al. </a:t>
            </a:r>
            <a:r>
              <a:rPr lang="en-US" sz="800" i="1">
                <a:solidFill>
                  <a:schemeClr val="accent6"/>
                </a:solidFill>
                <a:ea typeface="Calibri" panose="020F0502020204030204" pitchFamily="34" charset="0"/>
              </a:rPr>
              <a:t>Blood. </a:t>
            </a:r>
            <a:r>
              <a:rPr lang="en-US" sz="800">
                <a:solidFill>
                  <a:schemeClr val="accent6"/>
                </a:solidFill>
                <a:ea typeface="Calibri" panose="020F0502020204030204" pitchFamily="34" charset="0"/>
              </a:rPr>
              <a:t>2018;132(Suppl 1):1871. Thompson PA, Tam CS. </a:t>
            </a:r>
            <a:r>
              <a:rPr lang="en-US" sz="800" i="1">
                <a:solidFill>
                  <a:schemeClr val="accent6"/>
                </a:solidFill>
                <a:ea typeface="Calibri" panose="020F0502020204030204" pitchFamily="34" charset="0"/>
              </a:rPr>
              <a:t>Blood</a:t>
            </a:r>
            <a:r>
              <a:rPr lang="en-US" sz="800">
                <a:solidFill>
                  <a:schemeClr val="accent6"/>
                </a:solidFill>
                <a:ea typeface="Calibri" panose="020F0502020204030204" pitchFamily="34" charset="0"/>
              </a:rPr>
              <a:t>.2023;141(26):3137-3142.</a:t>
            </a:r>
            <a:endParaRPr lang="en-US" sz="800" kern="0">
              <a:solidFill>
                <a:schemeClr val="accent6"/>
              </a:solidFill>
              <a:latin typeface="Arial"/>
              <a:cs typeface="Arial"/>
              <a:sym typeface="Arial"/>
            </a:endParaRPr>
          </a:p>
        </p:txBody>
      </p:sp>
      <p:grpSp>
        <p:nvGrpSpPr>
          <p:cNvPr id="5" name="Group 4">
            <a:extLst>
              <a:ext uri="{FF2B5EF4-FFF2-40B4-BE49-F238E27FC236}">
                <a16:creationId xmlns:a16="http://schemas.microsoft.com/office/drawing/2014/main" id="{1253898C-8C61-6DF7-EA3A-60B0E1F36DC8}"/>
              </a:ext>
            </a:extLst>
          </p:cNvPr>
          <p:cNvGrpSpPr/>
          <p:nvPr/>
        </p:nvGrpSpPr>
        <p:grpSpPr>
          <a:xfrm>
            <a:off x="87743" y="3857713"/>
            <a:ext cx="8968508" cy="749951"/>
            <a:chOff x="595872" y="4011066"/>
            <a:chExt cx="7979145" cy="667220"/>
          </a:xfrm>
        </p:grpSpPr>
        <p:pic>
          <p:nvPicPr>
            <p:cNvPr id="6" name="Picture 5">
              <a:extLst>
                <a:ext uri="{FF2B5EF4-FFF2-40B4-BE49-F238E27FC236}">
                  <a16:creationId xmlns:a16="http://schemas.microsoft.com/office/drawing/2014/main" id="{FA784963-9E26-3AE7-3F7A-CF0B3515DD00}"/>
                </a:ext>
              </a:extLst>
            </p:cNvPr>
            <p:cNvPicPr>
              <a:picLocks noChangeAspect="1"/>
            </p:cNvPicPr>
            <p:nvPr/>
          </p:nvPicPr>
          <p:blipFill rotWithShape="1">
            <a:blip r:embed="rId3"/>
            <a:srcRect t="9376" r="19891" b="45033"/>
            <a:stretch/>
          </p:blipFill>
          <p:spPr>
            <a:xfrm>
              <a:off x="595872" y="4011066"/>
              <a:ext cx="3512435" cy="667220"/>
            </a:xfrm>
            <a:prstGeom prst="rect">
              <a:avLst/>
            </a:prstGeom>
          </p:spPr>
        </p:pic>
        <p:pic>
          <p:nvPicPr>
            <p:cNvPr id="7" name="Picture 6">
              <a:extLst>
                <a:ext uri="{FF2B5EF4-FFF2-40B4-BE49-F238E27FC236}">
                  <a16:creationId xmlns:a16="http://schemas.microsoft.com/office/drawing/2014/main" id="{09D6A486-48E2-6939-62E3-A3CD2584BCC5}"/>
                </a:ext>
              </a:extLst>
            </p:cNvPr>
            <p:cNvPicPr>
              <a:picLocks noChangeAspect="1"/>
            </p:cNvPicPr>
            <p:nvPr/>
          </p:nvPicPr>
          <p:blipFill rotWithShape="1">
            <a:blip r:embed="rId3"/>
            <a:srcRect t="55845"/>
            <a:stretch/>
          </p:blipFill>
          <p:spPr>
            <a:xfrm>
              <a:off x="4197965" y="4020447"/>
              <a:ext cx="4377052" cy="645097"/>
            </a:xfrm>
            <a:prstGeom prst="rect">
              <a:avLst/>
            </a:prstGeom>
          </p:spPr>
        </p:pic>
      </p:grpSp>
      <p:sp>
        <p:nvSpPr>
          <p:cNvPr id="12" name="TextBox 11">
            <a:extLst>
              <a:ext uri="{FF2B5EF4-FFF2-40B4-BE49-F238E27FC236}">
                <a16:creationId xmlns:a16="http://schemas.microsoft.com/office/drawing/2014/main" id="{472EAB3F-DEF3-A42A-ED7E-D467D0477D9E}"/>
              </a:ext>
            </a:extLst>
          </p:cNvPr>
          <p:cNvSpPr txBox="1"/>
          <p:nvPr/>
        </p:nvSpPr>
        <p:spPr>
          <a:xfrm>
            <a:off x="1361660" y="3614412"/>
            <a:ext cx="6420678" cy="276999"/>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Potential off-target effects include:</a:t>
            </a:r>
          </a:p>
        </p:txBody>
      </p:sp>
      <p:sp>
        <p:nvSpPr>
          <p:cNvPr id="13" name="TextBox 12">
            <a:extLst>
              <a:ext uri="{FF2B5EF4-FFF2-40B4-BE49-F238E27FC236}">
                <a16:creationId xmlns:a16="http://schemas.microsoft.com/office/drawing/2014/main" id="{2BA106F8-7E8E-59EF-87EF-D60BA4CE7033}"/>
              </a:ext>
            </a:extLst>
          </p:cNvPr>
          <p:cNvSpPr txBox="1"/>
          <p:nvPr/>
        </p:nvSpPr>
        <p:spPr>
          <a:xfrm>
            <a:off x="1285655" y="3228157"/>
            <a:ext cx="6572685" cy="430887"/>
          </a:xfrm>
          <a:prstGeom prst="rect">
            <a:avLst/>
          </a:prstGeom>
          <a:solidFill>
            <a:schemeClr val="accent3">
              <a:lumMod val="60000"/>
              <a:lumOff val="40000"/>
            </a:schemeClr>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100" u="sng">
                <a:solidFill>
                  <a:schemeClr val="tx1"/>
                </a:solidFill>
                <a:latin typeface="Arial" panose="020B0604020202020204" pitchFamily="34" charset="0"/>
                <a:cs typeface="Arial" panose="020B0604020202020204" pitchFamily="34" charset="0"/>
              </a:rPr>
              <a:t>Less selective</a:t>
            </a:r>
            <a:r>
              <a:rPr lang="en-US" sz="1100">
                <a:solidFill>
                  <a:schemeClr val="tx1"/>
                </a:solidFill>
                <a:latin typeface="Arial" panose="020B0604020202020204" pitchFamily="34" charset="0"/>
                <a:cs typeface="Arial" panose="020B0604020202020204" pitchFamily="34" charset="0"/>
              </a:rPr>
              <a:t> BTK inhibitors (e.g., ibrutinib) have </a:t>
            </a:r>
            <a:r>
              <a:rPr lang="en-US" sz="1100" u="sng">
                <a:solidFill>
                  <a:schemeClr val="tx1"/>
                </a:solidFill>
                <a:latin typeface="Arial" panose="020B0604020202020204" pitchFamily="34" charset="0"/>
                <a:cs typeface="Arial" panose="020B0604020202020204" pitchFamily="34" charset="0"/>
              </a:rPr>
              <a:t>more off-target effects</a:t>
            </a:r>
            <a:r>
              <a:rPr lang="en-US" sz="1100">
                <a:solidFill>
                  <a:schemeClr val="tx1"/>
                </a:solidFill>
                <a:latin typeface="Arial" panose="020B0604020202020204" pitchFamily="34" charset="0"/>
                <a:cs typeface="Arial" panose="020B0604020202020204" pitchFamily="34" charset="0"/>
              </a:rPr>
              <a:t>,</a:t>
            </a:r>
          </a:p>
          <a:p>
            <a:pPr algn="ctr"/>
            <a:r>
              <a:rPr lang="en-US" sz="1100">
                <a:solidFill>
                  <a:schemeClr val="tx1"/>
                </a:solidFill>
                <a:latin typeface="Arial" panose="020B0604020202020204" pitchFamily="34" charset="0"/>
                <a:cs typeface="Arial" panose="020B0604020202020204" pitchFamily="34" charset="0"/>
              </a:rPr>
              <a:t>which contribute to more toxicity compared with more selective agents</a:t>
            </a:r>
          </a:p>
        </p:txBody>
      </p:sp>
      <p:grpSp>
        <p:nvGrpSpPr>
          <p:cNvPr id="18" name="Group 17">
            <a:extLst>
              <a:ext uri="{FF2B5EF4-FFF2-40B4-BE49-F238E27FC236}">
                <a16:creationId xmlns:a16="http://schemas.microsoft.com/office/drawing/2014/main" id="{44D15551-A447-9D3D-ECF2-6D64FFE1559B}"/>
              </a:ext>
            </a:extLst>
          </p:cNvPr>
          <p:cNvGrpSpPr/>
          <p:nvPr/>
        </p:nvGrpSpPr>
        <p:grpSpPr>
          <a:xfrm>
            <a:off x="1030719" y="1244402"/>
            <a:ext cx="7082562" cy="1623489"/>
            <a:chOff x="1030719" y="1244402"/>
            <a:chExt cx="7082562" cy="1623489"/>
          </a:xfrm>
        </p:grpSpPr>
        <p:grpSp>
          <p:nvGrpSpPr>
            <p:cNvPr id="8" name="Group 7">
              <a:extLst>
                <a:ext uri="{FF2B5EF4-FFF2-40B4-BE49-F238E27FC236}">
                  <a16:creationId xmlns:a16="http://schemas.microsoft.com/office/drawing/2014/main" id="{8297C7ED-D669-E4E9-17F1-E676FEAD4586}"/>
                </a:ext>
              </a:extLst>
            </p:cNvPr>
            <p:cNvGrpSpPr/>
            <p:nvPr/>
          </p:nvGrpSpPr>
          <p:grpSpPr>
            <a:xfrm>
              <a:off x="1030719" y="1244402"/>
              <a:ext cx="7082562" cy="1545867"/>
              <a:chOff x="2145671" y="1500793"/>
              <a:chExt cx="7900658" cy="1724427"/>
            </a:xfrm>
          </p:grpSpPr>
          <p:pic>
            <p:nvPicPr>
              <p:cNvPr id="9" name="Picture 8">
                <a:extLst>
                  <a:ext uri="{FF2B5EF4-FFF2-40B4-BE49-F238E27FC236}">
                    <a16:creationId xmlns:a16="http://schemas.microsoft.com/office/drawing/2014/main" id="{B35A4B9C-6053-FE85-2C91-0FB9F0078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21" t="22256" r="5744" b="54480"/>
              <a:stretch/>
            </p:blipFill>
            <p:spPr>
              <a:xfrm>
                <a:off x="2430054" y="1673887"/>
                <a:ext cx="7616275" cy="1551333"/>
              </a:xfrm>
              <a:prstGeom prst="rect">
                <a:avLst/>
              </a:prstGeom>
            </p:spPr>
          </p:pic>
          <p:sp>
            <p:nvSpPr>
              <p:cNvPr id="10" name="Oval 9">
                <a:extLst>
                  <a:ext uri="{FF2B5EF4-FFF2-40B4-BE49-F238E27FC236}">
                    <a16:creationId xmlns:a16="http://schemas.microsoft.com/office/drawing/2014/main" id="{3E7597A0-018B-7FF9-19CA-1CB7CD56A971}"/>
                  </a:ext>
                </a:extLst>
              </p:cNvPr>
              <p:cNvSpPr/>
              <p:nvPr/>
            </p:nvSpPr>
            <p:spPr>
              <a:xfrm>
                <a:off x="2145671" y="1584356"/>
                <a:ext cx="95062" cy="950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3CF9095F-9A07-A0F9-7260-2227ED99BCC2}"/>
                  </a:ext>
                </a:extLst>
              </p:cNvPr>
              <p:cNvSpPr/>
              <p:nvPr/>
            </p:nvSpPr>
            <p:spPr>
              <a:xfrm>
                <a:off x="7938381" y="1500793"/>
                <a:ext cx="95062" cy="950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7" name="Rectangle 16">
              <a:extLst>
                <a:ext uri="{FF2B5EF4-FFF2-40B4-BE49-F238E27FC236}">
                  <a16:creationId xmlns:a16="http://schemas.microsoft.com/office/drawing/2014/main" id="{634E7862-A8B3-0C25-C1B5-87DE46E9F064}"/>
                </a:ext>
              </a:extLst>
            </p:cNvPr>
            <p:cNvSpPr/>
            <p:nvPr/>
          </p:nvSpPr>
          <p:spPr>
            <a:xfrm>
              <a:off x="6223606" y="1329621"/>
              <a:ext cx="202132" cy="1538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7F95F95E-EA3A-CA6F-9FE2-A650B5A09A89}"/>
              </a:ext>
            </a:extLst>
          </p:cNvPr>
          <p:cNvSpPr txBox="1"/>
          <p:nvPr/>
        </p:nvSpPr>
        <p:spPr>
          <a:xfrm rot="16200000">
            <a:off x="324334" y="2012138"/>
            <a:ext cx="1661032" cy="261610"/>
          </a:xfrm>
          <a:prstGeom prst="rect">
            <a:avLst/>
          </a:prstGeom>
          <a:noFill/>
        </p:spPr>
        <p:txBody>
          <a:bodyPr wrap="none" rtlCol="0">
            <a:spAutoFit/>
          </a:bodyPr>
          <a:lstStyle/>
          <a:p>
            <a:r>
              <a:rPr lang="en-US" sz="1100"/>
              <a:t>Covalent BTK inhibitors</a:t>
            </a:r>
          </a:p>
        </p:txBody>
      </p:sp>
      <p:sp>
        <p:nvSpPr>
          <p:cNvPr id="20" name="TextBox 19">
            <a:extLst>
              <a:ext uri="{FF2B5EF4-FFF2-40B4-BE49-F238E27FC236}">
                <a16:creationId xmlns:a16="http://schemas.microsoft.com/office/drawing/2014/main" id="{A9C3D0B1-A923-C252-A877-D70FB5C26662}"/>
              </a:ext>
            </a:extLst>
          </p:cNvPr>
          <p:cNvSpPr txBox="1"/>
          <p:nvPr/>
        </p:nvSpPr>
        <p:spPr>
          <a:xfrm>
            <a:off x="1708046" y="1136406"/>
            <a:ext cx="686406" cy="261610"/>
          </a:xfrm>
          <a:prstGeom prst="rect">
            <a:avLst/>
          </a:prstGeom>
          <a:noFill/>
        </p:spPr>
        <p:txBody>
          <a:bodyPr wrap="none" rtlCol="0">
            <a:spAutoFit/>
          </a:bodyPr>
          <a:lstStyle/>
          <a:p>
            <a:r>
              <a:rPr lang="en-US" sz="1100"/>
              <a:t>Ibrutinib</a:t>
            </a:r>
          </a:p>
        </p:txBody>
      </p:sp>
      <p:sp>
        <p:nvSpPr>
          <p:cNvPr id="21" name="TextBox 20">
            <a:extLst>
              <a:ext uri="{FF2B5EF4-FFF2-40B4-BE49-F238E27FC236}">
                <a16:creationId xmlns:a16="http://schemas.microsoft.com/office/drawing/2014/main" id="{CB242054-8308-ACAF-2C91-AC63AAD960B4}"/>
              </a:ext>
            </a:extLst>
          </p:cNvPr>
          <p:cNvSpPr txBox="1"/>
          <p:nvPr/>
        </p:nvSpPr>
        <p:spPr>
          <a:xfrm>
            <a:off x="3123805" y="1141319"/>
            <a:ext cx="1002197" cy="261610"/>
          </a:xfrm>
          <a:prstGeom prst="rect">
            <a:avLst/>
          </a:prstGeom>
          <a:noFill/>
        </p:spPr>
        <p:txBody>
          <a:bodyPr wrap="none" rtlCol="0">
            <a:spAutoFit/>
          </a:bodyPr>
          <a:lstStyle/>
          <a:p>
            <a:r>
              <a:rPr lang="en-US" sz="1100"/>
              <a:t>Acalabrutinib</a:t>
            </a:r>
          </a:p>
        </p:txBody>
      </p:sp>
      <p:sp>
        <p:nvSpPr>
          <p:cNvPr id="22" name="TextBox 21">
            <a:extLst>
              <a:ext uri="{FF2B5EF4-FFF2-40B4-BE49-F238E27FC236}">
                <a16:creationId xmlns:a16="http://schemas.microsoft.com/office/drawing/2014/main" id="{D1DE3CEA-CFE3-22E1-107B-20D9B8B9046C}"/>
              </a:ext>
            </a:extLst>
          </p:cNvPr>
          <p:cNvSpPr txBox="1"/>
          <p:nvPr/>
        </p:nvSpPr>
        <p:spPr>
          <a:xfrm>
            <a:off x="4699468" y="1132273"/>
            <a:ext cx="970137" cy="261610"/>
          </a:xfrm>
          <a:prstGeom prst="rect">
            <a:avLst/>
          </a:prstGeom>
          <a:noFill/>
        </p:spPr>
        <p:txBody>
          <a:bodyPr wrap="none" rtlCol="0">
            <a:spAutoFit/>
          </a:bodyPr>
          <a:lstStyle/>
          <a:p>
            <a:r>
              <a:rPr lang="en-US" sz="1100"/>
              <a:t>Zanubrutinib</a:t>
            </a:r>
          </a:p>
        </p:txBody>
      </p:sp>
      <p:sp>
        <p:nvSpPr>
          <p:cNvPr id="23" name="TextBox 22">
            <a:extLst>
              <a:ext uri="{FF2B5EF4-FFF2-40B4-BE49-F238E27FC236}">
                <a16:creationId xmlns:a16="http://schemas.microsoft.com/office/drawing/2014/main" id="{9C3B576A-8F97-BF41-57F3-6D4DD7E6357A}"/>
              </a:ext>
            </a:extLst>
          </p:cNvPr>
          <p:cNvSpPr txBox="1"/>
          <p:nvPr/>
        </p:nvSpPr>
        <p:spPr>
          <a:xfrm>
            <a:off x="6800471" y="1143373"/>
            <a:ext cx="938077" cy="261610"/>
          </a:xfrm>
          <a:prstGeom prst="rect">
            <a:avLst/>
          </a:prstGeom>
          <a:noFill/>
        </p:spPr>
        <p:txBody>
          <a:bodyPr wrap="none" rtlCol="0">
            <a:spAutoFit/>
          </a:bodyPr>
          <a:lstStyle/>
          <a:p>
            <a:r>
              <a:rPr lang="en-US" sz="1100" err="1"/>
              <a:t>Pirtobrutinib</a:t>
            </a:r>
            <a:endParaRPr lang="en-US" sz="1100"/>
          </a:p>
        </p:txBody>
      </p:sp>
      <p:sp>
        <p:nvSpPr>
          <p:cNvPr id="24" name="TextBox 23">
            <a:extLst>
              <a:ext uri="{FF2B5EF4-FFF2-40B4-BE49-F238E27FC236}">
                <a16:creationId xmlns:a16="http://schemas.microsoft.com/office/drawing/2014/main" id="{09DC5F01-D980-27BA-6DB6-AE1F796CFD59}"/>
              </a:ext>
            </a:extLst>
          </p:cNvPr>
          <p:cNvSpPr txBox="1"/>
          <p:nvPr/>
        </p:nvSpPr>
        <p:spPr>
          <a:xfrm rot="16200000">
            <a:off x="5415609" y="1882887"/>
            <a:ext cx="1818126" cy="261610"/>
          </a:xfrm>
          <a:prstGeom prst="rect">
            <a:avLst/>
          </a:prstGeom>
          <a:noFill/>
        </p:spPr>
        <p:txBody>
          <a:bodyPr wrap="none" rtlCol="0">
            <a:spAutoFit/>
          </a:bodyPr>
          <a:lstStyle/>
          <a:p>
            <a:r>
              <a:rPr lang="en-US" sz="1100"/>
              <a:t>Noncovalent BTK inhibitor</a:t>
            </a:r>
          </a:p>
        </p:txBody>
      </p:sp>
      <p:sp>
        <p:nvSpPr>
          <p:cNvPr id="25" name="TextBox 24">
            <a:extLst>
              <a:ext uri="{FF2B5EF4-FFF2-40B4-BE49-F238E27FC236}">
                <a16:creationId xmlns:a16="http://schemas.microsoft.com/office/drawing/2014/main" id="{6C2D1125-5815-9B80-6764-7AAFB4CD08A3}"/>
              </a:ext>
            </a:extLst>
          </p:cNvPr>
          <p:cNvSpPr txBox="1"/>
          <p:nvPr/>
        </p:nvSpPr>
        <p:spPr>
          <a:xfrm>
            <a:off x="1285655" y="2773559"/>
            <a:ext cx="1313180" cy="369332"/>
          </a:xfrm>
          <a:prstGeom prst="rect">
            <a:avLst/>
          </a:prstGeom>
          <a:noFill/>
        </p:spPr>
        <p:txBody>
          <a:bodyPr wrap="none" rtlCol="0">
            <a:spAutoFit/>
          </a:bodyPr>
          <a:lstStyle/>
          <a:p>
            <a:pPr algn="ctr"/>
            <a:r>
              <a:rPr lang="en-US" sz="900" i="1"/>
              <a:t>Less selective/</a:t>
            </a:r>
            <a:br>
              <a:rPr lang="en-US" sz="900" i="1"/>
            </a:br>
            <a:r>
              <a:rPr lang="en-US" sz="900" i="1"/>
              <a:t>more off-target effects</a:t>
            </a:r>
          </a:p>
        </p:txBody>
      </p:sp>
      <p:sp>
        <p:nvSpPr>
          <p:cNvPr id="26" name="TextBox 25">
            <a:extLst>
              <a:ext uri="{FF2B5EF4-FFF2-40B4-BE49-F238E27FC236}">
                <a16:creationId xmlns:a16="http://schemas.microsoft.com/office/drawing/2014/main" id="{7058D27F-A7FC-E5F8-C2B1-6394FF8E51D0}"/>
              </a:ext>
            </a:extLst>
          </p:cNvPr>
          <p:cNvSpPr txBox="1"/>
          <p:nvPr/>
        </p:nvSpPr>
        <p:spPr>
          <a:xfrm>
            <a:off x="3393620" y="2860221"/>
            <a:ext cx="2031325" cy="230832"/>
          </a:xfrm>
          <a:prstGeom prst="rect">
            <a:avLst/>
          </a:prstGeom>
          <a:noFill/>
        </p:spPr>
        <p:txBody>
          <a:bodyPr wrap="none" rtlCol="0">
            <a:spAutoFit/>
          </a:bodyPr>
          <a:lstStyle/>
          <a:p>
            <a:pPr algn="ctr"/>
            <a:r>
              <a:rPr lang="en-US" sz="900" i="1"/>
              <a:t>More selective/less off-target effects</a:t>
            </a:r>
          </a:p>
        </p:txBody>
      </p:sp>
      <p:sp>
        <p:nvSpPr>
          <p:cNvPr id="27" name="TextBox 26">
            <a:extLst>
              <a:ext uri="{FF2B5EF4-FFF2-40B4-BE49-F238E27FC236}">
                <a16:creationId xmlns:a16="http://schemas.microsoft.com/office/drawing/2014/main" id="{A5F0BF88-DCDA-FECF-D96E-00F487A3829F}"/>
              </a:ext>
            </a:extLst>
          </p:cNvPr>
          <p:cNvSpPr txBox="1"/>
          <p:nvPr/>
        </p:nvSpPr>
        <p:spPr>
          <a:xfrm>
            <a:off x="6654049" y="2789269"/>
            <a:ext cx="1255472" cy="369332"/>
          </a:xfrm>
          <a:prstGeom prst="rect">
            <a:avLst/>
          </a:prstGeom>
          <a:noFill/>
        </p:spPr>
        <p:txBody>
          <a:bodyPr wrap="none" rtlCol="0">
            <a:spAutoFit/>
          </a:bodyPr>
          <a:lstStyle/>
          <a:p>
            <a:pPr algn="ctr"/>
            <a:r>
              <a:rPr lang="en-US" sz="900" i="1"/>
              <a:t>More selective/</a:t>
            </a:r>
            <a:br>
              <a:rPr lang="en-US" sz="900" i="1"/>
            </a:br>
            <a:r>
              <a:rPr lang="en-US" sz="900" i="1"/>
              <a:t>less off-target effects</a:t>
            </a:r>
          </a:p>
        </p:txBody>
      </p:sp>
      <p:sp>
        <p:nvSpPr>
          <p:cNvPr id="28" name="Rounded Rectangle 27">
            <a:extLst>
              <a:ext uri="{FF2B5EF4-FFF2-40B4-BE49-F238E27FC236}">
                <a16:creationId xmlns:a16="http://schemas.microsoft.com/office/drawing/2014/main" id="{9DB5C164-80DF-AA96-9CB4-1CA411D677D6}"/>
              </a:ext>
            </a:extLst>
          </p:cNvPr>
          <p:cNvSpPr/>
          <p:nvPr/>
        </p:nvSpPr>
        <p:spPr>
          <a:xfrm>
            <a:off x="1012614" y="1129889"/>
            <a:ext cx="5022426" cy="2017282"/>
          </a:xfrm>
          <a:prstGeom prst="round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283C6A74-6A61-9110-8B27-13C3F8A26B73}"/>
              </a:ext>
            </a:extLst>
          </p:cNvPr>
          <p:cNvSpPr/>
          <p:nvPr/>
        </p:nvSpPr>
        <p:spPr>
          <a:xfrm>
            <a:off x="6123371" y="1132273"/>
            <a:ext cx="1937747" cy="2017282"/>
          </a:xfrm>
          <a:prstGeom prst="round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9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13350-A672-7B11-F6E7-5E3B07CD58F8}"/>
              </a:ext>
            </a:extLst>
          </p:cNvPr>
          <p:cNvSpPr>
            <a:spLocks noGrp="1"/>
          </p:cNvSpPr>
          <p:nvPr>
            <p:ph type="title"/>
          </p:nvPr>
        </p:nvSpPr>
        <p:spPr/>
        <p:txBody>
          <a:bodyPr>
            <a:normAutofit/>
          </a:bodyPr>
          <a:lstStyle/>
          <a:p>
            <a:r>
              <a:rPr lang="en-US" sz="2800"/>
              <a:t>Overview of BTK Inhibitor Toxicities in CLL</a:t>
            </a:r>
          </a:p>
        </p:txBody>
      </p:sp>
      <p:sp>
        <p:nvSpPr>
          <p:cNvPr id="6" name="Rounded Rectangle 5">
            <a:extLst>
              <a:ext uri="{FF2B5EF4-FFF2-40B4-BE49-F238E27FC236}">
                <a16:creationId xmlns:a16="http://schemas.microsoft.com/office/drawing/2014/main" id="{87B01B19-8D41-3834-339A-C1C87ED1A47A}"/>
              </a:ext>
            </a:extLst>
          </p:cNvPr>
          <p:cNvSpPr/>
          <p:nvPr/>
        </p:nvSpPr>
        <p:spPr>
          <a:xfrm>
            <a:off x="556160" y="1142556"/>
            <a:ext cx="3713347" cy="32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b="1">
                <a:solidFill>
                  <a:schemeClr val="tx2"/>
                </a:solidFill>
                <a:latin typeface="Arial"/>
              </a:rPr>
              <a:t>Common Toxicities</a:t>
            </a:r>
          </a:p>
        </p:txBody>
      </p:sp>
      <p:sp>
        <p:nvSpPr>
          <p:cNvPr id="7" name="Rounded Rectangle 6">
            <a:extLst>
              <a:ext uri="{FF2B5EF4-FFF2-40B4-BE49-F238E27FC236}">
                <a16:creationId xmlns:a16="http://schemas.microsoft.com/office/drawing/2014/main" id="{63D7AF18-9275-2B6A-0CBD-30C0E5BB0AB8}"/>
              </a:ext>
            </a:extLst>
          </p:cNvPr>
          <p:cNvSpPr/>
          <p:nvPr/>
        </p:nvSpPr>
        <p:spPr>
          <a:xfrm>
            <a:off x="4639399" y="1147445"/>
            <a:ext cx="3713347" cy="32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b="1">
                <a:solidFill>
                  <a:schemeClr val="tx2"/>
                </a:solidFill>
                <a:latin typeface="Arial"/>
              </a:rPr>
              <a:t>Additional Important Toxicities</a:t>
            </a:r>
          </a:p>
        </p:txBody>
      </p:sp>
      <p:grpSp>
        <p:nvGrpSpPr>
          <p:cNvPr id="8" name="Group 7">
            <a:extLst>
              <a:ext uri="{FF2B5EF4-FFF2-40B4-BE49-F238E27FC236}">
                <a16:creationId xmlns:a16="http://schemas.microsoft.com/office/drawing/2014/main" id="{22DFD3A3-01D0-4860-ABAD-10156D55B109}"/>
              </a:ext>
            </a:extLst>
          </p:cNvPr>
          <p:cNvGrpSpPr/>
          <p:nvPr/>
        </p:nvGrpSpPr>
        <p:grpSpPr>
          <a:xfrm>
            <a:off x="4639400" y="1554339"/>
            <a:ext cx="3713347" cy="3202692"/>
            <a:chOff x="4839468" y="1441416"/>
            <a:chExt cx="3623589" cy="3239728"/>
          </a:xfrm>
        </p:grpSpPr>
        <p:sp>
          <p:nvSpPr>
            <p:cNvPr id="9" name="Freeform 8">
              <a:extLst>
                <a:ext uri="{FF2B5EF4-FFF2-40B4-BE49-F238E27FC236}">
                  <a16:creationId xmlns:a16="http://schemas.microsoft.com/office/drawing/2014/main" id="{388B3869-1B55-97D1-851B-1500DEAF6525}"/>
                </a:ext>
              </a:extLst>
            </p:cNvPr>
            <p:cNvSpPr/>
            <p:nvPr/>
          </p:nvSpPr>
          <p:spPr>
            <a:xfrm>
              <a:off x="4839468" y="1441416"/>
              <a:ext cx="3623589" cy="753425"/>
            </a:xfrm>
            <a:custGeom>
              <a:avLst/>
              <a:gdLst>
                <a:gd name="connsiteX0" fmla="*/ 0 w 4325151"/>
                <a:gd name="connsiteY0" fmla="*/ 75343 h 753425"/>
                <a:gd name="connsiteX1" fmla="*/ 75343 w 4325151"/>
                <a:gd name="connsiteY1" fmla="*/ 0 h 753425"/>
                <a:gd name="connsiteX2" fmla="*/ 4249809 w 4325151"/>
                <a:gd name="connsiteY2" fmla="*/ 0 h 753425"/>
                <a:gd name="connsiteX3" fmla="*/ 4325152 w 4325151"/>
                <a:gd name="connsiteY3" fmla="*/ 75343 h 753425"/>
                <a:gd name="connsiteX4" fmla="*/ 4325151 w 4325151"/>
                <a:gd name="connsiteY4" fmla="*/ 678083 h 753425"/>
                <a:gd name="connsiteX5" fmla="*/ 4249808 w 4325151"/>
                <a:gd name="connsiteY5" fmla="*/ 753426 h 753425"/>
                <a:gd name="connsiteX6" fmla="*/ 75343 w 4325151"/>
                <a:gd name="connsiteY6" fmla="*/ 753425 h 753425"/>
                <a:gd name="connsiteX7" fmla="*/ 0 w 4325151"/>
                <a:gd name="connsiteY7" fmla="*/ 678082 h 753425"/>
                <a:gd name="connsiteX8" fmla="*/ 0 w 4325151"/>
                <a:gd name="connsiteY8" fmla="*/ 75343 h 75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151" h="753425">
                  <a:moveTo>
                    <a:pt x="0" y="75343"/>
                  </a:moveTo>
                  <a:cubicBezTo>
                    <a:pt x="0" y="33732"/>
                    <a:pt x="33732" y="0"/>
                    <a:pt x="75343" y="0"/>
                  </a:cubicBezTo>
                  <a:lnTo>
                    <a:pt x="4249809" y="0"/>
                  </a:lnTo>
                  <a:cubicBezTo>
                    <a:pt x="4291420" y="0"/>
                    <a:pt x="4325152" y="33732"/>
                    <a:pt x="4325152" y="75343"/>
                  </a:cubicBezTo>
                  <a:cubicBezTo>
                    <a:pt x="4325152" y="276256"/>
                    <a:pt x="4325151" y="477170"/>
                    <a:pt x="4325151" y="678083"/>
                  </a:cubicBezTo>
                  <a:cubicBezTo>
                    <a:pt x="4325151" y="719694"/>
                    <a:pt x="4291419" y="753426"/>
                    <a:pt x="4249808" y="753426"/>
                  </a:cubicBezTo>
                  <a:lnTo>
                    <a:pt x="75343" y="753425"/>
                  </a:lnTo>
                  <a:cubicBezTo>
                    <a:pt x="33732" y="753425"/>
                    <a:pt x="0" y="719693"/>
                    <a:pt x="0" y="678082"/>
                  </a:cubicBezTo>
                  <a:lnTo>
                    <a:pt x="0" y="75343"/>
                  </a:lnTo>
                  <a:close/>
                </a:path>
              </a:pathLst>
            </a:custGeom>
            <a:solidFill>
              <a:srgbClr val="95D5DA"/>
            </a:solid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1001332" tIns="60960" rIns="60960" bIns="60960" numCol="1" spcCol="1270" anchor="ctr" anchorCtr="0">
              <a:noAutofit/>
            </a:bodyPr>
            <a:lstStyle/>
            <a:p>
              <a:pPr defTabSz="711182">
                <a:lnSpc>
                  <a:spcPct val="90000"/>
                </a:lnSpc>
                <a:spcBef>
                  <a:spcPct val="0"/>
                </a:spcBef>
                <a:spcAft>
                  <a:spcPct val="35000"/>
                </a:spcAft>
                <a:defRPr/>
              </a:pPr>
              <a:r>
                <a:rPr lang="en-US" sz="1600">
                  <a:solidFill>
                    <a:schemeClr val="tx1"/>
                  </a:solidFill>
                  <a:latin typeface="Arial"/>
                </a:rPr>
                <a:t>Dermatologic changes</a:t>
              </a:r>
            </a:p>
          </p:txBody>
        </p:sp>
        <p:sp>
          <p:nvSpPr>
            <p:cNvPr id="10" name="Rounded Rectangle 9">
              <a:extLst>
                <a:ext uri="{FF2B5EF4-FFF2-40B4-BE49-F238E27FC236}">
                  <a16:creationId xmlns:a16="http://schemas.microsoft.com/office/drawing/2014/main" id="{6ABBE9F4-9285-F73A-AF9E-E7FEF73E082D}"/>
                </a:ext>
              </a:extLst>
            </p:cNvPr>
            <p:cNvSpPr/>
            <p:nvPr/>
          </p:nvSpPr>
          <p:spPr>
            <a:xfrm>
              <a:off x="4995569" y="1516758"/>
              <a:ext cx="662543" cy="602740"/>
            </a:xfrm>
            <a:prstGeom prst="roundRect">
              <a:avLst>
                <a:gd name="adj" fmla="val 10000"/>
              </a:avLst>
            </a:prstGeom>
            <a:ln>
              <a:solidFill>
                <a:srgbClr val="02A396"/>
              </a:solidFill>
            </a:ln>
          </p:spPr>
          <p:style>
            <a:lnRef idx="2">
              <a:schemeClr val="accent1"/>
            </a:lnRef>
            <a:fillRef idx="1">
              <a:schemeClr val="lt1"/>
            </a:fillRef>
            <a:effectRef idx="0">
              <a:schemeClr val="accent1"/>
            </a:effectRef>
            <a:fontRef idx="minor">
              <a:schemeClr val="dk1"/>
            </a:fontRef>
          </p:style>
          <p:txBody>
            <a:bodyPr/>
            <a:lstStyle/>
            <a:p>
              <a:endParaRPr lang="en-US" sz="1350"/>
            </a:p>
          </p:txBody>
        </p:sp>
        <p:sp>
          <p:nvSpPr>
            <p:cNvPr id="11" name="Freeform 10">
              <a:extLst>
                <a:ext uri="{FF2B5EF4-FFF2-40B4-BE49-F238E27FC236}">
                  <a16:creationId xmlns:a16="http://schemas.microsoft.com/office/drawing/2014/main" id="{3224F4DB-B359-46B8-D14E-77EB25BF1069}"/>
                </a:ext>
              </a:extLst>
            </p:cNvPr>
            <p:cNvSpPr/>
            <p:nvPr/>
          </p:nvSpPr>
          <p:spPr>
            <a:xfrm>
              <a:off x="4839468" y="2270183"/>
              <a:ext cx="3623589" cy="753425"/>
            </a:xfrm>
            <a:custGeom>
              <a:avLst/>
              <a:gdLst>
                <a:gd name="connsiteX0" fmla="*/ 0 w 4325151"/>
                <a:gd name="connsiteY0" fmla="*/ 75343 h 753425"/>
                <a:gd name="connsiteX1" fmla="*/ 75343 w 4325151"/>
                <a:gd name="connsiteY1" fmla="*/ 0 h 753425"/>
                <a:gd name="connsiteX2" fmla="*/ 4249809 w 4325151"/>
                <a:gd name="connsiteY2" fmla="*/ 0 h 753425"/>
                <a:gd name="connsiteX3" fmla="*/ 4325152 w 4325151"/>
                <a:gd name="connsiteY3" fmla="*/ 75343 h 753425"/>
                <a:gd name="connsiteX4" fmla="*/ 4325151 w 4325151"/>
                <a:gd name="connsiteY4" fmla="*/ 678083 h 753425"/>
                <a:gd name="connsiteX5" fmla="*/ 4249808 w 4325151"/>
                <a:gd name="connsiteY5" fmla="*/ 753426 h 753425"/>
                <a:gd name="connsiteX6" fmla="*/ 75343 w 4325151"/>
                <a:gd name="connsiteY6" fmla="*/ 753425 h 753425"/>
                <a:gd name="connsiteX7" fmla="*/ 0 w 4325151"/>
                <a:gd name="connsiteY7" fmla="*/ 678082 h 753425"/>
                <a:gd name="connsiteX8" fmla="*/ 0 w 4325151"/>
                <a:gd name="connsiteY8" fmla="*/ 75343 h 75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151" h="753425">
                  <a:moveTo>
                    <a:pt x="0" y="75343"/>
                  </a:moveTo>
                  <a:cubicBezTo>
                    <a:pt x="0" y="33732"/>
                    <a:pt x="33732" y="0"/>
                    <a:pt x="75343" y="0"/>
                  </a:cubicBezTo>
                  <a:lnTo>
                    <a:pt x="4249809" y="0"/>
                  </a:lnTo>
                  <a:cubicBezTo>
                    <a:pt x="4291420" y="0"/>
                    <a:pt x="4325152" y="33732"/>
                    <a:pt x="4325152" y="75343"/>
                  </a:cubicBezTo>
                  <a:cubicBezTo>
                    <a:pt x="4325152" y="276256"/>
                    <a:pt x="4325151" y="477170"/>
                    <a:pt x="4325151" y="678083"/>
                  </a:cubicBezTo>
                  <a:cubicBezTo>
                    <a:pt x="4325151" y="719694"/>
                    <a:pt x="4291419" y="753426"/>
                    <a:pt x="4249808" y="753426"/>
                  </a:cubicBezTo>
                  <a:lnTo>
                    <a:pt x="75343" y="753425"/>
                  </a:lnTo>
                  <a:cubicBezTo>
                    <a:pt x="33732" y="753425"/>
                    <a:pt x="0" y="719693"/>
                    <a:pt x="0" y="678082"/>
                  </a:cubicBezTo>
                  <a:lnTo>
                    <a:pt x="0" y="75343"/>
                  </a:lnTo>
                  <a:close/>
                </a:path>
              </a:pathLst>
            </a:custGeom>
            <a:solidFill>
              <a:srgbClr val="95D5DA"/>
            </a:solidFill>
          </p:spPr>
          <p:style>
            <a:lnRef idx="2">
              <a:schemeClr val="lt1">
                <a:hueOff val="0"/>
                <a:satOff val="0"/>
                <a:lumOff val="0"/>
                <a:alphaOff val="0"/>
              </a:schemeClr>
            </a:lnRef>
            <a:fillRef idx="1">
              <a:schemeClr val="accent1">
                <a:shade val="80000"/>
                <a:hueOff val="238021"/>
                <a:satOff val="-25387"/>
                <a:lumOff val="14734"/>
                <a:alphaOff val="0"/>
              </a:schemeClr>
            </a:fillRef>
            <a:effectRef idx="0">
              <a:schemeClr val="accent1">
                <a:shade val="80000"/>
                <a:hueOff val="238021"/>
                <a:satOff val="-25387"/>
                <a:lumOff val="14734"/>
                <a:alphaOff val="0"/>
              </a:schemeClr>
            </a:effectRef>
            <a:fontRef idx="minor">
              <a:schemeClr val="lt1"/>
            </a:fontRef>
          </p:style>
          <p:txBody>
            <a:bodyPr spcFirstLastPara="0" vert="horz" wrap="square" lIns="1001332" tIns="60960" rIns="60960" bIns="60960" numCol="1" spcCol="1270" anchor="ctr" anchorCtr="0">
              <a:noAutofit/>
            </a:bodyPr>
            <a:lstStyle/>
            <a:p>
              <a:pPr defTabSz="711182">
                <a:lnSpc>
                  <a:spcPct val="90000"/>
                </a:lnSpc>
                <a:spcBef>
                  <a:spcPct val="0"/>
                </a:spcBef>
                <a:spcAft>
                  <a:spcPct val="35000"/>
                </a:spcAft>
                <a:defRPr/>
              </a:pPr>
              <a:r>
                <a:rPr lang="en-US" sz="1600">
                  <a:solidFill>
                    <a:schemeClr val="tx1"/>
                  </a:solidFill>
                  <a:latin typeface="Arial"/>
                </a:rPr>
                <a:t>Fatigue</a:t>
              </a:r>
            </a:p>
          </p:txBody>
        </p:sp>
        <p:sp>
          <p:nvSpPr>
            <p:cNvPr id="12" name="Rounded Rectangle 11">
              <a:extLst>
                <a:ext uri="{FF2B5EF4-FFF2-40B4-BE49-F238E27FC236}">
                  <a16:creationId xmlns:a16="http://schemas.microsoft.com/office/drawing/2014/main" id="{426F9539-96E7-AEBE-5CBC-981F4305E53E}"/>
                </a:ext>
              </a:extLst>
            </p:cNvPr>
            <p:cNvSpPr/>
            <p:nvPr/>
          </p:nvSpPr>
          <p:spPr>
            <a:xfrm>
              <a:off x="4995569" y="2345526"/>
              <a:ext cx="662543" cy="602740"/>
            </a:xfrm>
            <a:prstGeom prst="roundRect">
              <a:avLst>
                <a:gd name="adj" fmla="val 10000"/>
              </a:avLst>
            </a:prstGeom>
            <a:ln>
              <a:solidFill>
                <a:srgbClr val="02A396"/>
              </a:solidFill>
            </a:ln>
          </p:spPr>
          <p:style>
            <a:lnRef idx="2">
              <a:schemeClr val="accent1"/>
            </a:lnRef>
            <a:fillRef idx="1">
              <a:schemeClr val="lt1"/>
            </a:fillRef>
            <a:effectRef idx="0">
              <a:schemeClr val="accent1"/>
            </a:effectRef>
            <a:fontRef idx="minor">
              <a:schemeClr val="dk1"/>
            </a:fontRef>
          </p:style>
          <p:txBody>
            <a:bodyPr/>
            <a:lstStyle/>
            <a:p>
              <a:endParaRPr lang="en-US" sz="1350"/>
            </a:p>
          </p:txBody>
        </p:sp>
        <p:sp>
          <p:nvSpPr>
            <p:cNvPr id="13" name="Freeform 12">
              <a:extLst>
                <a:ext uri="{FF2B5EF4-FFF2-40B4-BE49-F238E27FC236}">
                  <a16:creationId xmlns:a16="http://schemas.microsoft.com/office/drawing/2014/main" id="{255E47BE-4389-3A14-3B9B-61679AEB1A61}"/>
                </a:ext>
              </a:extLst>
            </p:cNvPr>
            <p:cNvSpPr/>
            <p:nvPr/>
          </p:nvSpPr>
          <p:spPr>
            <a:xfrm>
              <a:off x="4839468" y="3098951"/>
              <a:ext cx="3623589" cy="753425"/>
            </a:xfrm>
            <a:custGeom>
              <a:avLst/>
              <a:gdLst>
                <a:gd name="connsiteX0" fmla="*/ 0 w 4325151"/>
                <a:gd name="connsiteY0" fmla="*/ 75343 h 753425"/>
                <a:gd name="connsiteX1" fmla="*/ 75343 w 4325151"/>
                <a:gd name="connsiteY1" fmla="*/ 0 h 753425"/>
                <a:gd name="connsiteX2" fmla="*/ 4249809 w 4325151"/>
                <a:gd name="connsiteY2" fmla="*/ 0 h 753425"/>
                <a:gd name="connsiteX3" fmla="*/ 4325152 w 4325151"/>
                <a:gd name="connsiteY3" fmla="*/ 75343 h 753425"/>
                <a:gd name="connsiteX4" fmla="*/ 4325151 w 4325151"/>
                <a:gd name="connsiteY4" fmla="*/ 678083 h 753425"/>
                <a:gd name="connsiteX5" fmla="*/ 4249808 w 4325151"/>
                <a:gd name="connsiteY5" fmla="*/ 753426 h 753425"/>
                <a:gd name="connsiteX6" fmla="*/ 75343 w 4325151"/>
                <a:gd name="connsiteY6" fmla="*/ 753425 h 753425"/>
                <a:gd name="connsiteX7" fmla="*/ 0 w 4325151"/>
                <a:gd name="connsiteY7" fmla="*/ 678082 h 753425"/>
                <a:gd name="connsiteX8" fmla="*/ 0 w 4325151"/>
                <a:gd name="connsiteY8" fmla="*/ 75343 h 75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151" h="753425">
                  <a:moveTo>
                    <a:pt x="0" y="75343"/>
                  </a:moveTo>
                  <a:cubicBezTo>
                    <a:pt x="0" y="33732"/>
                    <a:pt x="33732" y="0"/>
                    <a:pt x="75343" y="0"/>
                  </a:cubicBezTo>
                  <a:lnTo>
                    <a:pt x="4249809" y="0"/>
                  </a:lnTo>
                  <a:cubicBezTo>
                    <a:pt x="4291420" y="0"/>
                    <a:pt x="4325152" y="33732"/>
                    <a:pt x="4325152" y="75343"/>
                  </a:cubicBezTo>
                  <a:cubicBezTo>
                    <a:pt x="4325152" y="276256"/>
                    <a:pt x="4325151" y="477170"/>
                    <a:pt x="4325151" y="678083"/>
                  </a:cubicBezTo>
                  <a:cubicBezTo>
                    <a:pt x="4325151" y="719694"/>
                    <a:pt x="4291419" y="753426"/>
                    <a:pt x="4249808" y="753426"/>
                  </a:cubicBezTo>
                  <a:lnTo>
                    <a:pt x="75343" y="753425"/>
                  </a:lnTo>
                  <a:cubicBezTo>
                    <a:pt x="33732" y="753425"/>
                    <a:pt x="0" y="719693"/>
                    <a:pt x="0" y="678082"/>
                  </a:cubicBezTo>
                  <a:lnTo>
                    <a:pt x="0" y="75343"/>
                  </a:lnTo>
                  <a:close/>
                </a:path>
              </a:pathLst>
            </a:custGeom>
            <a:solidFill>
              <a:srgbClr val="95D5DA"/>
            </a:solidFill>
          </p:spPr>
          <p:style>
            <a:lnRef idx="2">
              <a:schemeClr val="lt1">
                <a:hueOff val="0"/>
                <a:satOff val="0"/>
                <a:lumOff val="0"/>
                <a:alphaOff val="0"/>
              </a:schemeClr>
            </a:lnRef>
            <a:fillRef idx="1">
              <a:schemeClr val="accent1">
                <a:shade val="80000"/>
                <a:hueOff val="476041"/>
                <a:satOff val="-50773"/>
                <a:lumOff val="29468"/>
                <a:alphaOff val="0"/>
              </a:schemeClr>
            </a:fillRef>
            <a:effectRef idx="0">
              <a:schemeClr val="accent1">
                <a:shade val="80000"/>
                <a:hueOff val="476041"/>
                <a:satOff val="-50773"/>
                <a:lumOff val="29468"/>
                <a:alphaOff val="0"/>
              </a:schemeClr>
            </a:effectRef>
            <a:fontRef idx="minor">
              <a:schemeClr val="lt1"/>
            </a:fontRef>
          </p:style>
          <p:txBody>
            <a:bodyPr spcFirstLastPara="0" vert="horz" wrap="square" lIns="1001332" tIns="60960" rIns="60960" bIns="60960" numCol="1" spcCol="1270" anchor="ctr" anchorCtr="0">
              <a:noAutofit/>
            </a:bodyPr>
            <a:lstStyle/>
            <a:p>
              <a:pPr defTabSz="711182">
                <a:lnSpc>
                  <a:spcPct val="90000"/>
                </a:lnSpc>
                <a:spcBef>
                  <a:spcPct val="0"/>
                </a:spcBef>
                <a:spcAft>
                  <a:spcPct val="35000"/>
                </a:spcAft>
                <a:defRPr/>
              </a:pPr>
              <a:r>
                <a:rPr lang="en-US" sz="1600">
                  <a:solidFill>
                    <a:schemeClr val="tx1"/>
                  </a:solidFill>
                  <a:latin typeface="Arial"/>
                </a:rPr>
                <a:t>Ventricular arrhythmia</a:t>
              </a:r>
            </a:p>
          </p:txBody>
        </p:sp>
        <p:sp>
          <p:nvSpPr>
            <p:cNvPr id="14" name="Rounded Rectangle 13">
              <a:extLst>
                <a:ext uri="{FF2B5EF4-FFF2-40B4-BE49-F238E27FC236}">
                  <a16:creationId xmlns:a16="http://schemas.microsoft.com/office/drawing/2014/main" id="{332AA9D5-704A-EF38-070C-D2803A7B6E81}"/>
                </a:ext>
              </a:extLst>
            </p:cNvPr>
            <p:cNvSpPr/>
            <p:nvPr/>
          </p:nvSpPr>
          <p:spPr>
            <a:xfrm>
              <a:off x="4995569" y="3174294"/>
              <a:ext cx="662543" cy="602740"/>
            </a:xfrm>
            <a:prstGeom prst="roundRect">
              <a:avLst>
                <a:gd name="adj" fmla="val 10000"/>
              </a:avLst>
            </a:prstGeom>
            <a:ln>
              <a:solidFill>
                <a:srgbClr val="02A396"/>
              </a:solidFill>
            </a:ln>
          </p:spPr>
          <p:style>
            <a:lnRef idx="2">
              <a:schemeClr val="accent1"/>
            </a:lnRef>
            <a:fillRef idx="1">
              <a:schemeClr val="lt1"/>
            </a:fillRef>
            <a:effectRef idx="0">
              <a:schemeClr val="accent1"/>
            </a:effectRef>
            <a:fontRef idx="minor">
              <a:schemeClr val="dk1"/>
            </a:fontRef>
          </p:style>
          <p:txBody>
            <a:bodyPr/>
            <a:lstStyle/>
            <a:p>
              <a:endParaRPr lang="en-US" sz="1350"/>
            </a:p>
          </p:txBody>
        </p:sp>
        <p:sp>
          <p:nvSpPr>
            <p:cNvPr id="15" name="Freeform 14">
              <a:extLst>
                <a:ext uri="{FF2B5EF4-FFF2-40B4-BE49-F238E27FC236}">
                  <a16:creationId xmlns:a16="http://schemas.microsoft.com/office/drawing/2014/main" id="{9624F2E0-8859-3B30-B48D-9C78AFB22512}"/>
                </a:ext>
              </a:extLst>
            </p:cNvPr>
            <p:cNvSpPr/>
            <p:nvPr/>
          </p:nvSpPr>
          <p:spPr>
            <a:xfrm>
              <a:off x="4839468" y="3927719"/>
              <a:ext cx="3623589" cy="753425"/>
            </a:xfrm>
            <a:custGeom>
              <a:avLst/>
              <a:gdLst>
                <a:gd name="connsiteX0" fmla="*/ 0 w 4325151"/>
                <a:gd name="connsiteY0" fmla="*/ 75343 h 753425"/>
                <a:gd name="connsiteX1" fmla="*/ 75343 w 4325151"/>
                <a:gd name="connsiteY1" fmla="*/ 0 h 753425"/>
                <a:gd name="connsiteX2" fmla="*/ 4249809 w 4325151"/>
                <a:gd name="connsiteY2" fmla="*/ 0 h 753425"/>
                <a:gd name="connsiteX3" fmla="*/ 4325152 w 4325151"/>
                <a:gd name="connsiteY3" fmla="*/ 75343 h 753425"/>
                <a:gd name="connsiteX4" fmla="*/ 4325151 w 4325151"/>
                <a:gd name="connsiteY4" fmla="*/ 678083 h 753425"/>
                <a:gd name="connsiteX5" fmla="*/ 4249808 w 4325151"/>
                <a:gd name="connsiteY5" fmla="*/ 753426 h 753425"/>
                <a:gd name="connsiteX6" fmla="*/ 75343 w 4325151"/>
                <a:gd name="connsiteY6" fmla="*/ 753425 h 753425"/>
                <a:gd name="connsiteX7" fmla="*/ 0 w 4325151"/>
                <a:gd name="connsiteY7" fmla="*/ 678082 h 753425"/>
                <a:gd name="connsiteX8" fmla="*/ 0 w 4325151"/>
                <a:gd name="connsiteY8" fmla="*/ 75343 h 75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151" h="753425">
                  <a:moveTo>
                    <a:pt x="0" y="75343"/>
                  </a:moveTo>
                  <a:cubicBezTo>
                    <a:pt x="0" y="33732"/>
                    <a:pt x="33732" y="0"/>
                    <a:pt x="75343" y="0"/>
                  </a:cubicBezTo>
                  <a:lnTo>
                    <a:pt x="4249809" y="0"/>
                  </a:lnTo>
                  <a:cubicBezTo>
                    <a:pt x="4291420" y="0"/>
                    <a:pt x="4325152" y="33732"/>
                    <a:pt x="4325152" y="75343"/>
                  </a:cubicBezTo>
                  <a:cubicBezTo>
                    <a:pt x="4325152" y="276256"/>
                    <a:pt x="4325151" y="477170"/>
                    <a:pt x="4325151" y="678083"/>
                  </a:cubicBezTo>
                  <a:cubicBezTo>
                    <a:pt x="4325151" y="719694"/>
                    <a:pt x="4291419" y="753426"/>
                    <a:pt x="4249808" y="753426"/>
                  </a:cubicBezTo>
                  <a:lnTo>
                    <a:pt x="75343" y="753425"/>
                  </a:lnTo>
                  <a:cubicBezTo>
                    <a:pt x="33732" y="753425"/>
                    <a:pt x="0" y="719693"/>
                    <a:pt x="0" y="678082"/>
                  </a:cubicBezTo>
                  <a:lnTo>
                    <a:pt x="0" y="75343"/>
                  </a:lnTo>
                  <a:close/>
                </a:path>
              </a:pathLst>
            </a:custGeom>
            <a:solidFill>
              <a:srgbClr val="95D5DA"/>
            </a:solidFill>
          </p:spPr>
          <p:style>
            <a:lnRef idx="2">
              <a:schemeClr val="lt1">
                <a:hueOff val="0"/>
                <a:satOff val="0"/>
                <a:lumOff val="0"/>
                <a:alphaOff val="0"/>
              </a:schemeClr>
            </a:lnRef>
            <a:fillRef idx="1">
              <a:schemeClr val="accent1">
                <a:shade val="80000"/>
                <a:hueOff val="714062"/>
                <a:satOff val="-76160"/>
                <a:lumOff val="44202"/>
                <a:alphaOff val="0"/>
              </a:schemeClr>
            </a:fillRef>
            <a:effectRef idx="0">
              <a:schemeClr val="accent1">
                <a:shade val="80000"/>
                <a:hueOff val="714062"/>
                <a:satOff val="-76160"/>
                <a:lumOff val="44202"/>
                <a:alphaOff val="0"/>
              </a:schemeClr>
            </a:effectRef>
            <a:fontRef idx="minor">
              <a:schemeClr val="lt1"/>
            </a:fontRef>
          </p:style>
          <p:txBody>
            <a:bodyPr spcFirstLastPara="0" vert="horz" wrap="square" lIns="1001332" tIns="60960" rIns="60960" bIns="60960" numCol="1" spcCol="1270" anchor="ctr" anchorCtr="0">
              <a:noAutofit/>
            </a:bodyPr>
            <a:lstStyle/>
            <a:p>
              <a:pPr defTabSz="711182">
                <a:lnSpc>
                  <a:spcPct val="90000"/>
                </a:lnSpc>
                <a:spcBef>
                  <a:spcPct val="0"/>
                </a:spcBef>
                <a:spcAft>
                  <a:spcPct val="35000"/>
                </a:spcAft>
                <a:defRPr/>
              </a:pPr>
              <a:r>
                <a:rPr lang="en-US" sz="1600" err="1">
                  <a:solidFill>
                    <a:schemeClr val="tx1">
                      <a:lumMod val="75000"/>
                    </a:schemeClr>
                  </a:solidFill>
                  <a:latin typeface="Arial"/>
                </a:rPr>
                <a:t>Cytopenias</a:t>
              </a:r>
              <a:endParaRPr lang="en-US" sz="1600">
                <a:solidFill>
                  <a:schemeClr val="tx1">
                    <a:lumMod val="75000"/>
                  </a:schemeClr>
                </a:solidFill>
                <a:latin typeface="Arial"/>
              </a:endParaRPr>
            </a:p>
          </p:txBody>
        </p:sp>
        <p:sp>
          <p:nvSpPr>
            <p:cNvPr id="16" name="Rounded Rectangle 15">
              <a:extLst>
                <a:ext uri="{FF2B5EF4-FFF2-40B4-BE49-F238E27FC236}">
                  <a16:creationId xmlns:a16="http://schemas.microsoft.com/office/drawing/2014/main" id="{8B200F01-4DBA-2776-1D53-8763EF428BCE}"/>
                </a:ext>
              </a:extLst>
            </p:cNvPr>
            <p:cNvSpPr/>
            <p:nvPr/>
          </p:nvSpPr>
          <p:spPr>
            <a:xfrm>
              <a:off x="4995569" y="4003061"/>
              <a:ext cx="662543" cy="602740"/>
            </a:xfrm>
            <a:prstGeom prst="roundRect">
              <a:avLst>
                <a:gd name="adj" fmla="val 10000"/>
              </a:avLst>
            </a:prstGeom>
            <a:ln>
              <a:solidFill>
                <a:srgbClr val="02A396"/>
              </a:solidFill>
            </a:ln>
          </p:spPr>
          <p:style>
            <a:lnRef idx="2">
              <a:schemeClr val="accent1"/>
            </a:lnRef>
            <a:fillRef idx="1">
              <a:schemeClr val="lt1"/>
            </a:fillRef>
            <a:effectRef idx="0">
              <a:schemeClr val="accent1"/>
            </a:effectRef>
            <a:fontRef idx="minor">
              <a:schemeClr val="dk1"/>
            </a:fontRef>
          </p:style>
          <p:txBody>
            <a:bodyPr/>
            <a:lstStyle/>
            <a:p>
              <a:endParaRPr lang="en-US" sz="1350"/>
            </a:p>
          </p:txBody>
        </p:sp>
        <p:pic>
          <p:nvPicPr>
            <p:cNvPr id="17" name="Picture 8" descr="C:\Users\lauren.sweet\Downloads\dermis (1).png">
              <a:extLst>
                <a:ext uri="{FF2B5EF4-FFF2-40B4-BE49-F238E27FC236}">
                  <a16:creationId xmlns:a16="http://schemas.microsoft.com/office/drawing/2014/main" id="{5F4667FC-2F8C-0D7C-C696-7244BCFA171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93668" y="1584956"/>
              <a:ext cx="466344" cy="4663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C:\Users\lauren.sweet\Downloads\weakness.png">
              <a:extLst>
                <a:ext uri="{FF2B5EF4-FFF2-40B4-BE49-F238E27FC236}">
                  <a16:creationId xmlns:a16="http://schemas.microsoft.com/office/drawing/2014/main" id="{258EBEB6-D89B-C2F5-1184-3F8B2D322F8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93668" y="2413724"/>
              <a:ext cx="466344" cy="4663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lauren.sweet\Downloads\arrhythmia.png">
              <a:extLst>
                <a:ext uri="{FF2B5EF4-FFF2-40B4-BE49-F238E27FC236}">
                  <a16:creationId xmlns:a16="http://schemas.microsoft.com/office/drawing/2014/main" id="{4A2D7393-E6A5-540A-1D37-F89AB4FAD20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093668" y="3242492"/>
              <a:ext cx="466344" cy="4663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lauren.sweet\Downloads\blood-cells (1).png">
              <a:extLst>
                <a:ext uri="{FF2B5EF4-FFF2-40B4-BE49-F238E27FC236}">
                  <a16:creationId xmlns:a16="http://schemas.microsoft.com/office/drawing/2014/main" id="{DF4EA7FD-7889-B4BB-4747-E703C58FFC6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093668" y="4071259"/>
              <a:ext cx="466344" cy="466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674FDDB8-B315-E85C-868D-36567DCB503B}"/>
              </a:ext>
            </a:extLst>
          </p:cNvPr>
          <p:cNvGrpSpPr/>
          <p:nvPr/>
        </p:nvGrpSpPr>
        <p:grpSpPr>
          <a:xfrm>
            <a:off x="620204" y="1543014"/>
            <a:ext cx="3527775" cy="3280251"/>
            <a:chOff x="535875" y="1315476"/>
            <a:chExt cx="3632233" cy="3493508"/>
          </a:xfrm>
        </p:grpSpPr>
        <p:grpSp>
          <p:nvGrpSpPr>
            <p:cNvPr id="22" name="Group 21">
              <a:extLst>
                <a:ext uri="{FF2B5EF4-FFF2-40B4-BE49-F238E27FC236}">
                  <a16:creationId xmlns:a16="http://schemas.microsoft.com/office/drawing/2014/main" id="{E67BBAD5-5CF9-E81D-0F73-D75DC38105AC}"/>
                </a:ext>
              </a:extLst>
            </p:cNvPr>
            <p:cNvGrpSpPr/>
            <p:nvPr/>
          </p:nvGrpSpPr>
          <p:grpSpPr>
            <a:xfrm>
              <a:off x="2381586" y="1315476"/>
              <a:ext cx="1159109" cy="1332309"/>
              <a:chOff x="1312545" y="71"/>
              <a:chExt cx="1310630" cy="1506471"/>
            </a:xfrm>
          </p:grpSpPr>
          <p:sp>
            <p:nvSpPr>
              <p:cNvPr id="51" name="Hexagon 50">
                <a:extLst>
                  <a:ext uri="{FF2B5EF4-FFF2-40B4-BE49-F238E27FC236}">
                    <a16:creationId xmlns:a16="http://schemas.microsoft.com/office/drawing/2014/main" id="{E3E47EC1-AA6D-CA7D-CE70-4F5475851915}"/>
                  </a:ext>
                </a:extLst>
              </p:cNvPr>
              <p:cNvSpPr/>
              <p:nvPr/>
            </p:nvSpPr>
            <p:spPr>
              <a:xfrm rot="5400000">
                <a:off x="1214624" y="97992"/>
                <a:ext cx="1506471" cy="1310630"/>
              </a:xfrm>
              <a:prstGeom prst="hexagon">
                <a:avLst>
                  <a:gd name="adj" fmla="val 25000"/>
                  <a:gd name="vf" fmla="val 115470"/>
                </a:avLst>
              </a:prstGeom>
              <a:solidFill>
                <a:schemeClr val="accent2">
                  <a:lumMod val="20000"/>
                  <a:lumOff val="80000"/>
                </a:schemeClr>
              </a:solidFill>
              <a:ln>
                <a:solidFill>
                  <a:srgbClr val="02A396"/>
                </a:solidFill>
              </a:ln>
            </p:spPr>
            <p:style>
              <a:lnRef idx="2">
                <a:schemeClr val="accent1"/>
              </a:lnRef>
              <a:fillRef idx="1">
                <a:schemeClr val="lt1"/>
              </a:fillRef>
              <a:effectRef idx="0">
                <a:schemeClr val="accent1"/>
              </a:effectRef>
              <a:fontRef idx="minor">
                <a:schemeClr val="dk1"/>
              </a:fontRef>
            </p:style>
            <p:txBody>
              <a:bodyPr/>
              <a:lstStyle/>
              <a:p>
                <a:endParaRPr lang="en-US" sz="1350"/>
              </a:p>
            </p:txBody>
          </p:sp>
          <p:sp>
            <p:nvSpPr>
              <p:cNvPr id="52" name="Hexagon 4">
                <a:extLst>
                  <a:ext uri="{FF2B5EF4-FFF2-40B4-BE49-F238E27FC236}">
                    <a16:creationId xmlns:a16="http://schemas.microsoft.com/office/drawing/2014/main" id="{9DCC8C95-768D-1C59-3CBD-6D43FE849E76}"/>
                  </a:ext>
                </a:extLst>
              </p:cNvPr>
              <p:cNvSpPr/>
              <p:nvPr/>
            </p:nvSpPr>
            <p:spPr>
              <a:xfrm>
                <a:off x="1516784" y="234830"/>
                <a:ext cx="902150" cy="10369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160">
                  <a:lnSpc>
                    <a:spcPct val="90000"/>
                  </a:lnSpc>
                  <a:spcBef>
                    <a:spcPct val="0"/>
                  </a:spcBef>
                  <a:spcAft>
                    <a:spcPct val="35000"/>
                  </a:spcAft>
                  <a:defRPr/>
                </a:pPr>
                <a:endParaRPr lang="en-US" sz="3600">
                  <a:solidFill>
                    <a:prstClr val="white"/>
                  </a:solidFill>
                  <a:latin typeface="Arial"/>
                </a:endParaRPr>
              </a:p>
            </p:txBody>
          </p:sp>
        </p:grpSp>
        <p:grpSp>
          <p:nvGrpSpPr>
            <p:cNvPr id="23" name="Group 22">
              <a:extLst>
                <a:ext uri="{FF2B5EF4-FFF2-40B4-BE49-F238E27FC236}">
                  <a16:creationId xmlns:a16="http://schemas.microsoft.com/office/drawing/2014/main" id="{B1745F9A-BCE3-F99A-364F-40CDC889CA5F}"/>
                </a:ext>
              </a:extLst>
            </p:cNvPr>
            <p:cNvGrpSpPr/>
            <p:nvPr/>
          </p:nvGrpSpPr>
          <p:grpSpPr>
            <a:xfrm>
              <a:off x="3008999" y="2394131"/>
              <a:ext cx="1159109" cy="1332309"/>
              <a:chOff x="1312545" y="71"/>
              <a:chExt cx="1310630" cy="1506471"/>
            </a:xfrm>
          </p:grpSpPr>
          <p:sp>
            <p:nvSpPr>
              <p:cNvPr id="49" name="Hexagon 48">
                <a:extLst>
                  <a:ext uri="{FF2B5EF4-FFF2-40B4-BE49-F238E27FC236}">
                    <a16:creationId xmlns:a16="http://schemas.microsoft.com/office/drawing/2014/main" id="{FF2363FC-229A-E234-C440-8094B849EF7C}"/>
                  </a:ext>
                </a:extLst>
              </p:cNvPr>
              <p:cNvSpPr/>
              <p:nvPr/>
            </p:nvSpPr>
            <p:spPr>
              <a:xfrm rot="5400000">
                <a:off x="1214624" y="97992"/>
                <a:ext cx="1506471" cy="1310630"/>
              </a:xfrm>
              <a:prstGeom prst="hexagon">
                <a:avLst>
                  <a:gd name="adj" fmla="val 25000"/>
                  <a:gd name="vf" fmla="val 115470"/>
                </a:avLst>
              </a:prstGeom>
              <a:solidFill>
                <a:schemeClr val="accent1">
                  <a:lumMod val="60000"/>
                  <a:lumOff val="40000"/>
                </a:schemeClr>
              </a:solidFill>
              <a:ln>
                <a:solidFill>
                  <a:srgbClr val="02A396"/>
                </a:solidFill>
              </a:ln>
            </p:spPr>
            <p:style>
              <a:lnRef idx="2">
                <a:schemeClr val="accent1"/>
              </a:lnRef>
              <a:fillRef idx="1">
                <a:schemeClr val="lt1"/>
              </a:fillRef>
              <a:effectRef idx="0">
                <a:schemeClr val="accent1"/>
              </a:effectRef>
              <a:fontRef idx="minor">
                <a:schemeClr val="dk1"/>
              </a:fontRef>
            </p:style>
            <p:txBody>
              <a:bodyPr/>
              <a:lstStyle/>
              <a:p>
                <a:endParaRPr lang="en-US" sz="1350"/>
              </a:p>
            </p:txBody>
          </p:sp>
          <p:sp>
            <p:nvSpPr>
              <p:cNvPr id="50" name="Hexagon 4">
                <a:extLst>
                  <a:ext uri="{FF2B5EF4-FFF2-40B4-BE49-F238E27FC236}">
                    <a16:creationId xmlns:a16="http://schemas.microsoft.com/office/drawing/2014/main" id="{D3D8664B-891E-AD45-FA07-094639B69A1A}"/>
                  </a:ext>
                </a:extLst>
              </p:cNvPr>
              <p:cNvSpPr/>
              <p:nvPr/>
            </p:nvSpPr>
            <p:spPr>
              <a:xfrm>
                <a:off x="1516784" y="234830"/>
                <a:ext cx="902150" cy="10369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160">
                  <a:lnSpc>
                    <a:spcPct val="90000"/>
                  </a:lnSpc>
                  <a:spcBef>
                    <a:spcPct val="0"/>
                  </a:spcBef>
                  <a:spcAft>
                    <a:spcPct val="35000"/>
                  </a:spcAft>
                  <a:defRPr/>
                </a:pPr>
                <a:endParaRPr lang="en-US" sz="3600">
                  <a:solidFill>
                    <a:prstClr val="white"/>
                  </a:solidFill>
                  <a:latin typeface="Arial"/>
                </a:endParaRPr>
              </a:p>
            </p:txBody>
          </p:sp>
        </p:grpSp>
        <p:grpSp>
          <p:nvGrpSpPr>
            <p:cNvPr id="24" name="Group 23">
              <a:extLst>
                <a:ext uri="{FF2B5EF4-FFF2-40B4-BE49-F238E27FC236}">
                  <a16:creationId xmlns:a16="http://schemas.microsoft.com/office/drawing/2014/main" id="{BD4243BD-0538-D9E5-FB59-24C21839C088}"/>
                </a:ext>
              </a:extLst>
            </p:cNvPr>
            <p:cNvGrpSpPr/>
            <p:nvPr/>
          </p:nvGrpSpPr>
          <p:grpSpPr>
            <a:xfrm>
              <a:off x="2381587" y="3476675"/>
              <a:ext cx="1159109" cy="1332309"/>
              <a:chOff x="1312546" y="70"/>
              <a:chExt cx="1310630" cy="1506471"/>
            </a:xfrm>
          </p:grpSpPr>
          <p:sp>
            <p:nvSpPr>
              <p:cNvPr id="47" name="Hexagon 46">
                <a:extLst>
                  <a:ext uri="{FF2B5EF4-FFF2-40B4-BE49-F238E27FC236}">
                    <a16:creationId xmlns:a16="http://schemas.microsoft.com/office/drawing/2014/main" id="{00362875-6391-347F-79CD-A68A5ABFD68C}"/>
                  </a:ext>
                </a:extLst>
              </p:cNvPr>
              <p:cNvSpPr/>
              <p:nvPr/>
            </p:nvSpPr>
            <p:spPr>
              <a:xfrm rot="5400000">
                <a:off x="1214625" y="97991"/>
                <a:ext cx="1506471" cy="1310630"/>
              </a:xfrm>
              <a:prstGeom prst="hexagon">
                <a:avLst>
                  <a:gd name="adj" fmla="val 25000"/>
                  <a:gd name="vf" fmla="val 115470"/>
                </a:avLst>
              </a:prstGeom>
              <a:solidFill>
                <a:schemeClr val="accent4">
                  <a:lumMod val="20000"/>
                  <a:lumOff val="80000"/>
                </a:schemeClr>
              </a:solidFill>
              <a:ln>
                <a:solidFill>
                  <a:srgbClr val="02A396"/>
                </a:solidFill>
              </a:ln>
            </p:spPr>
            <p:style>
              <a:lnRef idx="2">
                <a:schemeClr val="accent1"/>
              </a:lnRef>
              <a:fillRef idx="1">
                <a:schemeClr val="lt1"/>
              </a:fillRef>
              <a:effectRef idx="0">
                <a:schemeClr val="accent1"/>
              </a:effectRef>
              <a:fontRef idx="minor">
                <a:schemeClr val="dk1"/>
              </a:fontRef>
            </p:style>
            <p:txBody>
              <a:bodyPr/>
              <a:lstStyle/>
              <a:p>
                <a:endParaRPr lang="en-US" sz="1350"/>
              </a:p>
            </p:txBody>
          </p:sp>
          <p:sp>
            <p:nvSpPr>
              <p:cNvPr id="48" name="Hexagon 4">
                <a:extLst>
                  <a:ext uri="{FF2B5EF4-FFF2-40B4-BE49-F238E27FC236}">
                    <a16:creationId xmlns:a16="http://schemas.microsoft.com/office/drawing/2014/main" id="{584E4F75-912C-264B-1A47-E73964AC688B}"/>
                  </a:ext>
                </a:extLst>
              </p:cNvPr>
              <p:cNvSpPr/>
              <p:nvPr/>
            </p:nvSpPr>
            <p:spPr>
              <a:xfrm>
                <a:off x="1516784" y="234830"/>
                <a:ext cx="902150" cy="10369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160">
                  <a:lnSpc>
                    <a:spcPct val="90000"/>
                  </a:lnSpc>
                  <a:spcBef>
                    <a:spcPct val="0"/>
                  </a:spcBef>
                  <a:spcAft>
                    <a:spcPct val="35000"/>
                  </a:spcAft>
                  <a:defRPr/>
                </a:pPr>
                <a:endParaRPr lang="en-US" sz="3600">
                  <a:solidFill>
                    <a:prstClr val="white"/>
                  </a:solidFill>
                  <a:latin typeface="Arial"/>
                </a:endParaRPr>
              </a:p>
            </p:txBody>
          </p:sp>
        </p:grpSp>
        <p:grpSp>
          <p:nvGrpSpPr>
            <p:cNvPr id="25" name="Group 24">
              <a:extLst>
                <a:ext uri="{FF2B5EF4-FFF2-40B4-BE49-F238E27FC236}">
                  <a16:creationId xmlns:a16="http://schemas.microsoft.com/office/drawing/2014/main" id="{9E852124-C04E-57CF-31CF-D2EA5A31FD18}"/>
                </a:ext>
              </a:extLst>
            </p:cNvPr>
            <p:cNvGrpSpPr/>
            <p:nvPr/>
          </p:nvGrpSpPr>
          <p:grpSpPr>
            <a:xfrm>
              <a:off x="1171854" y="3476673"/>
              <a:ext cx="1159109" cy="1332309"/>
              <a:chOff x="1312548" y="68"/>
              <a:chExt cx="1310630" cy="1506471"/>
            </a:xfrm>
          </p:grpSpPr>
          <p:sp>
            <p:nvSpPr>
              <p:cNvPr id="45" name="Hexagon 44">
                <a:extLst>
                  <a:ext uri="{FF2B5EF4-FFF2-40B4-BE49-F238E27FC236}">
                    <a16:creationId xmlns:a16="http://schemas.microsoft.com/office/drawing/2014/main" id="{654358C4-6492-6A53-662E-ADF76EE76984}"/>
                  </a:ext>
                </a:extLst>
              </p:cNvPr>
              <p:cNvSpPr/>
              <p:nvPr/>
            </p:nvSpPr>
            <p:spPr>
              <a:xfrm rot="5400000">
                <a:off x="1214627" y="97989"/>
                <a:ext cx="1506471" cy="1310630"/>
              </a:xfrm>
              <a:prstGeom prst="hexagon">
                <a:avLst>
                  <a:gd name="adj" fmla="val 25000"/>
                  <a:gd name="vf" fmla="val 115470"/>
                </a:avLst>
              </a:prstGeom>
              <a:solidFill>
                <a:schemeClr val="accent2">
                  <a:lumMod val="20000"/>
                  <a:lumOff val="80000"/>
                </a:schemeClr>
              </a:solidFill>
              <a:ln>
                <a:solidFill>
                  <a:srgbClr val="02A396"/>
                </a:solidFill>
              </a:ln>
            </p:spPr>
            <p:style>
              <a:lnRef idx="2">
                <a:schemeClr val="accent1"/>
              </a:lnRef>
              <a:fillRef idx="1">
                <a:schemeClr val="lt1"/>
              </a:fillRef>
              <a:effectRef idx="0">
                <a:schemeClr val="accent1"/>
              </a:effectRef>
              <a:fontRef idx="minor">
                <a:schemeClr val="dk1"/>
              </a:fontRef>
            </p:style>
            <p:txBody>
              <a:bodyPr/>
              <a:lstStyle/>
              <a:p>
                <a:endParaRPr lang="en-US" sz="1350"/>
              </a:p>
            </p:txBody>
          </p:sp>
          <p:sp>
            <p:nvSpPr>
              <p:cNvPr id="46" name="Hexagon 4">
                <a:extLst>
                  <a:ext uri="{FF2B5EF4-FFF2-40B4-BE49-F238E27FC236}">
                    <a16:creationId xmlns:a16="http://schemas.microsoft.com/office/drawing/2014/main" id="{3B3EBE3C-9A6E-2A2A-6708-0EAAEB5AB6C5}"/>
                  </a:ext>
                </a:extLst>
              </p:cNvPr>
              <p:cNvSpPr/>
              <p:nvPr/>
            </p:nvSpPr>
            <p:spPr>
              <a:xfrm>
                <a:off x="1516784" y="234830"/>
                <a:ext cx="902150" cy="10369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160">
                  <a:lnSpc>
                    <a:spcPct val="90000"/>
                  </a:lnSpc>
                  <a:spcBef>
                    <a:spcPct val="0"/>
                  </a:spcBef>
                  <a:spcAft>
                    <a:spcPct val="35000"/>
                  </a:spcAft>
                  <a:defRPr/>
                </a:pPr>
                <a:endParaRPr lang="en-US" sz="3600">
                  <a:solidFill>
                    <a:prstClr val="white"/>
                  </a:solidFill>
                  <a:latin typeface="Arial"/>
                </a:endParaRPr>
              </a:p>
            </p:txBody>
          </p:sp>
        </p:grpSp>
        <p:grpSp>
          <p:nvGrpSpPr>
            <p:cNvPr id="26" name="Group 25">
              <a:extLst>
                <a:ext uri="{FF2B5EF4-FFF2-40B4-BE49-F238E27FC236}">
                  <a16:creationId xmlns:a16="http://schemas.microsoft.com/office/drawing/2014/main" id="{5D44FE16-BEF9-7BAF-72BD-F927066FBFAD}"/>
                </a:ext>
              </a:extLst>
            </p:cNvPr>
            <p:cNvGrpSpPr/>
            <p:nvPr/>
          </p:nvGrpSpPr>
          <p:grpSpPr>
            <a:xfrm>
              <a:off x="535875" y="2394131"/>
              <a:ext cx="1159109" cy="1332309"/>
              <a:chOff x="1312545" y="71"/>
              <a:chExt cx="1310630" cy="1506471"/>
            </a:xfrm>
          </p:grpSpPr>
          <p:sp>
            <p:nvSpPr>
              <p:cNvPr id="43" name="Hexagon 42">
                <a:extLst>
                  <a:ext uri="{FF2B5EF4-FFF2-40B4-BE49-F238E27FC236}">
                    <a16:creationId xmlns:a16="http://schemas.microsoft.com/office/drawing/2014/main" id="{278C6D6D-051F-1388-FEDC-CE9CE3DBAB79}"/>
                  </a:ext>
                </a:extLst>
              </p:cNvPr>
              <p:cNvSpPr/>
              <p:nvPr/>
            </p:nvSpPr>
            <p:spPr>
              <a:xfrm rot="5400000">
                <a:off x="1214624" y="97992"/>
                <a:ext cx="1506471" cy="1310630"/>
              </a:xfrm>
              <a:prstGeom prst="hexagon">
                <a:avLst>
                  <a:gd name="adj" fmla="val 25000"/>
                  <a:gd name="vf" fmla="val 115470"/>
                </a:avLst>
              </a:prstGeom>
              <a:solidFill>
                <a:schemeClr val="accent1">
                  <a:lumMod val="60000"/>
                  <a:lumOff val="40000"/>
                </a:schemeClr>
              </a:solidFill>
              <a:ln>
                <a:solidFill>
                  <a:srgbClr val="02A396"/>
                </a:solidFill>
              </a:ln>
            </p:spPr>
            <p:style>
              <a:lnRef idx="2">
                <a:schemeClr val="accent1"/>
              </a:lnRef>
              <a:fillRef idx="1">
                <a:schemeClr val="lt1"/>
              </a:fillRef>
              <a:effectRef idx="0">
                <a:schemeClr val="accent1"/>
              </a:effectRef>
              <a:fontRef idx="minor">
                <a:schemeClr val="dk1"/>
              </a:fontRef>
            </p:style>
            <p:txBody>
              <a:bodyPr/>
              <a:lstStyle/>
              <a:p>
                <a:endParaRPr lang="en-US" sz="1350"/>
              </a:p>
            </p:txBody>
          </p:sp>
          <p:sp>
            <p:nvSpPr>
              <p:cNvPr id="44" name="Hexagon 4">
                <a:extLst>
                  <a:ext uri="{FF2B5EF4-FFF2-40B4-BE49-F238E27FC236}">
                    <a16:creationId xmlns:a16="http://schemas.microsoft.com/office/drawing/2014/main" id="{7F45D2B0-725C-F0FD-06E3-9B170EFB7029}"/>
                  </a:ext>
                </a:extLst>
              </p:cNvPr>
              <p:cNvSpPr/>
              <p:nvPr/>
            </p:nvSpPr>
            <p:spPr>
              <a:xfrm>
                <a:off x="1516784" y="234830"/>
                <a:ext cx="902150" cy="10369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160">
                  <a:lnSpc>
                    <a:spcPct val="90000"/>
                  </a:lnSpc>
                  <a:spcBef>
                    <a:spcPct val="0"/>
                  </a:spcBef>
                  <a:spcAft>
                    <a:spcPct val="35000"/>
                  </a:spcAft>
                  <a:defRPr/>
                </a:pPr>
                <a:endParaRPr lang="en-US" sz="3600">
                  <a:solidFill>
                    <a:prstClr val="white"/>
                  </a:solidFill>
                  <a:latin typeface="Arial"/>
                </a:endParaRPr>
              </a:p>
            </p:txBody>
          </p:sp>
        </p:grpSp>
        <p:sp>
          <p:nvSpPr>
            <p:cNvPr id="27" name="TextBox 26">
              <a:extLst>
                <a:ext uri="{FF2B5EF4-FFF2-40B4-BE49-F238E27FC236}">
                  <a16:creationId xmlns:a16="http://schemas.microsoft.com/office/drawing/2014/main" id="{1A963C12-B649-C5F0-3406-3BBAAA783022}"/>
                </a:ext>
              </a:extLst>
            </p:cNvPr>
            <p:cNvSpPr txBox="1"/>
            <p:nvPr/>
          </p:nvSpPr>
          <p:spPr>
            <a:xfrm>
              <a:off x="2381586" y="2030267"/>
              <a:ext cx="1159109" cy="338359"/>
            </a:xfrm>
            <a:prstGeom prst="rect">
              <a:avLst/>
            </a:prstGeom>
            <a:noFill/>
          </p:spPr>
          <p:txBody>
            <a:bodyPr wrap="square" rtlCol="0">
              <a:spAutoFit/>
            </a:bodyPr>
            <a:lstStyle/>
            <a:p>
              <a:pPr algn="ctr" defTabSz="914378">
                <a:defRPr/>
              </a:pPr>
              <a:r>
                <a:rPr lang="en-US" sz="1400">
                  <a:solidFill>
                    <a:srgbClr val="000000"/>
                  </a:solidFill>
                  <a:latin typeface="Arial"/>
                </a:rPr>
                <a:t>Arthralgia</a:t>
              </a:r>
            </a:p>
          </p:txBody>
        </p:sp>
        <p:sp>
          <p:nvSpPr>
            <p:cNvPr id="28" name="TextBox 27">
              <a:extLst>
                <a:ext uri="{FF2B5EF4-FFF2-40B4-BE49-F238E27FC236}">
                  <a16:creationId xmlns:a16="http://schemas.microsoft.com/office/drawing/2014/main" id="{D0A3CE71-2258-29C4-BE68-44D25C0FECE6}"/>
                </a:ext>
              </a:extLst>
            </p:cNvPr>
            <p:cNvSpPr txBox="1"/>
            <p:nvPr/>
          </p:nvSpPr>
          <p:spPr>
            <a:xfrm>
              <a:off x="3008998" y="3124284"/>
              <a:ext cx="1159110" cy="338359"/>
            </a:xfrm>
            <a:prstGeom prst="rect">
              <a:avLst/>
            </a:prstGeom>
            <a:noFill/>
          </p:spPr>
          <p:txBody>
            <a:bodyPr wrap="square" rtlCol="0">
              <a:spAutoFit/>
            </a:bodyPr>
            <a:lstStyle/>
            <a:p>
              <a:pPr algn="ctr" defTabSz="914378">
                <a:defRPr/>
              </a:pPr>
              <a:r>
                <a:rPr lang="en-US" sz="1400">
                  <a:solidFill>
                    <a:srgbClr val="000000"/>
                  </a:solidFill>
                  <a:latin typeface="Arial"/>
                </a:rPr>
                <a:t>Infection</a:t>
              </a:r>
            </a:p>
          </p:txBody>
        </p:sp>
        <p:sp>
          <p:nvSpPr>
            <p:cNvPr id="29" name="TextBox 28">
              <a:extLst>
                <a:ext uri="{FF2B5EF4-FFF2-40B4-BE49-F238E27FC236}">
                  <a16:creationId xmlns:a16="http://schemas.microsoft.com/office/drawing/2014/main" id="{52908F75-4E56-8ECA-DD91-FD2C80BB4788}"/>
                </a:ext>
              </a:extLst>
            </p:cNvPr>
            <p:cNvSpPr txBox="1"/>
            <p:nvPr/>
          </p:nvSpPr>
          <p:spPr>
            <a:xfrm>
              <a:off x="2381586" y="4201992"/>
              <a:ext cx="1159109" cy="338359"/>
            </a:xfrm>
            <a:prstGeom prst="rect">
              <a:avLst/>
            </a:prstGeom>
            <a:noFill/>
          </p:spPr>
          <p:txBody>
            <a:bodyPr wrap="square" rtlCol="0">
              <a:spAutoFit/>
            </a:bodyPr>
            <a:lstStyle/>
            <a:p>
              <a:pPr algn="ctr" defTabSz="914378">
                <a:defRPr/>
              </a:pPr>
              <a:r>
                <a:rPr lang="en-US" sz="1400">
                  <a:solidFill>
                    <a:srgbClr val="000000"/>
                  </a:solidFill>
                  <a:latin typeface="Arial"/>
                </a:rPr>
                <a:t>Diarrhea</a:t>
              </a:r>
            </a:p>
          </p:txBody>
        </p:sp>
        <p:sp>
          <p:nvSpPr>
            <p:cNvPr id="30" name="TextBox 29">
              <a:extLst>
                <a:ext uri="{FF2B5EF4-FFF2-40B4-BE49-F238E27FC236}">
                  <a16:creationId xmlns:a16="http://schemas.microsoft.com/office/drawing/2014/main" id="{34145D76-57D0-ECCA-4AA6-F2D00569C27B}"/>
                </a:ext>
              </a:extLst>
            </p:cNvPr>
            <p:cNvSpPr txBox="1"/>
            <p:nvPr/>
          </p:nvSpPr>
          <p:spPr>
            <a:xfrm>
              <a:off x="1171851" y="4201992"/>
              <a:ext cx="1159109" cy="532914"/>
            </a:xfrm>
            <a:prstGeom prst="rect">
              <a:avLst/>
            </a:prstGeom>
            <a:noFill/>
          </p:spPr>
          <p:txBody>
            <a:bodyPr wrap="square" rtlCol="0">
              <a:spAutoFit/>
            </a:bodyPr>
            <a:lstStyle/>
            <a:p>
              <a:pPr algn="ctr" defTabSz="914378">
                <a:defRPr/>
              </a:pPr>
              <a:r>
                <a:rPr lang="en-US" sz="1275" spc="-50">
                  <a:solidFill>
                    <a:srgbClr val="000000"/>
                  </a:solidFill>
                  <a:latin typeface="Arial"/>
                </a:rPr>
                <a:t>Hypertension</a:t>
              </a:r>
            </a:p>
          </p:txBody>
        </p:sp>
        <p:sp>
          <p:nvSpPr>
            <p:cNvPr id="31" name="TextBox 30">
              <a:extLst>
                <a:ext uri="{FF2B5EF4-FFF2-40B4-BE49-F238E27FC236}">
                  <a16:creationId xmlns:a16="http://schemas.microsoft.com/office/drawing/2014/main" id="{EE63328F-FED8-E4BD-7ED6-FA502D7A99DC}"/>
                </a:ext>
              </a:extLst>
            </p:cNvPr>
            <p:cNvSpPr txBox="1"/>
            <p:nvPr/>
          </p:nvSpPr>
          <p:spPr>
            <a:xfrm>
              <a:off x="535875" y="3124284"/>
              <a:ext cx="1159109" cy="338359"/>
            </a:xfrm>
            <a:prstGeom prst="rect">
              <a:avLst/>
            </a:prstGeom>
            <a:noFill/>
          </p:spPr>
          <p:txBody>
            <a:bodyPr wrap="square" rtlCol="0">
              <a:spAutoFit/>
            </a:bodyPr>
            <a:lstStyle/>
            <a:p>
              <a:pPr algn="ctr" defTabSz="914378">
                <a:defRPr/>
              </a:pPr>
              <a:r>
                <a:rPr lang="en-US" sz="1400">
                  <a:solidFill>
                    <a:srgbClr val="000000"/>
                  </a:solidFill>
                  <a:latin typeface="Arial"/>
                </a:rPr>
                <a:t>Bleeding</a:t>
              </a:r>
            </a:p>
          </p:txBody>
        </p:sp>
        <p:grpSp>
          <p:nvGrpSpPr>
            <p:cNvPr id="32" name="Group 31">
              <a:extLst>
                <a:ext uri="{FF2B5EF4-FFF2-40B4-BE49-F238E27FC236}">
                  <a16:creationId xmlns:a16="http://schemas.microsoft.com/office/drawing/2014/main" id="{554B7ACA-9865-5E19-7338-B72AEA932A73}"/>
                </a:ext>
              </a:extLst>
            </p:cNvPr>
            <p:cNvGrpSpPr/>
            <p:nvPr/>
          </p:nvGrpSpPr>
          <p:grpSpPr>
            <a:xfrm>
              <a:off x="1171851" y="1315476"/>
              <a:ext cx="1159109" cy="1332309"/>
              <a:chOff x="1312545" y="71"/>
              <a:chExt cx="1310630" cy="1506471"/>
            </a:xfrm>
          </p:grpSpPr>
          <p:sp>
            <p:nvSpPr>
              <p:cNvPr id="41" name="Hexagon 40">
                <a:extLst>
                  <a:ext uri="{FF2B5EF4-FFF2-40B4-BE49-F238E27FC236}">
                    <a16:creationId xmlns:a16="http://schemas.microsoft.com/office/drawing/2014/main" id="{AD04546D-8A54-6A2A-EF55-23F76372E309}"/>
                  </a:ext>
                </a:extLst>
              </p:cNvPr>
              <p:cNvSpPr/>
              <p:nvPr/>
            </p:nvSpPr>
            <p:spPr>
              <a:xfrm rot="5400000">
                <a:off x="1214624" y="97992"/>
                <a:ext cx="1506471" cy="1310630"/>
              </a:xfrm>
              <a:prstGeom prst="hexagon">
                <a:avLst>
                  <a:gd name="adj" fmla="val 25000"/>
                  <a:gd name="vf" fmla="val 115470"/>
                </a:avLst>
              </a:prstGeom>
              <a:solidFill>
                <a:schemeClr val="accent4">
                  <a:lumMod val="20000"/>
                  <a:lumOff val="80000"/>
                </a:schemeClr>
              </a:solidFill>
              <a:ln>
                <a:solidFill>
                  <a:srgbClr val="02A396"/>
                </a:solidFill>
              </a:ln>
            </p:spPr>
            <p:style>
              <a:lnRef idx="2">
                <a:schemeClr val="accent1"/>
              </a:lnRef>
              <a:fillRef idx="1">
                <a:schemeClr val="lt1"/>
              </a:fillRef>
              <a:effectRef idx="0">
                <a:schemeClr val="accent1"/>
              </a:effectRef>
              <a:fontRef idx="minor">
                <a:schemeClr val="dk1"/>
              </a:fontRef>
            </p:style>
            <p:txBody>
              <a:bodyPr/>
              <a:lstStyle/>
              <a:p>
                <a:endParaRPr lang="en-US" sz="1350"/>
              </a:p>
            </p:txBody>
          </p:sp>
          <p:sp>
            <p:nvSpPr>
              <p:cNvPr id="42" name="Hexagon 4">
                <a:extLst>
                  <a:ext uri="{FF2B5EF4-FFF2-40B4-BE49-F238E27FC236}">
                    <a16:creationId xmlns:a16="http://schemas.microsoft.com/office/drawing/2014/main" id="{EB7DDB89-8651-2525-06DD-B005EFE01734}"/>
                  </a:ext>
                </a:extLst>
              </p:cNvPr>
              <p:cNvSpPr/>
              <p:nvPr/>
            </p:nvSpPr>
            <p:spPr>
              <a:xfrm>
                <a:off x="1516784" y="234830"/>
                <a:ext cx="902150" cy="10369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160">
                  <a:lnSpc>
                    <a:spcPct val="90000"/>
                  </a:lnSpc>
                  <a:spcBef>
                    <a:spcPct val="0"/>
                  </a:spcBef>
                  <a:spcAft>
                    <a:spcPct val="35000"/>
                  </a:spcAft>
                  <a:defRPr/>
                </a:pPr>
                <a:endParaRPr lang="en-US" sz="3600">
                  <a:solidFill>
                    <a:prstClr val="white"/>
                  </a:solidFill>
                  <a:latin typeface="Arial"/>
                </a:endParaRPr>
              </a:p>
            </p:txBody>
          </p:sp>
        </p:grpSp>
        <p:sp>
          <p:nvSpPr>
            <p:cNvPr id="33" name="TextBox 32">
              <a:extLst>
                <a:ext uri="{FF2B5EF4-FFF2-40B4-BE49-F238E27FC236}">
                  <a16:creationId xmlns:a16="http://schemas.microsoft.com/office/drawing/2014/main" id="{039433D2-40E9-EABC-6021-5402018CBD36}"/>
                </a:ext>
              </a:extLst>
            </p:cNvPr>
            <p:cNvSpPr txBox="1"/>
            <p:nvPr/>
          </p:nvSpPr>
          <p:spPr>
            <a:xfrm>
              <a:off x="1147139" y="1922545"/>
              <a:ext cx="1234447" cy="575209"/>
            </a:xfrm>
            <a:prstGeom prst="rect">
              <a:avLst/>
            </a:prstGeom>
            <a:noFill/>
          </p:spPr>
          <p:txBody>
            <a:bodyPr wrap="square" rtlCol="0">
              <a:spAutoFit/>
            </a:bodyPr>
            <a:lstStyle/>
            <a:p>
              <a:pPr algn="ctr" defTabSz="914378">
                <a:defRPr/>
              </a:pPr>
              <a:r>
                <a:rPr lang="en-US" sz="1400">
                  <a:solidFill>
                    <a:srgbClr val="000000"/>
                  </a:solidFill>
                  <a:latin typeface="Arial"/>
                </a:rPr>
                <a:t>Atrial fibrillation</a:t>
              </a:r>
            </a:p>
          </p:txBody>
        </p:sp>
        <p:pic>
          <p:nvPicPr>
            <p:cNvPr id="34" name="Picture 2" descr="C:\Users\lauren.sweet\Downloads\heart-shape-outline-with-lifeline.png">
              <a:extLst>
                <a:ext uri="{FF2B5EF4-FFF2-40B4-BE49-F238E27FC236}">
                  <a16:creationId xmlns:a16="http://schemas.microsoft.com/office/drawing/2014/main" id="{BC005C48-9EAB-F8F4-4E38-A1A950E07D5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95621" y="1414507"/>
              <a:ext cx="537483" cy="5374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lauren.sweet\Downloads\virus (1).png">
              <a:extLst>
                <a:ext uri="{FF2B5EF4-FFF2-40B4-BE49-F238E27FC236}">
                  <a16:creationId xmlns:a16="http://schemas.microsoft.com/office/drawing/2014/main" id="{6C49F16D-ACE7-0CAD-59F8-1690BD52378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354851" y="2583909"/>
              <a:ext cx="467405" cy="46740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sers\lauren.sweet\Downloads\pain-in-joints.png">
              <a:extLst>
                <a:ext uri="{FF2B5EF4-FFF2-40B4-BE49-F238E27FC236}">
                  <a16:creationId xmlns:a16="http://schemas.microsoft.com/office/drawing/2014/main" id="{A5A82BA5-F501-118A-C672-52649402041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695021" y="1477262"/>
              <a:ext cx="532238" cy="5322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C:\Users\lauren.sweet\Downloads\diarrhea (1).png">
              <a:extLst>
                <a:ext uri="{FF2B5EF4-FFF2-40B4-BE49-F238E27FC236}">
                  <a16:creationId xmlns:a16="http://schemas.microsoft.com/office/drawing/2014/main" id="{AF71EDF5-DEF5-8249-50D3-4BF886824C6D}"/>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703707" y="3675262"/>
              <a:ext cx="514867" cy="51486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C:\Users\lauren.sweet\Downloads\blood-pressure.png">
              <a:extLst>
                <a:ext uri="{FF2B5EF4-FFF2-40B4-BE49-F238E27FC236}">
                  <a16:creationId xmlns:a16="http://schemas.microsoft.com/office/drawing/2014/main" id="{A78E5105-2568-AFA3-F012-410A920C895F}"/>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478249" y="3669684"/>
              <a:ext cx="546314" cy="54631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descr="C:\Users\lauren.sweet\Downloads\blood-drop (1).png">
              <a:extLst>
                <a:ext uri="{FF2B5EF4-FFF2-40B4-BE49-F238E27FC236}">
                  <a16:creationId xmlns:a16="http://schemas.microsoft.com/office/drawing/2014/main" id="{544C9510-F044-DC90-167C-DC6DBF4EE508}"/>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44363" y="2534809"/>
              <a:ext cx="542132" cy="54213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CE1E263A-7612-842A-6E6E-BF1B2CA20B14}"/>
                </a:ext>
              </a:extLst>
            </p:cNvPr>
            <p:cNvSpPr txBox="1"/>
            <p:nvPr/>
          </p:nvSpPr>
          <p:spPr>
            <a:xfrm>
              <a:off x="1737472" y="2763579"/>
              <a:ext cx="1234448" cy="593699"/>
            </a:xfrm>
            <a:prstGeom prst="rect">
              <a:avLst/>
            </a:prstGeom>
            <a:noFill/>
            <a:ln>
              <a:noFill/>
            </a:ln>
          </p:spPr>
          <p:txBody>
            <a:bodyPr wrap="square" rtlCol="0">
              <a:spAutoFit/>
            </a:bodyPr>
            <a:lstStyle/>
            <a:p>
              <a:pPr algn="ctr" defTabSz="914378">
                <a:defRPr/>
              </a:pPr>
              <a:r>
                <a:rPr lang="en-US" sz="1600" b="1">
                  <a:solidFill>
                    <a:schemeClr val="tx2"/>
                  </a:solidFill>
                  <a:latin typeface="Arial"/>
                </a:rPr>
                <a:t>BTK Inhibitors</a:t>
              </a:r>
            </a:p>
          </p:txBody>
        </p:sp>
      </p:grpSp>
      <p:sp>
        <p:nvSpPr>
          <p:cNvPr id="4" name="Text Placeholder 2">
            <a:extLst>
              <a:ext uri="{FF2B5EF4-FFF2-40B4-BE49-F238E27FC236}">
                <a16:creationId xmlns:a16="http://schemas.microsoft.com/office/drawing/2014/main" id="{17BD44B5-B962-35C5-8ED2-35E09D9FEE45}"/>
              </a:ext>
            </a:extLst>
          </p:cNvPr>
          <p:cNvSpPr>
            <a:spLocks noGrp="1"/>
          </p:cNvSpPr>
          <p:nvPr>
            <p:ph type="body" sz="quarter" idx="10"/>
          </p:nvPr>
        </p:nvSpPr>
        <p:spPr/>
        <p:txBody>
          <a:bodyPr/>
          <a:lstStyle/>
          <a:p>
            <a:r>
              <a:rPr lang="en-US">
                <a:solidFill>
                  <a:schemeClr val="accent6"/>
                </a:solidFill>
              </a:rPr>
              <a:t>Nixon S, et al. </a:t>
            </a:r>
            <a:r>
              <a:rPr lang="en-US" i="1" err="1">
                <a:solidFill>
                  <a:schemeClr val="accent6"/>
                </a:solidFill>
              </a:rPr>
              <a:t>Curr</a:t>
            </a:r>
            <a:r>
              <a:rPr lang="en-US" i="1">
                <a:solidFill>
                  <a:schemeClr val="accent6"/>
                </a:solidFill>
              </a:rPr>
              <a:t> Oncol</a:t>
            </a:r>
            <a:r>
              <a:rPr lang="en-US">
                <a:solidFill>
                  <a:schemeClr val="accent6"/>
                </a:solidFill>
              </a:rPr>
              <a:t>. 2023;30(4):4222-4245. </a:t>
            </a:r>
          </a:p>
        </p:txBody>
      </p:sp>
    </p:spTree>
    <p:extLst>
      <p:ext uri="{BB962C8B-B14F-4D97-AF65-F5344CB8AC3E}">
        <p14:creationId xmlns:p14="http://schemas.microsoft.com/office/powerpoint/2010/main" val="2707191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6B7E3-118A-79BE-4DD2-EB641F12A331}"/>
              </a:ext>
            </a:extLst>
          </p:cNvPr>
          <p:cNvSpPr>
            <a:spLocks noGrp="1"/>
          </p:cNvSpPr>
          <p:nvPr>
            <p:ph type="title"/>
          </p:nvPr>
        </p:nvSpPr>
        <p:spPr/>
        <p:txBody>
          <a:bodyPr>
            <a:normAutofit fontScale="90000"/>
          </a:bodyPr>
          <a:lstStyle/>
          <a:p>
            <a:r>
              <a:rPr lang="en-US" sz="3600"/>
              <a:t>Common Adverse Events (AEs) </a:t>
            </a:r>
            <a:br>
              <a:rPr lang="en-US" sz="3600"/>
            </a:br>
            <a:r>
              <a:rPr lang="en-US" sz="3600"/>
              <a:t>of BTK Inhibitors in CLL (≥ 25%)</a:t>
            </a:r>
            <a:endParaRPr lang="en-US"/>
          </a:p>
        </p:txBody>
      </p:sp>
      <p:sp>
        <p:nvSpPr>
          <p:cNvPr id="3" name="Text Placeholder 2">
            <a:extLst>
              <a:ext uri="{FF2B5EF4-FFF2-40B4-BE49-F238E27FC236}">
                <a16:creationId xmlns:a16="http://schemas.microsoft.com/office/drawing/2014/main" id="{300DDD2A-9398-698F-4974-304236FE72E8}"/>
              </a:ext>
            </a:extLst>
          </p:cNvPr>
          <p:cNvSpPr>
            <a:spLocks noGrp="1"/>
          </p:cNvSpPr>
          <p:nvPr>
            <p:ph type="body" sz="quarter" idx="10"/>
          </p:nvPr>
        </p:nvSpPr>
        <p:spPr>
          <a:xfrm>
            <a:off x="8420" y="4889500"/>
            <a:ext cx="9118599" cy="254000"/>
          </a:xfrm>
        </p:spPr>
        <p:txBody>
          <a:bodyPr anchor="b"/>
          <a:lstStyle/>
          <a:p>
            <a:r>
              <a:rPr lang="en-US" sz="700">
                <a:solidFill>
                  <a:schemeClr val="accent6"/>
                </a:solidFill>
                <a:cs typeface="Arial" panose="020B0604020202020204" pitchFamily="34" charset="0"/>
              </a:rPr>
              <a:t>BRUKINSA® (</a:t>
            </a:r>
            <a:r>
              <a:rPr lang="en-US" sz="700" err="1">
                <a:solidFill>
                  <a:schemeClr val="accent6"/>
                </a:solidFill>
                <a:cs typeface="Arial" panose="020B0604020202020204" pitchFamily="34" charset="0"/>
              </a:rPr>
              <a:t>zanubrutinib</a:t>
            </a:r>
            <a:r>
              <a:rPr lang="en-US" sz="700">
                <a:solidFill>
                  <a:schemeClr val="accent6"/>
                </a:solidFill>
                <a:cs typeface="Arial" panose="020B0604020202020204" pitchFamily="34" charset="0"/>
              </a:rPr>
              <a:t>) [package insert]. https://</a:t>
            </a:r>
            <a:r>
              <a:rPr lang="en-US" sz="700" err="1">
                <a:solidFill>
                  <a:schemeClr val="accent6"/>
                </a:solidFill>
                <a:cs typeface="Arial" panose="020B0604020202020204" pitchFamily="34" charset="0"/>
              </a:rPr>
              <a:t>www.accessdata.fda.gov</a:t>
            </a:r>
            <a:r>
              <a:rPr lang="en-US" sz="700">
                <a:solidFill>
                  <a:schemeClr val="accent6"/>
                </a:solidFill>
                <a:cs typeface="Arial" panose="020B0604020202020204" pitchFamily="34" charset="0"/>
              </a:rPr>
              <a:t>/</a:t>
            </a:r>
            <a:r>
              <a:rPr lang="en-US" sz="700" err="1">
                <a:solidFill>
                  <a:schemeClr val="accent6"/>
                </a:solidFill>
                <a:cs typeface="Arial" panose="020B0604020202020204" pitchFamily="34" charset="0"/>
              </a:rPr>
              <a:t>drugsatfda_docs</a:t>
            </a:r>
            <a:r>
              <a:rPr lang="en-US" sz="700">
                <a:solidFill>
                  <a:schemeClr val="accent6"/>
                </a:solidFill>
                <a:cs typeface="Arial" panose="020B0604020202020204" pitchFamily="34" charset="0"/>
              </a:rPr>
              <a:t>/label/2024/213217s011lbl.pdf. </a:t>
            </a:r>
            <a:br>
              <a:rPr lang="en-US" sz="700">
                <a:solidFill>
                  <a:schemeClr val="accent6"/>
                </a:solidFill>
                <a:cs typeface="Arial" panose="020B0604020202020204" pitchFamily="34" charset="0"/>
              </a:rPr>
            </a:br>
            <a:r>
              <a:rPr lang="en-US" sz="700">
                <a:solidFill>
                  <a:schemeClr val="accent6"/>
                </a:solidFill>
                <a:cs typeface="Arial" panose="020B0604020202020204" pitchFamily="34" charset="0"/>
              </a:rPr>
              <a:t>CALQUENCE® (acalabrutinib capsules) [package insert]. https://</a:t>
            </a:r>
            <a:r>
              <a:rPr lang="en-US" sz="700" err="1">
                <a:solidFill>
                  <a:schemeClr val="accent6"/>
                </a:solidFill>
                <a:cs typeface="Arial" panose="020B0604020202020204" pitchFamily="34" charset="0"/>
              </a:rPr>
              <a:t>www.accessdata.fda.gov</a:t>
            </a:r>
            <a:r>
              <a:rPr lang="en-US" sz="700">
                <a:solidFill>
                  <a:schemeClr val="accent6"/>
                </a:solidFill>
                <a:cs typeface="Arial" panose="020B0604020202020204" pitchFamily="34" charset="0"/>
              </a:rPr>
              <a:t>/</a:t>
            </a:r>
            <a:r>
              <a:rPr lang="en-US" sz="700" err="1">
                <a:solidFill>
                  <a:schemeClr val="accent6"/>
                </a:solidFill>
                <a:cs typeface="Arial" panose="020B0604020202020204" pitchFamily="34" charset="0"/>
              </a:rPr>
              <a:t>drugsatfda_docs</a:t>
            </a:r>
            <a:r>
              <a:rPr lang="en-US" sz="700">
                <a:solidFill>
                  <a:schemeClr val="accent6"/>
                </a:solidFill>
                <a:cs typeface="Arial" panose="020B0604020202020204" pitchFamily="34" charset="0"/>
              </a:rPr>
              <a:t>/label/2022/210259s009lbl.pdf. </a:t>
            </a:r>
            <a:br>
              <a:rPr lang="en-US" sz="700">
                <a:solidFill>
                  <a:schemeClr val="accent6"/>
                </a:solidFill>
                <a:cs typeface="Arial" panose="020B0604020202020204" pitchFamily="34" charset="0"/>
              </a:rPr>
            </a:br>
            <a:r>
              <a:rPr lang="en-US" sz="700">
                <a:solidFill>
                  <a:schemeClr val="accent6"/>
                </a:solidFill>
                <a:cs typeface="Arial" panose="020B0604020202020204" pitchFamily="34" charset="0"/>
              </a:rPr>
              <a:t>CALQUENCE® (acalabrutinib maleate tablets) [package insert]. https://</a:t>
            </a:r>
            <a:r>
              <a:rPr lang="en-US" sz="700" err="1">
                <a:solidFill>
                  <a:schemeClr val="accent6"/>
                </a:solidFill>
                <a:cs typeface="Arial" panose="020B0604020202020204" pitchFamily="34" charset="0"/>
              </a:rPr>
              <a:t>www.accessdata.fda.gov</a:t>
            </a:r>
            <a:r>
              <a:rPr lang="en-US" sz="700">
                <a:solidFill>
                  <a:schemeClr val="accent6"/>
                </a:solidFill>
                <a:cs typeface="Arial" panose="020B0604020202020204" pitchFamily="34" charset="0"/>
              </a:rPr>
              <a:t>/</a:t>
            </a:r>
            <a:r>
              <a:rPr lang="en-US" sz="700" err="1">
                <a:solidFill>
                  <a:schemeClr val="accent6"/>
                </a:solidFill>
                <a:cs typeface="Arial" panose="020B0604020202020204" pitchFamily="34" charset="0"/>
              </a:rPr>
              <a:t>drugsatfda_docs</a:t>
            </a:r>
            <a:r>
              <a:rPr lang="en-US" sz="700">
                <a:solidFill>
                  <a:schemeClr val="accent6"/>
                </a:solidFill>
                <a:cs typeface="Arial" panose="020B0604020202020204" pitchFamily="34" charset="0"/>
              </a:rPr>
              <a:t>/label/2022/216387Orig2s000Correctedlbl.pdf.</a:t>
            </a:r>
            <a:br>
              <a:rPr lang="en-US" sz="700">
                <a:solidFill>
                  <a:schemeClr val="accent6"/>
                </a:solidFill>
                <a:cs typeface="Arial" panose="020B0604020202020204" pitchFamily="34" charset="0"/>
              </a:rPr>
            </a:br>
            <a:r>
              <a:rPr lang="en-US" sz="700">
                <a:solidFill>
                  <a:schemeClr val="accent6"/>
                </a:solidFill>
                <a:cs typeface="Arial" panose="020B0604020202020204" pitchFamily="34" charset="0"/>
              </a:rPr>
              <a:t>IMBRUVICA® (ibrutinib) [package insert]. https://</a:t>
            </a:r>
            <a:r>
              <a:rPr lang="en-US" sz="700" err="1">
                <a:solidFill>
                  <a:schemeClr val="accent6"/>
                </a:solidFill>
                <a:cs typeface="Arial" panose="020B0604020202020204" pitchFamily="34" charset="0"/>
              </a:rPr>
              <a:t>www.accessdata.fda.gov</a:t>
            </a:r>
            <a:r>
              <a:rPr lang="en-US" sz="700">
                <a:solidFill>
                  <a:schemeClr val="accent6"/>
                </a:solidFill>
                <a:cs typeface="Arial" panose="020B0604020202020204" pitchFamily="34" charset="0"/>
              </a:rPr>
              <a:t>/</a:t>
            </a:r>
            <a:r>
              <a:rPr lang="en-US" sz="700" err="1">
                <a:solidFill>
                  <a:schemeClr val="accent6"/>
                </a:solidFill>
                <a:cs typeface="Arial" panose="020B0604020202020204" pitchFamily="34" charset="0"/>
              </a:rPr>
              <a:t>drugsatfda_docs</a:t>
            </a:r>
            <a:r>
              <a:rPr lang="en-US" sz="700">
                <a:solidFill>
                  <a:schemeClr val="accent6"/>
                </a:solidFill>
                <a:cs typeface="Arial" panose="020B0604020202020204" pitchFamily="34" charset="0"/>
              </a:rPr>
              <a:t>/label/2024/217003s002lbl.pdf. </a:t>
            </a:r>
            <a:br>
              <a:rPr lang="en-US" sz="700">
                <a:solidFill>
                  <a:schemeClr val="accent6"/>
                </a:solidFill>
                <a:cs typeface="Arial" panose="020B0604020202020204" pitchFamily="34" charset="0"/>
              </a:rPr>
            </a:br>
            <a:r>
              <a:rPr lang="en-US" sz="700">
                <a:solidFill>
                  <a:schemeClr val="accent6"/>
                </a:solidFill>
                <a:cs typeface="Arial" panose="020B0604020202020204" pitchFamily="34" charset="0"/>
              </a:rPr>
              <a:t>JAYPIRCA® (</a:t>
            </a:r>
            <a:r>
              <a:rPr lang="en-US" sz="700" err="1">
                <a:solidFill>
                  <a:schemeClr val="accent6"/>
                </a:solidFill>
                <a:cs typeface="Arial" panose="020B0604020202020204" pitchFamily="34" charset="0"/>
              </a:rPr>
              <a:t>pirtobrutinib</a:t>
            </a:r>
            <a:r>
              <a:rPr lang="en-US" sz="700">
                <a:solidFill>
                  <a:schemeClr val="accent6"/>
                </a:solidFill>
                <a:cs typeface="Arial" panose="020B0604020202020204" pitchFamily="34" charset="0"/>
              </a:rPr>
              <a:t>) [package insert]. https://</a:t>
            </a:r>
            <a:r>
              <a:rPr lang="en-US" sz="700" err="1">
                <a:solidFill>
                  <a:schemeClr val="accent6"/>
                </a:solidFill>
                <a:cs typeface="Arial" panose="020B0604020202020204" pitchFamily="34" charset="0"/>
              </a:rPr>
              <a:t>www.accessdata.fda.gov</a:t>
            </a:r>
            <a:r>
              <a:rPr lang="en-US" sz="700">
                <a:solidFill>
                  <a:schemeClr val="accent6"/>
                </a:solidFill>
                <a:cs typeface="Arial" panose="020B0604020202020204" pitchFamily="34" charset="0"/>
              </a:rPr>
              <a:t>/</a:t>
            </a:r>
            <a:r>
              <a:rPr lang="en-US" sz="700" err="1">
                <a:solidFill>
                  <a:schemeClr val="accent6"/>
                </a:solidFill>
                <a:cs typeface="Arial" panose="020B0604020202020204" pitchFamily="34" charset="0"/>
              </a:rPr>
              <a:t>drugsatfda_docs</a:t>
            </a:r>
            <a:r>
              <a:rPr lang="en-US" sz="700">
                <a:solidFill>
                  <a:schemeClr val="accent6"/>
                </a:solidFill>
                <a:cs typeface="Arial" panose="020B0604020202020204" pitchFamily="34" charset="0"/>
              </a:rPr>
              <a:t>/label/2023/216059s001lbl.pdf. </a:t>
            </a:r>
          </a:p>
        </p:txBody>
      </p:sp>
      <p:graphicFrame>
        <p:nvGraphicFramePr>
          <p:cNvPr id="4" name="Table 11">
            <a:extLst>
              <a:ext uri="{FF2B5EF4-FFF2-40B4-BE49-F238E27FC236}">
                <a16:creationId xmlns:a16="http://schemas.microsoft.com/office/drawing/2014/main" id="{01E29EAC-E285-D91A-13E0-6550B4FF93DC}"/>
              </a:ext>
            </a:extLst>
          </p:cNvPr>
          <p:cNvGraphicFramePr>
            <a:graphicFrameLocks/>
          </p:cNvGraphicFramePr>
          <p:nvPr>
            <p:extLst>
              <p:ext uri="{D42A27DB-BD31-4B8C-83A1-F6EECF244321}">
                <p14:modId xmlns:p14="http://schemas.microsoft.com/office/powerpoint/2010/main" val="2267020172"/>
              </p:ext>
            </p:extLst>
          </p:nvPr>
        </p:nvGraphicFramePr>
        <p:xfrm>
          <a:off x="401826" y="1217502"/>
          <a:ext cx="8103189" cy="3325226"/>
        </p:xfrm>
        <a:graphic>
          <a:graphicData uri="http://schemas.openxmlformats.org/drawingml/2006/table">
            <a:tbl>
              <a:tblPr firstRow="1" bandRow="1">
                <a:tableStyleId>{5C22544A-7EE6-4342-B048-85BDC9FD1C3A}</a:tableStyleId>
              </a:tblPr>
              <a:tblGrid>
                <a:gridCol w="2280474">
                  <a:extLst>
                    <a:ext uri="{9D8B030D-6E8A-4147-A177-3AD203B41FA5}">
                      <a16:colId xmlns:a16="http://schemas.microsoft.com/office/drawing/2014/main" val="4283386986"/>
                    </a:ext>
                  </a:extLst>
                </a:gridCol>
                <a:gridCol w="1543465">
                  <a:extLst>
                    <a:ext uri="{9D8B030D-6E8A-4147-A177-3AD203B41FA5}">
                      <a16:colId xmlns:a16="http://schemas.microsoft.com/office/drawing/2014/main" val="1623371899"/>
                    </a:ext>
                  </a:extLst>
                </a:gridCol>
                <a:gridCol w="1490646">
                  <a:extLst>
                    <a:ext uri="{9D8B030D-6E8A-4147-A177-3AD203B41FA5}">
                      <a16:colId xmlns:a16="http://schemas.microsoft.com/office/drawing/2014/main" val="3862607035"/>
                    </a:ext>
                  </a:extLst>
                </a:gridCol>
                <a:gridCol w="1394302">
                  <a:extLst>
                    <a:ext uri="{9D8B030D-6E8A-4147-A177-3AD203B41FA5}">
                      <a16:colId xmlns:a16="http://schemas.microsoft.com/office/drawing/2014/main" val="250899901"/>
                    </a:ext>
                  </a:extLst>
                </a:gridCol>
                <a:gridCol w="1394302">
                  <a:extLst>
                    <a:ext uri="{9D8B030D-6E8A-4147-A177-3AD203B41FA5}">
                      <a16:colId xmlns:a16="http://schemas.microsoft.com/office/drawing/2014/main" val="519546140"/>
                    </a:ext>
                  </a:extLst>
                </a:gridCol>
              </a:tblGrid>
              <a:tr h="245293">
                <a:tc>
                  <a:txBody>
                    <a:bodyPr/>
                    <a:lstStyle/>
                    <a:p>
                      <a:r>
                        <a:rPr lang="en-US" sz="1050">
                          <a:solidFill>
                            <a:schemeClr val="tx1"/>
                          </a:solidFill>
                        </a:rPr>
                        <a:t>Adverse Event</a:t>
                      </a:r>
                    </a:p>
                  </a:txBody>
                  <a:tcPr marL="68580" marR="68580" marT="34290" marB="34290" anchor="ctr"/>
                </a:tc>
                <a:tc>
                  <a:txBody>
                    <a:bodyPr/>
                    <a:lstStyle/>
                    <a:p>
                      <a:pPr algn="ctr"/>
                      <a:r>
                        <a:rPr lang="en-US" sz="1050" b="1">
                          <a:solidFill>
                            <a:schemeClr val="tx1"/>
                          </a:solidFill>
                        </a:rPr>
                        <a:t>Ibrutinib</a:t>
                      </a:r>
                      <a:endParaRPr lang="en-US" sz="1050" b="1" baseline="30000">
                        <a:solidFill>
                          <a:schemeClr val="tx1"/>
                        </a:solidFill>
                      </a:endParaRPr>
                    </a:p>
                  </a:txBody>
                  <a:tcPr marL="68580" marR="68580" marT="34290" marB="34290" anchor="ctr"/>
                </a:tc>
                <a:tc>
                  <a:txBody>
                    <a:bodyPr/>
                    <a:lstStyle/>
                    <a:p>
                      <a:pPr algn="ctr"/>
                      <a:r>
                        <a:rPr lang="en-US" sz="1050" b="1">
                          <a:solidFill>
                            <a:schemeClr val="tx1"/>
                          </a:solidFill>
                        </a:rPr>
                        <a:t>Acalabrutinib</a:t>
                      </a:r>
                      <a:endParaRPr lang="en-US" sz="1050" b="1" baseline="30000">
                        <a:solidFill>
                          <a:schemeClr val="tx1"/>
                        </a:solidFill>
                      </a:endParaRPr>
                    </a:p>
                  </a:txBody>
                  <a:tcPr marL="68580" marR="68580" marT="34290" marB="34290" anchor="ctr"/>
                </a:tc>
                <a:tc>
                  <a:txBody>
                    <a:bodyPr/>
                    <a:lstStyle/>
                    <a:p>
                      <a:pPr algn="ctr"/>
                      <a:r>
                        <a:rPr lang="en-US" sz="1050" b="1">
                          <a:solidFill>
                            <a:schemeClr val="tx1"/>
                          </a:solidFill>
                        </a:rPr>
                        <a:t>Zanubrutinib</a:t>
                      </a:r>
                      <a:endParaRPr lang="en-US" sz="1050" b="1" baseline="30000">
                        <a:solidFill>
                          <a:schemeClr val="tx1"/>
                        </a:solidFill>
                      </a:endParaRPr>
                    </a:p>
                  </a:txBody>
                  <a:tcPr marL="68580" marR="68580" marT="34290" marB="34290" anchor="ctr"/>
                </a:tc>
                <a:tc>
                  <a:txBody>
                    <a:bodyPr/>
                    <a:lstStyle/>
                    <a:p>
                      <a:pPr algn="ctr"/>
                      <a:r>
                        <a:rPr lang="en-US" sz="1050" b="1" baseline="0" err="1">
                          <a:solidFill>
                            <a:schemeClr val="tx1"/>
                          </a:solidFill>
                        </a:rPr>
                        <a:t>Pirtobrutinib</a:t>
                      </a:r>
                      <a:endParaRPr lang="en-US" sz="1050" b="1" baseline="0">
                        <a:solidFill>
                          <a:schemeClr val="tx1"/>
                        </a:solidFill>
                      </a:endParaRPr>
                    </a:p>
                  </a:txBody>
                  <a:tcPr marL="68580" marR="68580" marT="34290" marB="34290" anchor="ctr"/>
                </a:tc>
                <a:extLst>
                  <a:ext uri="{0D108BD9-81ED-4DB2-BD59-A6C34878D82A}">
                    <a16:rowId xmlns:a16="http://schemas.microsoft.com/office/drawing/2014/main" val="3896962968"/>
                  </a:ext>
                </a:extLst>
              </a:tr>
              <a:tr h="373732">
                <a:tc>
                  <a:txBody>
                    <a:bodyPr/>
                    <a:lstStyle/>
                    <a:p>
                      <a:r>
                        <a:rPr lang="en-US" sz="1050"/>
                        <a:t>Cytopenias (neutropenia, anemia, thrombocytopenia)</a:t>
                      </a:r>
                    </a:p>
                  </a:txBody>
                  <a:tcPr marL="68580" marR="68580" marT="34290" marB="34290" anchor="ctr"/>
                </a:tc>
                <a:tc>
                  <a:txBody>
                    <a:bodyPr/>
                    <a:lstStyle/>
                    <a:p>
                      <a:pPr algn="ctr"/>
                      <a:r>
                        <a:rPr lang="en-US" sz="1050" b="1"/>
                        <a:t>✓</a:t>
                      </a:r>
                    </a:p>
                  </a:txBody>
                  <a:tcPr marL="68580" marR="68580" marT="34290" marB="34290" anchor="ctr"/>
                </a:tc>
                <a:tc>
                  <a:txBody>
                    <a:bodyPr/>
                    <a:lstStyle/>
                    <a:p>
                      <a:pPr algn="ctr"/>
                      <a:r>
                        <a:rPr lang="en-US" sz="1050" b="1"/>
                        <a:t>✓</a:t>
                      </a:r>
                    </a:p>
                  </a:txBody>
                  <a:tcPr marL="68580" marR="68580" marT="34290" marB="34290" anchor="ctr"/>
                </a:tc>
                <a:tc>
                  <a:txBody>
                    <a:bodyPr/>
                    <a:lstStyle/>
                    <a:p>
                      <a:pPr algn="ctr"/>
                      <a:r>
                        <a:rPr lang="en-US" sz="1050" b="1"/>
                        <a:t>✓</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t>✓</a:t>
                      </a:r>
                    </a:p>
                  </a:txBody>
                  <a:tcPr marL="68580" marR="68580" marT="34290" marB="34290" anchor="ctr"/>
                </a:tc>
                <a:extLst>
                  <a:ext uri="{0D108BD9-81ED-4DB2-BD59-A6C34878D82A}">
                    <a16:rowId xmlns:a16="http://schemas.microsoft.com/office/drawing/2014/main" val="1914323931"/>
                  </a:ext>
                </a:extLst>
              </a:tr>
              <a:tr h="209858">
                <a:tc>
                  <a:txBody>
                    <a:bodyPr/>
                    <a:lstStyle/>
                    <a:p>
                      <a:r>
                        <a:rPr lang="en-US" sz="1050"/>
                        <a:t>Diarrhea</a:t>
                      </a:r>
                    </a:p>
                  </a:txBody>
                  <a:tcPr marL="68580" marR="68580" marT="34290" marB="34290" anchor="ctr"/>
                </a:tc>
                <a:tc>
                  <a:txBody>
                    <a:bodyPr/>
                    <a:lstStyle/>
                    <a:p>
                      <a:pPr algn="ctr"/>
                      <a:r>
                        <a:rPr lang="en-US" sz="1050" b="1"/>
                        <a:t>✓</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a:t>✓</a:t>
                      </a:r>
                    </a:p>
                  </a:txBody>
                  <a:tcPr marL="68580" marR="68580" marT="34290" marB="34290" anchor="ctr"/>
                </a:tc>
                <a:tc>
                  <a:txBody>
                    <a:bodyPr/>
                    <a:lstStyle/>
                    <a:p>
                      <a:pPr algn="ctr"/>
                      <a:r>
                        <a:rPr lang="en-US" sz="1050" b="1"/>
                        <a:t>✓</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t>✓</a:t>
                      </a:r>
                    </a:p>
                  </a:txBody>
                  <a:tcPr marL="68580" marR="68580" marT="34290" marB="34290" anchor="ctr"/>
                </a:tc>
                <a:extLst>
                  <a:ext uri="{0D108BD9-81ED-4DB2-BD59-A6C34878D82A}">
                    <a16:rowId xmlns:a16="http://schemas.microsoft.com/office/drawing/2014/main" val="2448685799"/>
                  </a:ext>
                </a:extLst>
              </a:tr>
              <a:tr h="356759">
                <a:tc>
                  <a:txBody>
                    <a:bodyPr/>
                    <a:lstStyle/>
                    <a:p>
                      <a:r>
                        <a:rPr lang="en-US" sz="1050"/>
                        <a:t>Myalgia, arthralgia, or musculoskeletal pain</a:t>
                      </a:r>
                    </a:p>
                  </a:txBody>
                  <a:tcPr marL="68580" marR="68580" marT="34290" marB="34290" anchor="ctr"/>
                </a:tc>
                <a:tc>
                  <a:txBody>
                    <a:bodyPr/>
                    <a:lstStyle/>
                    <a:p>
                      <a:pPr algn="ctr"/>
                      <a:r>
                        <a:rPr lang="en-US" sz="1050" b="1"/>
                        <a:t>✓</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a:t>✓</a:t>
                      </a:r>
                    </a:p>
                  </a:txBody>
                  <a:tcPr marL="68580" marR="68580" marT="34290" marB="34290" anchor="ctr"/>
                </a:tc>
                <a:tc>
                  <a:txBody>
                    <a:bodyPr/>
                    <a:lstStyle/>
                    <a:p>
                      <a:pPr algn="ctr"/>
                      <a:r>
                        <a:rPr lang="en-US" sz="1050" b="1"/>
                        <a:t>✓</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t>✓</a:t>
                      </a:r>
                    </a:p>
                  </a:txBody>
                  <a:tcPr marL="68580" marR="68580" marT="34290" marB="34290" anchor="ctr"/>
                </a:tc>
                <a:extLst>
                  <a:ext uri="{0D108BD9-81ED-4DB2-BD59-A6C34878D82A}">
                    <a16:rowId xmlns:a16="http://schemas.microsoft.com/office/drawing/2014/main" val="2687471120"/>
                  </a:ext>
                </a:extLst>
              </a:tr>
              <a:tr h="209858">
                <a:tc>
                  <a:txBody>
                    <a:bodyPr/>
                    <a:lstStyle/>
                    <a:p>
                      <a:r>
                        <a:rPr lang="en-US" sz="1050"/>
                        <a:t>Rash</a:t>
                      </a:r>
                    </a:p>
                  </a:txBody>
                  <a:tcPr marL="68580" marR="68580" marT="34290" marB="34290" anchor="ctr"/>
                </a:tc>
                <a:tc>
                  <a:txBody>
                    <a:bodyPr/>
                    <a:lstStyle/>
                    <a:p>
                      <a:pPr algn="ctr"/>
                      <a:r>
                        <a:rPr lang="en-US" sz="1050" b="1"/>
                        <a:t>✓</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a:t>✓</a:t>
                      </a:r>
                    </a:p>
                  </a:txBody>
                  <a:tcPr marL="68580" marR="68580" marT="34290" marB="34290" anchor="ctr"/>
                </a:tc>
                <a:tc>
                  <a:txBody>
                    <a:bodyPr/>
                    <a:lstStyle/>
                    <a:p>
                      <a:pPr algn="ctr"/>
                      <a:r>
                        <a:rPr lang="en-US" sz="1050" b="1"/>
                        <a:t>✓</a:t>
                      </a:r>
                    </a:p>
                  </a:txBody>
                  <a:tcPr marL="68580" marR="68580" marT="34290" marB="34290" anchor="ctr"/>
                </a:tc>
                <a:tc>
                  <a:txBody>
                    <a:bodyPr/>
                    <a:lstStyle/>
                    <a:p>
                      <a:pPr algn="ctr"/>
                      <a:endParaRPr lang="en-US" sz="1050" b="1"/>
                    </a:p>
                  </a:txBody>
                  <a:tcPr marL="68580" marR="68580" marT="34290" marB="34290" anchor="ctr"/>
                </a:tc>
                <a:extLst>
                  <a:ext uri="{0D108BD9-81ED-4DB2-BD59-A6C34878D82A}">
                    <a16:rowId xmlns:a16="http://schemas.microsoft.com/office/drawing/2014/main" val="4060550036"/>
                  </a:ext>
                </a:extLst>
              </a:tr>
              <a:tr h="209858">
                <a:tc>
                  <a:txBody>
                    <a:bodyPr/>
                    <a:lstStyle/>
                    <a:p>
                      <a:r>
                        <a:rPr lang="en-US" sz="1050"/>
                        <a:t>Fatigue</a:t>
                      </a:r>
                    </a:p>
                  </a:txBody>
                  <a:tcPr marL="68580" marR="68580" marT="34290" marB="34290" anchor="ctr"/>
                </a:tc>
                <a:tc>
                  <a:txBody>
                    <a:bodyPr/>
                    <a:lstStyle/>
                    <a:p>
                      <a:pPr algn="ctr"/>
                      <a:r>
                        <a:rPr lang="en-US" sz="1050" b="1"/>
                        <a:t>✓</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a:t>✓</a:t>
                      </a:r>
                    </a:p>
                  </a:txBody>
                  <a:tcPr marL="68580" marR="68580" marT="34290" marB="34290" anchor="ctr"/>
                </a:tc>
                <a:tc>
                  <a:txBody>
                    <a:bodyPr/>
                    <a:lstStyle/>
                    <a:p>
                      <a:pPr algn="ctr"/>
                      <a:r>
                        <a:rPr lang="en-US" sz="1050" b="1"/>
                        <a:t>✓</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t>✓</a:t>
                      </a:r>
                    </a:p>
                  </a:txBody>
                  <a:tcPr marL="68580" marR="68580" marT="34290" marB="34290" anchor="ctr"/>
                </a:tc>
                <a:extLst>
                  <a:ext uri="{0D108BD9-81ED-4DB2-BD59-A6C34878D82A}">
                    <a16:rowId xmlns:a16="http://schemas.microsoft.com/office/drawing/2014/main" val="866117451"/>
                  </a:ext>
                </a:extLst>
              </a:tr>
              <a:tr h="209858">
                <a:tc>
                  <a:txBody>
                    <a:bodyPr/>
                    <a:lstStyle/>
                    <a:p>
                      <a:r>
                        <a:rPr lang="en-US" sz="1050"/>
                        <a:t>Upper respiratory tract infection</a:t>
                      </a:r>
                    </a:p>
                  </a:txBody>
                  <a:tcPr marL="68580" marR="68580" marT="34290" marB="34290" anchor="ctr"/>
                </a:tc>
                <a:tc>
                  <a:txBody>
                    <a:bodyPr/>
                    <a:lstStyle/>
                    <a:p>
                      <a:pPr algn="ctr"/>
                      <a:r>
                        <a:rPr lang="en-US" sz="1050" b="1"/>
                        <a:t>✓</a:t>
                      </a:r>
                    </a:p>
                  </a:txBody>
                  <a:tcPr marL="68580" marR="68580" marT="34290" marB="34290" anchor="ctr"/>
                </a:tc>
                <a:tc>
                  <a:txBody>
                    <a:bodyPr/>
                    <a:lstStyle/>
                    <a:p>
                      <a:pPr algn="ctr"/>
                      <a:r>
                        <a:rPr lang="en-US" sz="1050" b="1"/>
                        <a:t>✓</a:t>
                      </a:r>
                    </a:p>
                  </a:txBody>
                  <a:tcPr marL="68580" marR="68580" marT="34290" marB="34290" anchor="ctr"/>
                </a:tc>
                <a:tc>
                  <a:txBody>
                    <a:bodyPr/>
                    <a:lstStyle/>
                    <a:p>
                      <a:pPr algn="ctr"/>
                      <a:r>
                        <a:rPr lang="en-US" sz="1050" b="1"/>
                        <a:t>✓</a:t>
                      </a:r>
                    </a:p>
                  </a:txBody>
                  <a:tcPr marL="68580" marR="68580" marT="34290" marB="34290" anchor="ctr"/>
                </a:tc>
                <a:tc>
                  <a:txBody>
                    <a:bodyPr/>
                    <a:lstStyle/>
                    <a:p>
                      <a:pPr algn="ctr"/>
                      <a:endParaRPr lang="en-US" sz="1050" b="1"/>
                    </a:p>
                  </a:txBody>
                  <a:tcPr marL="68580" marR="68580" marT="34290" marB="34290" anchor="ctr"/>
                </a:tc>
                <a:extLst>
                  <a:ext uri="{0D108BD9-81ED-4DB2-BD59-A6C34878D82A}">
                    <a16:rowId xmlns:a16="http://schemas.microsoft.com/office/drawing/2014/main" val="2399396242"/>
                  </a:ext>
                </a:extLst>
              </a:tr>
              <a:tr h="209858">
                <a:tc>
                  <a:txBody>
                    <a:bodyPr/>
                    <a:lstStyle/>
                    <a:p>
                      <a:r>
                        <a:rPr lang="en-US" sz="1050"/>
                        <a:t>Bruising</a:t>
                      </a:r>
                    </a:p>
                  </a:txBody>
                  <a:tcPr marL="68580" marR="68580" marT="34290" marB="34290" anchor="ctr"/>
                </a:tc>
                <a:tc>
                  <a:txBody>
                    <a:bodyPr/>
                    <a:lstStyle/>
                    <a:p>
                      <a:pPr algn="ctr"/>
                      <a:r>
                        <a:rPr lang="en-US" sz="1050" b="1"/>
                        <a:t>✓</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a:t>✓</a:t>
                      </a:r>
                    </a:p>
                  </a:txBody>
                  <a:tcPr marL="68580" marR="68580" marT="34290" marB="34290" anchor="ctr"/>
                </a:tc>
                <a:tc>
                  <a:txBody>
                    <a:bodyPr/>
                    <a:lstStyle/>
                    <a:p>
                      <a:pPr algn="ctr"/>
                      <a:endParaRPr lang="en-US" sz="1050" b="1"/>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t>✓</a:t>
                      </a:r>
                    </a:p>
                  </a:txBody>
                  <a:tcPr marL="68580" marR="68580" marT="34290" marB="34290" anchor="ctr"/>
                </a:tc>
                <a:extLst>
                  <a:ext uri="{0D108BD9-81ED-4DB2-BD59-A6C34878D82A}">
                    <a16:rowId xmlns:a16="http://schemas.microsoft.com/office/drawing/2014/main" val="1242389484"/>
                  </a:ext>
                </a:extLst>
              </a:tr>
              <a:tr h="209858">
                <a:tc>
                  <a:txBody>
                    <a:bodyPr/>
                    <a:lstStyle/>
                    <a:p>
                      <a:r>
                        <a:rPr lang="en-US" sz="1050"/>
                        <a:t>Headache</a:t>
                      </a:r>
                    </a:p>
                  </a:txBody>
                  <a:tcPr marL="68580" marR="68580" marT="34290" marB="34290" anchor="ctr"/>
                </a:tc>
                <a:tc>
                  <a:txBody>
                    <a:bodyPr/>
                    <a:lstStyle/>
                    <a:p>
                      <a:pPr algn="ctr"/>
                      <a:r>
                        <a:rPr lang="en-US" sz="1050" b="1"/>
                        <a:t>✓</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a:t>✓</a:t>
                      </a:r>
                    </a:p>
                  </a:txBody>
                  <a:tcPr marL="68580" marR="68580" marT="34290" marB="34290" anchor="ctr"/>
                </a:tc>
                <a:tc>
                  <a:txBody>
                    <a:bodyPr/>
                    <a:lstStyle/>
                    <a:p>
                      <a:pPr algn="ctr"/>
                      <a:endParaRPr lang="en-US" sz="1050" b="1"/>
                    </a:p>
                  </a:txBody>
                  <a:tcPr marL="68580" marR="68580" marT="34290" marB="34290" anchor="ctr"/>
                </a:tc>
                <a:tc>
                  <a:txBody>
                    <a:bodyPr/>
                    <a:lstStyle/>
                    <a:p>
                      <a:pPr algn="ctr"/>
                      <a:endParaRPr lang="en-US" sz="1050" b="1"/>
                    </a:p>
                  </a:txBody>
                  <a:tcPr marL="68580" marR="68580" marT="34290" marB="34290" anchor="ctr"/>
                </a:tc>
                <a:extLst>
                  <a:ext uri="{0D108BD9-81ED-4DB2-BD59-A6C34878D82A}">
                    <a16:rowId xmlns:a16="http://schemas.microsoft.com/office/drawing/2014/main" val="1427778308"/>
                  </a:ext>
                </a:extLst>
              </a:tr>
              <a:tr h="209858">
                <a:tc>
                  <a:txBody>
                    <a:bodyPr/>
                    <a:lstStyle/>
                    <a:p>
                      <a:r>
                        <a:rPr lang="en-US" sz="1050"/>
                        <a:t>Pyrexia and general infections</a:t>
                      </a:r>
                    </a:p>
                  </a:txBody>
                  <a:tcPr marL="68580" marR="68580" marT="34290" marB="34290" anchor="ctr"/>
                </a:tc>
                <a:tc>
                  <a:txBody>
                    <a:bodyPr/>
                    <a:lstStyle/>
                    <a:p>
                      <a:pPr algn="ctr"/>
                      <a:r>
                        <a:rPr lang="en-US" sz="1050" b="1"/>
                        <a:t>✓</a:t>
                      </a:r>
                    </a:p>
                  </a:txBody>
                  <a:tcPr marL="68580" marR="68580" marT="34290" marB="34290" anchor="ctr"/>
                </a:tc>
                <a:tc>
                  <a:txBody>
                    <a:bodyPr/>
                    <a:lstStyle/>
                    <a:p>
                      <a:pPr algn="ctr"/>
                      <a:r>
                        <a:rPr lang="en-US" sz="1050" b="1"/>
                        <a:t>✓</a:t>
                      </a:r>
                    </a:p>
                  </a:txBody>
                  <a:tcPr marL="68580" marR="68580" marT="34290" marB="34290" anchor="ctr"/>
                </a:tc>
                <a:tc>
                  <a:txBody>
                    <a:bodyPr/>
                    <a:lstStyle/>
                    <a:p>
                      <a:pPr algn="ctr"/>
                      <a:endParaRPr lang="en-US" sz="1050" b="1"/>
                    </a:p>
                  </a:txBody>
                  <a:tcPr marL="68580" marR="68580" marT="34290" marB="34290" anchor="ctr"/>
                </a:tc>
                <a:tc>
                  <a:txBody>
                    <a:bodyPr/>
                    <a:lstStyle/>
                    <a:p>
                      <a:pPr algn="ctr"/>
                      <a:endParaRPr lang="en-US" sz="1050" b="1"/>
                    </a:p>
                  </a:txBody>
                  <a:tcPr marL="68580" marR="68580" marT="34290" marB="34290" anchor="ctr"/>
                </a:tc>
                <a:extLst>
                  <a:ext uri="{0D108BD9-81ED-4DB2-BD59-A6C34878D82A}">
                    <a16:rowId xmlns:a16="http://schemas.microsoft.com/office/drawing/2014/main" val="986864996"/>
                  </a:ext>
                </a:extLst>
              </a:tr>
              <a:tr h="209858">
                <a:tc>
                  <a:txBody>
                    <a:bodyPr/>
                    <a:lstStyle/>
                    <a:p>
                      <a:r>
                        <a:rPr lang="en-US" sz="1050"/>
                        <a:t>Peripheral edema</a:t>
                      </a:r>
                    </a:p>
                  </a:txBody>
                  <a:tcPr marL="68580" marR="68580" marT="34290" marB="34290" anchor="ctr"/>
                </a:tc>
                <a:tc>
                  <a:txBody>
                    <a:bodyPr/>
                    <a:lstStyle/>
                    <a:p>
                      <a:pPr algn="ctr"/>
                      <a:r>
                        <a:rPr lang="en-US" sz="1050" b="1"/>
                        <a:t>✓</a:t>
                      </a:r>
                    </a:p>
                  </a:txBody>
                  <a:tcPr marL="68580" marR="68580" marT="34290" marB="34290" anchor="ctr"/>
                </a:tc>
                <a:tc>
                  <a:txBody>
                    <a:bodyPr/>
                    <a:lstStyle/>
                    <a:p>
                      <a:pPr algn="ctr"/>
                      <a:endParaRPr lang="en-US" sz="1050" b="1"/>
                    </a:p>
                  </a:txBody>
                  <a:tcPr marL="68580" marR="68580" marT="34290" marB="34290" anchor="ctr"/>
                </a:tc>
                <a:tc>
                  <a:txBody>
                    <a:bodyPr/>
                    <a:lstStyle/>
                    <a:p>
                      <a:pPr algn="ctr"/>
                      <a:endParaRPr lang="en-US" sz="1050" b="1"/>
                    </a:p>
                  </a:txBody>
                  <a:tcPr marL="68580" marR="68580" marT="34290" marB="34290" anchor="ctr"/>
                </a:tc>
                <a:tc>
                  <a:txBody>
                    <a:bodyPr/>
                    <a:lstStyle/>
                    <a:p>
                      <a:pPr algn="ctr"/>
                      <a:endParaRPr lang="en-US" sz="1050" b="1"/>
                    </a:p>
                  </a:txBody>
                  <a:tcPr marL="68580" marR="68580" marT="34290" marB="34290" anchor="ctr"/>
                </a:tc>
                <a:extLst>
                  <a:ext uri="{0D108BD9-81ED-4DB2-BD59-A6C34878D82A}">
                    <a16:rowId xmlns:a16="http://schemas.microsoft.com/office/drawing/2014/main" val="826724051"/>
                  </a:ext>
                </a:extLst>
              </a:tr>
              <a:tr h="209858">
                <a:tc>
                  <a:txBody>
                    <a:bodyPr/>
                    <a:lstStyle/>
                    <a:p>
                      <a:r>
                        <a:rPr lang="en-US" sz="1050"/>
                        <a:t>Nausea</a:t>
                      </a:r>
                    </a:p>
                  </a:txBody>
                  <a:tcPr marL="68580" marR="68580" marT="34290" marB="34290" anchor="ctr"/>
                </a:tc>
                <a:tc>
                  <a:txBody>
                    <a:bodyPr/>
                    <a:lstStyle/>
                    <a:p>
                      <a:pPr algn="ctr"/>
                      <a:r>
                        <a:rPr lang="en-US" sz="1050" b="1"/>
                        <a:t>✓</a:t>
                      </a:r>
                    </a:p>
                  </a:txBody>
                  <a:tcPr marL="68580" marR="68580" marT="34290" marB="34290" anchor="ctr"/>
                </a:tc>
                <a:tc>
                  <a:txBody>
                    <a:bodyPr/>
                    <a:lstStyle/>
                    <a:p>
                      <a:pPr algn="ctr"/>
                      <a:endParaRPr lang="en-US" sz="1050" b="1"/>
                    </a:p>
                  </a:txBody>
                  <a:tcPr marL="68580" marR="68580" marT="34290" marB="34290" anchor="ctr"/>
                </a:tc>
                <a:tc>
                  <a:txBody>
                    <a:bodyPr/>
                    <a:lstStyle/>
                    <a:p>
                      <a:pPr algn="ctr"/>
                      <a:endParaRPr lang="en-US" sz="1050" b="1"/>
                    </a:p>
                  </a:txBody>
                  <a:tcPr marL="68580" marR="68580" marT="34290" marB="34290" anchor="ctr"/>
                </a:tc>
                <a:tc>
                  <a:txBody>
                    <a:bodyPr/>
                    <a:lstStyle/>
                    <a:p>
                      <a:pPr algn="ctr"/>
                      <a:endParaRPr lang="en-US" sz="1050" b="1"/>
                    </a:p>
                  </a:txBody>
                  <a:tcPr marL="68580" marR="68580" marT="34290" marB="34290" anchor="ctr"/>
                </a:tc>
                <a:extLst>
                  <a:ext uri="{0D108BD9-81ED-4DB2-BD59-A6C34878D82A}">
                    <a16:rowId xmlns:a16="http://schemas.microsoft.com/office/drawing/2014/main" val="2580483615"/>
                  </a:ext>
                </a:extLst>
              </a:tr>
              <a:tr h="245293">
                <a:tc>
                  <a:txBody>
                    <a:bodyPr/>
                    <a:lstStyle/>
                    <a:p>
                      <a:r>
                        <a:rPr lang="en-US" sz="1050"/>
                        <a:t>Cough</a:t>
                      </a:r>
                    </a:p>
                  </a:txBody>
                  <a:tcPr marL="68580" marR="68580" marT="34290" marB="34290" anchor="ctr"/>
                </a:tc>
                <a:tc>
                  <a:txBody>
                    <a:bodyPr/>
                    <a:lstStyle/>
                    <a:p>
                      <a:pPr algn="ctr"/>
                      <a:endParaRPr lang="en-US" sz="1050" b="1"/>
                    </a:p>
                  </a:txBody>
                  <a:tcPr marL="68580" marR="68580" marT="34290" marB="34290" anchor="ctr"/>
                </a:tc>
                <a:tc>
                  <a:txBody>
                    <a:bodyPr/>
                    <a:lstStyle/>
                    <a:p>
                      <a:pPr algn="ctr"/>
                      <a:endParaRPr lang="en-US" sz="1050" b="1"/>
                    </a:p>
                  </a:txBody>
                  <a:tcPr marL="68580" marR="68580" marT="34290" marB="34290" anchor="ctr"/>
                </a:tc>
                <a:tc>
                  <a:txBody>
                    <a:bodyPr/>
                    <a:lstStyle/>
                    <a:p>
                      <a:pPr algn="ctr"/>
                      <a:endParaRPr lang="en-US" sz="1050" b="1"/>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t>✓</a:t>
                      </a:r>
                    </a:p>
                  </a:txBody>
                  <a:tcPr marL="68580" marR="68580" marT="34290" marB="34290" anchor="ctr"/>
                </a:tc>
                <a:extLst>
                  <a:ext uri="{0D108BD9-81ED-4DB2-BD59-A6C34878D82A}">
                    <a16:rowId xmlns:a16="http://schemas.microsoft.com/office/drawing/2014/main" val="2174551413"/>
                  </a:ext>
                </a:extLst>
              </a:tr>
            </a:tbl>
          </a:graphicData>
        </a:graphic>
      </p:graphicFrame>
    </p:spTree>
    <p:extLst>
      <p:ext uri="{BB962C8B-B14F-4D97-AF65-F5344CB8AC3E}">
        <p14:creationId xmlns:p14="http://schemas.microsoft.com/office/powerpoint/2010/main" val="619211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90FEE-97E4-EA00-1B78-1851A461118C}"/>
              </a:ext>
            </a:extLst>
          </p:cNvPr>
          <p:cNvSpPr>
            <a:spLocks noGrp="1"/>
          </p:cNvSpPr>
          <p:nvPr>
            <p:ph type="ctrTitle"/>
          </p:nvPr>
        </p:nvSpPr>
        <p:spPr/>
        <p:txBody>
          <a:bodyPr/>
          <a:lstStyle/>
          <a:p>
            <a:r>
              <a:rPr lang="en-US" sz="3600">
                <a:latin typeface="+mj-lt"/>
                <a:cs typeface="Arial" panose="020B0604020202020204" pitchFamily="34" charset="0"/>
              </a:rPr>
              <a:t>Serious AEs of BTK Inhibitors</a:t>
            </a:r>
            <a:endParaRPr lang="en-US"/>
          </a:p>
        </p:txBody>
      </p:sp>
      <p:sp>
        <p:nvSpPr>
          <p:cNvPr id="3" name="Content Placeholder 2">
            <a:extLst>
              <a:ext uri="{FF2B5EF4-FFF2-40B4-BE49-F238E27FC236}">
                <a16:creationId xmlns:a16="http://schemas.microsoft.com/office/drawing/2014/main" id="{F61B84DF-D81D-391F-3B00-FAACF1FDBF40}"/>
              </a:ext>
            </a:extLst>
          </p:cNvPr>
          <p:cNvSpPr>
            <a:spLocks noGrp="1"/>
          </p:cNvSpPr>
          <p:nvPr>
            <p:ph idx="1"/>
          </p:nvPr>
        </p:nvSpPr>
        <p:spPr/>
        <p:txBody>
          <a:bodyPr/>
          <a:lstStyle/>
          <a:p>
            <a:pPr marL="274320" indent="-274320">
              <a:lnSpc>
                <a:spcPct val="90000"/>
              </a:lnSpc>
              <a:spcAft>
                <a:spcPts val="600"/>
              </a:spcAft>
              <a:buClr>
                <a:schemeClr val="accent3"/>
              </a:buClr>
              <a:buFont typeface="Arial" panose="020B0604020202020204" pitchFamily="34" charset="0"/>
              <a:buChar char="•"/>
            </a:pPr>
            <a:r>
              <a:rPr lang="en-US" sz="1700">
                <a:solidFill>
                  <a:srgbClr val="000000"/>
                </a:solidFill>
                <a:latin typeface="Arial" panose="020B0604020202020204" pitchFamily="34" charset="0"/>
                <a:cs typeface="Arial" panose="020B0604020202020204" pitchFamily="34" charset="0"/>
              </a:rPr>
              <a:t>Hemorrhage</a:t>
            </a:r>
          </a:p>
          <a:p>
            <a:pPr marL="274320" indent="-274320">
              <a:lnSpc>
                <a:spcPct val="90000"/>
              </a:lnSpc>
              <a:spcAft>
                <a:spcPts val="600"/>
              </a:spcAft>
              <a:buClr>
                <a:schemeClr val="accent3"/>
              </a:buClr>
              <a:buFont typeface="Arial" panose="020B0604020202020204" pitchFamily="34" charset="0"/>
              <a:buChar char="•"/>
            </a:pPr>
            <a:r>
              <a:rPr lang="en-US" sz="1700">
                <a:solidFill>
                  <a:srgbClr val="000000"/>
                </a:solidFill>
                <a:latin typeface="Arial" panose="020B0604020202020204" pitchFamily="34" charset="0"/>
                <a:cs typeface="Arial" panose="020B0604020202020204" pitchFamily="34" charset="0"/>
              </a:rPr>
              <a:t>Atrial fibrillation and flutter; risk factors include:</a:t>
            </a:r>
          </a:p>
          <a:p>
            <a:pPr marL="731520" lvl="1" indent="-274320">
              <a:lnSpc>
                <a:spcPct val="90000"/>
              </a:lnSpc>
              <a:spcAft>
                <a:spcPts val="600"/>
              </a:spcAft>
              <a:buClr>
                <a:schemeClr val="accent3"/>
              </a:buClr>
              <a:buFont typeface="Arial" panose="020B0604020202020204" pitchFamily="34" charset="0"/>
              <a:buChar char="•"/>
            </a:pPr>
            <a:r>
              <a:rPr lang="en-US" sz="1400">
                <a:solidFill>
                  <a:srgbClr val="000000"/>
                </a:solidFill>
                <a:latin typeface="Arial" panose="020B0604020202020204" pitchFamily="34" charset="0"/>
                <a:cs typeface="Arial" panose="020B0604020202020204" pitchFamily="34" charset="0"/>
              </a:rPr>
              <a:t>Age ≥ 65, male, history of </a:t>
            </a:r>
            <a:r>
              <a:rPr lang="en-US" sz="1400" err="1">
                <a:solidFill>
                  <a:srgbClr val="000000"/>
                </a:solidFill>
                <a:latin typeface="Arial" panose="020B0604020202020204" pitchFamily="34" charset="0"/>
                <a:cs typeface="Arial" panose="020B0604020202020204" pitchFamily="34" charset="0"/>
              </a:rPr>
              <a:t>Afib</a:t>
            </a:r>
            <a:r>
              <a:rPr lang="en-US" sz="1400">
                <a:solidFill>
                  <a:srgbClr val="000000"/>
                </a:solidFill>
                <a:latin typeface="Arial" panose="020B0604020202020204" pitchFamily="34" charset="0"/>
                <a:cs typeface="Arial" panose="020B0604020202020204" pitchFamily="34" charset="0"/>
              </a:rPr>
              <a:t>, hypertension, hyperlipidemia, or pre-existing cardiac disease</a:t>
            </a:r>
          </a:p>
          <a:p>
            <a:pPr marL="274320" indent="-274320">
              <a:lnSpc>
                <a:spcPct val="90000"/>
              </a:lnSpc>
              <a:spcAft>
                <a:spcPts val="600"/>
              </a:spcAft>
              <a:buClr>
                <a:schemeClr val="accent3"/>
              </a:buClr>
              <a:buFont typeface="Arial" panose="020B0604020202020204" pitchFamily="34" charset="0"/>
              <a:buChar char="•"/>
            </a:pPr>
            <a:r>
              <a:rPr lang="en-US" sz="1700">
                <a:solidFill>
                  <a:srgbClr val="000000"/>
                </a:solidFill>
                <a:latin typeface="Arial" panose="020B0604020202020204" pitchFamily="34" charset="0"/>
                <a:cs typeface="Arial" panose="020B0604020202020204" pitchFamily="34" charset="0"/>
              </a:rPr>
              <a:t>Grade ≥ 3 infections, including opportunistic infections</a:t>
            </a:r>
          </a:p>
          <a:p>
            <a:pPr marL="274320" indent="-274320">
              <a:lnSpc>
                <a:spcPct val="90000"/>
              </a:lnSpc>
              <a:spcAft>
                <a:spcPts val="600"/>
              </a:spcAft>
              <a:buClr>
                <a:schemeClr val="accent3"/>
              </a:buClr>
              <a:buFont typeface="Arial" panose="020B0604020202020204" pitchFamily="34" charset="0"/>
              <a:buChar char="•"/>
            </a:pPr>
            <a:r>
              <a:rPr lang="en-US" sz="1700">
                <a:solidFill>
                  <a:srgbClr val="000000"/>
                </a:solidFill>
                <a:latin typeface="Arial" panose="020B0604020202020204" pitchFamily="34" charset="0"/>
                <a:cs typeface="Arial" panose="020B0604020202020204" pitchFamily="34" charset="0"/>
              </a:rPr>
              <a:t>Grade 3-4 cytopenias</a:t>
            </a:r>
          </a:p>
          <a:p>
            <a:pPr marL="274320" indent="-274320">
              <a:lnSpc>
                <a:spcPct val="90000"/>
              </a:lnSpc>
              <a:spcAft>
                <a:spcPts val="600"/>
              </a:spcAft>
              <a:buClr>
                <a:schemeClr val="accent3"/>
              </a:buClr>
              <a:buFont typeface="Arial" panose="020B0604020202020204" pitchFamily="34" charset="0"/>
              <a:buChar char="•"/>
            </a:pPr>
            <a:r>
              <a:rPr lang="en-US" sz="1700">
                <a:solidFill>
                  <a:srgbClr val="000000"/>
                </a:solidFill>
                <a:latin typeface="Arial" panose="020B0604020202020204" pitchFamily="34" charset="0"/>
                <a:cs typeface="Arial" panose="020B0604020202020204" pitchFamily="34" charset="0"/>
              </a:rPr>
              <a:t>Secondary primary malignancies</a:t>
            </a:r>
            <a:endParaRPr lang="en-US" sz="1700"/>
          </a:p>
          <a:p>
            <a:endParaRPr lang="en-US"/>
          </a:p>
        </p:txBody>
      </p:sp>
      <p:sp>
        <p:nvSpPr>
          <p:cNvPr id="4" name="Text Placeholder 3">
            <a:extLst>
              <a:ext uri="{FF2B5EF4-FFF2-40B4-BE49-F238E27FC236}">
                <a16:creationId xmlns:a16="http://schemas.microsoft.com/office/drawing/2014/main" id="{4D6076FA-E950-93DB-945B-20D32780DEF6}"/>
              </a:ext>
            </a:extLst>
          </p:cNvPr>
          <p:cNvSpPr>
            <a:spLocks noGrp="1"/>
          </p:cNvSpPr>
          <p:nvPr>
            <p:ph type="body" sz="quarter" idx="10"/>
          </p:nvPr>
        </p:nvSpPr>
        <p:spPr/>
        <p:txBody>
          <a:bodyPr anchor="b"/>
          <a:lstStyle/>
          <a:p>
            <a:r>
              <a:rPr lang="en-US" sz="900" err="1">
                <a:solidFill>
                  <a:schemeClr val="accent6"/>
                </a:solidFill>
                <a:latin typeface="Arial" panose="020B0604020202020204" pitchFamily="34" charset="0"/>
                <a:cs typeface="Arial" panose="020B0604020202020204" pitchFamily="34" charset="0"/>
              </a:rPr>
              <a:t>Afib</a:t>
            </a:r>
            <a:r>
              <a:rPr lang="en-US" sz="900">
                <a:solidFill>
                  <a:schemeClr val="accent6"/>
                </a:solidFill>
                <a:cs typeface="Arial" panose="020B0604020202020204" pitchFamily="34" charset="0"/>
              </a:rPr>
              <a:t> = atrial fibrillation.</a:t>
            </a:r>
            <a:endParaRPr lang="en-US" sz="900">
              <a:solidFill>
                <a:schemeClr val="accent6"/>
              </a:solidFill>
              <a:latin typeface="Arial" panose="020B0604020202020204" pitchFamily="34" charset="0"/>
              <a:cs typeface="Arial" panose="020B0604020202020204" pitchFamily="34" charset="0"/>
            </a:endParaRPr>
          </a:p>
          <a:p>
            <a:r>
              <a:rPr lang="en-US" sz="900">
                <a:solidFill>
                  <a:schemeClr val="accent6"/>
                </a:solidFill>
                <a:latin typeface="Arial" panose="020B0604020202020204" pitchFamily="34" charset="0"/>
                <a:cs typeface="Arial" panose="020B0604020202020204" pitchFamily="34" charset="0"/>
              </a:rPr>
              <a:t>Lipsky A, </a:t>
            </a:r>
            <a:r>
              <a:rPr lang="en-US" sz="900" err="1">
                <a:solidFill>
                  <a:schemeClr val="accent6"/>
                </a:solidFill>
                <a:latin typeface="Arial" panose="020B0604020202020204" pitchFamily="34" charset="0"/>
                <a:cs typeface="Arial" panose="020B0604020202020204" pitchFamily="34" charset="0"/>
              </a:rPr>
              <a:t>Lamanna</a:t>
            </a:r>
            <a:r>
              <a:rPr lang="en-US" sz="900">
                <a:solidFill>
                  <a:schemeClr val="accent6"/>
                </a:solidFill>
                <a:latin typeface="Arial" panose="020B0604020202020204" pitchFamily="34" charset="0"/>
                <a:cs typeface="Arial" panose="020B0604020202020204" pitchFamily="34" charset="0"/>
              </a:rPr>
              <a:t> N. </a:t>
            </a:r>
            <a:r>
              <a:rPr lang="en-US" sz="900" i="1">
                <a:solidFill>
                  <a:schemeClr val="accent6"/>
                </a:solidFill>
                <a:latin typeface="Arial" panose="020B0604020202020204" pitchFamily="34" charset="0"/>
                <a:cs typeface="Arial" panose="020B0604020202020204" pitchFamily="34" charset="0"/>
              </a:rPr>
              <a:t>Am Soc </a:t>
            </a:r>
            <a:r>
              <a:rPr lang="en-US" sz="900" i="1" err="1">
                <a:solidFill>
                  <a:schemeClr val="accent6"/>
                </a:solidFill>
                <a:latin typeface="Arial" panose="020B0604020202020204" pitchFamily="34" charset="0"/>
                <a:cs typeface="Arial" panose="020B0604020202020204" pitchFamily="34" charset="0"/>
              </a:rPr>
              <a:t>Hematol</a:t>
            </a:r>
            <a:r>
              <a:rPr lang="en-US" sz="900" i="1">
                <a:solidFill>
                  <a:schemeClr val="accent6"/>
                </a:solidFill>
                <a:latin typeface="Arial" panose="020B0604020202020204" pitchFamily="34" charset="0"/>
                <a:cs typeface="Arial" panose="020B0604020202020204" pitchFamily="34" charset="0"/>
              </a:rPr>
              <a:t> Educ Program</a:t>
            </a:r>
            <a:r>
              <a:rPr lang="en-US" sz="900">
                <a:solidFill>
                  <a:schemeClr val="accent6"/>
                </a:solidFill>
                <a:latin typeface="Arial" panose="020B0604020202020204" pitchFamily="34" charset="0"/>
                <a:cs typeface="Arial" panose="020B0604020202020204" pitchFamily="34" charset="0"/>
              </a:rPr>
              <a:t>. 2020;(1):336-345. Mato AR, et al. </a:t>
            </a:r>
            <a:r>
              <a:rPr lang="en-US" sz="900" i="1">
                <a:solidFill>
                  <a:schemeClr val="accent6"/>
                </a:solidFill>
                <a:latin typeface="Arial" panose="020B0604020202020204" pitchFamily="34" charset="0"/>
                <a:cs typeface="Arial" panose="020B0604020202020204" pitchFamily="34" charset="0"/>
              </a:rPr>
              <a:t>N </a:t>
            </a:r>
            <a:r>
              <a:rPr lang="en-US" sz="900" i="1" err="1">
                <a:solidFill>
                  <a:schemeClr val="accent6"/>
                </a:solidFill>
                <a:latin typeface="Arial" panose="020B0604020202020204" pitchFamily="34" charset="0"/>
                <a:cs typeface="Arial" panose="020B0604020202020204" pitchFamily="34" charset="0"/>
              </a:rPr>
              <a:t>Engl</a:t>
            </a:r>
            <a:r>
              <a:rPr lang="en-US" sz="900" i="1">
                <a:solidFill>
                  <a:schemeClr val="accent6"/>
                </a:solidFill>
                <a:latin typeface="Arial" panose="020B0604020202020204" pitchFamily="34" charset="0"/>
                <a:cs typeface="Arial" panose="020B0604020202020204" pitchFamily="34" charset="0"/>
              </a:rPr>
              <a:t> J Med</a:t>
            </a:r>
            <a:r>
              <a:rPr lang="en-US" sz="900">
                <a:solidFill>
                  <a:schemeClr val="accent6"/>
                </a:solidFill>
                <a:latin typeface="Arial" panose="020B0604020202020204" pitchFamily="34" charset="0"/>
                <a:cs typeface="Arial" panose="020B0604020202020204" pitchFamily="34" charset="0"/>
              </a:rPr>
              <a:t>. 2023;389:33-44. Nixon S, et al. </a:t>
            </a:r>
            <a:r>
              <a:rPr lang="en-US" sz="900" i="1" err="1">
                <a:solidFill>
                  <a:schemeClr val="accent6"/>
                </a:solidFill>
                <a:latin typeface="Arial" panose="020B0604020202020204" pitchFamily="34" charset="0"/>
                <a:cs typeface="Arial" panose="020B0604020202020204" pitchFamily="34" charset="0"/>
              </a:rPr>
              <a:t>Curr</a:t>
            </a:r>
            <a:r>
              <a:rPr lang="en-US" sz="900" i="1">
                <a:solidFill>
                  <a:schemeClr val="accent6"/>
                </a:solidFill>
                <a:latin typeface="Arial" panose="020B0604020202020204" pitchFamily="34" charset="0"/>
                <a:cs typeface="Arial" panose="020B0604020202020204" pitchFamily="34" charset="0"/>
              </a:rPr>
              <a:t> Oncol</a:t>
            </a:r>
            <a:r>
              <a:rPr lang="en-US" sz="900">
                <a:solidFill>
                  <a:schemeClr val="accent6"/>
                </a:solidFill>
                <a:latin typeface="Arial" panose="020B0604020202020204" pitchFamily="34" charset="0"/>
                <a:cs typeface="Arial" panose="020B0604020202020204" pitchFamily="34" charset="0"/>
              </a:rPr>
              <a:t>. 2023;30(4):4222-4245.  </a:t>
            </a:r>
          </a:p>
        </p:txBody>
      </p:sp>
      <p:graphicFrame>
        <p:nvGraphicFramePr>
          <p:cNvPr id="5" name="Table 11">
            <a:extLst>
              <a:ext uri="{FF2B5EF4-FFF2-40B4-BE49-F238E27FC236}">
                <a16:creationId xmlns:a16="http://schemas.microsoft.com/office/drawing/2014/main" id="{C55648B0-A05E-E475-99F6-CE94F2C75C4F}"/>
              </a:ext>
            </a:extLst>
          </p:cNvPr>
          <p:cNvGraphicFramePr>
            <a:graphicFrameLocks/>
          </p:cNvGraphicFramePr>
          <p:nvPr>
            <p:extLst>
              <p:ext uri="{D42A27DB-BD31-4B8C-83A1-F6EECF244321}">
                <p14:modId xmlns:p14="http://schemas.microsoft.com/office/powerpoint/2010/main" val="1011975638"/>
              </p:ext>
            </p:extLst>
          </p:nvPr>
        </p:nvGraphicFramePr>
        <p:xfrm>
          <a:off x="1237960" y="3044523"/>
          <a:ext cx="6839240" cy="1608757"/>
        </p:xfrm>
        <a:graphic>
          <a:graphicData uri="http://schemas.openxmlformats.org/drawingml/2006/table">
            <a:tbl>
              <a:tblPr firstRow="1" bandRow="1">
                <a:tableStyleId>{5C22544A-7EE6-4342-B048-85BDC9FD1C3A}</a:tableStyleId>
              </a:tblPr>
              <a:tblGrid>
                <a:gridCol w="1309626">
                  <a:extLst>
                    <a:ext uri="{9D8B030D-6E8A-4147-A177-3AD203B41FA5}">
                      <a16:colId xmlns:a16="http://schemas.microsoft.com/office/drawing/2014/main" val="4283386986"/>
                    </a:ext>
                  </a:extLst>
                </a:gridCol>
                <a:gridCol w="5529614">
                  <a:extLst>
                    <a:ext uri="{9D8B030D-6E8A-4147-A177-3AD203B41FA5}">
                      <a16:colId xmlns:a16="http://schemas.microsoft.com/office/drawing/2014/main" val="1623371899"/>
                    </a:ext>
                  </a:extLst>
                </a:gridCol>
              </a:tblGrid>
              <a:tr h="289340">
                <a:tc>
                  <a:txBody>
                    <a:bodyPr/>
                    <a:lstStyle/>
                    <a:p>
                      <a:r>
                        <a:rPr lang="en-US" sz="1200" b="1">
                          <a:solidFill>
                            <a:schemeClr val="tx1"/>
                          </a:solidFill>
                        </a:rPr>
                        <a:t>BTKi</a:t>
                      </a:r>
                    </a:p>
                  </a:txBody>
                  <a:tcPr marL="68580" marR="68580" marT="34290" marB="34290" anchor="ctr"/>
                </a:tc>
                <a:tc>
                  <a:txBody>
                    <a:bodyPr/>
                    <a:lstStyle/>
                    <a:p>
                      <a:pPr algn="l"/>
                      <a:r>
                        <a:rPr lang="en-US" sz="1200">
                          <a:solidFill>
                            <a:schemeClr val="tx1"/>
                          </a:solidFill>
                        </a:rPr>
                        <a:t>Secondary Primary Malignancies</a:t>
                      </a:r>
                      <a:endParaRPr lang="en-US" sz="1200" baseline="30000">
                        <a:solidFill>
                          <a:schemeClr val="tx1"/>
                        </a:solidFill>
                      </a:endParaRPr>
                    </a:p>
                  </a:txBody>
                  <a:tcPr marL="68580" marR="68580" marT="34290" marB="34290" anchor="ctr"/>
                </a:tc>
                <a:extLst>
                  <a:ext uri="{0D108BD9-81ED-4DB2-BD59-A6C34878D82A}">
                    <a16:rowId xmlns:a16="http://schemas.microsoft.com/office/drawing/2014/main" val="3896962968"/>
                  </a:ext>
                </a:extLst>
              </a:tr>
              <a:tr h="370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Ibrutinib</a:t>
                      </a:r>
                    </a:p>
                  </a:txBody>
                  <a:tcPr marL="68580" marR="68580" marT="34290" marB="34290" anchor="ctr"/>
                </a:tc>
                <a:tc>
                  <a:txBody>
                    <a:bodyPr/>
                    <a:lstStyle/>
                    <a:p>
                      <a:pPr algn="l"/>
                      <a:r>
                        <a:rPr lang="en-US" sz="1200"/>
                        <a:t>10% total, most common was non-melanoma skin cancer 4%</a:t>
                      </a:r>
                    </a:p>
                  </a:txBody>
                  <a:tcPr marL="68580" marR="68580" marT="34290" marB="34290" anchor="ctr"/>
                </a:tc>
                <a:extLst>
                  <a:ext uri="{0D108BD9-81ED-4DB2-BD59-A6C34878D82A}">
                    <a16:rowId xmlns:a16="http://schemas.microsoft.com/office/drawing/2014/main" val="4060550036"/>
                  </a:ext>
                </a:extLst>
              </a:tr>
              <a:tr h="282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Acalabrutinib</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12% total, most common was skin cancer 6%</a:t>
                      </a:r>
                    </a:p>
                  </a:txBody>
                  <a:tcPr marL="68580" marR="68580" marT="34290" marB="34290" anchor="ctr"/>
                </a:tc>
                <a:extLst>
                  <a:ext uri="{0D108BD9-81ED-4DB2-BD59-A6C34878D82A}">
                    <a16:rowId xmlns:a16="http://schemas.microsoft.com/office/drawing/2014/main" val="1122055064"/>
                  </a:ext>
                </a:extLst>
              </a:tr>
              <a:tr h="3482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Zanubrutinib</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14% total, most common is non-melanoma skin cancer 8%, solid tumors 4%</a:t>
                      </a:r>
                    </a:p>
                  </a:txBody>
                  <a:tcPr marL="68580" marR="68580" marT="34290" marB="34290" anchor="ctr"/>
                </a:tc>
                <a:extLst>
                  <a:ext uri="{0D108BD9-81ED-4DB2-BD59-A6C34878D82A}">
                    <a16:rowId xmlns:a16="http://schemas.microsoft.com/office/drawing/2014/main" val="61373277"/>
                  </a:ext>
                </a:extLst>
              </a:tr>
              <a:tr h="317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Pirtobrutinib</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9% total, most common was non-melanoma skin cancer 4%</a:t>
                      </a:r>
                    </a:p>
                  </a:txBody>
                  <a:tcPr marL="68580" marR="68580" marT="34290" marB="34290" anchor="ctr"/>
                </a:tc>
                <a:extLst>
                  <a:ext uri="{0D108BD9-81ED-4DB2-BD59-A6C34878D82A}">
                    <a16:rowId xmlns:a16="http://schemas.microsoft.com/office/drawing/2014/main" val="1714799847"/>
                  </a:ext>
                </a:extLst>
              </a:tr>
            </a:tbl>
          </a:graphicData>
        </a:graphic>
      </p:graphicFrame>
    </p:spTree>
    <p:extLst>
      <p:ext uri="{BB962C8B-B14F-4D97-AF65-F5344CB8AC3E}">
        <p14:creationId xmlns:p14="http://schemas.microsoft.com/office/powerpoint/2010/main" val="137819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FAA3-6B9D-E546-7ACC-1F9AA17BEB8B}"/>
              </a:ext>
            </a:extLst>
          </p:cNvPr>
          <p:cNvSpPr>
            <a:spLocks noGrp="1"/>
          </p:cNvSpPr>
          <p:nvPr>
            <p:ph type="title"/>
          </p:nvPr>
        </p:nvSpPr>
        <p:spPr/>
        <p:txBody>
          <a:bodyPr/>
          <a:lstStyle/>
          <a:p>
            <a:r>
              <a:rPr lang="en-US"/>
              <a:t>Management of BTKi AEs</a:t>
            </a:r>
            <a:br>
              <a:rPr lang="en-US"/>
            </a:br>
            <a:r>
              <a:rPr lang="en-US" sz="3200"/>
              <a:t>Summary Table</a:t>
            </a:r>
            <a:endParaRPr lang="en-US"/>
          </a:p>
        </p:txBody>
      </p:sp>
      <p:sp>
        <p:nvSpPr>
          <p:cNvPr id="3" name="Text Placeholder 2">
            <a:extLst>
              <a:ext uri="{FF2B5EF4-FFF2-40B4-BE49-F238E27FC236}">
                <a16:creationId xmlns:a16="http://schemas.microsoft.com/office/drawing/2014/main" id="{44E4B279-2696-F2CE-79EE-61A55808FE77}"/>
              </a:ext>
            </a:extLst>
          </p:cNvPr>
          <p:cNvSpPr>
            <a:spLocks noGrp="1"/>
          </p:cNvSpPr>
          <p:nvPr>
            <p:ph type="body" sz="quarter" idx="10"/>
          </p:nvPr>
        </p:nvSpPr>
        <p:spPr/>
        <p:txBody>
          <a:bodyPr/>
          <a:lstStyle/>
          <a:p>
            <a:r>
              <a:rPr lang="en-US" sz="1000">
                <a:solidFill>
                  <a:schemeClr val="accent6"/>
                </a:solidFill>
                <a:cs typeface="Arial" panose="020B0604020202020204" pitchFamily="34" charset="0"/>
              </a:rPr>
              <a:t>O’Brien SM, et al. </a:t>
            </a:r>
            <a:r>
              <a:rPr lang="en-US" sz="1000" i="1">
                <a:solidFill>
                  <a:schemeClr val="accent6"/>
                </a:solidFill>
                <a:cs typeface="Arial" panose="020B0604020202020204" pitchFamily="34" charset="0"/>
              </a:rPr>
              <a:t>Front Oncol</a:t>
            </a:r>
            <a:r>
              <a:rPr lang="en-US" sz="1000">
                <a:solidFill>
                  <a:schemeClr val="accent6"/>
                </a:solidFill>
                <a:cs typeface="Arial" panose="020B0604020202020204" pitchFamily="34" charset="0"/>
              </a:rPr>
              <a:t>. 2021;</a:t>
            </a:r>
            <a:r>
              <a:rPr lang="en-US" b="0" i="0">
                <a:solidFill>
                  <a:schemeClr val="accent6"/>
                </a:solidFill>
                <a:effectLst/>
                <a:cs typeface="Arial" panose="020B0604020202020204" pitchFamily="34" charset="0"/>
              </a:rPr>
              <a:t>11:720704. </a:t>
            </a:r>
            <a:r>
              <a:rPr lang="en-US">
                <a:solidFill>
                  <a:schemeClr val="accent6"/>
                </a:solidFill>
              </a:rPr>
              <a:t>Nixon S, et al. </a:t>
            </a:r>
            <a:r>
              <a:rPr lang="en-US" i="1" err="1">
                <a:solidFill>
                  <a:schemeClr val="accent6"/>
                </a:solidFill>
              </a:rPr>
              <a:t>Curr</a:t>
            </a:r>
            <a:r>
              <a:rPr lang="en-US" i="1">
                <a:solidFill>
                  <a:schemeClr val="accent6"/>
                </a:solidFill>
              </a:rPr>
              <a:t> Oncol</a:t>
            </a:r>
            <a:r>
              <a:rPr lang="en-US">
                <a:solidFill>
                  <a:schemeClr val="accent6"/>
                </a:solidFill>
              </a:rPr>
              <a:t>. 2023;30(4):4222-4245. </a:t>
            </a:r>
            <a:endParaRPr lang="en-US" sz="1000">
              <a:solidFill>
                <a:schemeClr val="accent6"/>
              </a:solidFill>
              <a:cs typeface="Arial" panose="020B0604020202020204" pitchFamily="34" charset="0"/>
            </a:endParaRPr>
          </a:p>
        </p:txBody>
      </p:sp>
      <p:graphicFrame>
        <p:nvGraphicFramePr>
          <p:cNvPr id="4" name="Table 4">
            <a:extLst>
              <a:ext uri="{FF2B5EF4-FFF2-40B4-BE49-F238E27FC236}">
                <a16:creationId xmlns:a16="http://schemas.microsoft.com/office/drawing/2014/main" id="{C57E2586-594D-38ED-8D59-6EECDEB9D34D}"/>
              </a:ext>
            </a:extLst>
          </p:cNvPr>
          <p:cNvGraphicFramePr>
            <a:graphicFrameLocks/>
          </p:cNvGraphicFramePr>
          <p:nvPr>
            <p:extLst>
              <p:ext uri="{D42A27DB-BD31-4B8C-83A1-F6EECF244321}">
                <p14:modId xmlns:p14="http://schemas.microsoft.com/office/powerpoint/2010/main" val="3570132266"/>
              </p:ext>
            </p:extLst>
          </p:nvPr>
        </p:nvGraphicFramePr>
        <p:xfrm>
          <a:off x="254000" y="1268168"/>
          <a:ext cx="8661399" cy="3176477"/>
        </p:xfrm>
        <a:graphic>
          <a:graphicData uri="http://schemas.openxmlformats.org/drawingml/2006/table">
            <a:tbl>
              <a:tblPr firstRow="1" bandRow="1">
                <a:tableStyleId>{21E4AEA4-8DFA-4A89-87EB-49C32662AFE0}</a:tableStyleId>
              </a:tblPr>
              <a:tblGrid>
                <a:gridCol w="1645971">
                  <a:extLst>
                    <a:ext uri="{9D8B030D-6E8A-4147-A177-3AD203B41FA5}">
                      <a16:colId xmlns:a16="http://schemas.microsoft.com/office/drawing/2014/main" val="3566246920"/>
                    </a:ext>
                  </a:extLst>
                </a:gridCol>
                <a:gridCol w="7015428">
                  <a:extLst>
                    <a:ext uri="{9D8B030D-6E8A-4147-A177-3AD203B41FA5}">
                      <a16:colId xmlns:a16="http://schemas.microsoft.com/office/drawing/2014/main" val="38074923"/>
                    </a:ext>
                  </a:extLst>
                </a:gridCol>
              </a:tblGrid>
              <a:tr h="322611">
                <a:tc>
                  <a:txBody>
                    <a:bodyPr/>
                    <a:lstStyle/>
                    <a:p>
                      <a:r>
                        <a:rPr lang="en-US" sz="1500" b="1">
                          <a:solidFill>
                            <a:schemeClr val="tx1"/>
                          </a:solidFill>
                        </a:rPr>
                        <a:t>Adverse Event</a:t>
                      </a:r>
                    </a:p>
                  </a:txBody>
                  <a:tcPr marL="68580" marR="68580" marT="34290" marB="34290" anchor="ctr"/>
                </a:tc>
                <a:tc>
                  <a:txBody>
                    <a:bodyPr/>
                    <a:lstStyle/>
                    <a:p>
                      <a:r>
                        <a:rPr lang="en-US" sz="1500">
                          <a:solidFill>
                            <a:schemeClr val="tx1"/>
                          </a:solidFill>
                        </a:rPr>
                        <a:t>Management Strategy</a:t>
                      </a:r>
                    </a:p>
                  </a:txBody>
                  <a:tcPr marL="68580" marR="68580" marT="34290" marB="34290" anchor="ctr"/>
                </a:tc>
                <a:extLst>
                  <a:ext uri="{0D108BD9-81ED-4DB2-BD59-A6C34878D82A}">
                    <a16:rowId xmlns:a16="http://schemas.microsoft.com/office/drawing/2014/main" val="3563129262"/>
                  </a:ext>
                </a:extLst>
              </a:tr>
              <a:tr h="570773">
                <a:tc>
                  <a:txBody>
                    <a:bodyPr/>
                    <a:lstStyle/>
                    <a:p>
                      <a:r>
                        <a:rPr lang="en-US" sz="1400" b="1"/>
                        <a:t>Atrial fibrillation</a:t>
                      </a:r>
                    </a:p>
                  </a:txBody>
                  <a:tcPr marL="68580" marR="68580" marT="34290" marB="34290" anchor="ctr"/>
                </a:tc>
                <a:tc>
                  <a:txBody>
                    <a:bodyPr/>
                    <a:lstStyle/>
                    <a:p>
                      <a:r>
                        <a:rPr lang="en-US" sz="1400"/>
                        <a:t>Monitor for Afib during treatment, administer DOACs, discontinue BTKi if Afib is not medically controllable</a:t>
                      </a:r>
                    </a:p>
                  </a:txBody>
                  <a:tcPr marL="68580" marR="68580" marT="34290" marB="34290" anchor="ctr"/>
                </a:tc>
                <a:extLst>
                  <a:ext uri="{0D108BD9-81ED-4DB2-BD59-A6C34878D82A}">
                    <a16:rowId xmlns:a16="http://schemas.microsoft.com/office/drawing/2014/main" val="3564371980"/>
                  </a:ext>
                </a:extLst>
              </a:tr>
              <a:tr h="570773">
                <a:tc>
                  <a:txBody>
                    <a:bodyPr/>
                    <a:lstStyle/>
                    <a:p>
                      <a:r>
                        <a:rPr lang="en-US" sz="1400" b="1"/>
                        <a:t>Bleeding events</a:t>
                      </a:r>
                    </a:p>
                  </a:txBody>
                  <a:tcPr marL="68580" marR="68580" marT="34290" marB="34290" anchor="ctr"/>
                </a:tc>
                <a:tc>
                  <a:txBody>
                    <a:bodyPr/>
                    <a:lstStyle/>
                    <a:p>
                      <a:r>
                        <a:rPr lang="en-US" sz="1400"/>
                        <a:t>Monitor for signs of bleeding, hold BTKi for 3–7 days before and after surgery, depending on the type of surgery and bleeding risk</a:t>
                      </a:r>
                    </a:p>
                  </a:txBody>
                  <a:tcPr marL="68580" marR="68580" marT="34290" marB="34290" anchor="ctr"/>
                </a:tc>
                <a:extLst>
                  <a:ext uri="{0D108BD9-81ED-4DB2-BD59-A6C34878D82A}">
                    <a16:rowId xmlns:a16="http://schemas.microsoft.com/office/drawing/2014/main" val="1018795509"/>
                  </a:ext>
                </a:extLst>
              </a:tr>
              <a:tr h="322611">
                <a:tc>
                  <a:txBody>
                    <a:bodyPr/>
                    <a:lstStyle/>
                    <a:p>
                      <a:r>
                        <a:rPr lang="en-US" sz="1400" b="1"/>
                        <a:t>Diarrhea</a:t>
                      </a:r>
                    </a:p>
                  </a:txBody>
                  <a:tcPr marL="68580" marR="68580" marT="34290" marB="34290" anchor="ctr"/>
                </a:tc>
                <a:tc>
                  <a:txBody>
                    <a:bodyPr/>
                    <a:lstStyle/>
                    <a:p>
                      <a:r>
                        <a:rPr lang="en-US" sz="1400"/>
                        <a:t>Use antidiarrheal medication (e.g., loperamide) as needed</a:t>
                      </a:r>
                    </a:p>
                  </a:txBody>
                  <a:tcPr marL="68580" marR="68580" marT="34290" marB="34290" anchor="ctr"/>
                </a:tc>
                <a:extLst>
                  <a:ext uri="{0D108BD9-81ED-4DB2-BD59-A6C34878D82A}">
                    <a16:rowId xmlns:a16="http://schemas.microsoft.com/office/drawing/2014/main" val="392215691"/>
                  </a:ext>
                </a:extLst>
              </a:tr>
              <a:tr h="818936">
                <a:tc>
                  <a:txBody>
                    <a:bodyPr/>
                    <a:lstStyle/>
                    <a:p>
                      <a:r>
                        <a:rPr lang="en-US" sz="1400" b="1"/>
                        <a:t>Headache</a:t>
                      </a:r>
                    </a:p>
                  </a:txBody>
                  <a:tcPr marL="68580" marR="68580" marT="34290" marB="34290" anchor="ctr"/>
                </a:tc>
                <a:tc>
                  <a:txBody>
                    <a:bodyPr/>
                    <a:lstStyle/>
                    <a:p>
                      <a:r>
                        <a:rPr lang="en-US" sz="1400"/>
                        <a:t>Prior to treatment initiation, advise patients that headaches should abate quickly, are easily managed, and are not a long-term consequence of treatment; after treatment initiation, use acetaminophen or caffeine and avoid NSAIDS</a:t>
                      </a:r>
                    </a:p>
                  </a:txBody>
                  <a:tcPr marL="68580" marR="68580" marT="34290" marB="34290" anchor="ctr"/>
                </a:tc>
                <a:extLst>
                  <a:ext uri="{0D108BD9-81ED-4DB2-BD59-A6C34878D82A}">
                    <a16:rowId xmlns:a16="http://schemas.microsoft.com/office/drawing/2014/main" val="1137733159"/>
                  </a:ext>
                </a:extLst>
              </a:tr>
              <a:tr h="570773">
                <a:tc>
                  <a:txBody>
                    <a:bodyPr/>
                    <a:lstStyle/>
                    <a:p>
                      <a:r>
                        <a:rPr lang="en-US" sz="1400" b="1"/>
                        <a:t>Hypertension</a:t>
                      </a:r>
                    </a:p>
                  </a:txBody>
                  <a:tcPr marL="68580" marR="68580" marT="34290" marB="34290" anchor="ctr"/>
                </a:tc>
                <a:tc>
                  <a:txBody>
                    <a:bodyPr/>
                    <a:lstStyle/>
                    <a:p>
                      <a:r>
                        <a:rPr lang="en-US" sz="1400"/>
                        <a:t>Monitor for treatment-emergent HTN, manage with anti-HTN medication, </a:t>
                      </a:r>
                      <a:br>
                        <a:rPr lang="en-US" sz="1400"/>
                      </a:br>
                      <a:r>
                        <a:rPr lang="en-US" sz="1400"/>
                        <a:t>reduce anti-HTN medication dose once BTKis are discontinued</a:t>
                      </a:r>
                    </a:p>
                  </a:txBody>
                  <a:tcPr marL="68580" marR="68580" marT="34290" marB="34290" anchor="ctr"/>
                </a:tc>
                <a:extLst>
                  <a:ext uri="{0D108BD9-81ED-4DB2-BD59-A6C34878D82A}">
                    <a16:rowId xmlns:a16="http://schemas.microsoft.com/office/drawing/2014/main" val="2496502324"/>
                  </a:ext>
                </a:extLst>
              </a:tr>
            </a:tbl>
          </a:graphicData>
        </a:graphic>
      </p:graphicFrame>
    </p:spTree>
    <p:extLst>
      <p:ext uri="{BB962C8B-B14F-4D97-AF65-F5344CB8AC3E}">
        <p14:creationId xmlns:p14="http://schemas.microsoft.com/office/powerpoint/2010/main" val="1424397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4856F2-088F-B411-B4BD-5AEBDF98D259}"/>
              </a:ext>
            </a:extLst>
          </p:cNvPr>
          <p:cNvSpPr>
            <a:spLocks noGrp="1"/>
          </p:cNvSpPr>
          <p:nvPr>
            <p:ph type="title"/>
          </p:nvPr>
        </p:nvSpPr>
        <p:spPr/>
        <p:txBody>
          <a:bodyPr/>
          <a:lstStyle/>
          <a:p>
            <a:r>
              <a:rPr lang="en-US" sz="2400" i="0">
                <a:solidFill>
                  <a:srgbClr val="11597B"/>
                </a:solidFill>
                <a:latin typeface="Arial" panose="020B0604020202020204" pitchFamily="34" charset="0"/>
                <a:cs typeface="Arial" panose="020B0604020202020204" pitchFamily="34" charset="0"/>
              </a:rPr>
              <a:t>Amy Goodrich, RN, BSN, MSN, CRNP-AC</a:t>
            </a:r>
            <a:endParaRPr lang="en-US" sz="240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D9AAB53C-8D74-D7FB-7C4D-F5867540165B}"/>
              </a:ext>
            </a:extLst>
          </p:cNvPr>
          <p:cNvSpPr>
            <a:spLocks noGrp="1"/>
          </p:cNvSpPr>
          <p:nvPr>
            <p:ph type="body" sz="half" idx="2"/>
          </p:nvPr>
        </p:nvSpPr>
        <p:spPr/>
        <p:txBody>
          <a:bodyPr/>
          <a:lstStyle/>
          <a:p>
            <a:pPr marL="0" indent="0">
              <a:spcBef>
                <a:spcPts val="300"/>
              </a:spcBef>
              <a:spcAft>
                <a:spcPts val="300"/>
              </a:spcAft>
              <a:buNone/>
            </a:pPr>
            <a:r>
              <a:rPr lang="en-US">
                <a:latin typeface="Arial" panose="020B0604020202020204" pitchFamily="34" charset="0"/>
                <a:cs typeface="Arial" panose="020B0604020202020204" pitchFamily="34" charset="0"/>
              </a:rPr>
              <a:t>Nurse Practitioner</a:t>
            </a:r>
          </a:p>
          <a:p>
            <a:pPr marL="0" indent="0">
              <a:spcBef>
                <a:spcPts val="300"/>
              </a:spcBef>
              <a:spcAft>
                <a:spcPts val="300"/>
              </a:spcAft>
              <a:buNone/>
            </a:pPr>
            <a:r>
              <a:rPr lang="en-US">
                <a:latin typeface="Arial" panose="020B0604020202020204" pitchFamily="34" charset="0"/>
                <a:cs typeface="Arial" panose="020B0604020202020204" pitchFamily="34" charset="0"/>
              </a:rPr>
              <a:t>Johns Hopkins Kimmel Cancer Center</a:t>
            </a:r>
          </a:p>
          <a:p>
            <a:pPr marL="0" indent="0">
              <a:spcBef>
                <a:spcPts val="300"/>
              </a:spcBef>
              <a:spcAft>
                <a:spcPts val="300"/>
              </a:spcAft>
              <a:buNone/>
            </a:pPr>
            <a:r>
              <a:rPr lang="en-US">
                <a:latin typeface="Arial" panose="020B0604020202020204" pitchFamily="34" charset="0"/>
                <a:cs typeface="Arial" panose="020B0604020202020204" pitchFamily="34" charset="0"/>
              </a:rPr>
              <a:t>Baltimore, MD</a:t>
            </a:r>
          </a:p>
          <a:p>
            <a:pPr>
              <a:spcBef>
                <a:spcPts val="300"/>
              </a:spcBef>
              <a:spcAft>
                <a:spcPts val="300"/>
              </a:spcAft>
            </a:pPr>
            <a:endParaRPr lang="en-US" sz="2000">
              <a:latin typeface="Arial" panose="020B0604020202020204" pitchFamily="34" charset="0"/>
              <a:cs typeface="Arial" panose="020B0604020202020204" pitchFamily="34" charset="0"/>
            </a:endParaRPr>
          </a:p>
        </p:txBody>
      </p:sp>
      <p:pic>
        <p:nvPicPr>
          <p:cNvPr id="2" name="Picture Placeholder 1" descr="A person with curly hair wearing a red jacket&#10;&#10;Description automatically generated">
            <a:extLst>
              <a:ext uri="{FF2B5EF4-FFF2-40B4-BE49-F238E27FC236}">
                <a16:creationId xmlns:a16="http://schemas.microsoft.com/office/drawing/2014/main" id="{0BC11EFC-34FE-7FE4-7573-4B94E8012CE3}"/>
              </a:ext>
            </a:extLst>
          </p:cNvPr>
          <p:cNvPicPr>
            <a:picLocks noGrp="1" noChangeAspect="1"/>
          </p:cNvPicPr>
          <p:nvPr>
            <p:ph type="pic" sz="quarter" idx="10"/>
          </p:nvPr>
        </p:nvPicPr>
        <p:blipFill>
          <a:blip r:embed="rId2"/>
          <a:srcRect l="7714" r="7714"/>
          <a:stretch>
            <a:fillRect/>
          </a:stretch>
        </p:blipFill>
        <p:spPr>
          <a:prstGeom prst="rect">
            <a:avLst/>
          </a:prstGeom>
          <a:ln w="28575">
            <a:solidFill>
              <a:srgbClr val="23738E"/>
            </a:solidFill>
          </a:ln>
        </p:spPr>
      </p:pic>
    </p:spTree>
    <p:extLst>
      <p:ext uri="{BB962C8B-B14F-4D97-AF65-F5344CB8AC3E}">
        <p14:creationId xmlns:p14="http://schemas.microsoft.com/office/powerpoint/2010/main" val="3681937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F8182-3CF3-965C-A19A-0CB74BEE6364}"/>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Management of BTKi AEs</a:t>
            </a:r>
            <a:br>
              <a:rPr lang="en-US">
                <a:latin typeface="Arial" panose="020B0604020202020204" pitchFamily="34" charset="0"/>
                <a:cs typeface="Arial" panose="020B0604020202020204" pitchFamily="34" charset="0"/>
              </a:rPr>
            </a:br>
            <a:r>
              <a:rPr lang="en-US" sz="3200">
                <a:latin typeface="Arial" panose="020B0604020202020204" pitchFamily="34" charset="0"/>
                <a:cs typeface="Arial" panose="020B0604020202020204" pitchFamily="34" charset="0"/>
              </a:rPr>
              <a:t>Summary Table (cont.)</a:t>
            </a:r>
            <a:endParaRPr lang="en-US"/>
          </a:p>
        </p:txBody>
      </p:sp>
      <p:sp>
        <p:nvSpPr>
          <p:cNvPr id="3" name="Text Placeholder 2">
            <a:extLst>
              <a:ext uri="{FF2B5EF4-FFF2-40B4-BE49-F238E27FC236}">
                <a16:creationId xmlns:a16="http://schemas.microsoft.com/office/drawing/2014/main" id="{0F424DBB-9F31-3E40-DE41-91DC9CDEC0DE}"/>
              </a:ext>
            </a:extLst>
          </p:cNvPr>
          <p:cNvSpPr>
            <a:spLocks noGrp="1"/>
          </p:cNvSpPr>
          <p:nvPr>
            <p:ph type="body" sz="quarter" idx="10"/>
          </p:nvPr>
        </p:nvSpPr>
        <p:spPr/>
        <p:txBody>
          <a:bodyPr/>
          <a:lstStyle/>
          <a:p>
            <a:r>
              <a:rPr lang="en-US" sz="1000">
                <a:solidFill>
                  <a:schemeClr val="accent6"/>
                </a:solidFill>
                <a:cs typeface="Arial" panose="020B0604020202020204" pitchFamily="34" charset="0"/>
              </a:rPr>
              <a:t>O’Brien SM, et al. </a:t>
            </a:r>
            <a:r>
              <a:rPr lang="en-US" sz="1000" i="1">
                <a:solidFill>
                  <a:schemeClr val="accent6"/>
                </a:solidFill>
                <a:cs typeface="Arial" panose="020B0604020202020204" pitchFamily="34" charset="0"/>
              </a:rPr>
              <a:t>Front Oncol</a:t>
            </a:r>
            <a:r>
              <a:rPr lang="en-US" sz="1000">
                <a:solidFill>
                  <a:schemeClr val="accent6"/>
                </a:solidFill>
                <a:cs typeface="Arial" panose="020B0604020202020204" pitchFamily="34" charset="0"/>
              </a:rPr>
              <a:t>. 2021;</a:t>
            </a:r>
            <a:r>
              <a:rPr lang="en-US" b="0" i="0">
                <a:solidFill>
                  <a:schemeClr val="accent6"/>
                </a:solidFill>
                <a:effectLst/>
                <a:cs typeface="Arial" panose="020B0604020202020204" pitchFamily="34" charset="0"/>
              </a:rPr>
              <a:t>11:720704. </a:t>
            </a:r>
            <a:r>
              <a:rPr lang="en-US">
                <a:solidFill>
                  <a:schemeClr val="accent6"/>
                </a:solidFill>
              </a:rPr>
              <a:t>Nixon S, et al. </a:t>
            </a:r>
            <a:r>
              <a:rPr lang="en-US" i="1" err="1">
                <a:solidFill>
                  <a:schemeClr val="accent6"/>
                </a:solidFill>
              </a:rPr>
              <a:t>Curr</a:t>
            </a:r>
            <a:r>
              <a:rPr lang="en-US" i="1">
                <a:solidFill>
                  <a:schemeClr val="accent6"/>
                </a:solidFill>
              </a:rPr>
              <a:t> Oncol</a:t>
            </a:r>
            <a:r>
              <a:rPr lang="en-US">
                <a:solidFill>
                  <a:schemeClr val="accent6"/>
                </a:solidFill>
              </a:rPr>
              <a:t>. 2023;30(4):4222-4245. </a:t>
            </a:r>
            <a:endParaRPr lang="en-US" sz="1000">
              <a:solidFill>
                <a:schemeClr val="accent6"/>
              </a:solidFill>
              <a:cs typeface="Arial" panose="020B0604020202020204" pitchFamily="34" charset="0"/>
            </a:endParaRPr>
          </a:p>
        </p:txBody>
      </p:sp>
      <p:graphicFrame>
        <p:nvGraphicFramePr>
          <p:cNvPr id="4" name="Table 4">
            <a:extLst>
              <a:ext uri="{FF2B5EF4-FFF2-40B4-BE49-F238E27FC236}">
                <a16:creationId xmlns:a16="http://schemas.microsoft.com/office/drawing/2014/main" id="{EAFF7A05-7CF3-EC3F-098D-9A358FE4E788}"/>
              </a:ext>
            </a:extLst>
          </p:cNvPr>
          <p:cNvGraphicFramePr>
            <a:graphicFrameLocks/>
          </p:cNvGraphicFramePr>
          <p:nvPr>
            <p:extLst>
              <p:ext uri="{D42A27DB-BD31-4B8C-83A1-F6EECF244321}">
                <p14:modId xmlns:p14="http://schemas.microsoft.com/office/powerpoint/2010/main" val="3543676005"/>
              </p:ext>
            </p:extLst>
          </p:nvPr>
        </p:nvGraphicFramePr>
        <p:xfrm>
          <a:off x="254000" y="1258570"/>
          <a:ext cx="8661399" cy="3634740"/>
        </p:xfrm>
        <a:graphic>
          <a:graphicData uri="http://schemas.openxmlformats.org/drawingml/2006/table">
            <a:tbl>
              <a:tblPr firstRow="1" bandRow="1">
                <a:tableStyleId>{21E4AEA4-8DFA-4A89-87EB-49C32662AFE0}</a:tableStyleId>
              </a:tblPr>
              <a:tblGrid>
                <a:gridCol w="1895901">
                  <a:extLst>
                    <a:ext uri="{9D8B030D-6E8A-4147-A177-3AD203B41FA5}">
                      <a16:colId xmlns:a16="http://schemas.microsoft.com/office/drawing/2014/main" val="3566246920"/>
                    </a:ext>
                  </a:extLst>
                </a:gridCol>
                <a:gridCol w="6765498">
                  <a:extLst>
                    <a:ext uri="{9D8B030D-6E8A-4147-A177-3AD203B41FA5}">
                      <a16:colId xmlns:a16="http://schemas.microsoft.com/office/drawing/2014/main" val="38074923"/>
                    </a:ext>
                  </a:extLst>
                </a:gridCol>
              </a:tblGrid>
              <a:tr h="297180">
                <a:tc>
                  <a:txBody>
                    <a:bodyPr/>
                    <a:lstStyle/>
                    <a:p>
                      <a:r>
                        <a:rPr lang="en-US" sz="1500" b="1">
                          <a:solidFill>
                            <a:schemeClr val="tx1"/>
                          </a:solidFill>
                        </a:rPr>
                        <a:t>Adverse Event</a:t>
                      </a:r>
                    </a:p>
                  </a:txBody>
                  <a:tcPr marL="68580" marR="68580" marT="34290" marB="34290" anchor="ctr"/>
                </a:tc>
                <a:tc>
                  <a:txBody>
                    <a:bodyPr/>
                    <a:lstStyle/>
                    <a:p>
                      <a:r>
                        <a:rPr lang="en-US" sz="1500">
                          <a:solidFill>
                            <a:schemeClr val="tx1"/>
                          </a:solidFill>
                        </a:rPr>
                        <a:t>Management Strategy</a:t>
                      </a:r>
                    </a:p>
                  </a:txBody>
                  <a:tcPr marL="68580" marR="68580" marT="34290" marB="34290" anchor="ctr"/>
                </a:tc>
                <a:extLst>
                  <a:ext uri="{0D108BD9-81ED-4DB2-BD59-A6C34878D82A}">
                    <a16:rowId xmlns:a16="http://schemas.microsoft.com/office/drawing/2014/main" val="3563129262"/>
                  </a:ext>
                </a:extLst>
              </a:tr>
              <a:tr h="754380">
                <a:tc>
                  <a:txBody>
                    <a:bodyPr/>
                    <a:lstStyle/>
                    <a:p>
                      <a:r>
                        <a:rPr lang="en-US" sz="1400" b="1"/>
                        <a:t>Infection</a:t>
                      </a:r>
                    </a:p>
                  </a:txBody>
                  <a:tcPr marL="68580" marR="68580" marT="34290" marB="34290" anchor="ctr"/>
                </a:tc>
                <a:tc>
                  <a:txBody>
                    <a:bodyPr/>
                    <a:lstStyle/>
                    <a:p>
                      <a:r>
                        <a:rPr lang="en-US" sz="1400"/>
                        <a:t>Consider prophylaxis for patients at an increased risk of opportunistic infection, monitor for signs/symptoms of infection and treat as needed (consider drug-drug interactions with BTKi)</a:t>
                      </a:r>
                    </a:p>
                  </a:txBody>
                  <a:tcPr marL="68580" marR="68580" marT="34290" marB="34290" anchor="ctr"/>
                </a:tc>
                <a:extLst>
                  <a:ext uri="{0D108BD9-81ED-4DB2-BD59-A6C34878D82A}">
                    <a16:rowId xmlns:a16="http://schemas.microsoft.com/office/drawing/2014/main" val="4098820668"/>
                  </a:ext>
                </a:extLst>
              </a:tr>
              <a:tr h="525780">
                <a:tc>
                  <a:txBody>
                    <a:bodyPr/>
                    <a:lstStyle/>
                    <a:p>
                      <a:r>
                        <a:rPr lang="en-US" sz="1400" b="1"/>
                        <a:t>Myalgia/arthralgia</a:t>
                      </a:r>
                    </a:p>
                  </a:txBody>
                  <a:tcPr marL="68580" marR="68580" marT="34290" marB="34290" anchor="ctr"/>
                </a:tc>
                <a:tc>
                  <a:txBody>
                    <a:bodyPr/>
                    <a:lstStyle/>
                    <a:p>
                      <a:r>
                        <a:rPr lang="en-US" sz="1400"/>
                        <a:t>Grade 1 myalgias/arthralgias may not need intervention, use dose reduction or dose interruption as appropriate</a:t>
                      </a:r>
                    </a:p>
                  </a:txBody>
                  <a:tcPr marL="68580" marR="68580" marT="34290" marB="34290" anchor="ctr"/>
                </a:tc>
                <a:extLst>
                  <a:ext uri="{0D108BD9-81ED-4DB2-BD59-A6C34878D82A}">
                    <a16:rowId xmlns:a16="http://schemas.microsoft.com/office/drawing/2014/main" val="3800191300"/>
                  </a:ext>
                </a:extLst>
              </a:tr>
              <a:tr h="297180">
                <a:tc>
                  <a:txBody>
                    <a:bodyPr/>
                    <a:lstStyle/>
                    <a:p>
                      <a:r>
                        <a:rPr lang="en-US" sz="1400" b="1"/>
                        <a:t>Nausea</a:t>
                      </a:r>
                    </a:p>
                  </a:txBody>
                  <a:tcPr marL="68580" marR="68580" marT="34290" marB="34290" anchor="ctr"/>
                </a:tc>
                <a:tc>
                  <a:txBody>
                    <a:bodyPr/>
                    <a:lstStyle/>
                    <a:p>
                      <a:r>
                        <a:rPr lang="en-US" sz="1400"/>
                        <a:t>BTKis can be taken at night, but also utilize antinausea therapies to manage</a:t>
                      </a:r>
                    </a:p>
                  </a:txBody>
                  <a:tcPr marL="68580" marR="68580" marT="34290" marB="34290" anchor="ctr"/>
                </a:tc>
                <a:extLst>
                  <a:ext uri="{0D108BD9-81ED-4DB2-BD59-A6C34878D82A}">
                    <a16:rowId xmlns:a16="http://schemas.microsoft.com/office/drawing/2014/main" val="1283798514"/>
                  </a:ext>
                </a:extLst>
              </a:tr>
              <a:tr h="525780">
                <a:tc>
                  <a:txBody>
                    <a:bodyPr/>
                    <a:lstStyle/>
                    <a:p>
                      <a:r>
                        <a:rPr lang="en-US" sz="1400" b="1"/>
                        <a:t>Neutropenia</a:t>
                      </a:r>
                    </a:p>
                  </a:txBody>
                  <a:tcPr marL="68580" marR="68580" marT="34290" marB="34290" anchor="ctr"/>
                </a:tc>
                <a:tc>
                  <a:txBody>
                    <a:bodyPr/>
                    <a:lstStyle/>
                    <a:p>
                      <a:pPr marL="182880" indent="-182880">
                        <a:buClr>
                          <a:schemeClr val="accent3"/>
                        </a:buClr>
                        <a:buFont typeface="Arial" panose="020B0604020202020204" pitchFamily="34" charset="0"/>
                        <a:buChar char="•"/>
                      </a:pPr>
                      <a:r>
                        <a:rPr lang="en-US" sz="1400" baseline="0"/>
                        <a:t>1st–3rd</a:t>
                      </a:r>
                      <a:r>
                        <a:rPr lang="en-US" sz="1400"/>
                        <a:t> occurrences of grade 3–4: </a:t>
                      </a:r>
                      <a:r>
                        <a:rPr lang="en-US" sz="1400">
                          <a:solidFill>
                            <a:schemeClr val="tx1">
                              <a:lumMod val="95000"/>
                              <a:lumOff val="5000"/>
                            </a:schemeClr>
                          </a:solidFill>
                          <a:latin typeface="Arial" panose="020B0604020202020204" pitchFamily="34" charset="0"/>
                          <a:cs typeface="Arial" panose="020B0604020202020204" pitchFamily="34" charset="0"/>
                        </a:rPr>
                        <a:t>growth factor support is recommended, and dose interruptions can be considered</a:t>
                      </a:r>
                    </a:p>
                    <a:p>
                      <a:pPr marL="182880" indent="-182880">
                        <a:buClr>
                          <a:schemeClr val="accent3"/>
                        </a:buClr>
                        <a:buFont typeface="Arial" panose="020B0604020202020204" pitchFamily="34" charset="0"/>
                        <a:buChar char="•"/>
                      </a:pPr>
                      <a:r>
                        <a:rPr lang="en-US" sz="1400"/>
                        <a:t>4</a:t>
                      </a:r>
                      <a:r>
                        <a:rPr lang="en-US" sz="1400" baseline="0"/>
                        <a:t>th</a:t>
                      </a:r>
                      <a:r>
                        <a:rPr lang="en-US" sz="1400"/>
                        <a:t> occurrence: discontinuation of the BTKi should be considered</a:t>
                      </a:r>
                    </a:p>
                  </a:txBody>
                  <a:tcPr marL="68580" marR="68580" marT="34290" marB="34290" anchor="ctr"/>
                </a:tc>
                <a:extLst>
                  <a:ext uri="{0D108BD9-81ED-4DB2-BD59-A6C34878D82A}">
                    <a16:rowId xmlns:a16="http://schemas.microsoft.com/office/drawing/2014/main" val="303079222"/>
                  </a:ext>
                </a:extLst>
              </a:tr>
              <a:tr h="297180">
                <a:tc>
                  <a:txBody>
                    <a:bodyPr/>
                    <a:lstStyle/>
                    <a:p>
                      <a:r>
                        <a:rPr lang="en-US" sz="1400" b="1"/>
                        <a:t>Rash</a:t>
                      </a:r>
                    </a:p>
                  </a:txBody>
                  <a:tcPr marL="68580" marR="68580" marT="34290" marB="34290" anchor="ctr"/>
                </a:tc>
                <a:tc>
                  <a:txBody>
                    <a:bodyPr/>
                    <a:lstStyle/>
                    <a:p>
                      <a:pPr>
                        <a:buClr>
                          <a:schemeClr val="accent3"/>
                        </a:buClr>
                      </a:pPr>
                      <a:r>
                        <a:rPr lang="en-US" sz="1400"/>
                        <a:t>Topical steroids and/or oral antihistamines</a:t>
                      </a:r>
                    </a:p>
                  </a:txBody>
                  <a:tcPr marL="68580" marR="68580" marT="34290" marB="34290" anchor="ctr"/>
                </a:tc>
                <a:extLst>
                  <a:ext uri="{0D108BD9-81ED-4DB2-BD59-A6C34878D82A}">
                    <a16:rowId xmlns:a16="http://schemas.microsoft.com/office/drawing/2014/main" val="2040083572"/>
                  </a:ext>
                </a:extLst>
              </a:tr>
              <a:tr h="754380">
                <a:tc>
                  <a:txBody>
                    <a:bodyPr/>
                    <a:lstStyle/>
                    <a:p>
                      <a:r>
                        <a:rPr lang="en-US" sz="1400" b="1"/>
                        <a:t>Thrombocytopenia</a:t>
                      </a:r>
                    </a:p>
                  </a:txBody>
                  <a:tcPr marL="68580" marR="68580" marT="34290" marB="34290" anchor="ctr"/>
                </a:tc>
                <a:tc>
                  <a:txBody>
                    <a:bodyPr/>
                    <a:lstStyle/>
                    <a:p>
                      <a:pPr marL="182880" marR="0" lvl="0" indent="-18288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lang="en-US" sz="1400"/>
                        <a:t>1</a:t>
                      </a:r>
                      <a:r>
                        <a:rPr lang="en-US" sz="1400" baseline="0"/>
                        <a:t>st–</a:t>
                      </a:r>
                      <a:r>
                        <a:rPr lang="en-US" sz="1400"/>
                        <a:t>3</a:t>
                      </a:r>
                      <a:r>
                        <a:rPr lang="en-US" sz="1400" baseline="0"/>
                        <a:t>rd</a:t>
                      </a:r>
                      <a:r>
                        <a:rPr lang="en-US" sz="1400"/>
                        <a:t> occurrences of grade 3–4: dose interruptions should be considered</a:t>
                      </a:r>
                    </a:p>
                    <a:p>
                      <a:pPr marL="182880" marR="0" lvl="0" indent="-18288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lang="en-US" sz="1400"/>
                        <a:t>4</a:t>
                      </a:r>
                      <a:r>
                        <a:rPr lang="en-US" sz="1400" baseline="0"/>
                        <a:t>th </a:t>
                      </a:r>
                      <a:r>
                        <a:rPr lang="en-US" sz="1400"/>
                        <a:t>occurrence: discontinuation of the BTKi is recommended </a:t>
                      </a:r>
                      <a:br>
                        <a:rPr lang="en-US" sz="1400"/>
                      </a:br>
                      <a:r>
                        <a:rPr lang="en-US" sz="1400"/>
                        <a:t>(unless thrombocytopenia is related to CLL infiltration in the bone marrow)</a:t>
                      </a:r>
                    </a:p>
                  </a:txBody>
                  <a:tcPr marL="68580" marR="68580" marT="34290" marB="34290" anchor="ctr"/>
                </a:tc>
                <a:extLst>
                  <a:ext uri="{0D108BD9-81ED-4DB2-BD59-A6C34878D82A}">
                    <a16:rowId xmlns:a16="http://schemas.microsoft.com/office/drawing/2014/main" val="3220318783"/>
                  </a:ext>
                </a:extLst>
              </a:tr>
            </a:tbl>
          </a:graphicData>
        </a:graphic>
      </p:graphicFrame>
    </p:spTree>
    <p:extLst>
      <p:ext uri="{BB962C8B-B14F-4D97-AF65-F5344CB8AC3E}">
        <p14:creationId xmlns:p14="http://schemas.microsoft.com/office/powerpoint/2010/main" val="2003014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875E4-3E49-D292-97C9-3FCC6643EDED}"/>
              </a:ext>
            </a:extLst>
          </p:cNvPr>
          <p:cNvSpPr>
            <a:spLocks noGrp="1"/>
          </p:cNvSpPr>
          <p:nvPr>
            <p:ph type="ctrTitle"/>
          </p:nvPr>
        </p:nvSpPr>
        <p:spPr>
          <a:effectLst/>
        </p:spPr>
        <p:txBody>
          <a:bodyPr>
            <a:normAutofit/>
          </a:bodyPr>
          <a:lstStyle/>
          <a:p>
            <a:r>
              <a:rPr lang="de-DE" sz="2800">
                <a:latin typeface="Arial" panose="020B0604020202020204" pitchFamily="34" charset="0"/>
                <a:cs typeface="Arial" panose="020B0604020202020204" pitchFamily="34" charset="0"/>
              </a:rPr>
              <a:t>ELEVATE-RR (</a:t>
            </a:r>
            <a:r>
              <a:rPr lang="de-DE" sz="2800" err="1">
                <a:latin typeface="Arial" panose="020B0604020202020204" pitchFamily="34" charset="0"/>
                <a:cs typeface="Arial" panose="020B0604020202020204" pitchFamily="34" charset="0"/>
              </a:rPr>
              <a:t>Acalabrutinib</a:t>
            </a:r>
            <a:r>
              <a:rPr lang="de-DE" sz="2800">
                <a:latin typeface="Arial" panose="020B0604020202020204" pitchFamily="34" charset="0"/>
                <a:cs typeface="Arial" panose="020B0604020202020204" pitchFamily="34" charset="0"/>
              </a:rPr>
              <a:t> vs. </a:t>
            </a:r>
            <a:r>
              <a:rPr lang="de-DE" sz="2800" err="1">
                <a:latin typeface="Arial" panose="020B0604020202020204" pitchFamily="34" charset="0"/>
                <a:cs typeface="Arial" panose="020B0604020202020204" pitchFamily="34" charset="0"/>
              </a:rPr>
              <a:t>Ibrutinib</a:t>
            </a:r>
            <a:r>
              <a:rPr lang="de-DE" sz="2800">
                <a:latin typeface="Arial" panose="020B0604020202020204" pitchFamily="34" charset="0"/>
                <a:cs typeface="Arial" panose="020B0604020202020204" pitchFamily="34" charset="0"/>
              </a:rPr>
              <a:t>):</a:t>
            </a:r>
            <a:br>
              <a:rPr lang="de-DE" sz="2800">
                <a:latin typeface="Arial" panose="020B0604020202020204" pitchFamily="34" charset="0"/>
                <a:cs typeface="Arial" panose="020B0604020202020204" pitchFamily="34" charset="0"/>
              </a:rPr>
            </a:br>
            <a:r>
              <a:rPr lang="de-DE" sz="2800">
                <a:latin typeface="Arial" panose="020B0604020202020204" pitchFamily="34" charset="0"/>
                <a:cs typeface="Arial" panose="020B0604020202020204" pitchFamily="34" charset="0"/>
              </a:rPr>
              <a:t>PFS and OS</a:t>
            </a:r>
            <a:endParaRPr lang="en-US" sz="2800"/>
          </a:p>
        </p:txBody>
      </p:sp>
      <p:sp>
        <p:nvSpPr>
          <p:cNvPr id="4" name="Text Placeholder 3">
            <a:extLst>
              <a:ext uri="{FF2B5EF4-FFF2-40B4-BE49-F238E27FC236}">
                <a16:creationId xmlns:a16="http://schemas.microsoft.com/office/drawing/2014/main" id="{B67D8E4D-719A-9025-331C-8B4A4F325CC4}"/>
              </a:ext>
            </a:extLst>
          </p:cNvPr>
          <p:cNvSpPr>
            <a:spLocks noGrp="1"/>
          </p:cNvSpPr>
          <p:nvPr>
            <p:ph type="body" sz="quarter" idx="10"/>
          </p:nvPr>
        </p:nvSpPr>
        <p:spPr>
          <a:effectLst/>
        </p:spPr>
        <p:txBody>
          <a:bodyPr anchor="b"/>
          <a:lstStyle/>
          <a:p>
            <a:r>
              <a:rPr lang="en-US" sz="1000">
                <a:solidFill>
                  <a:schemeClr val="accent6"/>
                </a:solidFill>
              </a:rPr>
              <a:t>OS = overall survival; PFS = progression free survival.</a:t>
            </a:r>
          </a:p>
          <a:p>
            <a:r>
              <a:rPr lang="en-US" sz="1000">
                <a:solidFill>
                  <a:schemeClr val="accent6"/>
                </a:solidFill>
              </a:rPr>
              <a:t>Byrd JC, et al. </a:t>
            </a:r>
            <a:r>
              <a:rPr lang="en-US" sz="1000" i="1">
                <a:solidFill>
                  <a:schemeClr val="accent6"/>
                </a:solidFill>
              </a:rPr>
              <a:t>J Clin Oncol</a:t>
            </a:r>
            <a:r>
              <a:rPr lang="en-US" sz="1000">
                <a:solidFill>
                  <a:schemeClr val="accent6"/>
                </a:solidFill>
              </a:rPr>
              <a:t>. 2021;39(31):3441-3452.</a:t>
            </a:r>
            <a:endParaRPr lang="en-US">
              <a:solidFill>
                <a:schemeClr val="accent6"/>
              </a:solidFill>
            </a:endParaRPr>
          </a:p>
        </p:txBody>
      </p:sp>
      <p:graphicFrame>
        <p:nvGraphicFramePr>
          <p:cNvPr id="487" name="Google Shape;1627;p66">
            <a:extLst>
              <a:ext uri="{FF2B5EF4-FFF2-40B4-BE49-F238E27FC236}">
                <a16:creationId xmlns:a16="http://schemas.microsoft.com/office/drawing/2014/main" id="{DE76DEBA-953A-61BC-5F14-8FD921592CEA}"/>
              </a:ext>
            </a:extLst>
          </p:cNvPr>
          <p:cNvGraphicFramePr/>
          <p:nvPr/>
        </p:nvGraphicFramePr>
        <p:xfrm>
          <a:off x="367451" y="1320538"/>
          <a:ext cx="4134995" cy="3137919"/>
        </p:xfrm>
        <a:graphic>
          <a:graphicData uri="http://schemas.openxmlformats.org/drawingml/2006/chart">
            <c:chart xmlns:c="http://schemas.openxmlformats.org/drawingml/2006/chart" xmlns:r="http://schemas.openxmlformats.org/officeDocument/2006/relationships" r:id="rId3"/>
          </a:graphicData>
        </a:graphic>
      </p:graphicFrame>
      <p:grpSp>
        <p:nvGrpSpPr>
          <p:cNvPr id="488" name="Google Shape;1628;p66">
            <a:extLst>
              <a:ext uri="{FF2B5EF4-FFF2-40B4-BE49-F238E27FC236}">
                <a16:creationId xmlns:a16="http://schemas.microsoft.com/office/drawing/2014/main" id="{CF98C92A-0914-230A-187C-5DDAE68388BA}"/>
              </a:ext>
            </a:extLst>
          </p:cNvPr>
          <p:cNvGrpSpPr/>
          <p:nvPr/>
        </p:nvGrpSpPr>
        <p:grpSpPr>
          <a:xfrm>
            <a:off x="725282" y="1531954"/>
            <a:ext cx="3549544" cy="1957473"/>
            <a:chOff x="1061049" y="1453551"/>
            <a:chExt cx="7479102" cy="2026637"/>
          </a:xfrm>
          <a:effectLst/>
        </p:grpSpPr>
        <p:grpSp>
          <p:nvGrpSpPr>
            <p:cNvPr id="489" name="Google Shape;1629;p66">
              <a:extLst>
                <a:ext uri="{FF2B5EF4-FFF2-40B4-BE49-F238E27FC236}">
                  <a16:creationId xmlns:a16="http://schemas.microsoft.com/office/drawing/2014/main" id="{27611C76-C05D-4E2D-831E-BCDDC29DD1B2}"/>
                </a:ext>
              </a:extLst>
            </p:cNvPr>
            <p:cNvGrpSpPr/>
            <p:nvPr/>
          </p:nvGrpSpPr>
          <p:grpSpPr>
            <a:xfrm>
              <a:off x="1061049" y="1453551"/>
              <a:ext cx="7479102" cy="1988389"/>
              <a:chOff x="1061049" y="1453551"/>
              <a:chExt cx="7479102" cy="1988389"/>
            </a:xfrm>
          </p:grpSpPr>
          <p:sp>
            <p:nvSpPr>
              <p:cNvPr id="554" name="Google Shape;1630;p66">
                <a:extLst>
                  <a:ext uri="{FF2B5EF4-FFF2-40B4-BE49-F238E27FC236}">
                    <a16:creationId xmlns:a16="http://schemas.microsoft.com/office/drawing/2014/main" id="{6B9A00A3-EC87-1ECC-463B-822408C1AEA5}"/>
                  </a:ext>
                </a:extLst>
              </p:cNvPr>
              <p:cNvSpPr/>
              <p:nvPr/>
            </p:nvSpPr>
            <p:spPr>
              <a:xfrm>
                <a:off x="2147977" y="1720969"/>
                <a:ext cx="6392174" cy="1720971"/>
              </a:xfrm>
              <a:custGeom>
                <a:avLst/>
                <a:gdLst/>
                <a:ahLst/>
                <a:cxnLst/>
                <a:rect l="l" t="t" r="r" b="b"/>
                <a:pathLst>
                  <a:path w="6392174" h="1720971" extrusionOk="0">
                    <a:moveTo>
                      <a:pt x="6392174" y="1720971"/>
                    </a:moveTo>
                    <a:lnTo>
                      <a:pt x="5965166" y="1720971"/>
                    </a:lnTo>
                    <a:lnTo>
                      <a:pt x="5965166" y="1552756"/>
                    </a:lnTo>
                    <a:lnTo>
                      <a:pt x="5788325" y="1552756"/>
                    </a:lnTo>
                    <a:lnTo>
                      <a:pt x="5788325" y="1488057"/>
                    </a:lnTo>
                    <a:lnTo>
                      <a:pt x="5611483" y="1488057"/>
                    </a:lnTo>
                    <a:lnTo>
                      <a:pt x="5611483" y="1414733"/>
                    </a:lnTo>
                    <a:lnTo>
                      <a:pt x="5611483" y="1414733"/>
                    </a:lnTo>
                    <a:lnTo>
                      <a:pt x="5611483" y="1350035"/>
                    </a:lnTo>
                    <a:lnTo>
                      <a:pt x="5589917" y="1328469"/>
                    </a:lnTo>
                    <a:lnTo>
                      <a:pt x="5564038" y="1328469"/>
                    </a:lnTo>
                    <a:lnTo>
                      <a:pt x="5564038" y="1306903"/>
                    </a:lnTo>
                    <a:lnTo>
                      <a:pt x="5266427" y="1306903"/>
                    </a:lnTo>
                    <a:lnTo>
                      <a:pt x="5266427" y="1272397"/>
                    </a:lnTo>
                    <a:lnTo>
                      <a:pt x="4955876" y="1272397"/>
                    </a:lnTo>
                    <a:lnTo>
                      <a:pt x="4955876" y="1242205"/>
                    </a:lnTo>
                    <a:lnTo>
                      <a:pt x="4856672" y="1242205"/>
                    </a:lnTo>
                    <a:lnTo>
                      <a:pt x="4856672" y="1130061"/>
                    </a:lnTo>
                    <a:lnTo>
                      <a:pt x="4826480" y="1130061"/>
                    </a:lnTo>
                    <a:lnTo>
                      <a:pt x="4826480" y="1086929"/>
                    </a:lnTo>
                    <a:lnTo>
                      <a:pt x="4822166" y="1086929"/>
                    </a:lnTo>
                    <a:lnTo>
                      <a:pt x="4559061" y="1086929"/>
                    </a:lnTo>
                    <a:lnTo>
                      <a:pt x="4559061" y="1056737"/>
                    </a:lnTo>
                    <a:lnTo>
                      <a:pt x="4515929" y="1056737"/>
                    </a:lnTo>
                    <a:lnTo>
                      <a:pt x="4515929" y="1039484"/>
                    </a:lnTo>
                    <a:lnTo>
                      <a:pt x="4468483" y="1039484"/>
                    </a:lnTo>
                    <a:lnTo>
                      <a:pt x="4468483" y="1009291"/>
                    </a:lnTo>
                    <a:lnTo>
                      <a:pt x="4442604" y="1009291"/>
                    </a:lnTo>
                    <a:lnTo>
                      <a:pt x="4451231" y="1000664"/>
                    </a:lnTo>
                    <a:lnTo>
                      <a:pt x="4421038" y="1000664"/>
                    </a:lnTo>
                    <a:lnTo>
                      <a:pt x="4421038" y="974786"/>
                    </a:lnTo>
                    <a:lnTo>
                      <a:pt x="4390846" y="974786"/>
                    </a:lnTo>
                    <a:lnTo>
                      <a:pt x="4390846" y="957533"/>
                    </a:lnTo>
                    <a:lnTo>
                      <a:pt x="4123427" y="957533"/>
                    </a:lnTo>
                    <a:lnTo>
                      <a:pt x="4123427" y="931654"/>
                    </a:lnTo>
                    <a:lnTo>
                      <a:pt x="4101861" y="931654"/>
                    </a:lnTo>
                    <a:lnTo>
                      <a:pt x="4101861" y="879895"/>
                    </a:lnTo>
                    <a:lnTo>
                      <a:pt x="4088921" y="879895"/>
                    </a:lnTo>
                    <a:lnTo>
                      <a:pt x="4088921" y="841076"/>
                    </a:lnTo>
                    <a:lnTo>
                      <a:pt x="4054415" y="841076"/>
                    </a:lnTo>
                    <a:lnTo>
                      <a:pt x="4054415" y="823823"/>
                    </a:lnTo>
                    <a:lnTo>
                      <a:pt x="4045789" y="823823"/>
                    </a:lnTo>
                    <a:lnTo>
                      <a:pt x="4045789" y="793631"/>
                    </a:lnTo>
                    <a:lnTo>
                      <a:pt x="3722298" y="793631"/>
                    </a:lnTo>
                    <a:lnTo>
                      <a:pt x="3722298" y="767752"/>
                    </a:lnTo>
                    <a:lnTo>
                      <a:pt x="3472132" y="767752"/>
                    </a:lnTo>
                    <a:lnTo>
                      <a:pt x="3459193" y="754813"/>
                    </a:lnTo>
                    <a:lnTo>
                      <a:pt x="3381555" y="754813"/>
                    </a:lnTo>
                    <a:lnTo>
                      <a:pt x="3381555" y="711680"/>
                    </a:lnTo>
                    <a:lnTo>
                      <a:pt x="3325483" y="711680"/>
                    </a:lnTo>
                    <a:lnTo>
                      <a:pt x="3325483" y="685801"/>
                    </a:lnTo>
                    <a:lnTo>
                      <a:pt x="3114136" y="685801"/>
                    </a:lnTo>
                    <a:lnTo>
                      <a:pt x="3114136" y="677174"/>
                    </a:lnTo>
                    <a:lnTo>
                      <a:pt x="2661249" y="677174"/>
                    </a:lnTo>
                    <a:lnTo>
                      <a:pt x="2661249" y="659922"/>
                    </a:lnTo>
                    <a:lnTo>
                      <a:pt x="2648310" y="659922"/>
                    </a:lnTo>
                    <a:lnTo>
                      <a:pt x="2648310" y="651295"/>
                    </a:lnTo>
                    <a:lnTo>
                      <a:pt x="2631057" y="651295"/>
                    </a:lnTo>
                    <a:lnTo>
                      <a:pt x="2631057" y="590910"/>
                    </a:lnTo>
                    <a:lnTo>
                      <a:pt x="2596551" y="590910"/>
                    </a:lnTo>
                    <a:lnTo>
                      <a:pt x="2596551" y="577971"/>
                    </a:lnTo>
                    <a:lnTo>
                      <a:pt x="2432649" y="577971"/>
                    </a:lnTo>
                    <a:lnTo>
                      <a:pt x="2432649" y="556405"/>
                    </a:lnTo>
                    <a:lnTo>
                      <a:pt x="1919378" y="556405"/>
                    </a:lnTo>
                    <a:lnTo>
                      <a:pt x="1919378" y="539152"/>
                    </a:lnTo>
                    <a:lnTo>
                      <a:pt x="1893498" y="539152"/>
                    </a:lnTo>
                    <a:lnTo>
                      <a:pt x="1893498" y="521899"/>
                    </a:lnTo>
                    <a:lnTo>
                      <a:pt x="1876246" y="521899"/>
                    </a:lnTo>
                    <a:lnTo>
                      <a:pt x="1876246" y="444261"/>
                    </a:lnTo>
                    <a:lnTo>
                      <a:pt x="1759789" y="444261"/>
                    </a:lnTo>
                    <a:lnTo>
                      <a:pt x="1759789" y="427008"/>
                    </a:lnTo>
                    <a:lnTo>
                      <a:pt x="1695091" y="427008"/>
                    </a:lnTo>
                    <a:lnTo>
                      <a:pt x="1695091" y="418382"/>
                    </a:lnTo>
                    <a:lnTo>
                      <a:pt x="1582948" y="418382"/>
                    </a:lnTo>
                    <a:lnTo>
                      <a:pt x="1582948" y="405442"/>
                    </a:lnTo>
                    <a:lnTo>
                      <a:pt x="1535502" y="405442"/>
                    </a:lnTo>
                    <a:lnTo>
                      <a:pt x="1535502" y="392503"/>
                    </a:lnTo>
                    <a:lnTo>
                      <a:pt x="1505310" y="392503"/>
                    </a:lnTo>
                    <a:lnTo>
                      <a:pt x="1488057" y="392503"/>
                    </a:lnTo>
                    <a:lnTo>
                      <a:pt x="1488057" y="370937"/>
                    </a:lnTo>
                    <a:lnTo>
                      <a:pt x="1457865" y="370937"/>
                    </a:lnTo>
                    <a:lnTo>
                      <a:pt x="1457865" y="357997"/>
                    </a:lnTo>
                    <a:lnTo>
                      <a:pt x="1237891" y="357997"/>
                    </a:lnTo>
                    <a:lnTo>
                      <a:pt x="1237891" y="349371"/>
                    </a:lnTo>
                    <a:lnTo>
                      <a:pt x="1181819" y="349371"/>
                    </a:lnTo>
                    <a:lnTo>
                      <a:pt x="1181819" y="336431"/>
                    </a:lnTo>
                    <a:lnTo>
                      <a:pt x="1160253" y="336431"/>
                    </a:lnTo>
                    <a:lnTo>
                      <a:pt x="1160253" y="301925"/>
                    </a:lnTo>
                    <a:lnTo>
                      <a:pt x="1130061" y="301925"/>
                    </a:lnTo>
                    <a:lnTo>
                      <a:pt x="1130061" y="284673"/>
                    </a:lnTo>
                    <a:lnTo>
                      <a:pt x="974785" y="284673"/>
                    </a:lnTo>
                    <a:lnTo>
                      <a:pt x="974785" y="267420"/>
                    </a:lnTo>
                    <a:lnTo>
                      <a:pt x="940280" y="267420"/>
                    </a:lnTo>
                    <a:lnTo>
                      <a:pt x="940280" y="258793"/>
                    </a:lnTo>
                    <a:lnTo>
                      <a:pt x="879895" y="258793"/>
                    </a:lnTo>
                    <a:lnTo>
                      <a:pt x="879895" y="241540"/>
                    </a:lnTo>
                    <a:lnTo>
                      <a:pt x="793631" y="241540"/>
                    </a:lnTo>
                    <a:lnTo>
                      <a:pt x="793631" y="228601"/>
                    </a:lnTo>
                    <a:lnTo>
                      <a:pt x="759125" y="228601"/>
                    </a:lnTo>
                    <a:lnTo>
                      <a:pt x="759125" y="215661"/>
                    </a:lnTo>
                    <a:lnTo>
                      <a:pt x="439948" y="215661"/>
                    </a:lnTo>
                    <a:lnTo>
                      <a:pt x="439948" y="189782"/>
                    </a:lnTo>
                    <a:lnTo>
                      <a:pt x="414068" y="189782"/>
                    </a:lnTo>
                    <a:lnTo>
                      <a:pt x="414068" y="90578"/>
                    </a:lnTo>
                    <a:lnTo>
                      <a:pt x="237227" y="90578"/>
                    </a:lnTo>
                    <a:lnTo>
                      <a:pt x="237227" y="81952"/>
                    </a:lnTo>
                    <a:lnTo>
                      <a:pt x="103517" y="81952"/>
                    </a:lnTo>
                    <a:lnTo>
                      <a:pt x="103517" y="73325"/>
                    </a:lnTo>
                    <a:lnTo>
                      <a:pt x="69012" y="73325"/>
                    </a:lnTo>
                    <a:lnTo>
                      <a:pt x="69012" y="56073"/>
                    </a:lnTo>
                    <a:lnTo>
                      <a:pt x="51759" y="56073"/>
                    </a:lnTo>
                    <a:lnTo>
                      <a:pt x="60385" y="47447"/>
                    </a:lnTo>
                    <a:lnTo>
                      <a:pt x="34506" y="47447"/>
                    </a:lnTo>
                    <a:lnTo>
                      <a:pt x="34506" y="4314"/>
                    </a:lnTo>
                    <a:lnTo>
                      <a:pt x="0" y="4314"/>
                    </a:lnTo>
                    <a:lnTo>
                      <a:pt x="4314" y="0"/>
                    </a:lnTo>
                    <a:lnTo>
                      <a:pt x="4314" y="0"/>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555" name="Google Shape;1631;p66">
                <a:extLst>
                  <a:ext uri="{FF2B5EF4-FFF2-40B4-BE49-F238E27FC236}">
                    <a16:creationId xmlns:a16="http://schemas.microsoft.com/office/drawing/2014/main" id="{FDABB248-64D6-743A-30FE-87F5745077B4}"/>
                  </a:ext>
                </a:extLst>
              </p:cNvPr>
              <p:cNvSpPr/>
              <p:nvPr/>
            </p:nvSpPr>
            <p:spPr>
              <a:xfrm>
                <a:off x="1061049" y="1453551"/>
                <a:ext cx="1009291" cy="241540"/>
              </a:xfrm>
              <a:custGeom>
                <a:avLst/>
                <a:gdLst/>
                <a:ahLst/>
                <a:cxnLst/>
                <a:rect l="l" t="t" r="r" b="b"/>
                <a:pathLst>
                  <a:path w="1009291" h="241540" extrusionOk="0">
                    <a:moveTo>
                      <a:pt x="0" y="0"/>
                    </a:moveTo>
                    <a:lnTo>
                      <a:pt x="142336" y="0"/>
                    </a:lnTo>
                    <a:lnTo>
                      <a:pt x="142336" y="34506"/>
                    </a:lnTo>
                    <a:lnTo>
                      <a:pt x="228600" y="34506"/>
                    </a:lnTo>
                    <a:lnTo>
                      <a:pt x="228600" y="47445"/>
                    </a:lnTo>
                    <a:lnTo>
                      <a:pt x="245853" y="47445"/>
                    </a:lnTo>
                    <a:lnTo>
                      <a:pt x="245853" y="60385"/>
                    </a:lnTo>
                    <a:lnTo>
                      <a:pt x="332117" y="60385"/>
                    </a:lnTo>
                    <a:lnTo>
                      <a:pt x="332117" y="73324"/>
                    </a:lnTo>
                    <a:lnTo>
                      <a:pt x="357996" y="73324"/>
                    </a:lnTo>
                    <a:lnTo>
                      <a:pt x="357996" y="77638"/>
                    </a:lnTo>
                    <a:lnTo>
                      <a:pt x="375249" y="77638"/>
                    </a:lnTo>
                    <a:lnTo>
                      <a:pt x="383876" y="77638"/>
                    </a:lnTo>
                    <a:lnTo>
                      <a:pt x="383876" y="99204"/>
                    </a:lnTo>
                    <a:lnTo>
                      <a:pt x="405442" y="99204"/>
                    </a:lnTo>
                    <a:lnTo>
                      <a:pt x="405442" y="103517"/>
                    </a:lnTo>
                    <a:lnTo>
                      <a:pt x="422694" y="103517"/>
                    </a:lnTo>
                    <a:lnTo>
                      <a:pt x="422694" y="103517"/>
                    </a:lnTo>
                    <a:lnTo>
                      <a:pt x="422694" y="116457"/>
                    </a:lnTo>
                    <a:lnTo>
                      <a:pt x="444260" y="116457"/>
                    </a:lnTo>
                    <a:lnTo>
                      <a:pt x="444260" y="133709"/>
                    </a:lnTo>
                    <a:lnTo>
                      <a:pt x="496019" y="133709"/>
                    </a:lnTo>
                    <a:lnTo>
                      <a:pt x="569343" y="133709"/>
                    </a:lnTo>
                    <a:lnTo>
                      <a:pt x="569343" y="146649"/>
                    </a:lnTo>
                    <a:lnTo>
                      <a:pt x="582283" y="146649"/>
                    </a:lnTo>
                    <a:lnTo>
                      <a:pt x="582283" y="155275"/>
                    </a:lnTo>
                    <a:lnTo>
                      <a:pt x="603849" y="155275"/>
                    </a:lnTo>
                    <a:lnTo>
                      <a:pt x="603849" y="163902"/>
                    </a:lnTo>
                    <a:lnTo>
                      <a:pt x="720306" y="163902"/>
                    </a:lnTo>
                    <a:lnTo>
                      <a:pt x="720306" y="189781"/>
                    </a:lnTo>
                    <a:lnTo>
                      <a:pt x="733245" y="189781"/>
                    </a:lnTo>
                    <a:lnTo>
                      <a:pt x="733245" y="202721"/>
                    </a:lnTo>
                    <a:lnTo>
                      <a:pt x="746185" y="202721"/>
                    </a:lnTo>
                    <a:lnTo>
                      <a:pt x="754811" y="211347"/>
                    </a:lnTo>
                    <a:lnTo>
                      <a:pt x="763438" y="211347"/>
                    </a:lnTo>
                    <a:lnTo>
                      <a:pt x="763438" y="232913"/>
                    </a:lnTo>
                    <a:lnTo>
                      <a:pt x="1009291" y="232913"/>
                    </a:lnTo>
                    <a:lnTo>
                      <a:pt x="1009291" y="241540"/>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556" name="Google Shape;1632;p66">
                <a:extLst>
                  <a:ext uri="{FF2B5EF4-FFF2-40B4-BE49-F238E27FC236}">
                    <a16:creationId xmlns:a16="http://schemas.microsoft.com/office/drawing/2014/main" id="{F3FD681B-BE6D-8B58-2B76-BE0BF10DBBD8}"/>
                  </a:ext>
                </a:extLst>
              </p:cNvPr>
              <p:cNvSpPr/>
              <p:nvPr/>
            </p:nvSpPr>
            <p:spPr>
              <a:xfrm>
                <a:off x="1910751" y="1682151"/>
                <a:ext cx="263106" cy="51758"/>
              </a:xfrm>
              <a:custGeom>
                <a:avLst/>
                <a:gdLst/>
                <a:ahLst/>
                <a:cxnLst/>
                <a:rect l="l" t="t" r="r" b="b"/>
                <a:pathLst>
                  <a:path w="263106" h="51758" extrusionOk="0">
                    <a:moveTo>
                      <a:pt x="0" y="0"/>
                    </a:moveTo>
                    <a:lnTo>
                      <a:pt x="168215" y="0"/>
                    </a:lnTo>
                    <a:lnTo>
                      <a:pt x="168215" y="21566"/>
                    </a:lnTo>
                    <a:lnTo>
                      <a:pt x="202721" y="21566"/>
                    </a:lnTo>
                    <a:lnTo>
                      <a:pt x="202721" y="51758"/>
                    </a:lnTo>
                    <a:lnTo>
                      <a:pt x="263106" y="51758"/>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grpSp>
        <p:cxnSp>
          <p:nvCxnSpPr>
            <p:cNvPr id="490" name="Google Shape;1633;p66">
              <a:extLst>
                <a:ext uri="{FF2B5EF4-FFF2-40B4-BE49-F238E27FC236}">
                  <a16:creationId xmlns:a16="http://schemas.microsoft.com/office/drawing/2014/main" id="{965262D2-9830-889D-2345-8FA837286FC2}"/>
                </a:ext>
              </a:extLst>
            </p:cNvPr>
            <p:cNvCxnSpPr/>
            <p:nvPr/>
          </p:nvCxnSpPr>
          <p:spPr>
            <a:xfrm>
              <a:off x="1532929" y="1544545"/>
              <a:ext cx="0" cy="60932"/>
            </a:xfrm>
            <a:prstGeom prst="straightConnector1">
              <a:avLst/>
            </a:prstGeom>
            <a:noFill/>
            <a:ln w="19050" cap="flat" cmpd="sng">
              <a:solidFill>
                <a:schemeClr val="accent3"/>
              </a:solidFill>
              <a:prstDash val="solid"/>
              <a:round/>
              <a:headEnd type="none" w="sm" len="sm"/>
              <a:tailEnd type="none" w="sm" len="sm"/>
            </a:ln>
          </p:spPr>
        </p:cxnSp>
        <p:cxnSp>
          <p:nvCxnSpPr>
            <p:cNvPr id="491" name="Google Shape;1634;p66">
              <a:extLst>
                <a:ext uri="{FF2B5EF4-FFF2-40B4-BE49-F238E27FC236}">
                  <a16:creationId xmlns:a16="http://schemas.microsoft.com/office/drawing/2014/main" id="{F6918F6E-9C24-F937-1F6B-E2B9C59D1AF1}"/>
                </a:ext>
              </a:extLst>
            </p:cNvPr>
            <p:cNvCxnSpPr/>
            <p:nvPr/>
          </p:nvCxnSpPr>
          <p:spPr>
            <a:xfrm>
              <a:off x="1554153" y="1534314"/>
              <a:ext cx="0" cy="89606"/>
            </a:xfrm>
            <a:prstGeom prst="straightConnector1">
              <a:avLst/>
            </a:prstGeom>
            <a:noFill/>
            <a:ln w="19050" cap="flat" cmpd="sng">
              <a:solidFill>
                <a:schemeClr val="accent3"/>
              </a:solidFill>
              <a:prstDash val="solid"/>
              <a:round/>
              <a:headEnd type="none" w="sm" len="sm"/>
              <a:tailEnd type="none" w="sm" len="sm"/>
            </a:ln>
          </p:spPr>
        </p:cxnSp>
        <p:cxnSp>
          <p:nvCxnSpPr>
            <p:cNvPr id="492" name="Google Shape;1635;p66">
              <a:extLst>
                <a:ext uri="{FF2B5EF4-FFF2-40B4-BE49-F238E27FC236}">
                  <a16:creationId xmlns:a16="http://schemas.microsoft.com/office/drawing/2014/main" id="{E5AD3A15-4A9A-67F7-0D6B-B0309215AF13}"/>
                </a:ext>
              </a:extLst>
            </p:cNvPr>
            <p:cNvCxnSpPr/>
            <p:nvPr/>
          </p:nvCxnSpPr>
          <p:spPr>
            <a:xfrm>
              <a:off x="1583044" y="1534067"/>
              <a:ext cx="0" cy="89606"/>
            </a:xfrm>
            <a:prstGeom prst="straightConnector1">
              <a:avLst/>
            </a:prstGeom>
            <a:noFill/>
            <a:ln w="19050" cap="flat" cmpd="sng">
              <a:solidFill>
                <a:schemeClr val="accent3"/>
              </a:solidFill>
              <a:prstDash val="solid"/>
              <a:round/>
              <a:headEnd type="none" w="sm" len="sm"/>
              <a:tailEnd type="none" w="sm" len="sm"/>
            </a:ln>
          </p:spPr>
        </p:cxnSp>
        <p:cxnSp>
          <p:nvCxnSpPr>
            <p:cNvPr id="493" name="Google Shape;1636;p66">
              <a:extLst>
                <a:ext uri="{FF2B5EF4-FFF2-40B4-BE49-F238E27FC236}">
                  <a16:creationId xmlns:a16="http://schemas.microsoft.com/office/drawing/2014/main" id="{D928C4B8-4FFE-9BAF-557E-69662599F1FC}"/>
                </a:ext>
              </a:extLst>
            </p:cNvPr>
            <p:cNvCxnSpPr/>
            <p:nvPr/>
          </p:nvCxnSpPr>
          <p:spPr>
            <a:xfrm>
              <a:off x="1612444" y="1549094"/>
              <a:ext cx="0" cy="89606"/>
            </a:xfrm>
            <a:prstGeom prst="straightConnector1">
              <a:avLst/>
            </a:prstGeom>
            <a:noFill/>
            <a:ln w="19050" cap="flat" cmpd="sng">
              <a:solidFill>
                <a:schemeClr val="accent3"/>
              </a:solidFill>
              <a:prstDash val="solid"/>
              <a:round/>
              <a:headEnd type="none" w="sm" len="sm"/>
              <a:tailEnd type="none" w="sm" len="sm"/>
            </a:ln>
          </p:spPr>
        </p:cxnSp>
        <p:cxnSp>
          <p:nvCxnSpPr>
            <p:cNvPr id="494" name="Google Shape;1637;p66">
              <a:extLst>
                <a:ext uri="{FF2B5EF4-FFF2-40B4-BE49-F238E27FC236}">
                  <a16:creationId xmlns:a16="http://schemas.microsoft.com/office/drawing/2014/main" id="{C4846D36-BA2C-7F18-12D1-B5323811AD34}"/>
                </a:ext>
              </a:extLst>
            </p:cNvPr>
            <p:cNvCxnSpPr/>
            <p:nvPr/>
          </p:nvCxnSpPr>
          <p:spPr>
            <a:xfrm>
              <a:off x="1751196" y="1574321"/>
              <a:ext cx="0" cy="89606"/>
            </a:xfrm>
            <a:prstGeom prst="straightConnector1">
              <a:avLst/>
            </a:prstGeom>
            <a:noFill/>
            <a:ln w="19050" cap="flat" cmpd="sng">
              <a:solidFill>
                <a:schemeClr val="accent3"/>
              </a:solidFill>
              <a:prstDash val="solid"/>
              <a:round/>
              <a:headEnd type="none" w="sm" len="sm"/>
              <a:tailEnd type="none" w="sm" len="sm"/>
            </a:ln>
          </p:spPr>
        </p:cxnSp>
        <p:cxnSp>
          <p:nvCxnSpPr>
            <p:cNvPr id="495" name="Google Shape;1638;p66">
              <a:extLst>
                <a:ext uri="{FF2B5EF4-FFF2-40B4-BE49-F238E27FC236}">
                  <a16:creationId xmlns:a16="http://schemas.microsoft.com/office/drawing/2014/main" id="{0BBB9E83-C19A-B90F-0F0E-3E7E9F5E7C27}"/>
                </a:ext>
              </a:extLst>
            </p:cNvPr>
            <p:cNvCxnSpPr/>
            <p:nvPr/>
          </p:nvCxnSpPr>
          <p:spPr>
            <a:xfrm>
              <a:off x="2010461" y="1637348"/>
              <a:ext cx="0" cy="89606"/>
            </a:xfrm>
            <a:prstGeom prst="straightConnector1">
              <a:avLst/>
            </a:prstGeom>
            <a:noFill/>
            <a:ln w="19050" cap="flat" cmpd="sng">
              <a:solidFill>
                <a:schemeClr val="accent3"/>
              </a:solidFill>
              <a:prstDash val="solid"/>
              <a:round/>
              <a:headEnd type="none" w="sm" len="sm"/>
              <a:tailEnd type="none" w="sm" len="sm"/>
            </a:ln>
          </p:spPr>
        </p:cxnSp>
        <p:cxnSp>
          <p:nvCxnSpPr>
            <p:cNvPr id="496" name="Google Shape;1639;p66">
              <a:extLst>
                <a:ext uri="{FF2B5EF4-FFF2-40B4-BE49-F238E27FC236}">
                  <a16:creationId xmlns:a16="http://schemas.microsoft.com/office/drawing/2014/main" id="{9CB99BBE-F130-6E6E-5C9E-DFE52E5002F3}"/>
                </a:ext>
              </a:extLst>
            </p:cNvPr>
            <p:cNvCxnSpPr/>
            <p:nvPr/>
          </p:nvCxnSpPr>
          <p:spPr>
            <a:xfrm>
              <a:off x="2051136" y="1642935"/>
              <a:ext cx="0" cy="89606"/>
            </a:xfrm>
            <a:prstGeom prst="straightConnector1">
              <a:avLst/>
            </a:prstGeom>
            <a:noFill/>
            <a:ln w="19050" cap="flat" cmpd="sng">
              <a:solidFill>
                <a:schemeClr val="accent3"/>
              </a:solidFill>
              <a:prstDash val="solid"/>
              <a:round/>
              <a:headEnd type="none" w="sm" len="sm"/>
              <a:tailEnd type="none" w="sm" len="sm"/>
            </a:ln>
          </p:spPr>
        </p:cxnSp>
        <p:cxnSp>
          <p:nvCxnSpPr>
            <p:cNvPr id="497" name="Google Shape;1640;p66">
              <a:extLst>
                <a:ext uri="{FF2B5EF4-FFF2-40B4-BE49-F238E27FC236}">
                  <a16:creationId xmlns:a16="http://schemas.microsoft.com/office/drawing/2014/main" id="{2E54EB84-970F-BB8A-D83E-E41280FCF37B}"/>
                </a:ext>
              </a:extLst>
            </p:cNvPr>
            <p:cNvCxnSpPr/>
            <p:nvPr/>
          </p:nvCxnSpPr>
          <p:spPr>
            <a:xfrm>
              <a:off x="2134330" y="1741639"/>
              <a:ext cx="114391" cy="0"/>
            </a:xfrm>
            <a:prstGeom prst="straightConnector1">
              <a:avLst/>
            </a:prstGeom>
            <a:noFill/>
            <a:ln w="19050" cap="flat" cmpd="sng">
              <a:solidFill>
                <a:schemeClr val="accent3"/>
              </a:solidFill>
              <a:prstDash val="solid"/>
              <a:round/>
              <a:headEnd type="none" w="sm" len="sm"/>
              <a:tailEnd type="none" w="sm" len="sm"/>
            </a:ln>
          </p:spPr>
        </p:cxnSp>
        <p:cxnSp>
          <p:nvCxnSpPr>
            <p:cNvPr id="498" name="Google Shape;1641;p66">
              <a:extLst>
                <a:ext uri="{FF2B5EF4-FFF2-40B4-BE49-F238E27FC236}">
                  <a16:creationId xmlns:a16="http://schemas.microsoft.com/office/drawing/2014/main" id="{D408A26A-9650-D1C8-0887-EB2CF39FED30}"/>
                </a:ext>
              </a:extLst>
            </p:cNvPr>
            <p:cNvCxnSpPr/>
            <p:nvPr/>
          </p:nvCxnSpPr>
          <p:spPr>
            <a:xfrm>
              <a:off x="2526844" y="1761417"/>
              <a:ext cx="0" cy="89606"/>
            </a:xfrm>
            <a:prstGeom prst="straightConnector1">
              <a:avLst/>
            </a:prstGeom>
            <a:noFill/>
            <a:ln w="19050" cap="flat" cmpd="sng">
              <a:solidFill>
                <a:schemeClr val="accent3"/>
              </a:solidFill>
              <a:prstDash val="solid"/>
              <a:round/>
              <a:headEnd type="none" w="sm" len="sm"/>
              <a:tailEnd type="none" w="sm" len="sm"/>
            </a:ln>
          </p:spPr>
        </p:cxnSp>
        <p:cxnSp>
          <p:nvCxnSpPr>
            <p:cNvPr id="499" name="Google Shape;1642;p66">
              <a:extLst>
                <a:ext uri="{FF2B5EF4-FFF2-40B4-BE49-F238E27FC236}">
                  <a16:creationId xmlns:a16="http://schemas.microsoft.com/office/drawing/2014/main" id="{3788A366-8A64-D13D-53FC-90DFDF3D9664}"/>
                </a:ext>
              </a:extLst>
            </p:cNvPr>
            <p:cNvCxnSpPr/>
            <p:nvPr/>
          </p:nvCxnSpPr>
          <p:spPr>
            <a:xfrm>
              <a:off x="2645359" y="1893983"/>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00" name="Google Shape;1643;p66">
              <a:extLst>
                <a:ext uri="{FF2B5EF4-FFF2-40B4-BE49-F238E27FC236}">
                  <a16:creationId xmlns:a16="http://schemas.microsoft.com/office/drawing/2014/main" id="{6A563C98-0706-4DD4-E999-3D6F930A18F7}"/>
                </a:ext>
              </a:extLst>
            </p:cNvPr>
            <p:cNvCxnSpPr/>
            <p:nvPr/>
          </p:nvCxnSpPr>
          <p:spPr>
            <a:xfrm>
              <a:off x="2070340" y="1708030"/>
              <a:ext cx="114391" cy="0"/>
            </a:xfrm>
            <a:prstGeom prst="straightConnector1">
              <a:avLst/>
            </a:prstGeom>
            <a:noFill/>
            <a:ln w="19050" cap="flat" cmpd="sng">
              <a:solidFill>
                <a:schemeClr val="accent3"/>
              </a:solidFill>
              <a:prstDash val="solid"/>
              <a:round/>
              <a:headEnd type="none" w="sm" len="sm"/>
              <a:tailEnd type="none" w="sm" len="sm"/>
            </a:ln>
          </p:spPr>
        </p:cxnSp>
        <p:cxnSp>
          <p:nvCxnSpPr>
            <p:cNvPr id="501" name="Google Shape;1644;p66">
              <a:extLst>
                <a:ext uri="{FF2B5EF4-FFF2-40B4-BE49-F238E27FC236}">
                  <a16:creationId xmlns:a16="http://schemas.microsoft.com/office/drawing/2014/main" id="{88342EE5-A7AC-DDE7-AFCA-A8C0625592DE}"/>
                </a:ext>
              </a:extLst>
            </p:cNvPr>
            <p:cNvCxnSpPr/>
            <p:nvPr/>
          </p:nvCxnSpPr>
          <p:spPr>
            <a:xfrm>
              <a:off x="2501666" y="1851023"/>
              <a:ext cx="114391" cy="0"/>
            </a:xfrm>
            <a:prstGeom prst="straightConnector1">
              <a:avLst/>
            </a:prstGeom>
            <a:noFill/>
            <a:ln w="19050" cap="flat" cmpd="sng">
              <a:solidFill>
                <a:schemeClr val="accent3"/>
              </a:solidFill>
              <a:prstDash val="solid"/>
              <a:round/>
              <a:headEnd type="none" w="sm" len="sm"/>
              <a:tailEnd type="none" w="sm" len="sm"/>
            </a:ln>
          </p:spPr>
        </p:cxnSp>
        <p:cxnSp>
          <p:nvCxnSpPr>
            <p:cNvPr id="502" name="Google Shape;1645;p66">
              <a:extLst>
                <a:ext uri="{FF2B5EF4-FFF2-40B4-BE49-F238E27FC236}">
                  <a16:creationId xmlns:a16="http://schemas.microsoft.com/office/drawing/2014/main" id="{CF2925A1-A650-AA04-729D-DCDB8657ED06}"/>
                </a:ext>
              </a:extLst>
            </p:cNvPr>
            <p:cNvCxnSpPr/>
            <p:nvPr/>
          </p:nvCxnSpPr>
          <p:spPr>
            <a:xfrm>
              <a:off x="2497781" y="1866308"/>
              <a:ext cx="114391" cy="0"/>
            </a:xfrm>
            <a:prstGeom prst="straightConnector1">
              <a:avLst/>
            </a:prstGeom>
            <a:noFill/>
            <a:ln w="19050" cap="flat" cmpd="sng">
              <a:solidFill>
                <a:schemeClr val="accent3"/>
              </a:solidFill>
              <a:prstDash val="solid"/>
              <a:round/>
              <a:headEnd type="none" w="sm" len="sm"/>
              <a:tailEnd type="none" w="sm" len="sm"/>
            </a:ln>
          </p:spPr>
        </p:cxnSp>
        <p:cxnSp>
          <p:nvCxnSpPr>
            <p:cNvPr id="503" name="Google Shape;1646;p66">
              <a:extLst>
                <a:ext uri="{FF2B5EF4-FFF2-40B4-BE49-F238E27FC236}">
                  <a16:creationId xmlns:a16="http://schemas.microsoft.com/office/drawing/2014/main" id="{090CC8A9-7BAD-B07D-55ED-8C584D666222}"/>
                </a:ext>
              </a:extLst>
            </p:cNvPr>
            <p:cNvCxnSpPr/>
            <p:nvPr/>
          </p:nvCxnSpPr>
          <p:spPr>
            <a:xfrm>
              <a:off x="2892963" y="1949769"/>
              <a:ext cx="114391" cy="0"/>
            </a:xfrm>
            <a:prstGeom prst="straightConnector1">
              <a:avLst/>
            </a:prstGeom>
            <a:noFill/>
            <a:ln w="19050" cap="flat" cmpd="sng">
              <a:solidFill>
                <a:schemeClr val="accent3"/>
              </a:solidFill>
              <a:prstDash val="solid"/>
              <a:round/>
              <a:headEnd type="none" w="sm" len="sm"/>
              <a:tailEnd type="none" w="sm" len="sm"/>
            </a:ln>
          </p:spPr>
        </p:cxnSp>
        <p:cxnSp>
          <p:nvCxnSpPr>
            <p:cNvPr id="504" name="Google Shape;1647;p66">
              <a:extLst>
                <a:ext uri="{FF2B5EF4-FFF2-40B4-BE49-F238E27FC236}">
                  <a16:creationId xmlns:a16="http://schemas.microsoft.com/office/drawing/2014/main" id="{892176A9-268D-7339-6D82-4AB1962FAB3F}"/>
                </a:ext>
              </a:extLst>
            </p:cNvPr>
            <p:cNvCxnSpPr/>
            <p:nvPr/>
          </p:nvCxnSpPr>
          <p:spPr>
            <a:xfrm>
              <a:off x="3917490" y="2155176"/>
              <a:ext cx="158275" cy="0"/>
            </a:xfrm>
            <a:prstGeom prst="straightConnector1">
              <a:avLst/>
            </a:prstGeom>
            <a:noFill/>
            <a:ln w="19050" cap="flat" cmpd="sng">
              <a:solidFill>
                <a:schemeClr val="accent3"/>
              </a:solidFill>
              <a:prstDash val="solid"/>
              <a:round/>
              <a:headEnd type="none" w="sm" len="sm"/>
              <a:tailEnd type="none" w="sm" len="sm"/>
            </a:ln>
          </p:spPr>
        </p:cxnSp>
        <p:cxnSp>
          <p:nvCxnSpPr>
            <p:cNvPr id="505" name="Google Shape;1648;p66">
              <a:extLst>
                <a:ext uri="{FF2B5EF4-FFF2-40B4-BE49-F238E27FC236}">
                  <a16:creationId xmlns:a16="http://schemas.microsoft.com/office/drawing/2014/main" id="{C71AEF86-B7D5-6C4C-A774-2866B00CB920}"/>
                </a:ext>
              </a:extLst>
            </p:cNvPr>
            <p:cNvCxnSpPr/>
            <p:nvPr/>
          </p:nvCxnSpPr>
          <p:spPr>
            <a:xfrm>
              <a:off x="2918316" y="1904966"/>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06" name="Google Shape;1649;p66">
              <a:extLst>
                <a:ext uri="{FF2B5EF4-FFF2-40B4-BE49-F238E27FC236}">
                  <a16:creationId xmlns:a16="http://schemas.microsoft.com/office/drawing/2014/main" id="{88238E0C-EEDF-BB1C-0880-C6BF41F18426}"/>
                </a:ext>
              </a:extLst>
            </p:cNvPr>
            <p:cNvCxnSpPr/>
            <p:nvPr/>
          </p:nvCxnSpPr>
          <p:spPr>
            <a:xfrm>
              <a:off x="2993707" y="1920888"/>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07" name="Google Shape;1650;p66">
              <a:extLst>
                <a:ext uri="{FF2B5EF4-FFF2-40B4-BE49-F238E27FC236}">
                  <a16:creationId xmlns:a16="http://schemas.microsoft.com/office/drawing/2014/main" id="{91C88671-67D5-4F78-23DD-ADC20B13064D}"/>
                </a:ext>
              </a:extLst>
            </p:cNvPr>
            <p:cNvCxnSpPr/>
            <p:nvPr/>
          </p:nvCxnSpPr>
          <p:spPr>
            <a:xfrm>
              <a:off x="3987529" y="2112293"/>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08" name="Google Shape;1651;p66">
              <a:extLst>
                <a:ext uri="{FF2B5EF4-FFF2-40B4-BE49-F238E27FC236}">
                  <a16:creationId xmlns:a16="http://schemas.microsoft.com/office/drawing/2014/main" id="{FD4CB5E1-EBA1-2383-631A-52FC327C48A1}"/>
                </a:ext>
              </a:extLst>
            </p:cNvPr>
            <p:cNvCxnSpPr/>
            <p:nvPr/>
          </p:nvCxnSpPr>
          <p:spPr>
            <a:xfrm>
              <a:off x="4376618" y="2226744"/>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09" name="Google Shape;1652;p66">
              <a:extLst>
                <a:ext uri="{FF2B5EF4-FFF2-40B4-BE49-F238E27FC236}">
                  <a16:creationId xmlns:a16="http://schemas.microsoft.com/office/drawing/2014/main" id="{A74A3A36-ED25-BC0D-8839-4B00DAD975FE}"/>
                </a:ext>
              </a:extLst>
            </p:cNvPr>
            <p:cNvCxnSpPr/>
            <p:nvPr/>
          </p:nvCxnSpPr>
          <p:spPr>
            <a:xfrm>
              <a:off x="4392775" y="2238471"/>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10" name="Google Shape;1653;p66">
              <a:extLst>
                <a:ext uri="{FF2B5EF4-FFF2-40B4-BE49-F238E27FC236}">
                  <a16:creationId xmlns:a16="http://schemas.microsoft.com/office/drawing/2014/main" id="{DC577032-0B4C-3A18-6F47-D49D04CAD842}"/>
                </a:ext>
              </a:extLst>
            </p:cNvPr>
            <p:cNvCxnSpPr/>
            <p:nvPr/>
          </p:nvCxnSpPr>
          <p:spPr>
            <a:xfrm>
              <a:off x="4406749" y="2235215"/>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11" name="Google Shape;1654;p66">
              <a:extLst>
                <a:ext uri="{FF2B5EF4-FFF2-40B4-BE49-F238E27FC236}">
                  <a16:creationId xmlns:a16="http://schemas.microsoft.com/office/drawing/2014/main" id="{CE54F6B0-5C09-AF08-0F3C-C9F4A338E5A2}"/>
                </a:ext>
              </a:extLst>
            </p:cNvPr>
            <p:cNvCxnSpPr/>
            <p:nvPr/>
          </p:nvCxnSpPr>
          <p:spPr>
            <a:xfrm>
              <a:off x="4424945" y="2229373"/>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12" name="Google Shape;1655;p66">
              <a:extLst>
                <a:ext uri="{FF2B5EF4-FFF2-40B4-BE49-F238E27FC236}">
                  <a16:creationId xmlns:a16="http://schemas.microsoft.com/office/drawing/2014/main" id="{1A673E95-DEE2-CB21-6108-2D7F1782951F}"/>
                </a:ext>
              </a:extLst>
            </p:cNvPr>
            <p:cNvCxnSpPr/>
            <p:nvPr/>
          </p:nvCxnSpPr>
          <p:spPr>
            <a:xfrm>
              <a:off x="4486035" y="2239732"/>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13" name="Google Shape;1656;p66">
              <a:extLst>
                <a:ext uri="{FF2B5EF4-FFF2-40B4-BE49-F238E27FC236}">
                  <a16:creationId xmlns:a16="http://schemas.microsoft.com/office/drawing/2014/main" id="{B008635B-16C5-22BE-09AB-B784A2F6EC3B}"/>
                </a:ext>
              </a:extLst>
            </p:cNvPr>
            <p:cNvCxnSpPr/>
            <p:nvPr/>
          </p:nvCxnSpPr>
          <p:spPr>
            <a:xfrm>
              <a:off x="5109691" y="2343278"/>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14" name="Google Shape;1657;p66">
              <a:extLst>
                <a:ext uri="{FF2B5EF4-FFF2-40B4-BE49-F238E27FC236}">
                  <a16:creationId xmlns:a16="http://schemas.microsoft.com/office/drawing/2014/main" id="{CF5973AB-B8C1-CA17-5CE2-558C302A8A8C}"/>
                </a:ext>
              </a:extLst>
            </p:cNvPr>
            <p:cNvCxnSpPr/>
            <p:nvPr/>
          </p:nvCxnSpPr>
          <p:spPr>
            <a:xfrm>
              <a:off x="5153144" y="2344088"/>
              <a:ext cx="0" cy="89606"/>
            </a:xfrm>
            <a:prstGeom prst="straightConnector1">
              <a:avLst/>
            </a:prstGeom>
            <a:noFill/>
            <a:ln w="57150" cap="flat" cmpd="sng">
              <a:solidFill>
                <a:schemeClr val="accent3"/>
              </a:solidFill>
              <a:prstDash val="solid"/>
              <a:round/>
              <a:headEnd type="none" w="sm" len="sm"/>
              <a:tailEnd type="none" w="sm" len="sm"/>
            </a:ln>
          </p:spPr>
        </p:cxnSp>
        <p:cxnSp>
          <p:nvCxnSpPr>
            <p:cNvPr id="515" name="Google Shape;1658;p66">
              <a:extLst>
                <a:ext uri="{FF2B5EF4-FFF2-40B4-BE49-F238E27FC236}">
                  <a16:creationId xmlns:a16="http://schemas.microsoft.com/office/drawing/2014/main" id="{061E34EF-426B-BEB4-AC99-5693F306D0F1}"/>
                </a:ext>
              </a:extLst>
            </p:cNvPr>
            <p:cNvCxnSpPr/>
            <p:nvPr/>
          </p:nvCxnSpPr>
          <p:spPr>
            <a:xfrm>
              <a:off x="5468136" y="2388081"/>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16" name="Google Shape;1659;p66">
              <a:extLst>
                <a:ext uri="{FF2B5EF4-FFF2-40B4-BE49-F238E27FC236}">
                  <a16:creationId xmlns:a16="http://schemas.microsoft.com/office/drawing/2014/main" id="{3B9E6FB6-7DB2-D051-B81E-4AE4660CCB8C}"/>
                </a:ext>
              </a:extLst>
            </p:cNvPr>
            <p:cNvCxnSpPr/>
            <p:nvPr/>
          </p:nvCxnSpPr>
          <p:spPr>
            <a:xfrm>
              <a:off x="5404449" y="2429439"/>
              <a:ext cx="158275" cy="0"/>
            </a:xfrm>
            <a:prstGeom prst="straightConnector1">
              <a:avLst/>
            </a:prstGeom>
            <a:noFill/>
            <a:ln w="19050" cap="flat" cmpd="sng">
              <a:solidFill>
                <a:schemeClr val="accent3"/>
              </a:solidFill>
              <a:prstDash val="solid"/>
              <a:round/>
              <a:headEnd type="none" w="sm" len="sm"/>
              <a:tailEnd type="none" w="sm" len="sm"/>
            </a:ln>
          </p:spPr>
        </p:cxnSp>
        <p:cxnSp>
          <p:nvCxnSpPr>
            <p:cNvPr id="517" name="Google Shape;1660;p66">
              <a:extLst>
                <a:ext uri="{FF2B5EF4-FFF2-40B4-BE49-F238E27FC236}">
                  <a16:creationId xmlns:a16="http://schemas.microsoft.com/office/drawing/2014/main" id="{D375ED58-6BEC-AE2D-0E3C-7D9843E18024}"/>
                </a:ext>
              </a:extLst>
            </p:cNvPr>
            <p:cNvCxnSpPr/>
            <p:nvPr/>
          </p:nvCxnSpPr>
          <p:spPr>
            <a:xfrm>
              <a:off x="5483586" y="2461936"/>
              <a:ext cx="158275" cy="0"/>
            </a:xfrm>
            <a:prstGeom prst="straightConnector1">
              <a:avLst/>
            </a:prstGeom>
            <a:noFill/>
            <a:ln w="19050" cap="flat" cmpd="sng">
              <a:solidFill>
                <a:schemeClr val="accent3"/>
              </a:solidFill>
              <a:prstDash val="solid"/>
              <a:round/>
              <a:headEnd type="none" w="sm" len="sm"/>
              <a:tailEnd type="none" w="sm" len="sm"/>
            </a:ln>
          </p:spPr>
        </p:cxnSp>
        <p:cxnSp>
          <p:nvCxnSpPr>
            <p:cNvPr id="518" name="Google Shape;1661;p66">
              <a:extLst>
                <a:ext uri="{FF2B5EF4-FFF2-40B4-BE49-F238E27FC236}">
                  <a16:creationId xmlns:a16="http://schemas.microsoft.com/office/drawing/2014/main" id="{0D0B8577-DECF-3FCA-8371-9784477E5CB8}"/>
                </a:ext>
              </a:extLst>
            </p:cNvPr>
            <p:cNvCxnSpPr/>
            <p:nvPr/>
          </p:nvCxnSpPr>
          <p:spPr>
            <a:xfrm rot="10800000" flipH="1">
              <a:off x="5742355" y="2482976"/>
              <a:ext cx="184219" cy="2083"/>
            </a:xfrm>
            <a:prstGeom prst="straightConnector1">
              <a:avLst/>
            </a:prstGeom>
            <a:noFill/>
            <a:ln w="19050" cap="flat" cmpd="sng">
              <a:solidFill>
                <a:schemeClr val="accent6"/>
              </a:solidFill>
              <a:prstDash val="solid"/>
              <a:round/>
              <a:headEnd type="none" w="sm" len="sm"/>
              <a:tailEnd type="none" w="sm" len="sm"/>
            </a:ln>
          </p:spPr>
        </p:cxnSp>
        <p:cxnSp>
          <p:nvCxnSpPr>
            <p:cNvPr id="519" name="Google Shape;1662;p66">
              <a:extLst>
                <a:ext uri="{FF2B5EF4-FFF2-40B4-BE49-F238E27FC236}">
                  <a16:creationId xmlns:a16="http://schemas.microsoft.com/office/drawing/2014/main" id="{575AD8CF-DDB5-07E3-7E43-232C41730B59}"/>
                </a:ext>
              </a:extLst>
            </p:cNvPr>
            <p:cNvCxnSpPr/>
            <p:nvPr/>
          </p:nvCxnSpPr>
          <p:spPr>
            <a:xfrm>
              <a:off x="5524529" y="2388081"/>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20" name="Google Shape;1663;p66">
              <a:extLst>
                <a:ext uri="{FF2B5EF4-FFF2-40B4-BE49-F238E27FC236}">
                  <a16:creationId xmlns:a16="http://schemas.microsoft.com/office/drawing/2014/main" id="{7A0429A7-66DD-8C9A-9493-0D088CC965EC}"/>
                </a:ext>
              </a:extLst>
            </p:cNvPr>
            <p:cNvCxnSpPr/>
            <p:nvPr/>
          </p:nvCxnSpPr>
          <p:spPr>
            <a:xfrm>
              <a:off x="5801499" y="2433130"/>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21" name="Google Shape;1664;p66">
              <a:extLst>
                <a:ext uri="{FF2B5EF4-FFF2-40B4-BE49-F238E27FC236}">
                  <a16:creationId xmlns:a16="http://schemas.microsoft.com/office/drawing/2014/main" id="{8C738E49-1607-FBC3-C8C1-69177A16C7BD}"/>
                </a:ext>
              </a:extLst>
            </p:cNvPr>
            <p:cNvCxnSpPr/>
            <p:nvPr/>
          </p:nvCxnSpPr>
          <p:spPr>
            <a:xfrm>
              <a:off x="5565877" y="2415752"/>
              <a:ext cx="0" cy="89606"/>
            </a:xfrm>
            <a:prstGeom prst="straightConnector1">
              <a:avLst/>
            </a:prstGeom>
            <a:noFill/>
            <a:ln w="38100" cap="flat" cmpd="sng">
              <a:solidFill>
                <a:schemeClr val="accent3"/>
              </a:solidFill>
              <a:prstDash val="solid"/>
              <a:round/>
              <a:headEnd type="none" w="sm" len="sm"/>
              <a:tailEnd type="none" w="sm" len="sm"/>
            </a:ln>
          </p:spPr>
        </p:cxnSp>
        <p:cxnSp>
          <p:nvCxnSpPr>
            <p:cNvPr id="522" name="Google Shape;1665;p66">
              <a:extLst>
                <a:ext uri="{FF2B5EF4-FFF2-40B4-BE49-F238E27FC236}">
                  <a16:creationId xmlns:a16="http://schemas.microsoft.com/office/drawing/2014/main" id="{3414ABD4-3BB1-043D-67D5-8065565C1905}"/>
                </a:ext>
              </a:extLst>
            </p:cNvPr>
            <p:cNvCxnSpPr/>
            <p:nvPr/>
          </p:nvCxnSpPr>
          <p:spPr>
            <a:xfrm>
              <a:off x="5601728" y="2444041"/>
              <a:ext cx="0" cy="89606"/>
            </a:xfrm>
            <a:prstGeom prst="straightConnector1">
              <a:avLst/>
            </a:prstGeom>
            <a:noFill/>
            <a:ln w="38100" cap="flat" cmpd="sng">
              <a:solidFill>
                <a:schemeClr val="accent3"/>
              </a:solidFill>
              <a:prstDash val="solid"/>
              <a:round/>
              <a:headEnd type="none" w="sm" len="sm"/>
              <a:tailEnd type="none" w="sm" len="sm"/>
            </a:ln>
          </p:spPr>
        </p:cxnSp>
        <p:cxnSp>
          <p:nvCxnSpPr>
            <p:cNvPr id="523" name="Google Shape;1666;p66">
              <a:extLst>
                <a:ext uri="{FF2B5EF4-FFF2-40B4-BE49-F238E27FC236}">
                  <a16:creationId xmlns:a16="http://schemas.microsoft.com/office/drawing/2014/main" id="{36F5B9E4-44D6-76CC-7ADA-75B1254EEAB2}"/>
                </a:ext>
              </a:extLst>
            </p:cNvPr>
            <p:cNvCxnSpPr/>
            <p:nvPr/>
          </p:nvCxnSpPr>
          <p:spPr>
            <a:xfrm>
              <a:off x="5868856" y="2438173"/>
              <a:ext cx="0" cy="89606"/>
            </a:xfrm>
            <a:prstGeom prst="straightConnector1">
              <a:avLst/>
            </a:prstGeom>
            <a:noFill/>
            <a:ln w="38100" cap="flat" cmpd="sng">
              <a:solidFill>
                <a:schemeClr val="accent3"/>
              </a:solidFill>
              <a:prstDash val="solid"/>
              <a:round/>
              <a:headEnd type="none" w="sm" len="sm"/>
              <a:tailEnd type="none" w="sm" len="sm"/>
            </a:ln>
          </p:spPr>
        </p:cxnSp>
        <p:cxnSp>
          <p:nvCxnSpPr>
            <p:cNvPr id="524" name="Google Shape;1667;p66">
              <a:extLst>
                <a:ext uri="{FF2B5EF4-FFF2-40B4-BE49-F238E27FC236}">
                  <a16:creationId xmlns:a16="http://schemas.microsoft.com/office/drawing/2014/main" id="{0F022E00-8165-2E5A-9C2C-EA8E06DB1A28}"/>
                </a:ext>
              </a:extLst>
            </p:cNvPr>
            <p:cNvCxnSpPr/>
            <p:nvPr/>
          </p:nvCxnSpPr>
          <p:spPr>
            <a:xfrm>
              <a:off x="5898205" y="2468497"/>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25" name="Google Shape;1668;p66">
              <a:extLst>
                <a:ext uri="{FF2B5EF4-FFF2-40B4-BE49-F238E27FC236}">
                  <a16:creationId xmlns:a16="http://schemas.microsoft.com/office/drawing/2014/main" id="{B1BF4174-0817-F494-609F-8889F56DD489}"/>
                </a:ext>
              </a:extLst>
            </p:cNvPr>
            <p:cNvCxnSpPr/>
            <p:nvPr/>
          </p:nvCxnSpPr>
          <p:spPr>
            <a:xfrm>
              <a:off x="5974370" y="2475961"/>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26" name="Google Shape;1669;p66">
              <a:extLst>
                <a:ext uri="{FF2B5EF4-FFF2-40B4-BE49-F238E27FC236}">
                  <a16:creationId xmlns:a16="http://schemas.microsoft.com/office/drawing/2014/main" id="{2526B8FD-6EB2-5349-C2F4-2004E7DA2C9F}"/>
                </a:ext>
              </a:extLst>
            </p:cNvPr>
            <p:cNvCxnSpPr/>
            <p:nvPr/>
          </p:nvCxnSpPr>
          <p:spPr>
            <a:xfrm>
              <a:off x="6063080" y="2482144"/>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27" name="Google Shape;1670;p66">
              <a:extLst>
                <a:ext uri="{FF2B5EF4-FFF2-40B4-BE49-F238E27FC236}">
                  <a16:creationId xmlns:a16="http://schemas.microsoft.com/office/drawing/2014/main" id="{698059A0-6DCC-F27F-1366-4600F3EC109A}"/>
                </a:ext>
              </a:extLst>
            </p:cNvPr>
            <p:cNvCxnSpPr/>
            <p:nvPr/>
          </p:nvCxnSpPr>
          <p:spPr>
            <a:xfrm>
              <a:off x="6191964" y="2643986"/>
              <a:ext cx="114697" cy="0"/>
            </a:xfrm>
            <a:prstGeom prst="straightConnector1">
              <a:avLst/>
            </a:prstGeom>
            <a:noFill/>
            <a:ln w="19050" cap="flat" cmpd="sng">
              <a:solidFill>
                <a:schemeClr val="accent3"/>
              </a:solidFill>
              <a:prstDash val="solid"/>
              <a:round/>
              <a:headEnd type="none" w="sm" len="sm"/>
              <a:tailEnd type="none" w="sm" len="sm"/>
            </a:ln>
          </p:spPr>
        </p:cxnSp>
        <p:cxnSp>
          <p:nvCxnSpPr>
            <p:cNvPr id="528" name="Google Shape;1671;p66">
              <a:extLst>
                <a:ext uri="{FF2B5EF4-FFF2-40B4-BE49-F238E27FC236}">
                  <a16:creationId xmlns:a16="http://schemas.microsoft.com/office/drawing/2014/main" id="{31A423B9-BCCF-FB08-9DDD-4646DAC1741E}"/>
                </a:ext>
              </a:extLst>
            </p:cNvPr>
            <p:cNvCxnSpPr/>
            <p:nvPr/>
          </p:nvCxnSpPr>
          <p:spPr>
            <a:xfrm>
              <a:off x="6585043" y="2654910"/>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29" name="Google Shape;1672;p66">
              <a:extLst>
                <a:ext uri="{FF2B5EF4-FFF2-40B4-BE49-F238E27FC236}">
                  <a16:creationId xmlns:a16="http://schemas.microsoft.com/office/drawing/2014/main" id="{97CA7920-BF8A-9706-3AA2-4614A6917D08}"/>
                </a:ext>
              </a:extLst>
            </p:cNvPr>
            <p:cNvCxnSpPr/>
            <p:nvPr/>
          </p:nvCxnSpPr>
          <p:spPr>
            <a:xfrm>
              <a:off x="6604312" y="2664008"/>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30" name="Google Shape;1673;p66">
              <a:extLst>
                <a:ext uri="{FF2B5EF4-FFF2-40B4-BE49-F238E27FC236}">
                  <a16:creationId xmlns:a16="http://schemas.microsoft.com/office/drawing/2014/main" id="{1CDBB29A-5A03-2095-0A1E-2035AE7323FA}"/>
                </a:ext>
              </a:extLst>
            </p:cNvPr>
            <p:cNvCxnSpPr/>
            <p:nvPr/>
          </p:nvCxnSpPr>
          <p:spPr>
            <a:xfrm>
              <a:off x="6628048" y="2678973"/>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31" name="Google Shape;1674;p66">
              <a:extLst>
                <a:ext uri="{FF2B5EF4-FFF2-40B4-BE49-F238E27FC236}">
                  <a16:creationId xmlns:a16="http://schemas.microsoft.com/office/drawing/2014/main" id="{21196B5F-6BAA-16A0-E7AB-FFCB5F652559}"/>
                </a:ext>
              </a:extLst>
            </p:cNvPr>
            <p:cNvCxnSpPr/>
            <p:nvPr/>
          </p:nvCxnSpPr>
          <p:spPr>
            <a:xfrm>
              <a:off x="6650793" y="2690345"/>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32" name="Google Shape;1675;p66">
              <a:extLst>
                <a:ext uri="{FF2B5EF4-FFF2-40B4-BE49-F238E27FC236}">
                  <a16:creationId xmlns:a16="http://schemas.microsoft.com/office/drawing/2014/main" id="{8EE22097-AD66-81D0-9C81-9158BD201DC3}"/>
                </a:ext>
              </a:extLst>
            </p:cNvPr>
            <p:cNvCxnSpPr/>
            <p:nvPr/>
          </p:nvCxnSpPr>
          <p:spPr>
            <a:xfrm>
              <a:off x="6728300" y="2735148"/>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33" name="Google Shape;1676;p66">
              <a:extLst>
                <a:ext uri="{FF2B5EF4-FFF2-40B4-BE49-F238E27FC236}">
                  <a16:creationId xmlns:a16="http://schemas.microsoft.com/office/drawing/2014/main" id="{A0D417B4-4F42-B0D2-4880-02085AC95DDD}"/>
                </a:ext>
              </a:extLst>
            </p:cNvPr>
            <p:cNvCxnSpPr/>
            <p:nvPr/>
          </p:nvCxnSpPr>
          <p:spPr>
            <a:xfrm rot="10800000">
              <a:off x="6613412" y="2745871"/>
              <a:ext cx="120818" cy="0"/>
            </a:xfrm>
            <a:prstGeom prst="straightConnector1">
              <a:avLst/>
            </a:prstGeom>
            <a:noFill/>
            <a:ln w="19050" cap="flat" cmpd="sng">
              <a:solidFill>
                <a:schemeClr val="accent3"/>
              </a:solidFill>
              <a:prstDash val="solid"/>
              <a:round/>
              <a:headEnd type="none" w="sm" len="sm"/>
              <a:tailEnd type="none" w="sm" len="sm"/>
            </a:ln>
          </p:spPr>
        </p:cxnSp>
        <p:cxnSp>
          <p:nvCxnSpPr>
            <p:cNvPr id="534" name="Google Shape;1677;p66">
              <a:extLst>
                <a:ext uri="{FF2B5EF4-FFF2-40B4-BE49-F238E27FC236}">
                  <a16:creationId xmlns:a16="http://schemas.microsoft.com/office/drawing/2014/main" id="{0AF0D80B-EBD7-2C5F-8163-7B485F8E2B45}"/>
                </a:ext>
              </a:extLst>
            </p:cNvPr>
            <p:cNvCxnSpPr/>
            <p:nvPr/>
          </p:nvCxnSpPr>
          <p:spPr>
            <a:xfrm>
              <a:off x="6592165" y="2726251"/>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535" name="Google Shape;1678;p66">
              <a:extLst>
                <a:ext uri="{FF2B5EF4-FFF2-40B4-BE49-F238E27FC236}">
                  <a16:creationId xmlns:a16="http://schemas.microsoft.com/office/drawing/2014/main" id="{26B5686D-88CF-634A-8EB5-AE22C6C0D719}"/>
                </a:ext>
              </a:extLst>
            </p:cNvPr>
            <p:cNvCxnSpPr/>
            <p:nvPr/>
          </p:nvCxnSpPr>
          <p:spPr>
            <a:xfrm>
              <a:off x="6931169" y="2753614"/>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36" name="Google Shape;1679;p66">
              <a:extLst>
                <a:ext uri="{FF2B5EF4-FFF2-40B4-BE49-F238E27FC236}">
                  <a16:creationId xmlns:a16="http://schemas.microsoft.com/office/drawing/2014/main" id="{6E271BD3-F16C-C1D1-E182-9C310BA5DF28}"/>
                </a:ext>
              </a:extLst>
            </p:cNvPr>
            <p:cNvCxnSpPr/>
            <p:nvPr/>
          </p:nvCxnSpPr>
          <p:spPr>
            <a:xfrm>
              <a:off x="6960348" y="2953018"/>
              <a:ext cx="84548" cy="0"/>
            </a:xfrm>
            <a:prstGeom prst="straightConnector1">
              <a:avLst/>
            </a:prstGeom>
            <a:noFill/>
            <a:ln w="19050" cap="flat" cmpd="sng">
              <a:solidFill>
                <a:schemeClr val="accent3"/>
              </a:solidFill>
              <a:prstDash val="solid"/>
              <a:round/>
              <a:headEnd type="none" w="sm" len="sm"/>
              <a:tailEnd type="none" w="sm" len="sm"/>
            </a:ln>
          </p:spPr>
        </p:cxnSp>
        <p:cxnSp>
          <p:nvCxnSpPr>
            <p:cNvPr id="537" name="Google Shape;1680;p66">
              <a:extLst>
                <a:ext uri="{FF2B5EF4-FFF2-40B4-BE49-F238E27FC236}">
                  <a16:creationId xmlns:a16="http://schemas.microsoft.com/office/drawing/2014/main" id="{B4E1BF59-1EC2-10A0-2AAB-4B4C412EFDD6}"/>
                </a:ext>
              </a:extLst>
            </p:cNvPr>
            <p:cNvCxnSpPr/>
            <p:nvPr/>
          </p:nvCxnSpPr>
          <p:spPr>
            <a:xfrm>
              <a:off x="7356339" y="2953018"/>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38" name="Google Shape;1681;p66">
              <a:extLst>
                <a:ext uri="{FF2B5EF4-FFF2-40B4-BE49-F238E27FC236}">
                  <a16:creationId xmlns:a16="http://schemas.microsoft.com/office/drawing/2014/main" id="{ED3C934F-E614-FCE5-ADD2-5D3A4134C612}"/>
                </a:ext>
              </a:extLst>
            </p:cNvPr>
            <p:cNvCxnSpPr/>
            <p:nvPr/>
          </p:nvCxnSpPr>
          <p:spPr>
            <a:xfrm>
              <a:off x="7379706" y="2953018"/>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39" name="Google Shape;1682;p66">
              <a:extLst>
                <a:ext uri="{FF2B5EF4-FFF2-40B4-BE49-F238E27FC236}">
                  <a16:creationId xmlns:a16="http://schemas.microsoft.com/office/drawing/2014/main" id="{E0A85DB2-6FDD-D1E0-34A8-6E389E8BD960}"/>
                </a:ext>
              </a:extLst>
            </p:cNvPr>
            <p:cNvCxnSpPr/>
            <p:nvPr/>
          </p:nvCxnSpPr>
          <p:spPr>
            <a:xfrm>
              <a:off x="6937471" y="2824323"/>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540" name="Google Shape;1683;p66">
              <a:extLst>
                <a:ext uri="{FF2B5EF4-FFF2-40B4-BE49-F238E27FC236}">
                  <a16:creationId xmlns:a16="http://schemas.microsoft.com/office/drawing/2014/main" id="{8B99878A-7060-B20B-1765-FFCF520D0AAC}"/>
                </a:ext>
              </a:extLst>
            </p:cNvPr>
            <p:cNvCxnSpPr/>
            <p:nvPr/>
          </p:nvCxnSpPr>
          <p:spPr>
            <a:xfrm>
              <a:off x="6931169" y="2876618"/>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541" name="Google Shape;1684;p66">
              <a:extLst>
                <a:ext uri="{FF2B5EF4-FFF2-40B4-BE49-F238E27FC236}">
                  <a16:creationId xmlns:a16="http://schemas.microsoft.com/office/drawing/2014/main" id="{C3703ECC-86C8-B795-540A-A7931B3931CD}"/>
                </a:ext>
              </a:extLst>
            </p:cNvPr>
            <p:cNvCxnSpPr/>
            <p:nvPr/>
          </p:nvCxnSpPr>
          <p:spPr>
            <a:xfrm>
              <a:off x="6948552" y="2919185"/>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542" name="Google Shape;1685;p66">
              <a:extLst>
                <a:ext uri="{FF2B5EF4-FFF2-40B4-BE49-F238E27FC236}">
                  <a16:creationId xmlns:a16="http://schemas.microsoft.com/office/drawing/2014/main" id="{F07AFACF-2074-D54E-0118-D035F77AC1FE}"/>
                </a:ext>
              </a:extLst>
            </p:cNvPr>
            <p:cNvCxnSpPr/>
            <p:nvPr/>
          </p:nvCxnSpPr>
          <p:spPr>
            <a:xfrm>
              <a:off x="7399881" y="2948083"/>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43" name="Google Shape;1686;p66">
              <a:extLst>
                <a:ext uri="{FF2B5EF4-FFF2-40B4-BE49-F238E27FC236}">
                  <a16:creationId xmlns:a16="http://schemas.microsoft.com/office/drawing/2014/main" id="{C8004F04-7052-ABA4-AB1C-7F48EE24D215}"/>
                </a:ext>
              </a:extLst>
            </p:cNvPr>
            <p:cNvCxnSpPr/>
            <p:nvPr/>
          </p:nvCxnSpPr>
          <p:spPr>
            <a:xfrm>
              <a:off x="7493438" y="2972650"/>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44" name="Google Shape;1687;p66">
              <a:extLst>
                <a:ext uri="{FF2B5EF4-FFF2-40B4-BE49-F238E27FC236}">
                  <a16:creationId xmlns:a16="http://schemas.microsoft.com/office/drawing/2014/main" id="{A2BC0416-0BAA-3DDA-CFA4-17CE240410B9}"/>
                </a:ext>
              </a:extLst>
            </p:cNvPr>
            <p:cNvCxnSpPr/>
            <p:nvPr/>
          </p:nvCxnSpPr>
          <p:spPr>
            <a:xfrm>
              <a:off x="7719005" y="3046289"/>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45" name="Google Shape;1688;p66">
              <a:extLst>
                <a:ext uri="{FF2B5EF4-FFF2-40B4-BE49-F238E27FC236}">
                  <a16:creationId xmlns:a16="http://schemas.microsoft.com/office/drawing/2014/main" id="{2006D1EF-D095-E97B-0E6B-EA1E502E357B}"/>
                </a:ext>
              </a:extLst>
            </p:cNvPr>
            <p:cNvCxnSpPr/>
            <p:nvPr/>
          </p:nvCxnSpPr>
          <p:spPr>
            <a:xfrm>
              <a:off x="7364081" y="2990501"/>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546" name="Google Shape;1689;p66">
              <a:extLst>
                <a:ext uri="{FF2B5EF4-FFF2-40B4-BE49-F238E27FC236}">
                  <a16:creationId xmlns:a16="http://schemas.microsoft.com/office/drawing/2014/main" id="{3F906AB9-EB00-501A-4BF3-FA3AD5D1DE77}"/>
                </a:ext>
              </a:extLst>
            </p:cNvPr>
            <p:cNvCxnSpPr/>
            <p:nvPr/>
          </p:nvCxnSpPr>
          <p:spPr>
            <a:xfrm>
              <a:off x="7674047" y="3122935"/>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547" name="Google Shape;1690;p66">
              <a:extLst>
                <a:ext uri="{FF2B5EF4-FFF2-40B4-BE49-F238E27FC236}">
                  <a16:creationId xmlns:a16="http://schemas.microsoft.com/office/drawing/2014/main" id="{DBFC6FA1-E56E-847D-03EE-622C7A2BED23}"/>
                </a:ext>
              </a:extLst>
            </p:cNvPr>
            <p:cNvCxnSpPr/>
            <p:nvPr/>
          </p:nvCxnSpPr>
          <p:spPr>
            <a:xfrm>
              <a:off x="7674047" y="3070683"/>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548" name="Google Shape;1691;p66">
              <a:extLst>
                <a:ext uri="{FF2B5EF4-FFF2-40B4-BE49-F238E27FC236}">
                  <a16:creationId xmlns:a16="http://schemas.microsoft.com/office/drawing/2014/main" id="{2B36899E-A16A-87FA-C598-43079B4BA9A4}"/>
                </a:ext>
              </a:extLst>
            </p:cNvPr>
            <p:cNvCxnSpPr/>
            <p:nvPr/>
          </p:nvCxnSpPr>
          <p:spPr>
            <a:xfrm>
              <a:off x="8098868" y="3227498"/>
              <a:ext cx="0" cy="89606"/>
            </a:xfrm>
            <a:prstGeom prst="straightConnector1">
              <a:avLst/>
            </a:prstGeom>
            <a:noFill/>
            <a:ln w="38100" cap="flat" cmpd="sng">
              <a:solidFill>
                <a:schemeClr val="accent3"/>
              </a:solidFill>
              <a:prstDash val="solid"/>
              <a:round/>
              <a:headEnd type="none" w="sm" len="sm"/>
              <a:tailEnd type="none" w="sm" len="sm"/>
            </a:ln>
          </p:spPr>
        </p:cxnSp>
        <p:cxnSp>
          <p:nvCxnSpPr>
            <p:cNvPr id="549" name="Google Shape;1692;p66">
              <a:extLst>
                <a:ext uri="{FF2B5EF4-FFF2-40B4-BE49-F238E27FC236}">
                  <a16:creationId xmlns:a16="http://schemas.microsoft.com/office/drawing/2014/main" id="{2BBFB8B2-9622-FAEF-3E02-67052C43061F}"/>
                </a:ext>
              </a:extLst>
            </p:cNvPr>
            <p:cNvCxnSpPr/>
            <p:nvPr/>
          </p:nvCxnSpPr>
          <p:spPr>
            <a:xfrm rot="10800000">
              <a:off x="8452291" y="3307308"/>
              <a:ext cx="0" cy="132626"/>
            </a:xfrm>
            <a:prstGeom prst="straightConnector1">
              <a:avLst/>
            </a:prstGeom>
            <a:noFill/>
            <a:ln w="19050" cap="flat" cmpd="sng">
              <a:solidFill>
                <a:schemeClr val="accent3"/>
              </a:solidFill>
              <a:prstDash val="solid"/>
              <a:round/>
              <a:headEnd type="none" w="sm" len="sm"/>
              <a:tailEnd type="none" w="sm" len="sm"/>
            </a:ln>
          </p:spPr>
        </p:cxnSp>
        <p:cxnSp>
          <p:nvCxnSpPr>
            <p:cNvPr id="550" name="Google Shape;1693;p66">
              <a:extLst>
                <a:ext uri="{FF2B5EF4-FFF2-40B4-BE49-F238E27FC236}">
                  <a16:creationId xmlns:a16="http://schemas.microsoft.com/office/drawing/2014/main" id="{D3E03BA9-0C78-624D-0F63-5EC70220DE35}"/>
                </a:ext>
              </a:extLst>
            </p:cNvPr>
            <p:cNvCxnSpPr/>
            <p:nvPr/>
          </p:nvCxnSpPr>
          <p:spPr>
            <a:xfrm>
              <a:off x="8462586" y="3390582"/>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51" name="Google Shape;1694;p66">
              <a:extLst>
                <a:ext uri="{FF2B5EF4-FFF2-40B4-BE49-F238E27FC236}">
                  <a16:creationId xmlns:a16="http://schemas.microsoft.com/office/drawing/2014/main" id="{2C67DB3A-6D99-AA3D-3E9B-0D16CDBDB91B}"/>
                </a:ext>
              </a:extLst>
            </p:cNvPr>
            <p:cNvCxnSpPr/>
            <p:nvPr/>
          </p:nvCxnSpPr>
          <p:spPr>
            <a:xfrm>
              <a:off x="8047902" y="3267752"/>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552" name="Google Shape;1695;p66">
              <a:extLst>
                <a:ext uri="{FF2B5EF4-FFF2-40B4-BE49-F238E27FC236}">
                  <a16:creationId xmlns:a16="http://schemas.microsoft.com/office/drawing/2014/main" id="{F806D334-B320-39A0-E9EF-BCDFF820C2A8}"/>
                </a:ext>
              </a:extLst>
            </p:cNvPr>
            <p:cNvCxnSpPr/>
            <p:nvPr/>
          </p:nvCxnSpPr>
          <p:spPr>
            <a:xfrm>
              <a:off x="8401326" y="3360477"/>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553" name="Google Shape;1696;p66">
              <a:extLst>
                <a:ext uri="{FF2B5EF4-FFF2-40B4-BE49-F238E27FC236}">
                  <a16:creationId xmlns:a16="http://schemas.microsoft.com/office/drawing/2014/main" id="{78846D2A-B58E-AF93-783C-20A6F7253FC8}"/>
                </a:ext>
              </a:extLst>
            </p:cNvPr>
            <p:cNvCxnSpPr/>
            <p:nvPr/>
          </p:nvCxnSpPr>
          <p:spPr>
            <a:xfrm>
              <a:off x="8501956" y="3390582"/>
              <a:ext cx="0" cy="89606"/>
            </a:xfrm>
            <a:prstGeom prst="straightConnector1">
              <a:avLst/>
            </a:prstGeom>
            <a:noFill/>
            <a:ln w="19050" cap="flat" cmpd="sng">
              <a:solidFill>
                <a:schemeClr val="accent3"/>
              </a:solidFill>
              <a:prstDash val="solid"/>
              <a:round/>
              <a:headEnd type="none" w="sm" len="sm"/>
              <a:tailEnd type="none" w="sm" len="sm"/>
            </a:ln>
          </p:spPr>
        </p:cxnSp>
      </p:grpSp>
      <p:graphicFrame>
        <p:nvGraphicFramePr>
          <p:cNvPr id="557" name="Google Shape;1699;p66">
            <a:extLst>
              <a:ext uri="{FF2B5EF4-FFF2-40B4-BE49-F238E27FC236}">
                <a16:creationId xmlns:a16="http://schemas.microsoft.com/office/drawing/2014/main" id="{A936C3C9-904D-ACA2-EB01-2F4EBC659DD7}"/>
              </a:ext>
            </a:extLst>
          </p:cNvPr>
          <p:cNvGraphicFramePr/>
          <p:nvPr/>
        </p:nvGraphicFramePr>
        <p:xfrm>
          <a:off x="984611" y="3215308"/>
          <a:ext cx="3017520" cy="500965"/>
        </p:xfrm>
        <a:graphic>
          <a:graphicData uri="http://schemas.openxmlformats.org/drawingml/2006/table">
            <a:tbl>
              <a:tblPr firstRow="1">
                <a:tableStyleId>{2D5ABB26-0587-4C30-8999-92F81FD0307C}</a:tableStyleId>
              </a:tblPr>
              <a:tblGrid>
                <a:gridCol w="731520">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gridCol w="822960">
                  <a:extLst>
                    <a:ext uri="{9D8B030D-6E8A-4147-A177-3AD203B41FA5}">
                      <a16:colId xmlns:a16="http://schemas.microsoft.com/office/drawing/2014/main" val="20002"/>
                    </a:ext>
                  </a:extLst>
                </a:gridCol>
                <a:gridCol w="640080">
                  <a:extLst>
                    <a:ext uri="{9D8B030D-6E8A-4147-A177-3AD203B41FA5}">
                      <a16:colId xmlns:a16="http://schemas.microsoft.com/office/drawing/2014/main" val="20003"/>
                    </a:ext>
                  </a:extLst>
                </a:gridCol>
              </a:tblGrid>
              <a:tr h="213360">
                <a:tc>
                  <a:txBody>
                    <a:bodyPr/>
                    <a:lstStyle/>
                    <a:p>
                      <a:pPr marL="0" marR="0" lvl="0" indent="0" algn="l" rtl="0">
                        <a:lnSpc>
                          <a:spcPct val="100000"/>
                        </a:lnSpc>
                        <a:spcBef>
                          <a:spcPts val="0"/>
                        </a:spcBef>
                        <a:spcAft>
                          <a:spcPts val="0"/>
                        </a:spcAft>
                        <a:buNone/>
                      </a:pPr>
                      <a:endParaRPr sz="700" u="none" strike="noStrike" cap="none">
                        <a:solidFill>
                          <a:schemeClr val="dk1"/>
                        </a:solidFill>
                      </a:endParaRPr>
                    </a:p>
                  </a:txBody>
                  <a:tcPr marL="91450" marR="91450" marT="0" marB="0" anchor="ctr">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700" b="1" u="none" strike="noStrike" cap="none"/>
                        <a:t>Events, n (%)</a:t>
                      </a:r>
                      <a:endParaRPr sz="700" b="1" u="none" strike="noStrike" cap="none">
                        <a:solidFill>
                          <a:schemeClr val="dk1"/>
                        </a:solidFill>
                      </a:endParaRPr>
                    </a:p>
                  </a:txBody>
                  <a:tcPr marL="91450" marR="91450" marT="0" marB="0" anchor="ctr">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700" b="1" u="none" strike="noStrike" cap="none"/>
                        <a:t>Median </a:t>
                      </a:r>
                      <a:br>
                        <a:rPr lang="en-US" sz="700" b="1" u="none" strike="noStrike" cap="none"/>
                      </a:br>
                      <a:r>
                        <a:rPr lang="en-US" sz="700" b="1" u="none" strike="noStrike" cap="none"/>
                        <a:t>(95% CI)</a:t>
                      </a:r>
                      <a:endParaRPr sz="700" b="1" u="none" strike="noStrike" cap="none">
                        <a:solidFill>
                          <a:schemeClr val="dk1"/>
                        </a:solidFill>
                      </a:endParaRPr>
                    </a:p>
                  </a:txBody>
                  <a:tcPr marL="91450" marR="91450" marT="0" marB="0" anchor="ctr">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700" b="1" u="none" strike="noStrike" cap="none"/>
                        <a:t>HR </a:t>
                      </a:r>
                      <a:br>
                        <a:rPr lang="en-US" sz="700" b="1" u="none" strike="noStrike" cap="none"/>
                      </a:br>
                      <a:r>
                        <a:rPr lang="en-US" sz="700" b="1" u="none" strike="noStrike" cap="none"/>
                        <a:t>(95% CI)</a:t>
                      </a:r>
                      <a:endParaRPr sz="700" b="1" u="none" strike="noStrike" cap="none">
                        <a:solidFill>
                          <a:schemeClr val="dk1"/>
                        </a:solidFill>
                      </a:endParaRPr>
                    </a:p>
                  </a:txBody>
                  <a:tcPr marL="91450" marR="9145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0925">
                <a:tc>
                  <a:txBody>
                    <a:bodyPr/>
                    <a:lstStyle/>
                    <a:p>
                      <a:pPr marL="0" marR="0" lvl="0" indent="0" algn="l" rtl="0">
                        <a:lnSpc>
                          <a:spcPct val="100000"/>
                        </a:lnSpc>
                        <a:spcBef>
                          <a:spcPts val="0"/>
                        </a:spcBef>
                        <a:spcAft>
                          <a:spcPts val="0"/>
                        </a:spcAft>
                        <a:buNone/>
                      </a:pPr>
                      <a:r>
                        <a:rPr lang="en-US" sz="700" u="none" strike="noStrike" cap="none"/>
                        <a:t>Acalabrutinib</a:t>
                      </a:r>
                      <a:endParaRPr sz="700" u="none" strike="noStrike" cap="none">
                        <a:solidFill>
                          <a:schemeClr val="dk1"/>
                        </a:solidFill>
                      </a:endParaRPr>
                    </a:p>
                  </a:txBody>
                  <a:tcPr marL="91450" marR="91450" marT="0" marB="0" anchor="ctr">
                    <a:lnT w="12700" cap="flat" cmpd="sng" algn="ctr">
                      <a:solidFill>
                        <a:schemeClr val="tx1"/>
                      </a:solidFill>
                      <a:prstDash val="solid"/>
                      <a:round/>
                      <a:headEnd type="none" w="med" len="med"/>
                      <a:tailEnd type="none" w="med" len="med"/>
                    </a:lnT>
                  </a:tcPr>
                </a:tc>
                <a:tc>
                  <a:txBody>
                    <a:bodyPr/>
                    <a:lstStyle/>
                    <a:p>
                      <a:pPr marL="0" marR="0" lvl="0" indent="0" algn="ctr" rtl="0">
                        <a:lnSpc>
                          <a:spcPct val="100000"/>
                        </a:lnSpc>
                        <a:spcBef>
                          <a:spcPts val="0"/>
                        </a:spcBef>
                        <a:spcAft>
                          <a:spcPts val="0"/>
                        </a:spcAft>
                        <a:buNone/>
                      </a:pPr>
                      <a:r>
                        <a:rPr lang="en-US" sz="700" u="none" strike="noStrike" cap="none"/>
                        <a:t>143 (53.4)</a:t>
                      </a:r>
                      <a:endParaRPr sz="700" u="none" strike="noStrike" cap="none">
                        <a:solidFill>
                          <a:schemeClr val="dk1"/>
                        </a:solidFill>
                      </a:endParaRPr>
                    </a:p>
                  </a:txBody>
                  <a:tcPr marL="91450" marR="91450" marT="0" marB="0" anchor="ctr">
                    <a:lnT w="12700" cap="flat" cmpd="sng" algn="ctr">
                      <a:solidFill>
                        <a:schemeClr val="tx1"/>
                      </a:solidFill>
                      <a:prstDash val="solid"/>
                      <a:round/>
                      <a:headEnd type="none" w="med" len="med"/>
                      <a:tailEnd type="none" w="med" len="med"/>
                    </a:lnT>
                  </a:tcPr>
                </a:tc>
                <a:tc>
                  <a:txBody>
                    <a:bodyPr/>
                    <a:lstStyle/>
                    <a:p>
                      <a:pPr marL="0" marR="0" lvl="0" indent="0" algn="ctr" rtl="0">
                        <a:lnSpc>
                          <a:spcPct val="100000"/>
                        </a:lnSpc>
                        <a:spcBef>
                          <a:spcPts val="0"/>
                        </a:spcBef>
                        <a:spcAft>
                          <a:spcPts val="0"/>
                        </a:spcAft>
                        <a:buNone/>
                      </a:pPr>
                      <a:r>
                        <a:rPr lang="en-US" sz="700" u="none" strike="noStrike" cap="none"/>
                        <a:t>38.4 (33.0-38.6)</a:t>
                      </a:r>
                      <a:endParaRPr sz="700" u="none" strike="noStrike" cap="none">
                        <a:solidFill>
                          <a:schemeClr val="dk1"/>
                        </a:solidFill>
                      </a:endParaRPr>
                    </a:p>
                  </a:txBody>
                  <a:tcPr marL="91450" marR="91450" marT="0" marB="0" anchor="ctr">
                    <a:lnT w="12700" cap="flat" cmpd="sng" algn="ctr">
                      <a:solidFill>
                        <a:schemeClr val="tx1"/>
                      </a:solidFill>
                      <a:prstDash val="solid"/>
                      <a:round/>
                      <a:headEnd type="none" w="med" len="med"/>
                      <a:tailEnd type="none" w="med" len="med"/>
                    </a:lnT>
                  </a:tcPr>
                </a:tc>
                <a:tc rowSpan="2">
                  <a:txBody>
                    <a:bodyPr/>
                    <a:lstStyle/>
                    <a:p>
                      <a:pPr marL="0" marR="0" lvl="0" indent="0" algn="ctr" rtl="0">
                        <a:lnSpc>
                          <a:spcPct val="100000"/>
                        </a:lnSpc>
                        <a:spcBef>
                          <a:spcPts val="0"/>
                        </a:spcBef>
                        <a:spcAft>
                          <a:spcPts val="0"/>
                        </a:spcAft>
                        <a:buNone/>
                      </a:pPr>
                      <a:r>
                        <a:rPr lang="en-US" sz="700" u="none" strike="noStrike" cap="none"/>
                        <a:t>1.00 </a:t>
                      </a:r>
                      <a:br>
                        <a:rPr lang="en-US" sz="700" u="none" strike="noStrike" cap="none"/>
                      </a:br>
                      <a:r>
                        <a:rPr lang="en-US" sz="700" u="none" strike="noStrike" cap="none"/>
                        <a:t>(0.79-1.27)</a:t>
                      </a:r>
                      <a:endParaRPr sz="700" u="none" strike="noStrike" cap="none">
                        <a:solidFill>
                          <a:schemeClr val="dk1"/>
                        </a:solidFill>
                      </a:endParaRPr>
                    </a:p>
                  </a:txBody>
                  <a:tcPr marL="91450" marR="9145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06680">
                <a:tc>
                  <a:txBody>
                    <a:bodyPr/>
                    <a:lstStyle/>
                    <a:p>
                      <a:pPr marL="0" marR="0" lvl="0" indent="0" algn="l" rtl="0">
                        <a:lnSpc>
                          <a:spcPct val="100000"/>
                        </a:lnSpc>
                        <a:spcBef>
                          <a:spcPts val="0"/>
                        </a:spcBef>
                        <a:spcAft>
                          <a:spcPts val="0"/>
                        </a:spcAft>
                        <a:buNone/>
                      </a:pPr>
                      <a:r>
                        <a:rPr lang="en-US" sz="700" u="none" strike="noStrike" cap="none"/>
                        <a:t>Ibrutinib</a:t>
                      </a:r>
                      <a:endParaRPr sz="700" u="none" strike="noStrike" cap="none">
                        <a:solidFill>
                          <a:schemeClr val="dk1"/>
                        </a:solidFill>
                      </a:endParaRPr>
                    </a:p>
                  </a:txBody>
                  <a:tcPr marL="91450" marR="91450" marT="0" marB="0" anchor="ctr"/>
                </a:tc>
                <a:tc>
                  <a:txBody>
                    <a:bodyPr/>
                    <a:lstStyle/>
                    <a:p>
                      <a:pPr marL="0" marR="0" lvl="0" indent="0" algn="ctr" rtl="0">
                        <a:lnSpc>
                          <a:spcPct val="100000"/>
                        </a:lnSpc>
                        <a:spcBef>
                          <a:spcPts val="0"/>
                        </a:spcBef>
                        <a:spcAft>
                          <a:spcPts val="0"/>
                        </a:spcAft>
                        <a:buNone/>
                      </a:pPr>
                      <a:r>
                        <a:rPr lang="en-US" sz="700" u="none" strike="noStrike" cap="none"/>
                        <a:t>136 (51.3)</a:t>
                      </a:r>
                      <a:endParaRPr sz="700" u="none" strike="noStrike" cap="none">
                        <a:solidFill>
                          <a:schemeClr val="dk1"/>
                        </a:solidFill>
                      </a:endParaRPr>
                    </a:p>
                  </a:txBody>
                  <a:tcPr marL="91450" marR="91450" marT="0" marB="0" anchor="ctr"/>
                </a:tc>
                <a:tc>
                  <a:txBody>
                    <a:bodyPr/>
                    <a:lstStyle/>
                    <a:p>
                      <a:pPr marL="0" marR="0" lvl="0" indent="0" algn="ctr" rtl="0">
                        <a:lnSpc>
                          <a:spcPct val="100000"/>
                        </a:lnSpc>
                        <a:spcBef>
                          <a:spcPts val="0"/>
                        </a:spcBef>
                        <a:spcAft>
                          <a:spcPts val="0"/>
                        </a:spcAft>
                        <a:buNone/>
                      </a:pPr>
                      <a:r>
                        <a:rPr lang="en-US" sz="700" u="none" strike="noStrike" cap="none"/>
                        <a:t>38.4 (33.0-41.6)</a:t>
                      </a:r>
                      <a:endParaRPr sz="700" u="none" strike="noStrike" cap="none">
                        <a:solidFill>
                          <a:schemeClr val="dk1"/>
                        </a:solidFill>
                      </a:endParaRPr>
                    </a:p>
                  </a:txBody>
                  <a:tcPr marL="91450" marR="91450" marT="0" marB="0" anchor="ctr"/>
                </a:tc>
                <a:tc vMerge="1">
                  <a:txBody>
                    <a:bodyPr/>
                    <a:lstStyle/>
                    <a:p>
                      <a:endParaRPr lang="en-US"/>
                    </a:p>
                  </a:txBody>
                  <a:tcPr/>
                </a:tc>
                <a:extLst>
                  <a:ext uri="{0D108BD9-81ED-4DB2-BD59-A6C34878D82A}">
                    <a16:rowId xmlns:a16="http://schemas.microsoft.com/office/drawing/2014/main" val="10002"/>
                  </a:ext>
                </a:extLst>
              </a:tr>
            </a:tbl>
          </a:graphicData>
        </a:graphic>
      </p:graphicFrame>
      <p:graphicFrame>
        <p:nvGraphicFramePr>
          <p:cNvPr id="558" name="Google Shape;1700;p66">
            <a:extLst>
              <a:ext uri="{FF2B5EF4-FFF2-40B4-BE49-F238E27FC236}">
                <a16:creationId xmlns:a16="http://schemas.microsoft.com/office/drawing/2014/main" id="{DA5E0551-BDAC-9E9B-D132-9CA33D5ECB14}"/>
              </a:ext>
            </a:extLst>
          </p:cNvPr>
          <p:cNvGraphicFramePr/>
          <p:nvPr/>
        </p:nvGraphicFramePr>
        <p:xfrm>
          <a:off x="649463" y="4284311"/>
          <a:ext cx="3801220" cy="348550"/>
        </p:xfrm>
        <a:graphic>
          <a:graphicData uri="http://schemas.openxmlformats.org/drawingml/2006/table">
            <a:tbl>
              <a:tblPr firstRow="1" bandRow="1">
                <a:noFill/>
              </a:tblPr>
              <a:tblGrid>
                <a:gridCol w="190061">
                  <a:extLst>
                    <a:ext uri="{9D8B030D-6E8A-4147-A177-3AD203B41FA5}">
                      <a16:colId xmlns:a16="http://schemas.microsoft.com/office/drawing/2014/main" val="20000"/>
                    </a:ext>
                  </a:extLst>
                </a:gridCol>
                <a:gridCol w="190061">
                  <a:extLst>
                    <a:ext uri="{9D8B030D-6E8A-4147-A177-3AD203B41FA5}">
                      <a16:colId xmlns:a16="http://schemas.microsoft.com/office/drawing/2014/main" val="20001"/>
                    </a:ext>
                  </a:extLst>
                </a:gridCol>
                <a:gridCol w="190061">
                  <a:extLst>
                    <a:ext uri="{9D8B030D-6E8A-4147-A177-3AD203B41FA5}">
                      <a16:colId xmlns:a16="http://schemas.microsoft.com/office/drawing/2014/main" val="20002"/>
                    </a:ext>
                  </a:extLst>
                </a:gridCol>
                <a:gridCol w="190061">
                  <a:extLst>
                    <a:ext uri="{9D8B030D-6E8A-4147-A177-3AD203B41FA5}">
                      <a16:colId xmlns:a16="http://schemas.microsoft.com/office/drawing/2014/main" val="20003"/>
                    </a:ext>
                  </a:extLst>
                </a:gridCol>
                <a:gridCol w="190061">
                  <a:extLst>
                    <a:ext uri="{9D8B030D-6E8A-4147-A177-3AD203B41FA5}">
                      <a16:colId xmlns:a16="http://schemas.microsoft.com/office/drawing/2014/main" val="20004"/>
                    </a:ext>
                  </a:extLst>
                </a:gridCol>
                <a:gridCol w="190061">
                  <a:extLst>
                    <a:ext uri="{9D8B030D-6E8A-4147-A177-3AD203B41FA5}">
                      <a16:colId xmlns:a16="http://schemas.microsoft.com/office/drawing/2014/main" val="20005"/>
                    </a:ext>
                  </a:extLst>
                </a:gridCol>
                <a:gridCol w="190061">
                  <a:extLst>
                    <a:ext uri="{9D8B030D-6E8A-4147-A177-3AD203B41FA5}">
                      <a16:colId xmlns:a16="http://schemas.microsoft.com/office/drawing/2014/main" val="20006"/>
                    </a:ext>
                  </a:extLst>
                </a:gridCol>
                <a:gridCol w="190061">
                  <a:extLst>
                    <a:ext uri="{9D8B030D-6E8A-4147-A177-3AD203B41FA5}">
                      <a16:colId xmlns:a16="http://schemas.microsoft.com/office/drawing/2014/main" val="20007"/>
                    </a:ext>
                  </a:extLst>
                </a:gridCol>
                <a:gridCol w="190061">
                  <a:extLst>
                    <a:ext uri="{9D8B030D-6E8A-4147-A177-3AD203B41FA5}">
                      <a16:colId xmlns:a16="http://schemas.microsoft.com/office/drawing/2014/main" val="20008"/>
                    </a:ext>
                  </a:extLst>
                </a:gridCol>
                <a:gridCol w="190061">
                  <a:extLst>
                    <a:ext uri="{9D8B030D-6E8A-4147-A177-3AD203B41FA5}">
                      <a16:colId xmlns:a16="http://schemas.microsoft.com/office/drawing/2014/main" val="20009"/>
                    </a:ext>
                  </a:extLst>
                </a:gridCol>
                <a:gridCol w="190061">
                  <a:extLst>
                    <a:ext uri="{9D8B030D-6E8A-4147-A177-3AD203B41FA5}">
                      <a16:colId xmlns:a16="http://schemas.microsoft.com/office/drawing/2014/main" val="20010"/>
                    </a:ext>
                  </a:extLst>
                </a:gridCol>
                <a:gridCol w="190061">
                  <a:extLst>
                    <a:ext uri="{9D8B030D-6E8A-4147-A177-3AD203B41FA5}">
                      <a16:colId xmlns:a16="http://schemas.microsoft.com/office/drawing/2014/main" val="20011"/>
                    </a:ext>
                  </a:extLst>
                </a:gridCol>
                <a:gridCol w="190061">
                  <a:extLst>
                    <a:ext uri="{9D8B030D-6E8A-4147-A177-3AD203B41FA5}">
                      <a16:colId xmlns:a16="http://schemas.microsoft.com/office/drawing/2014/main" val="20012"/>
                    </a:ext>
                  </a:extLst>
                </a:gridCol>
                <a:gridCol w="190061">
                  <a:extLst>
                    <a:ext uri="{9D8B030D-6E8A-4147-A177-3AD203B41FA5}">
                      <a16:colId xmlns:a16="http://schemas.microsoft.com/office/drawing/2014/main" val="20013"/>
                    </a:ext>
                  </a:extLst>
                </a:gridCol>
                <a:gridCol w="190061">
                  <a:extLst>
                    <a:ext uri="{9D8B030D-6E8A-4147-A177-3AD203B41FA5}">
                      <a16:colId xmlns:a16="http://schemas.microsoft.com/office/drawing/2014/main" val="20014"/>
                    </a:ext>
                  </a:extLst>
                </a:gridCol>
                <a:gridCol w="190061">
                  <a:extLst>
                    <a:ext uri="{9D8B030D-6E8A-4147-A177-3AD203B41FA5}">
                      <a16:colId xmlns:a16="http://schemas.microsoft.com/office/drawing/2014/main" val="20015"/>
                    </a:ext>
                  </a:extLst>
                </a:gridCol>
                <a:gridCol w="190061">
                  <a:extLst>
                    <a:ext uri="{9D8B030D-6E8A-4147-A177-3AD203B41FA5}">
                      <a16:colId xmlns:a16="http://schemas.microsoft.com/office/drawing/2014/main" val="20016"/>
                    </a:ext>
                  </a:extLst>
                </a:gridCol>
                <a:gridCol w="190061">
                  <a:extLst>
                    <a:ext uri="{9D8B030D-6E8A-4147-A177-3AD203B41FA5}">
                      <a16:colId xmlns:a16="http://schemas.microsoft.com/office/drawing/2014/main" val="20017"/>
                    </a:ext>
                  </a:extLst>
                </a:gridCol>
                <a:gridCol w="190061">
                  <a:extLst>
                    <a:ext uri="{9D8B030D-6E8A-4147-A177-3AD203B41FA5}">
                      <a16:colId xmlns:a16="http://schemas.microsoft.com/office/drawing/2014/main" val="20018"/>
                    </a:ext>
                  </a:extLst>
                </a:gridCol>
                <a:gridCol w="190061">
                  <a:extLst>
                    <a:ext uri="{9D8B030D-6E8A-4147-A177-3AD203B41FA5}">
                      <a16:colId xmlns:a16="http://schemas.microsoft.com/office/drawing/2014/main" val="20019"/>
                    </a:ext>
                  </a:extLst>
                </a:gridCol>
              </a:tblGrid>
              <a:tr h="174275">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268</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250</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235</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227</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219</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207</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200</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193</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173</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163</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148</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110</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84</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59</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31</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21</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13</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3</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1</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0</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74275">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265</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240</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221</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205</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186</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178</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168</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160</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148</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142</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130</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108</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81</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66</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41</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26</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15</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8</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2</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latin typeface="Arial" panose="020B0604020202020204" pitchFamily="34" charset="0"/>
                          <a:cs typeface="Arial" panose="020B0604020202020204" pitchFamily="34" charset="0"/>
                        </a:rPr>
                        <a:t>0</a:t>
                      </a:r>
                      <a:endParaRPr sz="6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60" name="Google Shape;1702;p66">
            <a:extLst>
              <a:ext uri="{FF2B5EF4-FFF2-40B4-BE49-F238E27FC236}">
                <a16:creationId xmlns:a16="http://schemas.microsoft.com/office/drawing/2014/main" id="{88E1D45E-21F3-BF9F-79C7-12F7B63F0733}"/>
              </a:ext>
            </a:extLst>
          </p:cNvPr>
          <p:cNvSpPr/>
          <p:nvPr/>
        </p:nvSpPr>
        <p:spPr>
          <a:xfrm>
            <a:off x="744047" y="1528563"/>
            <a:ext cx="3530778" cy="1886187"/>
          </a:xfrm>
          <a:custGeom>
            <a:avLst/>
            <a:gdLst/>
            <a:ahLst/>
            <a:cxnLst/>
            <a:rect l="l" t="t" r="r" b="b"/>
            <a:pathLst>
              <a:path w="7431656" h="1932317" extrusionOk="0">
                <a:moveTo>
                  <a:pt x="7431656" y="1932317"/>
                </a:moveTo>
                <a:lnTo>
                  <a:pt x="6870939" y="1932317"/>
                </a:lnTo>
                <a:lnTo>
                  <a:pt x="6870939" y="1759789"/>
                </a:lnTo>
                <a:lnTo>
                  <a:pt x="6650966" y="1759789"/>
                </a:lnTo>
                <a:lnTo>
                  <a:pt x="6650966" y="1673525"/>
                </a:lnTo>
                <a:lnTo>
                  <a:pt x="6629400" y="1673525"/>
                </a:lnTo>
                <a:lnTo>
                  <a:pt x="6629400" y="1604514"/>
                </a:lnTo>
                <a:lnTo>
                  <a:pt x="5960852" y="1604514"/>
                </a:lnTo>
                <a:lnTo>
                  <a:pt x="5960852" y="1570008"/>
                </a:lnTo>
                <a:lnTo>
                  <a:pt x="5926347" y="1570008"/>
                </a:lnTo>
                <a:lnTo>
                  <a:pt x="5926347" y="1535502"/>
                </a:lnTo>
                <a:lnTo>
                  <a:pt x="5904781" y="1535502"/>
                </a:lnTo>
                <a:lnTo>
                  <a:pt x="5904781" y="1483744"/>
                </a:lnTo>
                <a:lnTo>
                  <a:pt x="5878901" y="1483744"/>
                </a:lnTo>
                <a:lnTo>
                  <a:pt x="5878901" y="1449238"/>
                </a:lnTo>
                <a:lnTo>
                  <a:pt x="5611483" y="1449238"/>
                </a:lnTo>
                <a:lnTo>
                  <a:pt x="5576977" y="1436298"/>
                </a:lnTo>
                <a:lnTo>
                  <a:pt x="5542471" y="1423359"/>
                </a:lnTo>
                <a:cubicBezTo>
                  <a:pt x="5538198" y="1421805"/>
                  <a:pt x="5533430" y="1421385"/>
                  <a:pt x="5529532" y="1419046"/>
                </a:cubicBezTo>
                <a:cubicBezTo>
                  <a:pt x="5499930" y="1401284"/>
                  <a:pt x="5544618" y="1418323"/>
                  <a:pt x="5507966" y="1406106"/>
                </a:cubicBezTo>
                <a:cubicBezTo>
                  <a:pt x="5505090" y="1403231"/>
                  <a:pt x="5502976" y="1399299"/>
                  <a:pt x="5499339" y="1397480"/>
                </a:cubicBezTo>
                <a:cubicBezTo>
                  <a:pt x="5487921" y="1391771"/>
                  <a:pt x="5476941" y="1393166"/>
                  <a:pt x="5464833" y="1393166"/>
                </a:cubicBezTo>
                <a:lnTo>
                  <a:pt x="5227607" y="1393166"/>
                </a:lnTo>
                <a:lnTo>
                  <a:pt x="5227607" y="1371600"/>
                </a:lnTo>
                <a:lnTo>
                  <a:pt x="5197415" y="1371600"/>
                </a:lnTo>
                <a:lnTo>
                  <a:pt x="5197415" y="1341408"/>
                </a:lnTo>
                <a:lnTo>
                  <a:pt x="5188788" y="1341408"/>
                </a:lnTo>
                <a:lnTo>
                  <a:pt x="5188788" y="1311215"/>
                </a:lnTo>
                <a:lnTo>
                  <a:pt x="5180162" y="1311215"/>
                </a:lnTo>
                <a:lnTo>
                  <a:pt x="5180162" y="1285336"/>
                </a:lnTo>
                <a:lnTo>
                  <a:pt x="5162909" y="1285336"/>
                </a:lnTo>
                <a:lnTo>
                  <a:pt x="5162909" y="1186132"/>
                </a:lnTo>
                <a:lnTo>
                  <a:pt x="5162909" y="1164566"/>
                </a:lnTo>
                <a:lnTo>
                  <a:pt x="5137030" y="1164566"/>
                </a:lnTo>
                <a:lnTo>
                  <a:pt x="5137030" y="1112808"/>
                </a:lnTo>
                <a:lnTo>
                  <a:pt x="4718649" y="1112808"/>
                </a:lnTo>
                <a:lnTo>
                  <a:pt x="4718649" y="1078302"/>
                </a:lnTo>
                <a:lnTo>
                  <a:pt x="4550433" y="1078302"/>
                </a:lnTo>
                <a:lnTo>
                  <a:pt x="4550433" y="1065363"/>
                </a:lnTo>
                <a:lnTo>
                  <a:pt x="4507301" y="1065363"/>
                </a:lnTo>
                <a:lnTo>
                  <a:pt x="4507301" y="1043797"/>
                </a:lnTo>
                <a:lnTo>
                  <a:pt x="4442603" y="1043797"/>
                </a:lnTo>
                <a:lnTo>
                  <a:pt x="4442603" y="1017917"/>
                </a:lnTo>
                <a:lnTo>
                  <a:pt x="4425350" y="1017917"/>
                </a:lnTo>
                <a:lnTo>
                  <a:pt x="4425350" y="935966"/>
                </a:lnTo>
                <a:lnTo>
                  <a:pt x="4412411" y="935966"/>
                </a:lnTo>
                <a:lnTo>
                  <a:pt x="4412411" y="892834"/>
                </a:lnTo>
                <a:lnTo>
                  <a:pt x="4408097" y="897148"/>
                </a:lnTo>
                <a:lnTo>
                  <a:pt x="4399470" y="888521"/>
                </a:lnTo>
                <a:lnTo>
                  <a:pt x="4399470" y="849702"/>
                </a:lnTo>
                <a:lnTo>
                  <a:pt x="4058728" y="849702"/>
                </a:lnTo>
                <a:lnTo>
                  <a:pt x="4058728" y="815197"/>
                </a:lnTo>
                <a:lnTo>
                  <a:pt x="3916392" y="815197"/>
                </a:lnTo>
                <a:lnTo>
                  <a:pt x="3916392" y="802257"/>
                </a:lnTo>
                <a:lnTo>
                  <a:pt x="3683479" y="802257"/>
                </a:lnTo>
                <a:lnTo>
                  <a:pt x="3683479" y="711680"/>
                </a:lnTo>
                <a:lnTo>
                  <a:pt x="3627407" y="711680"/>
                </a:lnTo>
                <a:lnTo>
                  <a:pt x="3627407" y="694427"/>
                </a:lnTo>
                <a:lnTo>
                  <a:pt x="3394494" y="694427"/>
                </a:lnTo>
                <a:lnTo>
                  <a:pt x="3364301" y="694427"/>
                </a:lnTo>
                <a:lnTo>
                  <a:pt x="3364301" y="668548"/>
                </a:lnTo>
                <a:lnTo>
                  <a:pt x="3118449" y="668548"/>
                </a:lnTo>
                <a:lnTo>
                  <a:pt x="3118449" y="659921"/>
                </a:lnTo>
                <a:lnTo>
                  <a:pt x="3010618" y="659921"/>
                </a:lnTo>
                <a:lnTo>
                  <a:pt x="3010618" y="642668"/>
                </a:lnTo>
                <a:lnTo>
                  <a:pt x="2971800" y="642668"/>
                </a:lnTo>
                <a:lnTo>
                  <a:pt x="2971800" y="621102"/>
                </a:lnTo>
                <a:lnTo>
                  <a:pt x="2950233" y="621102"/>
                </a:lnTo>
                <a:lnTo>
                  <a:pt x="2950233" y="565031"/>
                </a:lnTo>
                <a:lnTo>
                  <a:pt x="2932981" y="565031"/>
                </a:lnTo>
                <a:lnTo>
                  <a:pt x="2932981" y="521898"/>
                </a:lnTo>
                <a:lnTo>
                  <a:pt x="2872596" y="521898"/>
                </a:lnTo>
                <a:lnTo>
                  <a:pt x="2872596" y="508959"/>
                </a:lnTo>
                <a:lnTo>
                  <a:pt x="2859656" y="508959"/>
                </a:lnTo>
                <a:lnTo>
                  <a:pt x="2859656" y="500332"/>
                </a:lnTo>
                <a:lnTo>
                  <a:pt x="2613803" y="500332"/>
                </a:lnTo>
                <a:lnTo>
                  <a:pt x="2613803" y="483080"/>
                </a:lnTo>
                <a:lnTo>
                  <a:pt x="2579298" y="483080"/>
                </a:lnTo>
                <a:lnTo>
                  <a:pt x="2579298" y="465827"/>
                </a:lnTo>
                <a:lnTo>
                  <a:pt x="2462841" y="465827"/>
                </a:lnTo>
                <a:lnTo>
                  <a:pt x="2462841" y="452887"/>
                </a:lnTo>
                <a:lnTo>
                  <a:pt x="2445588" y="452887"/>
                </a:lnTo>
                <a:lnTo>
                  <a:pt x="2445588" y="439948"/>
                </a:lnTo>
                <a:lnTo>
                  <a:pt x="2286000" y="439948"/>
                </a:lnTo>
                <a:lnTo>
                  <a:pt x="2286000" y="435634"/>
                </a:lnTo>
                <a:lnTo>
                  <a:pt x="2199735" y="435634"/>
                </a:lnTo>
                <a:lnTo>
                  <a:pt x="2199735" y="405442"/>
                </a:lnTo>
                <a:lnTo>
                  <a:pt x="2173856" y="405442"/>
                </a:lnTo>
                <a:lnTo>
                  <a:pt x="2173856" y="392502"/>
                </a:lnTo>
                <a:lnTo>
                  <a:pt x="1867618" y="392502"/>
                </a:lnTo>
                <a:lnTo>
                  <a:pt x="1867618" y="379563"/>
                </a:lnTo>
                <a:lnTo>
                  <a:pt x="1846052" y="379563"/>
                </a:lnTo>
                <a:lnTo>
                  <a:pt x="1846052" y="353683"/>
                </a:lnTo>
                <a:lnTo>
                  <a:pt x="1837426" y="353683"/>
                </a:lnTo>
                <a:lnTo>
                  <a:pt x="1837426" y="332117"/>
                </a:lnTo>
                <a:lnTo>
                  <a:pt x="1759788" y="332117"/>
                </a:lnTo>
                <a:lnTo>
                  <a:pt x="1759788" y="319178"/>
                </a:lnTo>
                <a:lnTo>
                  <a:pt x="1738222" y="319178"/>
                </a:lnTo>
                <a:lnTo>
                  <a:pt x="1738222" y="314865"/>
                </a:lnTo>
                <a:lnTo>
                  <a:pt x="1738222" y="310551"/>
                </a:lnTo>
                <a:lnTo>
                  <a:pt x="1647645" y="310551"/>
                </a:lnTo>
                <a:lnTo>
                  <a:pt x="1647645" y="297612"/>
                </a:lnTo>
                <a:lnTo>
                  <a:pt x="1591573" y="297612"/>
                </a:lnTo>
                <a:lnTo>
                  <a:pt x="1591573" y="288985"/>
                </a:lnTo>
                <a:lnTo>
                  <a:pt x="1522562" y="288985"/>
                </a:lnTo>
                <a:lnTo>
                  <a:pt x="1522562" y="284672"/>
                </a:lnTo>
                <a:lnTo>
                  <a:pt x="1509622" y="284672"/>
                </a:lnTo>
                <a:lnTo>
                  <a:pt x="1509622" y="263106"/>
                </a:lnTo>
                <a:lnTo>
                  <a:pt x="1462177" y="263106"/>
                </a:lnTo>
                <a:lnTo>
                  <a:pt x="1462177" y="228600"/>
                </a:lnTo>
                <a:lnTo>
                  <a:pt x="1104181" y="228600"/>
                </a:lnTo>
                <a:lnTo>
                  <a:pt x="1104181" y="219974"/>
                </a:lnTo>
                <a:lnTo>
                  <a:pt x="1078301" y="219974"/>
                </a:lnTo>
                <a:lnTo>
                  <a:pt x="1078301" y="198408"/>
                </a:lnTo>
                <a:lnTo>
                  <a:pt x="1039483" y="198408"/>
                </a:lnTo>
                <a:lnTo>
                  <a:pt x="1043796" y="194095"/>
                </a:lnTo>
                <a:lnTo>
                  <a:pt x="1022230" y="194095"/>
                </a:lnTo>
                <a:lnTo>
                  <a:pt x="1022230" y="181155"/>
                </a:lnTo>
                <a:lnTo>
                  <a:pt x="888520" y="181155"/>
                </a:lnTo>
                <a:lnTo>
                  <a:pt x="888520" y="172529"/>
                </a:lnTo>
                <a:lnTo>
                  <a:pt x="815196" y="172529"/>
                </a:lnTo>
                <a:lnTo>
                  <a:pt x="815196" y="155276"/>
                </a:lnTo>
                <a:lnTo>
                  <a:pt x="741871" y="155276"/>
                </a:lnTo>
                <a:lnTo>
                  <a:pt x="741871" y="125083"/>
                </a:lnTo>
                <a:lnTo>
                  <a:pt x="720305" y="125083"/>
                </a:lnTo>
                <a:lnTo>
                  <a:pt x="720305" y="116457"/>
                </a:lnTo>
                <a:lnTo>
                  <a:pt x="573656" y="116457"/>
                </a:lnTo>
                <a:lnTo>
                  <a:pt x="573656" y="86265"/>
                </a:lnTo>
                <a:lnTo>
                  <a:pt x="543464" y="86265"/>
                </a:lnTo>
                <a:lnTo>
                  <a:pt x="543464" y="69012"/>
                </a:lnTo>
                <a:lnTo>
                  <a:pt x="457200" y="69012"/>
                </a:lnTo>
                <a:lnTo>
                  <a:pt x="457200" y="60385"/>
                </a:lnTo>
                <a:lnTo>
                  <a:pt x="427007" y="60385"/>
                </a:lnTo>
                <a:lnTo>
                  <a:pt x="427007" y="47446"/>
                </a:lnTo>
                <a:lnTo>
                  <a:pt x="353683" y="47446"/>
                </a:lnTo>
                <a:lnTo>
                  <a:pt x="349369" y="43132"/>
                </a:lnTo>
                <a:lnTo>
                  <a:pt x="301924" y="43132"/>
                </a:lnTo>
                <a:lnTo>
                  <a:pt x="301924" y="34506"/>
                </a:lnTo>
                <a:lnTo>
                  <a:pt x="241539" y="34506"/>
                </a:lnTo>
                <a:lnTo>
                  <a:pt x="241539" y="21566"/>
                </a:lnTo>
                <a:lnTo>
                  <a:pt x="107830" y="21566"/>
                </a:lnTo>
                <a:lnTo>
                  <a:pt x="107830" y="0"/>
                </a:lnTo>
                <a:lnTo>
                  <a:pt x="0" y="0"/>
                </a:lnTo>
              </a:path>
            </a:pathLst>
          </a:cu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cxnSp>
        <p:nvCxnSpPr>
          <p:cNvPr id="561" name="Google Shape;1703;p66">
            <a:extLst>
              <a:ext uri="{FF2B5EF4-FFF2-40B4-BE49-F238E27FC236}">
                <a16:creationId xmlns:a16="http://schemas.microsoft.com/office/drawing/2014/main" id="{9B5305E4-8298-8F07-AA5A-DDCB14911E4A}"/>
              </a:ext>
            </a:extLst>
          </p:cNvPr>
          <p:cNvCxnSpPr/>
          <p:nvPr/>
        </p:nvCxnSpPr>
        <p:spPr>
          <a:xfrm>
            <a:off x="3930378" y="3221114"/>
            <a:ext cx="0" cy="66877"/>
          </a:xfrm>
          <a:prstGeom prst="straightConnector1">
            <a:avLst/>
          </a:prstGeom>
          <a:ln w="19050">
            <a:solidFill>
              <a:schemeClr val="accent2"/>
            </a:solidFill>
            <a:headEnd type="none" w="sm" len="sm"/>
            <a:tailEnd type="none" w="sm" len="sm"/>
          </a:ln>
        </p:spPr>
        <p:style>
          <a:lnRef idx="3">
            <a:schemeClr val="accent6"/>
          </a:lnRef>
          <a:fillRef idx="0">
            <a:schemeClr val="accent6"/>
          </a:fillRef>
          <a:effectRef idx="2">
            <a:schemeClr val="accent6"/>
          </a:effectRef>
          <a:fontRef idx="minor">
            <a:schemeClr val="tx1"/>
          </a:fontRef>
        </p:style>
      </p:cxnSp>
      <p:cxnSp>
        <p:nvCxnSpPr>
          <p:cNvPr id="562" name="Google Shape;1704;p66">
            <a:extLst>
              <a:ext uri="{FF2B5EF4-FFF2-40B4-BE49-F238E27FC236}">
                <a16:creationId xmlns:a16="http://schemas.microsoft.com/office/drawing/2014/main" id="{15231204-B1EA-80F5-3E81-0B1237760FB6}"/>
              </a:ext>
            </a:extLst>
          </p:cNvPr>
          <p:cNvCxnSpPr/>
          <p:nvPr/>
        </p:nvCxnSpPr>
        <p:spPr>
          <a:xfrm>
            <a:off x="3904421" y="3213887"/>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63" name="Google Shape;1705;p66">
            <a:extLst>
              <a:ext uri="{FF2B5EF4-FFF2-40B4-BE49-F238E27FC236}">
                <a16:creationId xmlns:a16="http://schemas.microsoft.com/office/drawing/2014/main" id="{9C6DBF10-D742-C535-D477-ED3B21F357DF}"/>
              </a:ext>
            </a:extLst>
          </p:cNvPr>
          <p:cNvCxnSpPr/>
          <p:nvPr/>
        </p:nvCxnSpPr>
        <p:spPr>
          <a:xfrm rot="10800000">
            <a:off x="3876325" y="3246630"/>
            <a:ext cx="56193"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64" name="Google Shape;1706;p66">
            <a:extLst>
              <a:ext uri="{FF2B5EF4-FFF2-40B4-BE49-F238E27FC236}">
                <a16:creationId xmlns:a16="http://schemas.microsoft.com/office/drawing/2014/main" id="{E5E4FEC8-57A7-4664-6689-816674301759}"/>
              </a:ext>
            </a:extLst>
          </p:cNvPr>
          <p:cNvCxnSpPr/>
          <p:nvPr/>
        </p:nvCxnSpPr>
        <p:spPr>
          <a:xfrm rot="10800000">
            <a:off x="3866268" y="3091489"/>
            <a:ext cx="56193"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65" name="Google Shape;1707;p66">
            <a:extLst>
              <a:ext uri="{FF2B5EF4-FFF2-40B4-BE49-F238E27FC236}">
                <a16:creationId xmlns:a16="http://schemas.microsoft.com/office/drawing/2014/main" id="{5FA8FADF-E6F5-F6CF-32DC-8801BFB88E27}"/>
              </a:ext>
            </a:extLst>
          </p:cNvPr>
          <p:cNvCxnSpPr/>
          <p:nvPr/>
        </p:nvCxnSpPr>
        <p:spPr>
          <a:xfrm rot="10800000">
            <a:off x="3866268" y="3152601"/>
            <a:ext cx="56193"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66" name="Google Shape;1708;p66">
            <a:extLst>
              <a:ext uri="{FF2B5EF4-FFF2-40B4-BE49-F238E27FC236}">
                <a16:creationId xmlns:a16="http://schemas.microsoft.com/office/drawing/2014/main" id="{96A780E1-D9ED-66AD-645F-51AC6A4CF161}"/>
              </a:ext>
            </a:extLst>
          </p:cNvPr>
          <p:cNvCxnSpPr/>
          <p:nvPr/>
        </p:nvCxnSpPr>
        <p:spPr>
          <a:xfrm>
            <a:off x="3832699" y="3042403"/>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67" name="Google Shape;1709;p66">
            <a:extLst>
              <a:ext uri="{FF2B5EF4-FFF2-40B4-BE49-F238E27FC236}">
                <a16:creationId xmlns:a16="http://schemas.microsoft.com/office/drawing/2014/main" id="{72F78BF0-CBEC-8C03-6484-DC060FA03AB3}"/>
              </a:ext>
            </a:extLst>
          </p:cNvPr>
          <p:cNvCxnSpPr/>
          <p:nvPr/>
        </p:nvCxnSpPr>
        <p:spPr>
          <a:xfrm>
            <a:off x="3739119" y="3058050"/>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68" name="Google Shape;1710;p66">
            <a:extLst>
              <a:ext uri="{FF2B5EF4-FFF2-40B4-BE49-F238E27FC236}">
                <a16:creationId xmlns:a16="http://schemas.microsoft.com/office/drawing/2014/main" id="{64269995-F8AD-4026-F7F6-68C93CA8DB0D}"/>
              </a:ext>
            </a:extLst>
          </p:cNvPr>
          <p:cNvCxnSpPr/>
          <p:nvPr/>
        </p:nvCxnSpPr>
        <p:spPr>
          <a:xfrm>
            <a:off x="3729555" y="3056169"/>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69" name="Google Shape;1711;p66">
            <a:extLst>
              <a:ext uri="{FF2B5EF4-FFF2-40B4-BE49-F238E27FC236}">
                <a16:creationId xmlns:a16="http://schemas.microsoft.com/office/drawing/2014/main" id="{27D836E4-4EB5-62AE-90FF-4C0A361223E6}"/>
              </a:ext>
            </a:extLst>
          </p:cNvPr>
          <p:cNvCxnSpPr/>
          <p:nvPr/>
        </p:nvCxnSpPr>
        <p:spPr>
          <a:xfrm>
            <a:off x="3715212" y="3056169"/>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70" name="Google Shape;1712;p66">
            <a:extLst>
              <a:ext uri="{FF2B5EF4-FFF2-40B4-BE49-F238E27FC236}">
                <a16:creationId xmlns:a16="http://schemas.microsoft.com/office/drawing/2014/main" id="{F77D2F1C-0C1F-0626-FA9F-B6DE3ABF2777}"/>
              </a:ext>
            </a:extLst>
          </p:cNvPr>
          <p:cNvCxnSpPr/>
          <p:nvPr/>
        </p:nvCxnSpPr>
        <p:spPr>
          <a:xfrm rot="10800000">
            <a:off x="3532931" y="3056169"/>
            <a:ext cx="56193" cy="0"/>
          </a:xfrm>
          <a:prstGeom prst="straightConnector1">
            <a:avLst/>
          </a:prstGeom>
          <a:ln w="19050">
            <a:solidFill>
              <a:schemeClr val="accent2"/>
            </a:solidFill>
            <a:headEnd type="none" w="sm" len="sm"/>
            <a:tailEnd type="none" w="sm" len="sm"/>
          </a:ln>
        </p:spPr>
        <p:style>
          <a:lnRef idx="3">
            <a:schemeClr val="accent6"/>
          </a:lnRef>
          <a:fillRef idx="0">
            <a:schemeClr val="accent6"/>
          </a:fillRef>
          <a:effectRef idx="2">
            <a:schemeClr val="accent6"/>
          </a:effectRef>
          <a:fontRef idx="minor">
            <a:schemeClr val="tx1"/>
          </a:fontRef>
        </p:style>
      </p:cxnSp>
      <p:cxnSp>
        <p:nvCxnSpPr>
          <p:cNvPr id="571" name="Google Shape;1713;p66">
            <a:extLst>
              <a:ext uri="{FF2B5EF4-FFF2-40B4-BE49-F238E27FC236}">
                <a16:creationId xmlns:a16="http://schemas.microsoft.com/office/drawing/2014/main" id="{D0286460-FE3E-EA1D-7876-E029F4BB0F9C}"/>
              </a:ext>
            </a:extLst>
          </p:cNvPr>
          <p:cNvCxnSpPr/>
          <p:nvPr/>
        </p:nvCxnSpPr>
        <p:spPr>
          <a:xfrm rot="10800000">
            <a:off x="3518595" y="2997460"/>
            <a:ext cx="56193"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72" name="Google Shape;1714;p66">
            <a:extLst>
              <a:ext uri="{FF2B5EF4-FFF2-40B4-BE49-F238E27FC236}">
                <a16:creationId xmlns:a16="http://schemas.microsoft.com/office/drawing/2014/main" id="{CFDC1D54-BD3B-D8DB-93B1-6EBAA73C636F}"/>
              </a:ext>
            </a:extLst>
          </p:cNvPr>
          <p:cNvCxnSpPr/>
          <p:nvPr/>
        </p:nvCxnSpPr>
        <p:spPr>
          <a:xfrm rot="10800000">
            <a:off x="3504835" y="2939920"/>
            <a:ext cx="56193" cy="0"/>
          </a:xfrm>
          <a:prstGeom prst="straightConnector1">
            <a:avLst/>
          </a:prstGeom>
          <a:ln w="19050">
            <a:solidFill>
              <a:schemeClr val="accent2"/>
            </a:solidFill>
            <a:headEnd type="none" w="sm" len="sm"/>
            <a:tailEnd type="none" w="sm" len="sm"/>
          </a:ln>
        </p:spPr>
        <p:style>
          <a:lnRef idx="3">
            <a:schemeClr val="accent6"/>
          </a:lnRef>
          <a:fillRef idx="0">
            <a:schemeClr val="accent6"/>
          </a:fillRef>
          <a:effectRef idx="2">
            <a:schemeClr val="accent6"/>
          </a:effectRef>
          <a:fontRef idx="minor">
            <a:schemeClr val="tx1"/>
          </a:fontRef>
        </p:style>
      </p:cxnSp>
      <p:cxnSp>
        <p:nvCxnSpPr>
          <p:cNvPr id="573" name="Google Shape;1715;p66">
            <a:extLst>
              <a:ext uri="{FF2B5EF4-FFF2-40B4-BE49-F238E27FC236}">
                <a16:creationId xmlns:a16="http://schemas.microsoft.com/office/drawing/2014/main" id="{5795B9C9-0B30-2622-56C9-2BEDD341142E}"/>
              </a:ext>
            </a:extLst>
          </p:cNvPr>
          <p:cNvCxnSpPr/>
          <p:nvPr/>
        </p:nvCxnSpPr>
        <p:spPr>
          <a:xfrm rot="10800000">
            <a:off x="3514497" y="2963300"/>
            <a:ext cx="56193"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74" name="Google Shape;1716;p66">
            <a:extLst>
              <a:ext uri="{FF2B5EF4-FFF2-40B4-BE49-F238E27FC236}">
                <a16:creationId xmlns:a16="http://schemas.microsoft.com/office/drawing/2014/main" id="{B25EE115-471D-50D4-93C5-D2F2E521DBE1}"/>
              </a:ext>
            </a:extLst>
          </p:cNvPr>
          <p:cNvCxnSpPr/>
          <p:nvPr/>
        </p:nvCxnSpPr>
        <p:spPr>
          <a:xfrm>
            <a:off x="3560444" y="3022730"/>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75" name="Google Shape;1717;p66">
            <a:extLst>
              <a:ext uri="{FF2B5EF4-FFF2-40B4-BE49-F238E27FC236}">
                <a16:creationId xmlns:a16="http://schemas.microsoft.com/office/drawing/2014/main" id="{74913247-9059-B064-87A4-4660A9556C77}"/>
              </a:ext>
            </a:extLst>
          </p:cNvPr>
          <p:cNvCxnSpPr/>
          <p:nvPr/>
        </p:nvCxnSpPr>
        <p:spPr>
          <a:xfrm>
            <a:off x="3534980" y="2900633"/>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76" name="Google Shape;1718;p66">
            <a:extLst>
              <a:ext uri="{FF2B5EF4-FFF2-40B4-BE49-F238E27FC236}">
                <a16:creationId xmlns:a16="http://schemas.microsoft.com/office/drawing/2014/main" id="{69FD5904-9E69-2391-0E16-78E7E10AC67B}"/>
              </a:ext>
            </a:extLst>
          </p:cNvPr>
          <p:cNvCxnSpPr/>
          <p:nvPr/>
        </p:nvCxnSpPr>
        <p:spPr>
          <a:xfrm>
            <a:off x="3416810" y="2904843"/>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77" name="Google Shape;1719;p66">
            <a:extLst>
              <a:ext uri="{FF2B5EF4-FFF2-40B4-BE49-F238E27FC236}">
                <a16:creationId xmlns:a16="http://schemas.microsoft.com/office/drawing/2014/main" id="{6092F5A7-C515-75EB-8918-6590C9BB5D82}"/>
              </a:ext>
            </a:extLst>
          </p:cNvPr>
          <p:cNvCxnSpPr/>
          <p:nvPr/>
        </p:nvCxnSpPr>
        <p:spPr>
          <a:xfrm>
            <a:off x="3402466" y="2888002"/>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78" name="Google Shape;1720;p66">
            <a:extLst>
              <a:ext uri="{FF2B5EF4-FFF2-40B4-BE49-F238E27FC236}">
                <a16:creationId xmlns:a16="http://schemas.microsoft.com/office/drawing/2014/main" id="{ADB6A1E5-0143-67D3-F234-26A4EEF89E49}"/>
              </a:ext>
            </a:extLst>
          </p:cNvPr>
          <p:cNvCxnSpPr/>
          <p:nvPr/>
        </p:nvCxnSpPr>
        <p:spPr>
          <a:xfrm>
            <a:off x="3385388" y="2874659"/>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79" name="Google Shape;1721;p66">
            <a:extLst>
              <a:ext uri="{FF2B5EF4-FFF2-40B4-BE49-F238E27FC236}">
                <a16:creationId xmlns:a16="http://schemas.microsoft.com/office/drawing/2014/main" id="{CFDD6722-B341-84C5-694D-771ECBD83728}"/>
              </a:ext>
            </a:extLst>
          </p:cNvPr>
          <p:cNvCxnSpPr/>
          <p:nvPr/>
        </p:nvCxnSpPr>
        <p:spPr>
          <a:xfrm>
            <a:off x="3367629" y="2857796"/>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80" name="Google Shape;1722;p66">
            <a:extLst>
              <a:ext uri="{FF2B5EF4-FFF2-40B4-BE49-F238E27FC236}">
                <a16:creationId xmlns:a16="http://schemas.microsoft.com/office/drawing/2014/main" id="{BF3FFF3E-1E65-1AEE-35AE-D392361CD111}"/>
              </a:ext>
            </a:extLst>
          </p:cNvPr>
          <p:cNvCxnSpPr/>
          <p:nvPr/>
        </p:nvCxnSpPr>
        <p:spPr>
          <a:xfrm>
            <a:off x="3347819" y="2853239"/>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81" name="Google Shape;1723;p66">
            <a:extLst>
              <a:ext uri="{FF2B5EF4-FFF2-40B4-BE49-F238E27FC236}">
                <a16:creationId xmlns:a16="http://schemas.microsoft.com/office/drawing/2014/main" id="{60F5095B-89CB-4F8B-F93C-9D4D3121974A}"/>
              </a:ext>
            </a:extLst>
          </p:cNvPr>
          <p:cNvCxnSpPr/>
          <p:nvPr/>
        </p:nvCxnSpPr>
        <p:spPr>
          <a:xfrm rot="10800000">
            <a:off x="3167399" y="2756072"/>
            <a:ext cx="56193"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82" name="Google Shape;1724;p66">
            <a:extLst>
              <a:ext uri="{FF2B5EF4-FFF2-40B4-BE49-F238E27FC236}">
                <a16:creationId xmlns:a16="http://schemas.microsoft.com/office/drawing/2014/main" id="{06AD3C88-87E2-1E54-C756-09A86B44F996}"/>
              </a:ext>
            </a:extLst>
          </p:cNvPr>
          <p:cNvCxnSpPr/>
          <p:nvPr/>
        </p:nvCxnSpPr>
        <p:spPr>
          <a:xfrm rot="10800000">
            <a:off x="3167399" y="2715374"/>
            <a:ext cx="56193"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83" name="Google Shape;1725;p66">
            <a:extLst>
              <a:ext uri="{FF2B5EF4-FFF2-40B4-BE49-F238E27FC236}">
                <a16:creationId xmlns:a16="http://schemas.microsoft.com/office/drawing/2014/main" id="{D6FE6C2F-9EF6-ABBC-4423-52F7A62C42E4}"/>
              </a:ext>
            </a:extLst>
          </p:cNvPr>
          <p:cNvCxnSpPr/>
          <p:nvPr/>
        </p:nvCxnSpPr>
        <p:spPr>
          <a:xfrm rot="10800000">
            <a:off x="3154338" y="2632573"/>
            <a:ext cx="56193"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84" name="Google Shape;1726;p66">
            <a:extLst>
              <a:ext uri="{FF2B5EF4-FFF2-40B4-BE49-F238E27FC236}">
                <a16:creationId xmlns:a16="http://schemas.microsoft.com/office/drawing/2014/main" id="{CAC91BD6-8248-CDBD-0DF0-B423E623FE57}"/>
              </a:ext>
            </a:extLst>
          </p:cNvPr>
          <p:cNvCxnSpPr/>
          <p:nvPr/>
        </p:nvCxnSpPr>
        <p:spPr>
          <a:xfrm rot="10800000">
            <a:off x="2957697" y="2594807"/>
            <a:ext cx="56193"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85" name="Google Shape;1727;p66">
            <a:extLst>
              <a:ext uri="{FF2B5EF4-FFF2-40B4-BE49-F238E27FC236}">
                <a16:creationId xmlns:a16="http://schemas.microsoft.com/office/drawing/2014/main" id="{AB8C8B12-86E1-DFC1-E92A-D18F31703C3D}"/>
              </a:ext>
            </a:extLst>
          </p:cNvPr>
          <p:cNvCxnSpPr/>
          <p:nvPr/>
        </p:nvCxnSpPr>
        <p:spPr>
          <a:xfrm>
            <a:off x="3118499" y="2570480"/>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86" name="Google Shape;1728;p66">
            <a:extLst>
              <a:ext uri="{FF2B5EF4-FFF2-40B4-BE49-F238E27FC236}">
                <a16:creationId xmlns:a16="http://schemas.microsoft.com/office/drawing/2014/main" id="{E3427458-3526-AC9F-1C3E-B7AC032E7C71}"/>
              </a:ext>
            </a:extLst>
          </p:cNvPr>
          <p:cNvCxnSpPr/>
          <p:nvPr/>
        </p:nvCxnSpPr>
        <p:spPr>
          <a:xfrm>
            <a:off x="3041312" y="2579758"/>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87" name="Google Shape;1729;p66">
            <a:extLst>
              <a:ext uri="{FF2B5EF4-FFF2-40B4-BE49-F238E27FC236}">
                <a16:creationId xmlns:a16="http://schemas.microsoft.com/office/drawing/2014/main" id="{6DCD7E1B-5BD4-046D-7A8A-A45806B3D90F}"/>
              </a:ext>
            </a:extLst>
          </p:cNvPr>
          <p:cNvCxnSpPr/>
          <p:nvPr/>
        </p:nvCxnSpPr>
        <p:spPr>
          <a:xfrm>
            <a:off x="3024136" y="2568726"/>
            <a:ext cx="0" cy="66877"/>
          </a:xfrm>
          <a:prstGeom prst="straightConnector1">
            <a:avLst/>
          </a:prstGeom>
          <a:ln w="19050">
            <a:solidFill>
              <a:schemeClr val="accent2"/>
            </a:solidFill>
            <a:headEnd type="none" w="sm" len="sm"/>
            <a:tailEnd type="none" w="sm" len="sm"/>
          </a:ln>
        </p:spPr>
        <p:style>
          <a:lnRef idx="3">
            <a:schemeClr val="accent6"/>
          </a:lnRef>
          <a:fillRef idx="0">
            <a:schemeClr val="accent6"/>
          </a:fillRef>
          <a:effectRef idx="2">
            <a:schemeClr val="accent6"/>
          </a:effectRef>
          <a:fontRef idx="minor">
            <a:schemeClr val="tx1"/>
          </a:fontRef>
        </p:style>
      </p:cxnSp>
      <p:cxnSp>
        <p:nvCxnSpPr>
          <p:cNvPr id="588" name="Google Shape;1730;p66">
            <a:extLst>
              <a:ext uri="{FF2B5EF4-FFF2-40B4-BE49-F238E27FC236}">
                <a16:creationId xmlns:a16="http://schemas.microsoft.com/office/drawing/2014/main" id="{8467B4EF-E076-5DE8-C3DD-932F83163D28}"/>
              </a:ext>
            </a:extLst>
          </p:cNvPr>
          <p:cNvCxnSpPr/>
          <p:nvPr/>
        </p:nvCxnSpPr>
        <p:spPr>
          <a:xfrm>
            <a:off x="3013890" y="2560306"/>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89" name="Google Shape;1731;p66">
            <a:extLst>
              <a:ext uri="{FF2B5EF4-FFF2-40B4-BE49-F238E27FC236}">
                <a16:creationId xmlns:a16="http://schemas.microsoft.com/office/drawing/2014/main" id="{55524D42-9682-3AE8-FC50-083126F9499B}"/>
              </a:ext>
            </a:extLst>
          </p:cNvPr>
          <p:cNvCxnSpPr/>
          <p:nvPr/>
        </p:nvCxnSpPr>
        <p:spPr>
          <a:xfrm>
            <a:off x="2856784" y="2514479"/>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90" name="Google Shape;1732;p66">
            <a:extLst>
              <a:ext uri="{FF2B5EF4-FFF2-40B4-BE49-F238E27FC236}">
                <a16:creationId xmlns:a16="http://schemas.microsoft.com/office/drawing/2014/main" id="{3574E0C8-7A53-EBAB-F457-50A35A87895D}"/>
              </a:ext>
            </a:extLst>
          </p:cNvPr>
          <p:cNvCxnSpPr/>
          <p:nvPr/>
        </p:nvCxnSpPr>
        <p:spPr>
          <a:xfrm>
            <a:off x="2703777" y="2306289"/>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91" name="Google Shape;1733;p66">
            <a:extLst>
              <a:ext uri="{FF2B5EF4-FFF2-40B4-BE49-F238E27FC236}">
                <a16:creationId xmlns:a16="http://schemas.microsoft.com/office/drawing/2014/main" id="{256E82EB-6088-AFA9-1565-6D63828A5096}"/>
              </a:ext>
            </a:extLst>
          </p:cNvPr>
          <p:cNvCxnSpPr/>
          <p:nvPr/>
        </p:nvCxnSpPr>
        <p:spPr>
          <a:xfrm rot="10800000">
            <a:off x="2828688" y="2539497"/>
            <a:ext cx="56193"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92" name="Google Shape;1734;p66">
            <a:extLst>
              <a:ext uri="{FF2B5EF4-FFF2-40B4-BE49-F238E27FC236}">
                <a16:creationId xmlns:a16="http://schemas.microsoft.com/office/drawing/2014/main" id="{9EE14484-C67A-BF60-8812-89332FAF56B8}"/>
              </a:ext>
            </a:extLst>
          </p:cNvPr>
          <p:cNvCxnSpPr/>
          <p:nvPr/>
        </p:nvCxnSpPr>
        <p:spPr>
          <a:xfrm rot="10800000">
            <a:off x="2647585" y="2346025"/>
            <a:ext cx="56193" cy="0"/>
          </a:xfrm>
          <a:prstGeom prst="straightConnector1">
            <a:avLst/>
          </a:prstGeom>
          <a:ln w="19050">
            <a:solidFill>
              <a:schemeClr val="accent2"/>
            </a:solidFill>
            <a:headEnd type="none" w="sm" len="sm"/>
            <a:tailEnd type="none" w="sm" len="sm"/>
          </a:ln>
        </p:spPr>
        <p:style>
          <a:lnRef idx="3">
            <a:schemeClr val="accent6"/>
          </a:lnRef>
          <a:fillRef idx="0">
            <a:schemeClr val="accent6"/>
          </a:fillRef>
          <a:effectRef idx="2">
            <a:schemeClr val="accent6"/>
          </a:effectRef>
          <a:fontRef idx="minor">
            <a:schemeClr val="tx1"/>
          </a:fontRef>
        </p:style>
      </p:cxnSp>
      <p:cxnSp>
        <p:nvCxnSpPr>
          <p:cNvPr id="593" name="Google Shape;1735;p66">
            <a:extLst>
              <a:ext uri="{FF2B5EF4-FFF2-40B4-BE49-F238E27FC236}">
                <a16:creationId xmlns:a16="http://schemas.microsoft.com/office/drawing/2014/main" id="{9C351EFE-091B-623E-A8C4-1862F12B6BCC}"/>
              </a:ext>
            </a:extLst>
          </p:cNvPr>
          <p:cNvCxnSpPr/>
          <p:nvPr/>
        </p:nvCxnSpPr>
        <p:spPr>
          <a:xfrm>
            <a:off x="2693449" y="2312586"/>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94" name="Google Shape;1736;p66">
            <a:extLst>
              <a:ext uri="{FF2B5EF4-FFF2-40B4-BE49-F238E27FC236}">
                <a16:creationId xmlns:a16="http://schemas.microsoft.com/office/drawing/2014/main" id="{2F5A9EBB-3020-E35B-DA67-5CE397321BAE}"/>
              </a:ext>
            </a:extLst>
          </p:cNvPr>
          <p:cNvCxnSpPr/>
          <p:nvPr/>
        </p:nvCxnSpPr>
        <p:spPr>
          <a:xfrm>
            <a:off x="2681828" y="2308376"/>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95" name="Google Shape;1737;p66">
            <a:extLst>
              <a:ext uri="{FF2B5EF4-FFF2-40B4-BE49-F238E27FC236}">
                <a16:creationId xmlns:a16="http://schemas.microsoft.com/office/drawing/2014/main" id="{964DACCD-7409-6988-F435-ED339CA49A49}"/>
              </a:ext>
            </a:extLst>
          </p:cNvPr>
          <p:cNvCxnSpPr/>
          <p:nvPr/>
        </p:nvCxnSpPr>
        <p:spPr>
          <a:xfrm>
            <a:off x="2673632" y="2287567"/>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96" name="Google Shape;1738;p66">
            <a:extLst>
              <a:ext uri="{FF2B5EF4-FFF2-40B4-BE49-F238E27FC236}">
                <a16:creationId xmlns:a16="http://schemas.microsoft.com/office/drawing/2014/main" id="{8381C40C-E409-86A1-FF1E-CD42B2B5FF89}"/>
              </a:ext>
            </a:extLst>
          </p:cNvPr>
          <p:cNvCxnSpPr/>
          <p:nvPr/>
        </p:nvCxnSpPr>
        <p:spPr>
          <a:xfrm>
            <a:off x="2666438" y="2277256"/>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97" name="Google Shape;1739;p66">
            <a:extLst>
              <a:ext uri="{FF2B5EF4-FFF2-40B4-BE49-F238E27FC236}">
                <a16:creationId xmlns:a16="http://schemas.microsoft.com/office/drawing/2014/main" id="{505FEAB2-99FB-C2C7-2F90-BE11674686AB}"/>
              </a:ext>
            </a:extLst>
          </p:cNvPr>
          <p:cNvCxnSpPr/>
          <p:nvPr/>
        </p:nvCxnSpPr>
        <p:spPr>
          <a:xfrm>
            <a:off x="2627866" y="2277059"/>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98" name="Google Shape;1740;p66">
            <a:extLst>
              <a:ext uri="{FF2B5EF4-FFF2-40B4-BE49-F238E27FC236}">
                <a16:creationId xmlns:a16="http://schemas.microsoft.com/office/drawing/2014/main" id="{646B0962-FE12-ABB4-2AD9-D0AF72CB3A5D}"/>
              </a:ext>
            </a:extLst>
          </p:cNvPr>
          <p:cNvCxnSpPr/>
          <p:nvPr/>
        </p:nvCxnSpPr>
        <p:spPr>
          <a:xfrm>
            <a:off x="2476047" y="2179991"/>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599" name="Google Shape;1741;p66">
            <a:extLst>
              <a:ext uri="{FF2B5EF4-FFF2-40B4-BE49-F238E27FC236}">
                <a16:creationId xmlns:a16="http://schemas.microsoft.com/office/drawing/2014/main" id="{06374171-78B7-1FDA-7E9F-C0AC5C2349A7}"/>
              </a:ext>
            </a:extLst>
          </p:cNvPr>
          <p:cNvCxnSpPr/>
          <p:nvPr/>
        </p:nvCxnSpPr>
        <p:spPr>
          <a:xfrm>
            <a:off x="2354639" y="2171580"/>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00" name="Google Shape;1742;p66">
            <a:extLst>
              <a:ext uri="{FF2B5EF4-FFF2-40B4-BE49-F238E27FC236}">
                <a16:creationId xmlns:a16="http://schemas.microsoft.com/office/drawing/2014/main" id="{EA94DA67-72DB-B811-3C91-988A53F44F48}"/>
              </a:ext>
            </a:extLst>
          </p:cNvPr>
          <p:cNvCxnSpPr/>
          <p:nvPr/>
        </p:nvCxnSpPr>
        <p:spPr>
          <a:xfrm rot="10800000">
            <a:off x="2459390" y="2291777"/>
            <a:ext cx="56193"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01" name="Google Shape;1743;p66">
            <a:extLst>
              <a:ext uri="{FF2B5EF4-FFF2-40B4-BE49-F238E27FC236}">
                <a16:creationId xmlns:a16="http://schemas.microsoft.com/office/drawing/2014/main" id="{1A73B54E-9E6A-D6DB-7897-DA0174867607}"/>
              </a:ext>
            </a:extLst>
          </p:cNvPr>
          <p:cNvCxnSpPr/>
          <p:nvPr/>
        </p:nvCxnSpPr>
        <p:spPr>
          <a:xfrm rot="10800000">
            <a:off x="2453243" y="2217640"/>
            <a:ext cx="56193"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02" name="Google Shape;1744;p66">
            <a:extLst>
              <a:ext uri="{FF2B5EF4-FFF2-40B4-BE49-F238E27FC236}">
                <a16:creationId xmlns:a16="http://schemas.microsoft.com/office/drawing/2014/main" id="{12E2B690-CE64-C15F-3F29-D24FFEFC161E}"/>
              </a:ext>
            </a:extLst>
          </p:cNvPr>
          <p:cNvCxnSpPr/>
          <p:nvPr/>
        </p:nvCxnSpPr>
        <p:spPr>
          <a:xfrm>
            <a:off x="2340295" y="2163159"/>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03" name="Google Shape;1745;p66">
            <a:extLst>
              <a:ext uri="{FF2B5EF4-FFF2-40B4-BE49-F238E27FC236}">
                <a16:creationId xmlns:a16="http://schemas.microsoft.com/office/drawing/2014/main" id="{E992E0EE-D5E5-5A71-22F6-98A474650E2F}"/>
              </a:ext>
            </a:extLst>
          </p:cNvPr>
          <p:cNvCxnSpPr/>
          <p:nvPr/>
        </p:nvCxnSpPr>
        <p:spPr>
          <a:xfrm>
            <a:off x="2330050" y="2150528"/>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04" name="Google Shape;1746;p66">
            <a:extLst>
              <a:ext uri="{FF2B5EF4-FFF2-40B4-BE49-F238E27FC236}">
                <a16:creationId xmlns:a16="http://schemas.microsoft.com/office/drawing/2014/main" id="{81454EB9-3F11-F8A2-E297-CC8DC889C17B}"/>
              </a:ext>
            </a:extLst>
          </p:cNvPr>
          <p:cNvCxnSpPr/>
          <p:nvPr/>
        </p:nvCxnSpPr>
        <p:spPr>
          <a:xfrm>
            <a:off x="2313573" y="2133930"/>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05" name="Google Shape;1747;p66">
            <a:extLst>
              <a:ext uri="{FF2B5EF4-FFF2-40B4-BE49-F238E27FC236}">
                <a16:creationId xmlns:a16="http://schemas.microsoft.com/office/drawing/2014/main" id="{05192118-D159-00E5-6E2D-702F889384E9}"/>
              </a:ext>
            </a:extLst>
          </p:cNvPr>
          <p:cNvCxnSpPr/>
          <p:nvPr/>
        </p:nvCxnSpPr>
        <p:spPr>
          <a:xfrm rot="10800000">
            <a:off x="2105800" y="2053196"/>
            <a:ext cx="56193"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06" name="Google Shape;1748;p66">
            <a:extLst>
              <a:ext uri="{FF2B5EF4-FFF2-40B4-BE49-F238E27FC236}">
                <a16:creationId xmlns:a16="http://schemas.microsoft.com/office/drawing/2014/main" id="{1C2DC4AA-0044-869D-8A6D-C68717CE5B74}"/>
              </a:ext>
            </a:extLst>
          </p:cNvPr>
          <p:cNvCxnSpPr/>
          <p:nvPr/>
        </p:nvCxnSpPr>
        <p:spPr>
          <a:xfrm rot="10800000">
            <a:off x="2084194" y="2019272"/>
            <a:ext cx="56193"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07" name="Google Shape;1749;p66">
            <a:extLst>
              <a:ext uri="{FF2B5EF4-FFF2-40B4-BE49-F238E27FC236}">
                <a16:creationId xmlns:a16="http://schemas.microsoft.com/office/drawing/2014/main" id="{EB5916D4-AB7E-1A80-DE33-1C3B40A21966}"/>
              </a:ext>
            </a:extLst>
          </p:cNvPr>
          <p:cNvCxnSpPr/>
          <p:nvPr/>
        </p:nvCxnSpPr>
        <p:spPr>
          <a:xfrm>
            <a:off x="1795890" y="1886686"/>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08" name="Google Shape;1750;p66">
            <a:extLst>
              <a:ext uri="{FF2B5EF4-FFF2-40B4-BE49-F238E27FC236}">
                <a16:creationId xmlns:a16="http://schemas.microsoft.com/office/drawing/2014/main" id="{A402733B-FA17-5CC9-0500-85CA4382BAF6}"/>
              </a:ext>
            </a:extLst>
          </p:cNvPr>
          <p:cNvCxnSpPr/>
          <p:nvPr/>
        </p:nvCxnSpPr>
        <p:spPr>
          <a:xfrm>
            <a:off x="1809471" y="1918543"/>
            <a:ext cx="0" cy="34852"/>
          </a:xfrm>
          <a:prstGeom prst="straightConnector1">
            <a:avLst/>
          </a:prstGeom>
          <a:ln w="19050">
            <a:solidFill>
              <a:schemeClr val="accent2"/>
            </a:solidFill>
            <a:headEnd type="none" w="sm" len="sm"/>
            <a:tailEnd type="none" w="sm" len="sm"/>
          </a:ln>
        </p:spPr>
        <p:style>
          <a:lnRef idx="3">
            <a:schemeClr val="accent6"/>
          </a:lnRef>
          <a:fillRef idx="0">
            <a:schemeClr val="accent6"/>
          </a:fillRef>
          <a:effectRef idx="2">
            <a:schemeClr val="accent6"/>
          </a:effectRef>
          <a:fontRef idx="minor">
            <a:schemeClr val="tx1"/>
          </a:fontRef>
        </p:style>
      </p:cxnSp>
      <p:cxnSp>
        <p:nvCxnSpPr>
          <p:cNvPr id="609" name="Google Shape;1751;p66">
            <a:extLst>
              <a:ext uri="{FF2B5EF4-FFF2-40B4-BE49-F238E27FC236}">
                <a16:creationId xmlns:a16="http://schemas.microsoft.com/office/drawing/2014/main" id="{8065093D-875D-EFCF-7E15-DD4FB729CC75}"/>
              </a:ext>
            </a:extLst>
          </p:cNvPr>
          <p:cNvCxnSpPr/>
          <p:nvPr/>
        </p:nvCxnSpPr>
        <p:spPr>
          <a:xfrm>
            <a:off x="1822834" y="1927292"/>
            <a:ext cx="0" cy="34852"/>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10" name="Google Shape;1752;p66">
            <a:extLst>
              <a:ext uri="{FF2B5EF4-FFF2-40B4-BE49-F238E27FC236}">
                <a16:creationId xmlns:a16="http://schemas.microsoft.com/office/drawing/2014/main" id="{C3EBE826-E315-66EC-50AF-C76B397EFB11}"/>
              </a:ext>
            </a:extLst>
          </p:cNvPr>
          <p:cNvCxnSpPr/>
          <p:nvPr/>
        </p:nvCxnSpPr>
        <p:spPr>
          <a:xfrm>
            <a:off x="1778049" y="1901888"/>
            <a:ext cx="0" cy="34852"/>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11" name="Google Shape;1753;p66">
            <a:extLst>
              <a:ext uri="{FF2B5EF4-FFF2-40B4-BE49-F238E27FC236}">
                <a16:creationId xmlns:a16="http://schemas.microsoft.com/office/drawing/2014/main" id="{29FCAEBB-0531-4D7A-A2CD-BB56229FE220}"/>
              </a:ext>
            </a:extLst>
          </p:cNvPr>
          <p:cNvCxnSpPr/>
          <p:nvPr/>
        </p:nvCxnSpPr>
        <p:spPr>
          <a:xfrm>
            <a:off x="1771517" y="1898469"/>
            <a:ext cx="0" cy="34852"/>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12" name="Google Shape;1754;p66">
            <a:extLst>
              <a:ext uri="{FF2B5EF4-FFF2-40B4-BE49-F238E27FC236}">
                <a16:creationId xmlns:a16="http://schemas.microsoft.com/office/drawing/2014/main" id="{7FC49EF2-B2F5-7C94-3757-A47FA4096D72}"/>
              </a:ext>
            </a:extLst>
          </p:cNvPr>
          <p:cNvCxnSpPr/>
          <p:nvPr/>
        </p:nvCxnSpPr>
        <p:spPr>
          <a:xfrm>
            <a:off x="1660962" y="1874485"/>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13" name="Google Shape;1755;p66">
            <a:extLst>
              <a:ext uri="{FF2B5EF4-FFF2-40B4-BE49-F238E27FC236}">
                <a16:creationId xmlns:a16="http://schemas.microsoft.com/office/drawing/2014/main" id="{C7625C6A-1707-E37D-50F9-CE7AB68DF96A}"/>
              </a:ext>
            </a:extLst>
          </p:cNvPr>
          <p:cNvCxnSpPr/>
          <p:nvPr/>
        </p:nvCxnSpPr>
        <p:spPr>
          <a:xfrm>
            <a:off x="1438282" y="1753782"/>
            <a:ext cx="0" cy="66877"/>
          </a:xfrm>
          <a:prstGeom prst="straightConnector1">
            <a:avLst/>
          </a:prstGeom>
          <a:ln w="19050">
            <a:solidFill>
              <a:schemeClr val="accent2"/>
            </a:solidFill>
            <a:headEnd type="none" w="sm" len="sm"/>
            <a:tailEnd type="none" w="sm" len="sm"/>
          </a:ln>
        </p:spPr>
        <p:style>
          <a:lnRef idx="3">
            <a:schemeClr val="accent6"/>
          </a:lnRef>
          <a:fillRef idx="0">
            <a:schemeClr val="accent6"/>
          </a:fillRef>
          <a:effectRef idx="2">
            <a:schemeClr val="accent6"/>
          </a:effectRef>
          <a:fontRef idx="minor">
            <a:schemeClr val="tx1"/>
          </a:fontRef>
        </p:style>
      </p:cxnSp>
      <p:cxnSp>
        <p:nvCxnSpPr>
          <p:cNvPr id="614" name="Google Shape;1756;p66">
            <a:extLst>
              <a:ext uri="{FF2B5EF4-FFF2-40B4-BE49-F238E27FC236}">
                <a16:creationId xmlns:a16="http://schemas.microsoft.com/office/drawing/2014/main" id="{6F320A4F-592B-D1AF-0D0D-99ED07F58AA8}"/>
              </a:ext>
            </a:extLst>
          </p:cNvPr>
          <p:cNvCxnSpPr/>
          <p:nvPr/>
        </p:nvCxnSpPr>
        <p:spPr>
          <a:xfrm rot="10800000">
            <a:off x="1412293" y="1786734"/>
            <a:ext cx="56193"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15" name="Google Shape;1757;p66">
            <a:extLst>
              <a:ext uri="{FF2B5EF4-FFF2-40B4-BE49-F238E27FC236}">
                <a16:creationId xmlns:a16="http://schemas.microsoft.com/office/drawing/2014/main" id="{DC4ECD61-36A1-2D5C-1065-F632F45E4D70}"/>
              </a:ext>
            </a:extLst>
          </p:cNvPr>
          <p:cNvCxnSpPr/>
          <p:nvPr/>
        </p:nvCxnSpPr>
        <p:spPr>
          <a:xfrm rot="10800000">
            <a:off x="1226944" y="1723152"/>
            <a:ext cx="56193" cy="0"/>
          </a:xfrm>
          <a:prstGeom prst="straightConnector1">
            <a:avLst/>
          </a:prstGeom>
          <a:ln w="19050">
            <a:solidFill>
              <a:schemeClr val="accent2"/>
            </a:solidFill>
            <a:headEnd type="none" w="sm" len="sm"/>
            <a:tailEnd type="none" w="sm" len="sm"/>
          </a:ln>
        </p:spPr>
        <p:style>
          <a:lnRef idx="3">
            <a:schemeClr val="accent6"/>
          </a:lnRef>
          <a:fillRef idx="0">
            <a:schemeClr val="accent6"/>
          </a:fillRef>
          <a:effectRef idx="2">
            <a:schemeClr val="accent6"/>
          </a:effectRef>
          <a:fontRef idx="minor">
            <a:schemeClr val="tx1"/>
          </a:fontRef>
        </p:style>
      </p:cxnSp>
      <p:cxnSp>
        <p:nvCxnSpPr>
          <p:cNvPr id="616" name="Google Shape;1758;p66">
            <a:extLst>
              <a:ext uri="{FF2B5EF4-FFF2-40B4-BE49-F238E27FC236}">
                <a16:creationId xmlns:a16="http://schemas.microsoft.com/office/drawing/2014/main" id="{3BB9CDA1-8923-26A4-9E99-621E16CE0C53}"/>
              </a:ext>
            </a:extLst>
          </p:cNvPr>
          <p:cNvCxnSpPr/>
          <p:nvPr/>
        </p:nvCxnSpPr>
        <p:spPr>
          <a:xfrm>
            <a:off x="1252991" y="1687346"/>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17" name="Google Shape;1759;p66">
            <a:extLst>
              <a:ext uri="{FF2B5EF4-FFF2-40B4-BE49-F238E27FC236}">
                <a16:creationId xmlns:a16="http://schemas.microsoft.com/office/drawing/2014/main" id="{CFE82116-06C7-6926-360B-90307EC8FB08}"/>
              </a:ext>
            </a:extLst>
          </p:cNvPr>
          <p:cNvCxnSpPr/>
          <p:nvPr/>
        </p:nvCxnSpPr>
        <p:spPr>
          <a:xfrm>
            <a:off x="979944" y="1555409"/>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18" name="Google Shape;1760;p66">
            <a:extLst>
              <a:ext uri="{FF2B5EF4-FFF2-40B4-BE49-F238E27FC236}">
                <a16:creationId xmlns:a16="http://schemas.microsoft.com/office/drawing/2014/main" id="{9876BD31-AD94-D796-D84D-C5415C8B7308}"/>
              </a:ext>
            </a:extLst>
          </p:cNvPr>
          <p:cNvCxnSpPr/>
          <p:nvPr/>
        </p:nvCxnSpPr>
        <p:spPr>
          <a:xfrm>
            <a:off x="775460" y="1481028"/>
            <a:ext cx="0" cy="66877"/>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sp>
        <p:nvSpPr>
          <p:cNvPr id="619" name="Google Shape;1762;p66">
            <a:extLst>
              <a:ext uri="{FF2B5EF4-FFF2-40B4-BE49-F238E27FC236}">
                <a16:creationId xmlns:a16="http://schemas.microsoft.com/office/drawing/2014/main" id="{CAFBD319-5BC1-85CD-CD3B-CE11BEE97CCC}"/>
              </a:ext>
            </a:extLst>
          </p:cNvPr>
          <p:cNvSpPr txBox="1"/>
          <p:nvPr/>
        </p:nvSpPr>
        <p:spPr>
          <a:xfrm rot="-5400000">
            <a:off x="-821529" y="2463615"/>
            <a:ext cx="2242133" cy="276959"/>
          </a:xfrm>
          <a:prstGeom prst="rect">
            <a:avLst/>
          </a:prstGeom>
          <a:noFill/>
          <a:ln>
            <a:noFill/>
          </a:ln>
          <a:effectLst/>
        </p:spPr>
        <p:txBody>
          <a:bodyPr spcFirstLastPara="1" wrap="square" lIns="91425" tIns="45700" rIns="91425" bIns="45700" anchor="t" anchorCtr="0">
            <a:spAutoFit/>
          </a:bodyPr>
          <a:lstStyle/>
          <a:p>
            <a:pPr algn="ctr"/>
            <a:r>
              <a:rPr lang="en-US" sz="1200" b="1">
                <a:solidFill>
                  <a:srgbClr val="000000"/>
                </a:solidFill>
                <a:latin typeface="Arial"/>
                <a:ea typeface="Arial"/>
                <a:cs typeface="Arial"/>
                <a:sym typeface="Arial"/>
              </a:rPr>
              <a:t>PFS, %</a:t>
            </a:r>
            <a:endParaRPr/>
          </a:p>
        </p:txBody>
      </p:sp>
      <p:sp>
        <p:nvSpPr>
          <p:cNvPr id="620" name="Google Shape;1763;p66">
            <a:extLst>
              <a:ext uri="{FF2B5EF4-FFF2-40B4-BE49-F238E27FC236}">
                <a16:creationId xmlns:a16="http://schemas.microsoft.com/office/drawing/2014/main" id="{07439D37-3B20-CE39-4BB2-0A0308116982}"/>
              </a:ext>
            </a:extLst>
          </p:cNvPr>
          <p:cNvSpPr txBox="1"/>
          <p:nvPr/>
        </p:nvSpPr>
        <p:spPr>
          <a:xfrm>
            <a:off x="725282" y="3982371"/>
            <a:ext cx="3549544" cy="276959"/>
          </a:xfrm>
          <a:prstGeom prst="rect">
            <a:avLst/>
          </a:prstGeom>
          <a:noFill/>
          <a:ln>
            <a:noFill/>
          </a:ln>
          <a:effectLst/>
        </p:spPr>
        <p:txBody>
          <a:bodyPr spcFirstLastPara="1" wrap="square" lIns="91425" tIns="45700" rIns="91425" bIns="45700" anchor="t" anchorCtr="0">
            <a:spAutoFit/>
          </a:bodyPr>
          <a:lstStyle/>
          <a:p>
            <a:pPr algn="ctr"/>
            <a:r>
              <a:rPr lang="en-US" sz="1200" b="1">
                <a:solidFill>
                  <a:srgbClr val="000000"/>
                </a:solidFill>
                <a:latin typeface="Arial"/>
                <a:ea typeface="Arial"/>
                <a:cs typeface="Arial"/>
                <a:sym typeface="Arial"/>
              </a:rPr>
              <a:t>Time, mo</a:t>
            </a:r>
            <a:endParaRPr sz="1200" b="1">
              <a:solidFill>
                <a:srgbClr val="000000"/>
              </a:solidFill>
              <a:latin typeface="Arial"/>
              <a:ea typeface="Arial"/>
              <a:cs typeface="Arial"/>
              <a:sym typeface="Arial"/>
            </a:endParaRPr>
          </a:p>
        </p:txBody>
      </p:sp>
      <p:grpSp>
        <p:nvGrpSpPr>
          <p:cNvPr id="621" name="Google Shape;1766;p66">
            <a:extLst>
              <a:ext uri="{FF2B5EF4-FFF2-40B4-BE49-F238E27FC236}">
                <a16:creationId xmlns:a16="http://schemas.microsoft.com/office/drawing/2014/main" id="{17CFBDCF-1AAE-327F-ED60-70F667AB6C5B}"/>
              </a:ext>
            </a:extLst>
          </p:cNvPr>
          <p:cNvGrpSpPr/>
          <p:nvPr/>
        </p:nvGrpSpPr>
        <p:grpSpPr>
          <a:xfrm>
            <a:off x="790446" y="3537847"/>
            <a:ext cx="252317" cy="136336"/>
            <a:chOff x="7422517" y="1975237"/>
            <a:chExt cx="252317" cy="136336"/>
          </a:xfrm>
          <a:effectLst/>
        </p:grpSpPr>
        <p:cxnSp>
          <p:nvCxnSpPr>
            <p:cNvPr id="622" name="Google Shape;1767;p66">
              <a:extLst>
                <a:ext uri="{FF2B5EF4-FFF2-40B4-BE49-F238E27FC236}">
                  <a16:creationId xmlns:a16="http://schemas.microsoft.com/office/drawing/2014/main" id="{DA472BB4-84BB-1E55-AA5D-563798A0EBE8}"/>
                </a:ext>
              </a:extLst>
            </p:cNvPr>
            <p:cNvCxnSpPr/>
            <p:nvPr/>
          </p:nvCxnSpPr>
          <p:spPr>
            <a:xfrm>
              <a:off x="7422517" y="1975237"/>
              <a:ext cx="252317"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23" name="Google Shape;1768;p66">
              <a:extLst>
                <a:ext uri="{FF2B5EF4-FFF2-40B4-BE49-F238E27FC236}">
                  <a16:creationId xmlns:a16="http://schemas.microsoft.com/office/drawing/2014/main" id="{0DBFAABE-EB3A-7520-B159-30C49224F574}"/>
                </a:ext>
              </a:extLst>
            </p:cNvPr>
            <p:cNvCxnSpPr/>
            <p:nvPr/>
          </p:nvCxnSpPr>
          <p:spPr>
            <a:xfrm>
              <a:off x="7422517" y="2111573"/>
              <a:ext cx="252317" cy="0"/>
            </a:xfrm>
            <a:prstGeom prst="straightConnector1">
              <a:avLst/>
            </a:prstGeom>
            <a:noFill/>
            <a:ln w="19050" cap="flat" cmpd="sng">
              <a:solidFill>
                <a:schemeClr val="accent3"/>
              </a:solidFill>
              <a:prstDash val="solid"/>
              <a:round/>
              <a:headEnd type="none" w="sm" len="sm"/>
              <a:tailEnd type="none" w="sm" len="sm"/>
            </a:ln>
          </p:spPr>
        </p:cxnSp>
      </p:grpSp>
      <p:graphicFrame>
        <p:nvGraphicFramePr>
          <p:cNvPr id="624" name="Google Shape;1769;p66">
            <a:extLst>
              <a:ext uri="{FF2B5EF4-FFF2-40B4-BE49-F238E27FC236}">
                <a16:creationId xmlns:a16="http://schemas.microsoft.com/office/drawing/2014/main" id="{F0853E11-6E0A-7F31-4F8C-86D1145BF385}"/>
              </a:ext>
            </a:extLst>
          </p:cNvPr>
          <p:cNvGraphicFramePr/>
          <p:nvPr>
            <p:extLst>
              <p:ext uri="{D42A27DB-BD31-4B8C-83A1-F6EECF244321}">
                <p14:modId xmlns:p14="http://schemas.microsoft.com/office/powerpoint/2010/main" val="4153871516"/>
              </p:ext>
            </p:extLst>
          </p:nvPr>
        </p:nvGraphicFramePr>
        <p:xfrm>
          <a:off x="109195" y="4146887"/>
          <a:ext cx="512891" cy="466521"/>
        </p:xfrm>
        <a:graphic>
          <a:graphicData uri="http://schemas.openxmlformats.org/drawingml/2006/table">
            <a:tbl>
              <a:tblPr>
                <a:noFill/>
              </a:tblPr>
              <a:tblGrid>
                <a:gridCol w="512891">
                  <a:extLst>
                    <a:ext uri="{9D8B030D-6E8A-4147-A177-3AD203B41FA5}">
                      <a16:colId xmlns:a16="http://schemas.microsoft.com/office/drawing/2014/main" val="20000"/>
                    </a:ext>
                  </a:extLst>
                </a:gridCol>
              </a:tblGrid>
              <a:tr h="155507">
                <a:tc>
                  <a:txBody>
                    <a:bodyPr/>
                    <a:lstStyle/>
                    <a:p>
                      <a:pPr marL="0" marR="0" lvl="0" indent="0" algn="l" rtl="0">
                        <a:lnSpc>
                          <a:spcPct val="100000"/>
                        </a:lnSpc>
                        <a:spcBef>
                          <a:spcPts val="0"/>
                        </a:spcBef>
                        <a:spcAft>
                          <a:spcPts val="0"/>
                        </a:spcAft>
                        <a:buClr>
                          <a:srgbClr val="000000"/>
                        </a:buClr>
                        <a:buSzPts val="1000"/>
                        <a:buFont typeface="Arial"/>
                        <a:buNone/>
                      </a:pPr>
                      <a:r>
                        <a:rPr lang="en-US" sz="600" b="1" u="none" strike="noStrike" cap="none">
                          <a:solidFill>
                            <a:schemeClr val="tx1"/>
                          </a:solidFill>
                          <a:latin typeface="Arial" panose="020B0604020202020204" pitchFamily="34" charset="0"/>
                          <a:cs typeface="Arial" panose="020B0604020202020204" pitchFamily="34" charset="0"/>
                        </a:rPr>
                        <a:t>No. at Risk</a:t>
                      </a:r>
                      <a:endParaRPr sz="600">
                        <a:solidFill>
                          <a:schemeClr val="tx1"/>
                        </a:solidFill>
                        <a:latin typeface="Arial" panose="020B0604020202020204" pitchFamily="34" charset="0"/>
                        <a:cs typeface="Arial" panose="020B0604020202020204" pitchFamily="34" charset="0"/>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55507">
                <a:tc>
                  <a:txBody>
                    <a:bodyPr/>
                    <a:lstStyle/>
                    <a:p>
                      <a:pPr marL="0" marR="0" lvl="0" indent="0" algn="l" rtl="0">
                        <a:lnSpc>
                          <a:spcPct val="100000"/>
                        </a:lnSpc>
                        <a:spcBef>
                          <a:spcPts val="0"/>
                        </a:spcBef>
                        <a:spcAft>
                          <a:spcPts val="0"/>
                        </a:spcAft>
                        <a:buNone/>
                      </a:pPr>
                      <a:r>
                        <a:rPr lang="en-US" sz="600" b="1" u="none" strike="noStrike" cap="none">
                          <a:solidFill>
                            <a:schemeClr val="tx1"/>
                          </a:solidFill>
                          <a:latin typeface="Arial" panose="020B0604020202020204" pitchFamily="34" charset="0"/>
                          <a:cs typeface="Arial" panose="020B0604020202020204" pitchFamily="34" charset="0"/>
                        </a:rPr>
                        <a:t>Acalabrutinib</a:t>
                      </a:r>
                      <a:endParaRPr sz="600" b="1">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55507">
                <a:tc>
                  <a:txBody>
                    <a:bodyPr/>
                    <a:lstStyle/>
                    <a:p>
                      <a:pPr marL="0" marR="0" lvl="0" indent="0" algn="l" rtl="0">
                        <a:lnSpc>
                          <a:spcPct val="100000"/>
                        </a:lnSpc>
                        <a:spcBef>
                          <a:spcPts val="0"/>
                        </a:spcBef>
                        <a:spcAft>
                          <a:spcPts val="0"/>
                        </a:spcAft>
                        <a:buNone/>
                      </a:pPr>
                      <a:r>
                        <a:rPr lang="en-US" sz="600" b="1" u="none" strike="noStrike" cap="none">
                          <a:solidFill>
                            <a:schemeClr val="tx1"/>
                          </a:solidFill>
                          <a:latin typeface="Arial" panose="020B0604020202020204" pitchFamily="34" charset="0"/>
                          <a:cs typeface="Arial" panose="020B0604020202020204" pitchFamily="34" charset="0"/>
                        </a:rPr>
                        <a:t>Ibrutinib</a:t>
                      </a:r>
                      <a:endParaRPr sz="600" b="1">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625" name="Google Shape;1700;p66">
            <a:extLst>
              <a:ext uri="{FF2B5EF4-FFF2-40B4-BE49-F238E27FC236}">
                <a16:creationId xmlns:a16="http://schemas.microsoft.com/office/drawing/2014/main" id="{8FBCB5DA-2625-FCCB-6964-947943235D11}"/>
              </a:ext>
            </a:extLst>
          </p:cNvPr>
          <p:cNvGraphicFramePr/>
          <p:nvPr>
            <p:extLst>
              <p:ext uri="{D42A27DB-BD31-4B8C-83A1-F6EECF244321}">
                <p14:modId xmlns:p14="http://schemas.microsoft.com/office/powerpoint/2010/main" val="1040060345"/>
              </p:ext>
            </p:extLst>
          </p:nvPr>
        </p:nvGraphicFramePr>
        <p:xfrm>
          <a:off x="4529824" y="4118734"/>
          <a:ext cx="4331233" cy="522825"/>
        </p:xfrm>
        <a:graphic>
          <a:graphicData uri="http://schemas.openxmlformats.org/drawingml/2006/table">
            <a:tbl>
              <a:tblPr firstRow="1" bandRow="1">
                <a:noFill/>
              </a:tblPr>
              <a:tblGrid>
                <a:gridCol w="522505">
                  <a:extLst>
                    <a:ext uri="{9D8B030D-6E8A-4147-A177-3AD203B41FA5}">
                      <a16:colId xmlns:a16="http://schemas.microsoft.com/office/drawing/2014/main" val="2233456734"/>
                    </a:ext>
                  </a:extLst>
                </a:gridCol>
                <a:gridCol w="181368">
                  <a:extLst>
                    <a:ext uri="{9D8B030D-6E8A-4147-A177-3AD203B41FA5}">
                      <a16:colId xmlns:a16="http://schemas.microsoft.com/office/drawing/2014/main" val="20000"/>
                    </a:ext>
                  </a:extLst>
                </a:gridCol>
                <a:gridCol w="181368">
                  <a:extLst>
                    <a:ext uri="{9D8B030D-6E8A-4147-A177-3AD203B41FA5}">
                      <a16:colId xmlns:a16="http://schemas.microsoft.com/office/drawing/2014/main" val="20001"/>
                    </a:ext>
                  </a:extLst>
                </a:gridCol>
                <a:gridCol w="181368">
                  <a:extLst>
                    <a:ext uri="{9D8B030D-6E8A-4147-A177-3AD203B41FA5}">
                      <a16:colId xmlns:a16="http://schemas.microsoft.com/office/drawing/2014/main" val="20002"/>
                    </a:ext>
                  </a:extLst>
                </a:gridCol>
                <a:gridCol w="181368">
                  <a:extLst>
                    <a:ext uri="{9D8B030D-6E8A-4147-A177-3AD203B41FA5}">
                      <a16:colId xmlns:a16="http://schemas.microsoft.com/office/drawing/2014/main" val="20003"/>
                    </a:ext>
                  </a:extLst>
                </a:gridCol>
                <a:gridCol w="181368">
                  <a:extLst>
                    <a:ext uri="{9D8B030D-6E8A-4147-A177-3AD203B41FA5}">
                      <a16:colId xmlns:a16="http://schemas.microsoft.com/office/drawing/2014/main" val="20004"/>
                    </a:ext>
                  </a:extLst>
                </a:gridCol>
                <a:gridCol w="181368">
                  <a:extLst>
                    <a:ext uri="{9D8B030D-6E8A-4147-A177-3AD203B41FA5}">
                      <a16:colId xmlns:a16="http://schemas.microsoft.com/office/drawing/2014/main" val="20005"/>
                    </a:ext>
                  </a:extLst>
                </a:gridCol>
                <a:gridCol w="181368">
                  <a:extLst>
                    <a:ext uri="{9D8B030D-6E8A-4147-A177-3AD203B41FA5}">
                      <a16:colId xmlns:a16="http://schemas.microsoft.com/office/drawing/2014/main" val="20006"/>
                    </a:ext>
                  </a:extLst>
                </a:gridCol>
                <a:gridCol w="181368">
                  <a:extLst>
                    <a:ext uri="{9D8B030D-6E8A-4147-A177-3AD203B41FA5}">
                      <a16:colId xmlns:a16="http://schemas.microsoft.com/office/drawing/2014/main" val="20007"/>
                    </a:ext>
                  </a:extLst>
                </a:gridCol>
                <a:gridCol w="181368">
                  <a:extLst>
                    <a:ext uri="{9D8B030D-6E8A-4147-A177-3AD203B41FA5}">
                      <a16:colId xmlns:a16="http://schemas.microsoft.com/office/drawing/2014/main" val="20008"/>
                    </a:ext>
                  </a:extLst>
                </a:gridCol>
                <a:gridCol w="181368">
                  <a:extLst>
                    <a:ext uri="{9D8B030D-6E8A-4147-A177-3AD203B41FA5}">
                      <a16:colId xmlns:a16="http://schemas.microsoft.com/office/drawing/2014/main" val="20009"/>
                    </a:ext>
                  </a:extLst>
                </a:gridCol>
                <a:gridCol w="181368">
                  <a:extLst>
                    <a:ext uri="{9D8B030D-6E8A-4147-A177-3AD203B41FA5}">
                      <a16:colId xmlns:a16="http://schemas.microsoft.com/office/drawing/2014/main" val="20010"/>
                    </a:ext>
                  </a:extLst>
                </a:gridCol>
                <a:gridCol w="181368">
                  <a:extLst>
                    <a:ext uri="{9D8B030D-6E8A-4147-A177-3AD203B41FA5}">
                      <a16:colId xmlns:a16="http://schemas.microsoft.com/office/drawing/2014/main" val="20011"/>
                    </a:ext>
                  </a:extLst>
                </a:gridCol>
                <a:gridCol w="181368">
                  <a:extLst>
                    <a:ext uri="{9D8B030D-6E8A-4147-A177-3AD203B41FA5}">
                      <a16:colId xmlns:a16="http://schemas.microsoft.com/office/drawing/2014/main" val="20012"/>
                    </a:ext>
                  </a:extLst>
                </a:gridCol>
                <a:gridCol w="181368">
                  <a:extLst>
                    <a:ext uri="{9D8B030D-6E8A-4147-A177-3AD203B41FA5}">
                      <a16:colId xmlns:a16="http://schemas.microsoft.com/office/drawing/2014/main" val="20013"/>
                    </a:ext>
                  </a:extLst>
                </a:gridCol>
                <a:gridCol w="181368">
                  <a:extLst>
                    <a:ext uri="{9D8B030D-6E8A-4147-A177-3AD203B41FA5}">
                      <a16:colId xmlns:a16="http://schemas.microsoft.com/office/drawing/2014/main" val="20014"/>
                    </a:ext>
                  </a:extLst>
                </a:gridCol>
                <a:gridCol w="181368">
                  <a:extLst>
                    <a:ext uri="{9D8B030D-6E8A-4147-A177-3AD203B41FA5}">
                      <a16:colId xmlns:a16="http://schemas.microsoft.com/office/drawing/2014/main" val="20015"/>
                    </a:ext>
                  </a:extLst>
                </a:gridCol>
                <a:gridCol w="181368">
                  <a:extLst>
                    <a:ext uri="{9D8B030D-6E8A-4147-A177-3AD203B41FA5}">
                      <a16:colId xmlns:a16="http://schemas.microsoft.com/office/drawing/2014/main" val="20016"/>
                    </a:ext>
                  </a:extLst>
                </a:gridCol>
                <a:gridCol w="181368">
                  <a:extLst>
                    <a:ext uri="{9D8B030D-6E8A-4147-A177-3AD203B41FA5}">
                      <a16:colId xmlns:a16="http://schemas.microsoft.com/office/drawing/2014/main" val="20017"/>
                    </a:ext>
                  </a:extLst>
                </a:gridCol>
                <a:gridCol w="181368">
                  <a:extLst>
                    <a:ext uri="{9D8B030D-6E8A-4147-A177-3AD203B41FA5}">
                      <a16:colId xmlns:a16="http://schemas.microsoft.com/office/drawing/2014/main" val="20018"/>
                    </a:ext>
                  </a:extLst>
                </a:gridCol>
                <a:gridCol w="181368">
                  <a:extLst>
                    <a:ext uri="{9D8B030D-6E8A-4147-A177-3AD203B41FA5}">
                      <a16:colId xmlns:a16="http://schemas.microsoft.com/office/drawing/2014/main" val="20019"/>
                    </a:ext>
                  </a:extLst>
                </a:gridCol>
                <a:gridCol w="181368">
                  <a:extLst>
                    <a:ext uri="{9D8B030D-6E8A-4147-A177-3AD203B41FA5}">
                      <a16:colId xmlns:a16="http://schemas.microsoft.com/office/drawing/2014/main" val="3177028782"/>
                    </a:ext>
                  </a:extLst>
                </a:gridCol>
              </a:tblGrid>
              <a:tr h="174275">
                <a:tc gridSpan="21">
                  <a:txBody>
                    <a:bodyPr/>
                    <a:lstStyle/>
                    <a:p>
                      <a:pPr marL="0" marR="0" lvl="0" indent="0" algn="l" rtl="0">
                        <a:lnSpc>
                          <a:spcPct val="100000"/>
                        </a:lnSpc>
                        <a:spcBef>
                          <a:spcPts val="0"/>
                        </a:spcBef>
                        <a:spcAft>
                          <a:spcPts val="0"/>
                        </a:spcAft>
                        <a:buNone/>
                      </a:pPr>
                      <a:r>
                        <a:rPr lang="en-US" sz="600" b="1">
                          <a:solidFill>
                            <a:schemeClr val="tx1"/>
                          </a:solidFill>
                          <a:latin typeface="Arial" panose="020B0604020202020204" pitchFamily="34" charset="0"/>
                          <a:cs typeface="Arial" panose="020B0604020202020204" pitchFamily="34" charset="0"/>
                        </a:rPr>
                        <a:t>No. at Risk</a:t>
                      </a:r>
                      <a:endParaRPr sz="600" b="1">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600" b="1">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648815739"/>
                  </a:ext>
                </a:extLst>
              </a:tr>
              <a:tr h="174275">
                <a:tc>
                  <a:txBody>
                    <a:bodyPr/>
                    <a:lstStyle/>
                    <a:p>
                      <a:pPr marL="0" marR="0" lvl="0" indent="0" algn="l" rtl="0">
                        <a:lnSpc>
                          <a:spcPct val="100000"/>
                        </a:lnSpc>
                        <a:spcBef>
                          <a:spcPts val="0"/>
                        </a:spcBef>
                        <a:spcAft>
                          <a:spcPts val="0"/>
                        </a:spcAft>
                        <a:buNone/>
                      </a:pPr>
                      <a:r>
                        <a:rPr lang="en-US" sz="600" b="1">
                          <a:solidFill>
                            <a:schemeClr val="tx1"/>
                          </a:solidFill>
                          <a:latin typeface="Arial" panose="020B0604020202020204" pitchFamily="34" charset="0"/>
                          <a:cs typeface="Arial" panose="020B0604020202020204" pitchFamily="34" charset="0"/>
                        </a:rPr>
                        <a:t>Acalabrutinib</a:t>
                      </a:r>
                      <a:endParaRPr sz="600" b="1">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268</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259</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247</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242</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236</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231</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223</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218</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210</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207</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201</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196</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183</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155</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127</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95</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59</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32</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18</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4</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a:solidFill>
                            <a:schemeClr val="tx1"/>
                          </a:solidFill>
                          <a:latin typeface="Arial" panose="020B0604020202020204" pitchFamily="34" charset="0"/>
                          <a:cs typeface="Arial" panose="020B0604020202020204" pitchFamily="34" charset="0"/>
                        </a:rPr>
                        <a:t>0</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74275">
                <a:tc>
                  <a:txBody>
                    <a:bodyPr/>
                    <a:lstStyle/>
                    <a:p>
                      <a:pPr marL="0" marR="0" lvl="0" indent="0" algn="l" rtl="0">
                        <a:lnSpc>
                          <a:spcPct val="100000"/>
                        </a:lnSpc>
                        <a:spcBef>
                          <a:spcPts val="0"/>
                        </a:spcBef>
                        <a:spcAft>
                          <a:spcPts val="0"/>
                        </a:spcAft>
                        <a:buNone/>
                      </a:pPr>
                      <a:r>
                        <a:rPr lang="en-US" sz="600" b="1">
                          <a:solidFill>
                            <a:schemeClr val="tx1"/>
                          </a:solidFill>
                          <a:latin typeface="Arial" panose="020B0604020202020204" pitchFamily="34" charset="0"/>
                          <a:cs typeface="Arial" panose="020B0604020202020204" pitchFamily="34" charset="0"/>
                        </a:rPr>
                        <a:t>Ibrutinib</a:t>
                      </a:r>
                      <a:endParaRPr sz="600" b="1">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265</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252</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241</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233</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227</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220</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212</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205</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203</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194</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191</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186</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173</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143</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121</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88</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60</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28</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15</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a:solidFill>
                            <a:schemeClr val="tx1"/>
                          </a:solidFill>
                          <a:latin typeface="Arial" panose="020B0604020202020204" pitchFamily="34" charset="0"/>
                          <a:cs typeface="Arial" panose="020B0604020202020204" pitchFamily="34" charset="0"/>
                        </a:rPr>
                        <a:t>2</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a:solidFill>
                            <a:schemeClr val="tx1"/>
                          </a:solidFill>
                          <a:latin typeface="Arial" panose="020B0604020202020204" pitchFamily="34" charset="0"/>
                          <a:cs typeface="Arial" panose="020B0604020202020204" pitchFamily="34" charset="0"/>
                        </a:rPr>
                        <a:t>0</a:t>
                      </a:r>
                      <a:endParaRPr sz="600">
                        <a:solidFill>
                          <a:schemeClr val="tx1"/>
                        </a:solidFill>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626" name="Google Shape;1699;p66">
            <a:extLst>
              <a:ext uri="{FF2B5EF4-FFF2-40B4-BE49-F238E27FC236}">
                <a16:creationId xmlns:a16="http://schemas.microsoft.com/office/drawing/2014/main" id="{A3E7E534-045D-4BA8-E268-F8C371D7227E}"/>
              </a:ext>
            </a:extLst>
          </p:cNvPr>
          <p:cNvGraphicFramePr/>
          <p:nvPr/>
        </p:nvGraphicFramePr>
        <p:xfrm>
          <a:off x="5401983" y="3190570"/>
          <a:ext cx="3101254" cy="500965"/>
        </p:xfrm>
        <a:graphic>
          <a:graphicData uri="http://schemas.openxmlformats.org/drawingml/2006/table">
            <a:tbl>
              <a:tblPr firstRow="1">
                <a:tableStyleId>{2D5ABB26-0587-4C30-8999-92F81FD0307C}</a:tableStyleId>
              </a:tblPr>
              <a:tblGrid>
                <a:gridCol w="731520">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gridCol w="822960">
                  <a:extLst>
                    <a:ext uri="{9D8B030D-6E8A-4147-A177-3AD203B41FA5}">
                      <a16:colId xmlns:a16="http://schemas.microsoft.com/office/drawing/2014/main" val="20002"/>
                    </a:ext>
                  </a:extLst>
                </a:gridCol>
                <a:gridCol w="723814">
                  <a:extLst>
                    <a:ext uri="{9D8B030D-6E8A-4147-A177-3AD203B41FA5}">
                      <a16:colId xmlns:a16="http://schemas.microsoft.com/office/drawing/2014/main" val="20003"/>
                    </a:ext>
                  </a:extLst>
                </a:gridCol>
              </a:tblGrid>
              <a:tr h="213360">
                <a:tc>
                  <a:txBody>
                    <a:bodyPr/>
                    <a:lstStyle/>
                    <a:p>
                      <a:pPr marL="0" marR="0" lvl="0" indent="0" algn="l" rtl="0">
                        <a:lnSpc>
                          <a:spcPct val="100000"/>
                        </a:lnSpc>
                        <a:spcBef>
                          <a:spcPts val="0"/>
                        </a:spcBef>
                        <a:spcAft>
                          <a:spcPts val="0"/>
                        </a:spcAft>
                        <a:buNone/>
                      </a:pPr>
                      <a:endParaRPr sz="700" u="none" strike="noStrike" cap="none">
                        <a:solidFill>
                          <a:schemeClr val="dk1"/>
                        </a:solidFill>
                      </a:endParaRPr>
                    </a:p>
                  </a:txBody>
                  <a:tcPr marL="91450" marR="91450" marT="0" marB="0" anchor="ctr">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700" b="1" u="none" strike="noStrike" cap="none"/>
                        <a:t>Events, n (%)</a:t>
                      </a:r>
                      <a:endParaRPr sz="700" b="1" u="none" strike="noStrike" cap="none">
                        <a:solidFill>
                          <a:schemeClr val="dk1"/>
                        </a:solidFill>
                      </a:endParaRPr>
                    </a:p>
                  </a:txBody>
                  <a:tcPr marL="91450" marR="91450" marT="0" marB="0" anchor="ctr">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700" b="1" u="none" strike="noStrike" cap="none"/>
                        <a:t>Median </a:t>
                      </a:r>
                      <a:br>
                        <a:rPr lang="en-US" sz="700" b="1" u="none" strike="noStrike" cap="none"/>
                      </a:br>
                      <a:r>
                        <a:rPr lang="en-US" sz="700" b="1" u="none" strike="noStrike" cap="none"/>
                        <a:t>(95% CI)</a:t>
                      </a:r>
                      <a:endParaRPr sz="700" b="1" u="none" strike="noStrike" cap="none">
                        <a:solidFill>
                          <a:schemeClr val="dk1"/>
                        </a:solidFill>
                      </a:endParaRPr>
                    </a:p>
                  </a:txBody>
                  <a:tcPr marL="91450" marR="91450" marT="0" marB="0" anchor="ctr">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700" b="1" u="none" strike="noStrike" cap="none"/>
                        <a:t>HR </a:t>
                      </a:r>
                      <a:br>
                        <a:rPr lang="en-US" sz="700" b="1" u="none" strike="noStrike" cap="none"/>
                      </a:br>
                      <a:r>
                        <a:rPr lang="en-US" sz="700" b="1" u="none" strike="noStrike" cap="none"/>
                        <a:t>(95% CI)</a:t>
                      </a:r>
                      <a:endParaRPr sz="700" b="1" u="none" strike="noStrike" cap="none">
                        <a:solidFill>
                          <a:schemeClr val="dk1"/>
                        </a:solidFill>
                      </a:endParaRPr>
                    </a:p>
                  </a:txBody>
                  <a:tcPr marL="91450" marR="9145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0925">
                <a:tc>
                  <a:txBody>
                    <a:bodyPr/>
                    <a:lstStyle/>
                    <a:p>
                      <a:pPr marL="0" marR="0" lvl="0" indent="0" algn="l" rtl="0">
                        <a:lnSpc>
                          <a:spcPct val="100000"/>
                        </a:lnSpc>
                        <a:spcBef>
                          <a:spcPts val="0"/>
                        </a:spcBef>
                        <a:spcAft>
                          <a:spcPts val="0"/>
                        </a:spcAft>
                        <a:buNone/>
                      </a:pPr>
                      <a:r>
                        <a:rPr lang="en-US" sz="700" u="none" strike="noStrike" cap="none"/>
                        <a:t>Acalabrutinib</a:t>
                      </a:r>
                      <a:endParaRPr sz="700" u="none" strike="noStrike" cap="none">
                        <a:solidFill>
                          <a:schemeClr val="dk1"/>
                        </a:solidFill>
                      </a:endParaRPr>
                    </a:p>
                  </a:txBody>
                  <a:tcPr marL="91450" marR="91450" marT="0" marB="0" anchor="ctr">
                    <a:lnT w="12700" cap="flat" cmpd="sng" algn="ctr">
                      <a:solidFill>
                        <a:schemeClr val="tx1"/>
                      </a:solidFill>
                      <a:prstDash val="solid"/>
                      <a:round/>
                      <a:headEnd type="none" w="med" len="med"/>
                      <a:tailEnd type="none" w="med" len="med"/>
                    </a:lnT>
                  </a:tcPr>
                </a:tc>
                <a:tc>
                  <a:txBody>
                    <a:bodyPr/>
                    <a:lstStyle/>
                    <a:p>
                      <a:pPr marL="0" marR="0" lvl="0" indent="0" algn="ctr" rtl="0">
                        <a:lnSpc>
                          <a:spcPct val="100000"/>
                        </a:lnSpc>
                        <a:spcBef>
                          <a:spcPts val="0"/>
                        </a:spcBef>
                        <a:spcAft>
                          <a:spcPts val="0"/>
                        </a:spcAft>
                        <a:buNone/>
                      </a:pPr>
                      <a:r>
                        <a:rPr lang="en-US" sz="700" u="none" strike="noStrike" cap="none"/>
                        <a:t>63 (23.5)</a:t>
                      </a:r>
                      <a:endParaRPr sz="700" u="none" strike="noStrike" cap="none">
                        <a:solidFill>
                          <a:schemeClr val="dk1"/>
                        </a:solidFill>
                      </a:endParaRPr>
                    </a:p>
                  </a:txBody>
                  <a:tcPr marL="91450" marR="91450" marT="0" marB="0" anchor="ctr">
                    <a:lnT w="12700" cap="flat" cmpd="sng" algn="ctr">
                      <a:solidFill>
                        <a:schemeClr val="tx1"/>
                      </a:solidFill>
                      <a:prstDash val="solid"/>
                      <a:round/>
                      <a:headEnd type="none" w="med" len="med"/>
                      <a:tailEnd type="none" w="med" len="med"/>
                    </a:lnT>
                  </a:tcPr>
                </a:tc>
                <a:tc>
                  <a:txBody>
                    <a:bodyPr/>
                    <a:lstStyle/>
                    <a:p>
                      <a:pPr marL="0" marR="0" lvl="0" indent="0" algn="ctr" rtl="0">
                        <a:lnSpc>
                          <a:spcPct val="100000"/>
                        </a:lnSpc>
                        <a:spcBef>
                          <a:spcPts val="0"/>
                        </a:spcBef>
                        <a:spcAft>
                          <a:spcPts val="0"/>
                        </a:spcAft>
                        <a:buNone/>
                      </a:pPr>
                      <a:r>
                        <a:rPr lang="en-US" sz="700" u="none" strike="noStrike" cap="none">
                          <a:solidFill>
                            <a:schemeClr val="dk1"/>
                          </a:solidFill>
                        </a:rPr>
                        <a:t>NE (NE-NE)</a:t>
                      </a:r>
                      <a:endParaRPr sz="700" u="none" strike="noStrike" cap="none">
                        <a:solidFill>
                          <a:schemeClr val="dk1"/>
                        </a:solidFill>
                      </a:endParaRPr>
                    </a:p>
                  </a:txBody>
                  <a:tcPr marL="91450" marR="91450" marT="0" marB="0" anchor="ctr">
                    <a:lnT w="12700" cap="flat" cmpd="sng" algn="ctr">
                      <a:solidFill>
                        <a:schemeClr val="tx1"/>
                      </a:solidFill>
                      <a:prstDash val="solid"/>
                      <a:round/>
                      <a:headEnd type="none" w="med" len="med"/>
                      <a:tailEnd type="none" w="med" len="med"/>
                    </a:lnT>
                  </a:tcPr>
                </a:tc>
                <a:tc rowSpan="2">
                  <a:txBody>
                    <a:bodyPr/>
                    <a:lstStyle/>
                    <a:p>
                      <a:pPr marL="0" marR="0" lvl="0" indent="0" algn="ctr" rtl="0">
                        <a:lnSpc>
                          <a:spcPct val="100000"/>
                        </a:lnSpc>
                        <a:spcBef>
                          <a:spcPts val="0"/>
                        </a:spcBef>
                        <a:spcAft>
                          <a:spcPts val="0"/>
                        </a:spcAft>
                        <a:buNone/>
                      </a:pPr>
                      <a:r>
                        <a:rPr lang="en-US" sz="700" u="none" strike="noStrike" cap="none">
                          <a:solidFill>
                            <a:schemeClr val="dk1"/>
                          </a:solidFill>
                        </a:rPr>
                        <a:t>0.82 </a:t>
                      </a:r>
                    </a:p>
                    <a:p>
                      <a:pPr marL="0" marR="0" lvl="0" indent="0" algn="ctr" rtl="0">
                        <a:lnSpc>
                          <a:spcPct val="100000"/>
                        </a:lnSpc>
                        <a:spcBef>
                          <a:spcPts val="0"/>
                        </a:spcBef>
                        <a:spcAft>
                          <a:spcPts val="0"/>
                        </a:spcAft>
                        <a:buNone/>
                      </a:pPr>
                      <a:r>
                        <a:rPr lang="en-US" sz="700" u="none" strike="noStrike" cap="none">
                          <a:solidFill>
                            <a:schemeClr val="dk1"/>
                          </a:solidFill>
                        </a:rPr>
                        <a:t>(0.59-</a:t>
                      </a:r>
                      <a:r>
                        <a:rPr lang="en-US" sz="700" u="none" strike="noStrike" cap="none" baseline="0">
                          <a:solidFill>
                            <a:schemeClr val="dk1"/>
                          </a:solidFill>
                        </a:rPr>
                        <a:t>1.15)</a:t>
                      </a:r>
                      <a:endParaRPr sz="700" u="none" strike="noStrike" cap="none">
                        <a:solidFill>
                          <a:schemeClr val="dk1"/>
                        </a:solidFill>
                      </a:endParaRPr>
                    </a:p>
                  </a:txBody>
                  <a:tcPr marL="91450" marR="9145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06680">
                <a:tc>
                  <a:txBody>
                    <a:bodyPr/>
                    <a:lstStyle/>
                    <a:p>
                      <a:pPr marL="0" marR="0" lvl="0" indent="0" algn="l" rtl="0">
                        <a:lnSpc>
                          <a:spcPct val="100000"/>
                        </a:lnSpc>
                        <a:spcBef>
                          <a:spcPts val="0"/>
                        </a:spcBef>
                        <a:spcAft>
                          <a:spcPts val="0"/>
                        </a:spcAft>
                        <a:buNone/>
                      </a:pPr>
                      <a:r>
                        <a:rPr lang="en-US" sz="700" u="none" strike="noStrike" cap="none"/>
                        <a:t>Ibrutinib</a:t>
                      </a:r>
                      <a:endParaRPr sz="700" u="none" strike="noStrike" cap="none">
                        <a:solidFill>
                          <a:schemeClr val="dk1"/>
                        </a:solidFill>
                      </a:endParaRPr>
                    </a:p>
                  </a:txBody>
                  <a:tcPr marL="91450" marR="91450" marT="0" marB="0" anchor="ctr"/>
                </a:tc>
                <a:tc>
                  <a:txBody>
                    <a:bodyPr/>
                    <a:lstStyle/>
                    <a:p>
                      <a:pPr marL="0" marR="0" lvl="0" indent="0" algn="ctr" rtl="0">
                        <a:lnSpc>
                          <a:spcPct val="100000"/>
                        </a:lnSpc>
                        <a:spcBef>
                          <a:spcPts val="0"/>
                        </a:spcBef>
                        <a:spcAft>
                          <a:spcPts val="0"/>
                        </a:spcAft>
                        <a:buNone/>
                      </a:pPr>
                      <a:r>
                        <a:rPr lang="en-US" sz="700" u="none" strike="noStrike" cap="none"/>
                        <a:t>73</a:t>
                      </a:r>
                      <a:r>
                        <a:rPr lang="en-US" sz="700" u="none" strike="noStrike" cap="none" baseline="0"/>
                        <a:t> (27.5</a:t>
                      </a:r>
                      <a:r>
                        <a:rPr lang="en-US" sz="700" u="none" strike="noStrike" cap="none"/>
                        <a:t>)</a:t>
                      </a:r>
                      <a:endParaRPr sz="700" u="none" strike="noStrike" cap="none">
                        <a:solidFill>
                          <a:schemeClr val="dk1"/>
                        </a:solidFill>
                      </a:endParaRPr>
                    </a:p>
                  </a:txBody>
                  <a:tcPr marL="91450" marR="9145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u="none" strike="noStrike" cap="none">
                          <a:solidFill>
                            <a:schemeClr val="dk1"/>
                          </a:solidFill>
                        </a:rPr>
                        <a:t>NE (NE-NE)</a:t>
                      </a:r>
                    </a:p>
                  </a:txBody>
                  <a:tcPr marL="91450" marR="91450" marT="0" marB="0" anchor="ctr"/>
                </a:tc>
                <a:tc vMerge="1">
                  <a:txBody>
                    <a:bodyPr/>
                    <a:lstStyle/>
                    <a:p>
                      <a:endParaRPr lang="en-US"/>
                    </a:p>
                  </a:txBody>
                  <a:tcPr/>
                </a:tc>
                <a:extLst>
                  <a:ext uri="{0D108BD9-81ED-4DB2-BD59-A6C34878D82A}">
                    <a16:rowId xmlns:a16="http://schemas.microsoft.com/office/drawing/2014/main" val="10002"/>
                  </a:ext>
                </a:extLst>
              </a:tr>
            </a:tbl>
          </a:graphicData>
        </a:graphic>
      </p:graphicFrame>
      <p:grpSp>
        <p:nvGrpSpPr>
          <p:cNvPr id="627" name="Group 626">
            <a:extLst>
              <a:ext uri="{FF2B5EF4-FFF2-40B4-BE49-F238E27FC236}">
                <a16:creationId xmlns:a16="http://schemas.microsoft.com/office/drawing/2014/main" id="{DCE603DD-4CBF-C2A6-22C5-62DB8E462C4D}"/>
              </a:ext>
            </a:extLst>
          </p:cNvPr>
          <p:cNvGrpSpPr/>
          <p:nvPr/>
        </p:nvGrpSpPr>
        <p:grpSpPr>
          <a:xfrm>
            <a:off x="4584664" y="1293529"/>
            <a:ext cx="4312318" cy="3164927"/>
            <a:chOff x="4530873" y="1265267"/>
            <a:chExt cx="4312317" cy="3164927"/>
          </a:xfrm>
          <a:effectLst/>
        </p:grpSpPr>
        <p:grpSp>
          <p:nvGrpSpPr>
            <p:cNvPr id="628" name="Group 627">
              <a:extLst>
                <a:ext uri="{FF2B5EF4-FFF2-40B4-BE49-F238E27FC236}">
                  <a16:creationId xmlns:a16="http://schemas.microsoft.com/office/drawing/2014/main" id="{198DF265-F38B-B5BD-A08E-B9288C13B8A5}"/>
                </a:ext>
              </a:extLst>
            </p:cNvPr>
            <p:cNvGrpSpPr/>
            <p:nvPr/>
          </p:nvGrpSpPr>
          <p:grpSpPr>
            <a:xfrm>
              <a:off x="4971913" y="1279488"/>
              <a:ext cx="3766352" cy="1069527"/>
              <a:chOff x="4971913" y="1279488"/>
              <a:chExt cx="3766352" cy="1069527"/>
            </a:xfrm>
          </p:grpSpPr>
          <p:grpSp>
            <p:nvGrpSpPr>
              <p:cNvPr id="792" name="Group 791">
                <a:extLst>
                  <a:ext uri="{FF2B5EF4-FFF2-40B4-BE49-F238E27FC236}">
                    <a16:creationId xmlns:a16="http://schemas.microsoft.com/office/drawing/2014/main" id="{00912A82-9ED6-68D2-45B0-1375EF70A96D}"/>
                  </a:ext>
                </a:extLst>
              </p:cNvPr>
              <p:cNvGrpSpPr/>
              <p:nvPr/>
            </p:nvGrpSpPr>
            <p:grpSpPr>
              <a:xfrm>
                <a:off x="8423930" y="2070640"/>
                <a:ext cx="314335" cy="277971"/>
                <a:chOff x="160143" y="1833767"/>
                <a:chExt cx="314335" cy="277971"/>
              </a:xfrm>
            </p:grpSpPr>
            <p:grpSp>
              <p:nvGrpSpPr>
                <p:cNvPr id="962" name="Group 961">
                  <a:extLst>
                    <a:ext uri="{FF2B5EF4-FFF2-40B4-BE49-F238E27FC236}">
                      <a16:creationId xmlns:a16="http://schemas.microsoft.com/office/drawing/2014/main" id="{5E12418C-569D-5EDA-66B4-3BE1E5B9032D}"/>
                    </a:ext>
                  </a:extLst>
                </p:cNvPr>
                <p:cNvGrpSpPr/>
                <p:nvPr/>
              </p:nvGrpSpPr>
              <p:grpSpPr>
                <a:xfrm>
                  <a:off x="178804" y="1833767"/>
                  <a:ext cx="295674" cy="276999"/>
                  <a:chOff x="26404" y="1681367"/>
                  <a:chExt cx="295674" cy="276999"/>
                </a:xfrm>
              </p:grpSpPr>
              <p:sp>
                <p:nvSpPr>
                  <p:cNvPr id="964" name="TextBox 963">
                    <a:extLst>
                      <a:ext uri="{FF2B5EF4-FFF2-40B4-BE49-F238E27FC236}">
                        <a16:creationId xmlns:a16="http://schemas.microsoft.com/office/drawing/2014/main" id="{C1D8CDA8-5727-AAF4-95CC-EE6B302EF9A8}"/>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65" name="TextBox 964">
                    <a:extLst>
                      <a:ext uri="{FF2B5EF4-FFF2-40B4-BE49-F238E27FC236}">
                        <a16:creationId xmlns:a16="http://schemas.microsoft.com/office/drawing/2014/main" id="{86D0B9D7-E429-F73C-9C03-85A92D839EA8}"/>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1"/>
                        </a:solidFill>
                      </a:rPr>
                      <a:t>+</a:t>
                    </a:r>
                  </a:p>
                </p:txBody>
              </p:sp>
            </p:grpSp>
            <p:sp>
              <p:nvSpPr>
                <p:cNvPr id="963" name="TextBox 962">
                  <a:extLst>
                    <a:ext uri="{FF2B5EF4-FFF2-40B4-BE49-F238E27FC236}">
                      <a16:creationId xmlns:a16="http://schemas.microsoft.com/office/drawing/2014/main" id="{2988F50C-3A03-319D-FE6D-1C1B0E8BC1AD}"/>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1"/>
                      </a:solidFill>
                    </a:rPr>
                    <a:t>+</a:t>
                  </a:r>
                </a:p>
              </p:txBody>
            </p:sp>
          </p:grpSp>
          <p:grpSp>
            <p:nvGrpSpPr>
              <p:cNvPr id="793" name="Group 792">
                <a:extLst>
                  <a:ext uri="{FF2B5EF4-FFF2-40B4-BE49-F238E27FC236}">
                    <a16:creationId xmlns:a16="http://schemas.microsoft.com/office/drawing/2014/main" id="{5664BAFE-56FB-1562-C69A-7BBD1038BEC7}"/>
                  </a:ext>
                </a:extLst>
              </p:cNvPr>
              <p:cNvGrpSpPr/>
              <p:nvPr/>
            </p:nvGrpSpPr>
            <p:grpSpPr>
              <a:xfrm>
                <a:off x="4971913" y="1279488"/>
                <a:ext cx="3655479" cy="1069527"/>
                <a:chOff x="4971913" y="1279488"/>
                <a:chExt cx="3655479" cy="1069527"/>
              </a:xfrm>
            </p:grpSpPr>
            <p:sp>
              <p:nvSpPr>
                <p:cNvPr id="794" name="Freeform 793">
                  <a:extLst>
                    <a:ext uri="{FF2B5EF4-FFF2-40B4-BE49-F238E27FC236}">
                      <a16:creationId xmlns:a16="http://schemas.microsoft.com/office/drawing/2014/main" id="{832423A4-37D3-8F6B-24FB-8669C068F745}"/>
                    </a:ext>
                  </a:extLst>
                </p:cNvPr>
                <p:cNvSpPr/>
                <p:nvPr/>
              </p:nvSpPr>
              <p:spPr>
                <a:xfrm>
                  <a:off x="5109130" y="1419558"/>
                  <a:ext cx="3504134" cy="796104"/>
                </a:xfrm>
                <a:custGeom>
                  <a:avLst/>
                  <a:gdLst>
                    <a:gd name="connsiteX0" fmla="*/ 0 w 3504134"/>
                    <a:gd name="connsiteY0" fmla="*/ 0 h 796104"/>
                    <a:gd name="connsiteX1" fmla="*/ 0 w 3504134"/>
                    <a:gd name="connsiteY1" fmla="*/ 0 h 796104"/>
                    <a:gd name="connsiteX2" fmla="*/ 22380 w 3504134"/>
                    <a:gd name="connsiteY2" fmla="*/ 22380 h 796104"/>
                    <a:gd name="connsiteX3" fmla="*/ 44761 w 3504134"/>
                    <a:gd name="connsiteY3" fmla="*/ 35169 h 796104"/>
                    <a:gd name="connsiteX4" fmla="*/ 60747 w 3504134"/>
                    <a:gd name="connsiteY4" fmla="*/ 38366 h 796104"/>
                    <a:gd name="connsiteX5" fmla="*/ 70339 w 3504134"/>
                    <a:gd name="connsiteY5" fmla="*/ 41564 h 796104"/>
                    <a:gd name="connsiteX6" fmla="*/ 163057 w 3504134"/>
                    <a:gd name="connsiteY6" fmla="*/ 47958 h 796104"/>
                    <a:gd name="connsiteX7" fmla="*/ 182241 w 3504134"/>
                    <a:gd name="connsiteY7" fmla="*/ 54352 h 796104"/>
                    <a:gd name="connsiteX8" fmla="*/ 198227 w 3504134"/>
                    <a:gd name="connsiteY8" fmla="*/ 63944 h 796104"/>
                    <a:gd name="connsiteX9" fmla="*/ 204621 w 3504134"/>
                    <a:gd name="connsiteY9" fmla="*/ 70339 h 796104"/>
                    <a:gd name="connsiteX10" fmla="*/ 227001 w 3504134"/>
                    <a:gd name="connsiteY10" fmla="*/ 76733 h 796104"/>
                    <a:gd name="connsiteX11" fmla="*/ 268565 w 3504134"/>
                    <a:gd name="connsiteY11" fmla="*/ 83127 h 796104"/>
                    <a:gd name="connsiteX12" fmla="*/ 278157 w 3504134"/>
                    <a:gd name="connsiteY12" fmla="*/ 89522 h 796104"/>
                    <a:gd name="connsiteX13" fmla="*/ 287748 w 3504134"/>
                    <a:gd name="connsiteY13" fmla="*/ 92719 h 796104"/>
                    <a:gd name="connsiteX14" fmla="*/ 316523 w 3504134"/>
                    <a:gd name="connsiteY14" fmla="*/ 102311 h 796104"/>
                    <a:gd name="connsiteX15" fmla="*/ 326115 w 3504134"/>
                    <a:gd name="connsiteY15" fmla="*/ 108705 h 796104"/>
                    <a:gd name="connsiteX16" fmla="*/ 335706 w 3504134"/>
                    <a:gd name="connsiteY16" fmla="*/ 111902 h 796104"/>
                    <a:gd name="connsiteX17" fmla="*/ 348495 w 3504134"/>
                    <a:gd name="connsiteY17" fmla="*/ 115099 h 796104"/>
                    <a:gd name="connsiteX18" fmla="*/ 364481 w 3504134"/>
                    <a:gd name="connsiteY18" fmla="*/ 118297 h 796104"/>
                    <a:gd name="connsiteX19" fmla="*/ 383664 w 3504134"/>
                    <a:gd name="connsiteY19" fmla="*/ 124691 h 796104"/>
                    <a:gd name="connsiteX20" fmla="*/ 393256 w 3504134"/>
                    <a:gd name="connsiteY20" fmla="*/ 127888 h 796104"/>
                    <a:gd name="connsiteX21" fmla="*/ 415636 w 3504134"/>
                    <a:gd name="connsiteY21" fmla="*/ 140677 h 796104"/>
                    <a:gd name="connsiteX22" fmla="*/ 441214 w 3504134"/>
                    <a:gd name="connsiteY22" fmla="*/ 147071 h 796104"/>
                    <a:gd name="connsiteX23" fmla="*/ 466792 w 3504134"/>
                    <a:gd name="connsiteY23" fmla="*/ 156663 h 796104"/>
                    <a:gd name="connsiteX24" fmla="*/ 476383 w 3504134"/>
                    <a:gd name="connsiteY24" fmla="*/ 159860 h 796104"/>
                    <a:gd name="connsiteX25" fmla="*/ 514750 w 3504134"/>
                    <a:gd name="connsiteY25" fmla="*/ 163057 h 796104"/>
                    <a:gd name="connsiteX26" fmla="*/ 703385 w 3504134"/>
                    <a:gd name="connsiteY26" fmla="*/ 163057 h 796104"/>
                    <a:gd name="connsiteX27" fmla="*/ 738554 w 3504134"/>
                    <a:gd name="connsiteY27" fmla="*/ 172649 h 796104"/>
                    <a:gd name="connsiteX28" fmla="*/ 748146 w 3504134"/>
                    <a:gd name="connsiteY28" fmla="*/ 179043 h 796104"/>
                    <a:gd name="connsiteX29" fmla="*/ 754540 w 3504134"/>
                    <a:gd name="connsiteY29" fmla="*/ 185438 h 796104"/>
                    <a:gd name="connsiteX30" fmla="*/ 773723 w 3504134"/>
                    <a:gd name="connsiteY30" fmla="*/ 191832 h 796104"/>
                    <a:gd name="connsiteX31" fmla="*/ 792906 w 3504134"/>
                    <a:gd name="connsiteY31" fmla="*/ 201424 h 796104"/>
                    <a:gd name="connsiteX32" fmla="*/ 799301 w 3504134"/>
                    <a:gd name="connsiteY32" fmla="*/ 207818 h 796104"/>
                    <a:gd name="connsiteX33" fmla="*/ 908006 w 3504134"/>
                    <a:gd name="connsiteY33" fmla="*/ 220607 h 796104"/>
                    <a:gd name="connsiteX34" fmla="*/ 920794 w 3504134"/>
                    <a:gd name="connsiteY34" fmla="*/ 227001 h 796104"/>
                    <a:gd name="connsiteX35" fmla="*/ 930386 w 3504134"/>
                    <a:gd name="connsiteY35" fmla="*/ 233396 h 796104"/>
                    <a:gd name="connsiteX36" fmla="*/ 965555 w 3504134"/>
                    <a:gd name="connsiteY36" fmla="*/ 242987 h 796104"/>
                    <a:gd name="connsiteX37" fmla="*/ 997527 w 3504134"/>
                    <a:gd name="connsiteY37" fmla="*/ 252579 h 796104"/>
                    <a:gd name="connsiteX38" fmla="*/ 1045485 w 3504134"/>
                    <a:gd name="connsiteY38" fmla="*/ 255776 h 796104"/>
                    <a:gd name="connsiteX39" fmla="*/ 1067866 w 3504134"/>
                    <a:gd name="connsiteY39" fmla="*/ 262171 h 796104"/>
                    <a:gd name="connsiteX40" fmla="*/ 1080655 w 3504134"/>
                    <a:gd name="connsiteY40" fmla="*/ 265368 h 796104"/>
                    <a:gd name="connsiteX41" fmla="*/ 1218134 w 3504134"/>
                    <a:gd name="connsiteY41" fmla="*/ 262171 h 796104"/>
                    <a:gd name="connsiteX42" fmla="*/ 1218134 w 3504134"/>
                    <a:gd name="connsiteY42" fmla="*/ 262171 h 796104"/>
                    <a:gd name="connsiteX43" fmla="*/ 1243712 w 3504134"/>
                    <a:gd name="connsiteY43" fmla="*/ 274959 h 796104"/>
                    <a:gd name="connsiteX44" fmla="*/ 1266092 w 3504134"/>
                    <a:gd name="connsiteY44" fmla="*/ 281354 h 796104"/>
                    <a:gd name="connsiteX45" fmla="*/ 1275684 w 3504134"/>
                    <a:gd name="connsiteY45" fmla="*/ 287748 h 796104"/>
                    <a:gd name="connsiteX46" fmla="*/ 1294867 w 3504134"/>
                    <a:gd name="connsiteY46" fmla="*/ 294143 h 796104"/>
                    <a:gd name="connsiteX47" fmla="*/ 1304459 w 3504134"/>
                    <a:gd name="connsiteY47" fmla="*/ 300537 h 796104"/>
                    <a:gd name="connsiteX48" fmla="*/ 1326839 w 3504134"/>
                    <a:gd name="connsiteY48" fmla="*/ 303734 h 796104"/>
                    <a:gd name="connsiteX49" fmla="*/ 1342825 w 3504134"/>
                    <a:gd name="connsiteY49" fmla="*/ 306932 h 796104"/>
                    <a:gd name="connsiteX50" fmla="*/ 1362008 w 3504134"/>
                    <a:gd name="connsiteY50" fmla="*/ 313326 h 796104"/>
                    <a:gd name="connsiteX51" fmla="*/ 1371600 w 3504134"/>
                    <a:gd name="connsiteY51" fmla="*/ 316523 h 796104"/>
                    <a:gd name="connsiteX52" fmla="*/ 1390783 w 3504134"/>
                    <a:gd name="connsiteY52" fmla="*/ 322918 h 796104"/>
                    <a:gd name="connsiteX53" fmla="*/ 1515474 w 3504134"/>
                    <a:gd name="connsiteY53" fmla="*/ 322918 h 796104"/>
                    <a:gd name="connsiteX54" fmla="*/ 1521869 w 3504134"/>
                    <a:gd name="connsiteY54" fmla="*/ 342101 h 796104"/>
                    <a:gd name="connsiteX55" fmla="*/ 1579418 w 3504134"/>
                    <a:gd name="connsiteY55" fmla="*/ 342101 h 796104"/>
                    <a:gd name="connsiteX56" fmla="*/ 1589010 w 3504134"/>
                    <a:gd name="connsiteY56" fmla="*/ 351692 h 796104"/>
                    <a:gd name="connsiteX57" fmla="*/ 1694518 w 3504134"/>
                    <a:gd name="connsiteY57" fmla="*/ 351692 h 796104"/>
                    <a:gd name="connsiteX58" fmla="*/ 1710504 w 3504134"/>
                    <a:gd name="connsiteY58" fmla="*/ 370876 h 796104"/>
                    <a:gd name="connsiteX59" fmla="*/ 1777645 w 3504134"/>
                    <a:gd name="connsiteY59" fmla="*/ 370876 h 796104"/>
                    <a:gd name="connsiteX60" fmla="*/ 1825603 w 3504134"/>
                    <a:gd name="connsiteY60" fmla="*/ 402848 h 796104"/>
                    <a:gd name="connsiteX61" fmla="*/ 1934308 w 3504134"/>
                    <a:gd name="connsiteY61" fmla="*/ 402848 h 796104"/>
                    <a:gd name="connsiteX62" fmla="*/ 1947097 w 3504134"/>
                    <a:gd name="connsiteY62" fmla="*/ 422031 h 796104"/>
                    <a:gd name="connsiteX63" fmla="*/ 2039815 w 3504134"/>
                    <a:gd name="connsiteY63" fmla="*/ 422031 h 796104"/>
                    <a:gd name="connsiteX64" fmla="*/ 2084576 w 3504134"/>
                    <a:gd name="connsiteY64" fmla="*/ 441214 h 796104"/>
                    <a:gd name="connsiteX65" fmla="*/ 2270014 w 3504134"/>
                    <a:gd name="connsiteY65" fmla="*/ 441214 h 796104"/>
                    <a:gd name="connsiteX66" fmla="*/ 2321169 w 3504134"/>
                    <a:gd name="connsiteY66" fmla="*/ 460397 h 796104"/>
                    <a:gd name="connsiteX67" fmla="*/ 2413888 w 3504134"/>
                    <a:gd name="connsiteY67" fmla="*/ 460397 h 796104"/>
                    <a:gd name="connsiteX68" fmla="*/ 2449057 w 3504134"/>
                    <a:gd name="connsiteY68" fmla="*/ 495566 h 796104"/>
                    <a:gd name="connsiteX69" fmla="*/ 2535382 w 3504134"/>
                    <a:gd name="connsiteY69" fmla="*/ 495566 h 796104"/>
                    <a:gd name="connsiteX70" fmla="*/ 2605720 w 3504134"/>
                    <a:gd name="connsiteY70" fmla="*/ 517947 h 796104"/>
                    <a:gd name="connsiteX71" fmla="*/ 2842313 w 3504134"/>
                    <a:gd name="connsiteY71" fmla="*/ 610666 h 796104"/>
                    <a:gd name="connsiteX72" fmla="*/ 2912652 w 3504134"/>
                    <a:gd name="connsiteY72" fmla="*/ 639441 h 796104"/>
                    <a:gd name="connsiteX73" fmla="*/ 2912652 w 3504134"/>
                    <a:gd name="connsiteY73" fmla="*/ 639441 h 796104"/>
                    <a:gd name="connsiteX74" fmla="*/ 3037343 w 3504134"/>
                    <a:gd name="connsiteY74" fmla="*/ 639441 h 796104"/>
                    <a:gd name="connsiteX75" fmla="*/ 3037343 w 3504134"/>
                    <a:gd name="connsiteY75" fmla="*/ 696990 h 796104"/>
                    <a:gd name="connsiteX76" fmla="*/ 3270739 w 3504134"/>
                    <a:gd name="connsiteY76" fmla="*/ 696990 h 796104"/>
                    <a:gd name="connsiteX77" fmla="*/ 3270739 w 3504134"/>
                    <a:gd name="connsiteY77" fmla="*/ 796104 h 796104"/>
                    <a:gd name="connsiteX78" fmla="*/ 3504134 w 3504134"/>
                    <a:gd name="connsiteY78" fmla="*/ 796104 h 7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504134" h="796104">
                      <a:moveTo>
                        <a:pt x="0" y="0"/>
                      </a:moveTo>
                      <a:lnTo>
                        <a:pt x="0" y="0"/>
                      </a:lnTo>
                      <a:cubicBezTo>
                        <a:pt x="7460" y="7460"/>
                        <a:pt x="14538" y="15322"/>
                        <a:pt x="22380" y="22380"/>
                      </a:cubicBezTo>
                      <a:cubicBezTo>
                        <a:pt x="26509" y="26096"/>
                        <a:pt x="40229" y="33659"/>
                        <a:pt x="44761" y="35169"/>
                      </a:cubicBezTo>
                      <a:cubicBezTo>
                        <a:pt x="49916" y="36887"/>
                        <a:pt x="55475" y="37048"/>
                        <a:pt x="60747" y="38366"/>
                      </a:cubicBezTo>
                      <a:cubicBezTo>
                        <a:pt x="64017" y="39183"/>
                        <a:pt x="66983" y="41249"/>
                        <a:pt x="70339" y="41564"/>
                      </a:cubicBezTo>
                      <a:cubicBezTo>
                        <a:pt x="101183" y="44456"/>
                        <a:pt x="132151" y="45827"/>
                        <a:pt x="163057" y="47958"/>
                      </a:cubicBezTo>
                      <a:cubicBezTo>
                        <a:pt x="169452" y="50089"/>
                        <a:pt x="177475" y="49585"/>
                        <a:pt x="182241" y="54352"/>
                      </a:cubicBezTo>
                      <a:cubicBezTo>
                        <a:pt x="191018" y="63130"/>
                        <a:pt x="185775" y="59794"/>
                        <a:pt x="198227" y="63944"/>
                      </a:cubicBezTo>
                      <a:cubicBezTo>
                        <a:pt x="200358" y="66076"/>
                        <a:pt x="202036" y="68788"/>
                        <a:pt x="204621" y="70339"/>
                      </a:cubicBezTo>
                      <a:cubicBezTo>
                        <a:pt x="208104" y="72429"/>
                        <a:pt x="224343" y="75974"/>
                        <a:pt x="227001" y="76733"/>
                      </a:cubicBezTo>
                      <a:cubicBezTo>
                        <a:pt x="251817" y="83823"/>
                        <a:pt x="217150" y="77986"/>
                        <a:pt x="268565" y="83127"/>
                      </a:cubicBezTo>
                      <a:cubicBezTo>
                        <a:pt x="271762" y="85259"/>
                        <a:pt x="274720" y="87803"/>
                        <a:pt x="278157" y="89522"/>
                      </a:cubicBezTo>
                      <a:cubicBezTo>
                        <a:pt x="281171" y="91029"/>
                        <a:pt x="284593" y="91536"/>
                        <a:pt x="287748" y="92719"/>
                      </a:cubicBezTo>
                      <a:cubicBezTo>
                        <a:pt x="311828" y="101749"/>
                        <a:pt x="295093" y="96952"/>
                        <a:pt x="316523" y="102311"/>
                      </a:cubicBezTo>
                      <a:cubicBezTo>
                        <a:pt x="319720" y="104442"/>
                        <a:pt x="322678" y="106987"/>
                        <a:pt x="326115" y="108705"/>
                      </a:cubicBezTo>
                      <a:cubicBezTo>
                        <a:pt x="329129" y="110212"/>
                        <a:pt x="332466" y="110976"/>
                        <a:pt x="335706" y="111902"/>
                      </a:cubicBezTo>
                      <a:cubicBezTo>
                        <a:pt x="339931" y="113109"/>
                        <a:pt x="344205" y="114146"/>
                        <a:pt x="348495" y="115099"/>
                      </a:cubicBezTo>
                      <a:cubicBezTo>
                        <a:pt x="353800" y="116278"/>
                        <a:pt x="359238" y="116867"/>
                        <a:pt x="364481" y="118297"/>
                      </a:cubicBezTo>
                      <a:cubicBezTo>
                        <a:pt x="370984" y="120071"/>
                        <a:pt x="377270" y="122560"/>
                        <a:pt x="383664" y="124691"/>
                      </a:cubicBezTo>
                      <a:lnTo>
                        <a:pt x="393256" y="127888"/>
                      </a:lnTo>
                      <a:cubicBezTo>
                        <a:pt x="400272" y="132566"/>
                        <a:pt x="407523" y="137973"/>
                        <a:pt x="415636" y="140677"/>
                      </a:cubicBezTo>
                      <a:cubicBezTo>
                        <a:pt x="423973" y="143456"/>
                        <a:pt x="441214" y="147071"/>
                        <a:pt x="441214" y="147071"/>
                      </a:cubicBezTo>
                      <a:cubicBezTo>
                        <a:pt x="461081" y="157005"/>
                        <a:pt x="446477" y="150859"/>
                        <a:pt x="466792" y="156663"/>
                      </a:cubicBezTo>
                      <a:cubicBezTo>
                        <a:pt x="470032" y="157589"/>
                        <a:pt x="473043" y="159415"/>
                        <a:pt x="476383" y="159860"/>
                      </a:cubicBezTo>
                      <a:cubicBezTo>
                        <a:pt x="489104" y="161556"/>
                        <a:pt x="501961" y="161991"/>
                        <a:pt x="514750" y="163057"/>
                      </a:cubicBezTo>
                      <a:cubicBezTo>
                        <a:pt x="607572" y="159856"/>
                        <a:pt x="609527" y="157693"/>
                        <a:pt x="703385" y="163057"/>
                      </a:cubicBezTo>
                      <a:cubicBezTo>
                        <a:pt x="709951" y="163432"/>
                        <a:pt x="734096" y="169678"/>
                        <a:pt x="738554" y="172649"/>
                      </a:cubicBezTo>
                      <a:cubicBezTo>
                        <a:pt x="741751" y="174780"/>
                        <a:pt x="745145" y="176643"/>
                        <a:pt x="748146" y="179043"/>
                      </a:cubicBezTo>
                      <a:cubicBezTo>
                        <a:pt x="750500" y="180926"/>
                        <a:pt x="751844" y="184090"/>
                        <a:pt x="754540" y="185438"/>
                      </a:cubicBezTo>
                      <a:cubicBezTo>
                        <a:pt x="760569" y="188452"/>
                        <a:pt x="773723" y="191832"/>
                        <a:pt x="773723" y="191832"/>
                      </a:cubicBezTo>
                      <a:cubicBezTo>
                        <a:pt x="788614" y="206723"/>
                        <a:pt x="769338" y="189641"/>
                        <a:pt x="792906" y="201424"/>
                      </a:cubicBezTo>
                      <a:cubicBezTo>
                        <a:pt x="795602" y="202772"/>
                        <a:pt x="796605" y="206470"/>
                        <a:pt x="799301" y="207818"/>
                      </a:cubicBezTo>
                      <a:cubicBezTo>
                        <a:pt x="828372" y="222354"/>
                        <a:pt x="893842" y="219595"/>
                        <a:pt x="908006" y="220607"/>
                      </a:cubicBezTo>
                      <a:cubicBezTo>
                        <a:pt x="912269" y="222738"/>
                        <a:pt x="916656" y="224636"/>
                        <a:pt x="920794" y="227001"/>
                      </a:cubicBezTo>
                      <a:cubicBezTo>
                        <a:pt x="924130" y="228908"/>
                        <a:pt x="926874" y="231835"/>
                        <a:pt x="930386" y="233396"/>
                      </a:cubicBezTo>
                      <a:cubicBezTo>
                        <a:pt x="950846" y="242489"/>
                        <a:pt x="946087" y="237677"/>
                        <a:pt x="965555" y="242987"/>
                      </a:cubicBezTo>
                      <a:cubicBezTo>
                        <a:pt x="971734" y="244672"/>
                        <a:pt x="989394" y="251723"/>
                        <a:pt x="997527" y="252579"/>
                      </a:cubicBezTo>
                      <a:cubicBezTo>
                        <a:pt x="1013460" y="254256"/>
                        <a:pt x="1029499" y="254710"/>
                        <a:pt x="1045485" y="255776"/>
                      </a:cubicBezTo>
                      <a:cubicBezTo>
                        <a:pt x="1085464" y="265770"/>
                        <a:pt x="1035758" y="252997"/>
                        <a:pt x="1067866" y="262171"/>
                      </a:cubicBezTo>
                      <a:cubicBezTo>
                        <a:pt x="1072091" y="263378"/>
                        <a:pt x="1043887" y="258441"/>
                        <a:pt x="1080655" y="265368"/>
                      </a:cubicBezTo>
                      <a:lnTo>
                        <a:pt x="1218134" y="262171"/>
                      </a:lnTo>
                      <a:lnTo>
                        <a:pt x="1218134" y="262171"/>
                      </a:lnTo>
                      <a:cubicBezTo>
                        <a:pt x="1226660" y="266434"/>
                        <a:pt x="1234913" y="271293"/>
                        <a:pt x="1243712" y="274959"/>
                      </a:cubicBezTo>
                      <a:cubicBezTo>
                        <a:pt x="1255995" y="280077"/>
                        <a:pt x="1255228" y="275922"/>
                        <a:pt x="1266092" y="281354"/>
                      </a:cubicBezTo>
                      <a:cubicBezTo>
                        <a:pt x="1269529" y="283072"/>
                        <a:pt x="1272173" y="286187"/>
                        <a:pt x="1275684" y="287748"/>
                      </a:cubicBezTo>
                      <a:cubicBezTo>
                        <a:pt x="1281843" y="290486"/>
                        <a:pt x="1289259" y="290404"/>
                        <a:pt x="1294867" y="294143"/>
                      </a:cubicBezTo>
                      <a:cubicBezTo>
                        <a:pt x="1298064" y="296274"/>
                        <a:pt x="1300778" y="299433"/>
                        <a:pt x="1304459" y="300537"/>
                      </a:cubicBezTo>
                      <a:cubicBezTo>
                        <a:pt x="1311677" y="302702"/>
                        <a:pt x="1319406" y="302495"/>
                        <a:pt x="1326839" y="303734"/>
                      </a:cubicBezTo>
                      <a:cubicBezTo>
                        <a:pt x="1332199" y="304627"/>
                        <a:pt x="1337582" y="305502"/>
                        <a:pt x="1342825" y="306932"/>
                      </a:cubicBezTo>
                      <a:cubicBezTo>
                        <a:pt x="1349328" y="308706"/>
                        <a:pt x="1355614" y="311195"/>
                        <a:pt x="1362008" y="313326"/>
                      </a:cubicBezTo>
                      <a:cubicBezTo>
                        <a:pt x="1365205" y="314392"/>
                        <a:pt x="1368295" y="315862"/>
                        <a:pt x="1371600" y="316523"/>
                      </a:cubicBezTo>
                      <a:cubicBezTo>
                        <a:pt x="1389064" y="320016"/>
                        <a:pt x="1383744" y="315877"/>
                        <a:pt x="1390783" y="322918"/>
                      </a:cubicBezTo>
                      <a:lnTo>
                        <a:pt x="1515474" y="322918"/>
                      </a:lnTo>
                      <a:lnTo>
                        <a:pt x="1521869" y="342101"/>
                      </a:lnTo>
                      <a:lnTo>
                        <a:pt x="1579418" y="342101"/>
                      </a:lnTo>
                      <a:lnTo>
                        <a:pt x="1589010" y="351692"/>
                      </a:lnTo>
                      <a:lnTo>
                        <a:pt x="1694518" y="351692"/>
                      </a:lnTo>
                      <a:lnTo>
                        <a:pt x="1710504" y="370876"/>
                      </a:lnTo>
                      <a:lnTo>
                        <a:pt x="1777645" y="370876"/>
                      </a:lnTo>
                      <a:lnTo>
                        <a:pt x="1825603" y="402848"/>
                      </a:lnTo>
                      <a:lnTo>
                        <a:pt x="1934308" y="402848"/>
                      </a:lnTo>
                      <a:lnTo>
                        <a:pt x="1947097" y="422031"/>
                      </a:lnTo>
                      <a:lnTo>
                        <a:pt x="2039815" y="422031"/>
                      </a:lnTo>
                      <a:lnTo>
                        <a:pt x="2084576" y="441214"/>
                      </a:lnTo>
                      <a:lnTo>
                        <a:pt x="2270014" y="441214"/>
                      </a:lnTo>
                      <a:lnTo>
                        <a:pt x="2321169" y="460397"/>
                      </a:lnTo>
                      <a:lnTo>
                        <a:pt x="2413888" y="460397"/>
                      </a:lnTo>
                      <a:lnTo>
                        <a:pt x="2449057" y="495566"/>
                      </a:lnTo>
                      <a:lnTo>
                        <a:pt x="2535382" y="495566"/>
                      </a:lnTo>
                      <a:lnTo>
                        <a:pt x="2605720" y="517947"/>
                      </a:lnTo>
                      <a:lnTo>
                        <a:pt x="2842313" y="610666"/>
                      </a:lnTo>
                      <a:lnTo>
                        <a:pt x="2912652" y="639441"/>
                      </a:lnTo>
                      <a:lnTo>
                        <a:pt x="2912652" y="639441"/>
                      </a:lnTo>
                      <a:lnTo>
                        <a:pt x="3037343" y="639441"/>
                      </a:lnTo>
                      <a:lnTo>
                        <a:pt x="3037343" y="696990"/>
                      </a:lnTo>
                      <a:lnTo>
                        <a:pt x="3270739" y="696990"/>
                      </a:lnTo>
                      <a:lnTo>
                        <a:pt x="3270739" y="796104"/>
                      </a:lnTo>
                      <a:lnTo>
                        <a:pt x="3504134" y="796104"/>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5" name="Group 794">
                  <a:extLst>
                    <a:ext uri="{FF2B5EF4-FFF2-40B4-BE49-F238E27FC236}">
                      <a16:creationId xmlns:a16="http://schemas.microsoft.com/office/drawing/2014/main" id="{AC8BF986-93B1-56C9-FACA-AA91494603DE}"/>
                    </a:ext>
                  </a:extLst>
                </p:cNvPr>
                <p:cNvGrpSpPr/>
                <p:nvPr/>
              </p:nvGrpSpPr>
              <p:grpSpPr>
                <a:xfrm>
                  <a:off x="8313057" y="2069182"/>
                  <a:ext cx="314335" cy="277971"/>
                  <a:chOff x="160143" y="1833767"/>
                  <a:chExt cx="314335" cy="277971"/>
                </a:xfrm>
              </p:grpSpPr>
              <p:grpSp>
                <p:nvGrpSpPr>
                  <p:cNvPr id="958" name="Group 957">
                    <a:extLst>
                      <a:ext uri="{FF2B5EF4-FFF2-40B4-BE49-F238E27FC236}">
                        <a16:creationId xmlns:a16="http://schemas.microsoft.com/office/drawing/2014/main" id="{438E8520-EB37-10EE-F2CD-0B53E24C1760}"/>
                      </a:ext>
                    </a:extLst>
                  </p:cNvPr>
                  <p:cNvGrpSpPr/>
                  <p:nvPr/>
                </p:nvGrpSpPr>
                <p:grpSpPr>
                  <a:xfrm>
                    <a:off x="178804" y="1833767"/>
                    <a:ext cx="295674" cy="276999"/>
                    <a:chOff x="26404" y="1681367"/>
                    <a:chExt cx="295674" cy="276999"/>
                  </a:xfrm>
                </p:grpSpPr>
                <p:sp>
                  <p:nvSpPr>
                    <p:cNvPr id="960" name="TextBox 959">
                      <a:extLst>
                        <a:ext uri="{FF2B5EF4-FFF2-40B4-BE49-F238E27FC236}">
                          <a16:creationId xmlns:a16="http://schemas.microsoft.com/office/drawing/2014/main" id="{19F842D5-339F-D262-AF49-4B2C2AB1DBA7}"/>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61" name="TextBox 960">
                      <a:extLst>
                        <a:ext uri="{FF2B5EF4-FFF2-40B4-BE49-F238E27FC236}">
                          <a16:creationId xmlns:a16="http://schemas.microsoft.com/office/drawing/2014/main" id="{8A712495-E67C-4CF2-6C41-875A0545B62A}"/>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1"/>
                          </a:solidFill>
                        </a:rPr>
                        <a:t>+</a:t>
                      </a:r>
                    </a:p>
                  </p:txBody>
                </p:sp>
              </p:grpSp>
              <p:sp>
                <p:nvSpPr>
                  <p:cNvPr id="959" name="TextBox 958">
                    <a:extLst>
                      <a:ext uri="{FF2B5EF4-FFF2-40B4-BE49-F238E27FC236}">
                        <a16:creationId xmlns:a16="http://schemas.microsoft.com/office/drawing/2014/main" id="{6C73D408-7294-DEFF-6516-BB5D7AD75DE8}"/>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1"/>
                        </a:solidFill>
                      </a:rPr>
                      <a:t>+</a:t>
                    </a:r>
                  </a:p>
                </p:txBody>
              </p:sp>
            </p:grpSp>
            <p:grpSp>
              <p:nvGrpSpPr>
                <p:cNvPr id="796" name="Group 795">
                  <a:extLst>
                    <a:ext uri="{FF2B5EF4-FFF2-40B4-BE49-F238E27FC236}">
                      <a16:creationId xmlns:a16="http://schemas.microsoft.com/office/drawing/2014/main" id="{8B216759-BFCC-5FE5-FD65-1639CC6A606F}"/>
                    </a:ext>
                  </a:extLst>
                </p:cNvPr>
                <p:cNvGrpSpPr/>
                <p:nvPr/>
              </p:nvGrpSpPr>
              <p:grpSpPr>
                <a:xfrm>
                  <a:off x="8150776" y="1972214"/>
                  <a:ext cx="292477" cy="276999"/>
                  <a:chOff x="26404" y="1681367"/>
                  <a:chExt cx="292477" cy="276999"/>
                </a:xfrm>
              </p:grpSpPr>
              <p:sp>
                <p:nvSpPr>
                  <p:cNvPr id="956" name="TextBox 955">
                    <a:extLst>
                      <a:ext uri="{FF2B5EF4-FFF2-40B4-BE49-F238E27FC236}">
                        <a16:creationId xmlns:a16="http://schemas.microsoft.com/office/drawing/2014/main" id="{E6ABD476-B5A7-B307-61C9-D669869D8BA7}"/>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57" name="TextBox 956">
                    <a:extLst>
                      <a:ext uri="{FF2B5EF4-FFF2-40B4-BE49-F238E27FC236}">
                        <a16:creationId xmlns:a16="http://schemas.microsoft.com/office/drawing/2014/main" id="{922A14EE-5590-5426-0F23-454977ED7FE5}"/>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1"/>
                        </a:solidFill>
                      </a:rPr>
                      <a:t>+</a:t>
                    </a:r>
                  </a:p>
                </p:txBody>
              </p:sp>
            </p:grpSp>
            <p:grpSp>
              <p:nvGrpSpPr>
                <p:cNvPr id="797" name="Group 796">
                  <a:extLst>
                    <a:ext uri="{FF2B5EF4-FFF2-40B4-BE49-F238E27FC236}">
                      <a16:creationId xmlns:a16="http://schemas.microsoft.com/office/drawing/2014/main" id="{2215EF06-7393-FD67-9D5D-678C9461F72A}"/>
                    </a:ext>
                  </a:extLst>
                </p:cNvPr>
                <p:cNvGrpSpPr/>
                <p:nvPr/>
              </p:nvGrpSpPr>
              <p:grpSpPr>
                <a:xfrm>
                  <a:off x="8200126" y="1971758"/>
                  <a:ext cx="314335" cy="277971"/>
                  <a:chOff x="160143" y="1833767"/>
                  <a:chExt cx="314335" cy="277971"/>
                </a:xfrm>
              </p:grpSpPr>
              <p:grpSp>
                <p:nvGrpSpPr>
                  <p:cNvPr id="952" name="Group 951">
                    <a:extLst>
                      <a:ext uri="{FF2B5EF4-FFF2-40B4-BE49-F238E27FC236}">
                        <a16:creationId xmlns:a16="http://schemas.microsoft.com/office/drawing/2014/main" id="{7FF8C58E-812E-BC2E-58AD-4374719CCF11}"/>
                      </a:ext>
                    </a:extLst>
                  </p:cNvPr>
                  <p:cNvGrpSpPr/>
                  <p:nvPr/>
                </p:nvGrpSpPr>
                <p:grpSpPr>
                  <a:xfrm>
                    <a:off x="178804" y="1833767"/>
                    <a:ext cx="295674" cy="276999"/>
                    <a:chOff x="26404" y="1681367"/>
                    <a:chExt cx="295674" cy="276999"/>
                  </a:xfrm>
                </p:grpSpPr>
                <p:sp>
                  <p:nvSpPr>
                    <p:cNvPr id="954" name="TextBox 953">
                      <a:extLst>
                        <a:ext uri="{FF2B5EF4-FFF2-40B4-BE49-F238E27FC236}">
                          <a16:creationId xmlns:a16="http://schemas.microsoft.com/office/drawing/2014/main" id="{F137AF0C-6FF4-6A0A-3D8A-088F1E5FE3A5}"/>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55" name="TextBox 954">
                      <a:extLst>
                        <a:ext uri="{FF2B5EF4-FFF2-40B4-BE49-F238E27FC236}">
                          <a16:creationId xmlns:a16="http://schemas.microsoft.com/office/drawing/2014/main" id="{418054E7-04FF-8499-AF1B-B77D034E82C6}"/>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1"/>
                          </a:solidFill>
                        </a:rPr>
                        <a:t>+</a:t>
                      </a:r>
                    </a:p>
                  </p:txBody>
                </p:sp>
              </p:grpSp>
              <p:sp>
                <p:nvSpPr>
                  <p:cNvPr id="953" name="TextBox 952">
                    <a:extLst>
                      <a:ext uri="{FF2B5EF4-FFF2-40B4-BE49-F238E27FC236}">
                        <a16:creationId xmlns:a16="http://schemas.microsoft.com/office/drawing/2014/main" id="{A5BF217A-F6D8-5436-FE4B-C941EC7429E8}"/>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1"/>
                        </a:solidFill>
                      </a:rPr>
                      <a:t>+</a:t>
                    </a:r>
                  </a:p>
                </p:txBody>
              </p:sp>
            </p:grpSp>
            <p:grpSp>
              <p:nvGrpSpPr>
                <p:cNvPr id="798" name="Group 797">
                  <a:extLst>
                    <a:ext uri="{FF2B5EF4-FFF2-40B4-BE49-F238E27FC236}">
                      <a16:creationId xmlns:a16="http://schemas.microsoft.com/office/drawing/2014/main" id="{18EE8FFE-07FC-F6DC-A08D-5E80D49CF118}"/>
                    </a:ext>
                  </a:extLst>
                </p:cNvPr>
                <p:cNvGrpSpPr/>
                <p:nvPr/>
              </p:nvGrpSpPr>
              <p:grpSpPr>
                <a:xfrm>
                  <a:off x="8264903" y="2072016"/>
                  <a:ext cx="292477" cy="276999"/>
                  <a:chOff x="26404" y="1681367"/>
                  <a:chExt cx="292477" cy="276999"/>
                </a:xfrm>
              </p:grpSpPr>
              <p:sp>
                <p:nvSpPr>
                  <p:cNvPr id="950" name="TextBox 949">
                    <a:extLst>
                      <a:ext uri="{FF2B5EF4-FFF2-40B4-BE49-F238E27FC236}">
                        <a16:creationId xmlns:a16="http://schemas.microsoft.com/office/drawing/2014/main" id="{8F3DF979-C0BD-755E-EA5F-E2CA42AD7D6E}"/>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51" name="TextBox 950">
                    <a:extLst>
                      <a:ext uri="{FF2B5EF4-FFF2-40B4-BE49-F238E27FC236}">
                        <a16:creationId xmlns:a16="http://schemas.microsoft.com/office/drawing/2014/main" id="{E15509AC-D302-EF97-CA66-38CF17CAA178}"/>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1"/>
                        </a:solidFill>
                      </a:rPr>
                      <a:t>+</a:t>
                    </a:r>
                  </a:p>
                </p:txBody>
              </p:sp>
            </p:grpSp>
            <p:grpSp>
              <p:nvGrpSpPr>
                <p:cNvPr id="799" name="Group 798">
                  <a:extLst>
                    <a:ext uri="{FF2B5EF4-FFF2-40B4-BE49-F238E27FC236}">
                      <a16:creationId xmlns:a16="http://schemas.microsoft.com/office/drawing/2014/main" id="{09B076E2-8DFD-29E6-19FD-8EA52EBAF8A1}"/>
                    </a:ext>
                  </a:extLst>
                </p:cNvPr>
                <p:cNvGrpSpPr/>
                <p:nvPr/>
              </p:nvGrpSpPr>
              <p:grpSpPr>
                <a:xfrm>
                  <a:off x="8034801" y="1971709"/>
                  <a:ext cx="292477" cy="276999"/>
                  <a:chOff x="26404" y="1681367"/>
                  <a:chExt cx="292477" cy="276999"/>
                </a:xfrm>
              </p:grpSpPr>
              <p:sp>
                <p:nvSpPr>
                  <p:cNvPr id="948" name="TextBox 947">
                    <a:extLst>
                      <a:ext uri="{FF2B5EF4-FFF2-40B4-BE49-F238E27FC236}">
                        <a16:creationId xmlns:a16="http://schemas.microsoft.com/office/drawing/2014/main" id="{8D7D709E-E21D-34B7-5E2E-41F0EC74B83C}"/>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49" name="TextBox 948">
                    <a:extLst>
                      <a:ext uri="{FF2B5EF4-FFF2-40B4-BE49-F238E27FC236}">
                        <a16:creationId xmlns:a16="http://schemas.microsoft.com/office/drawing/2014/main" id="{262EA749-6391-3101-E9AA-A3C533F09350}"/>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1"/>
                        </a:solidFill>
                      </a:rPr>
                      <a:t>+</a:t>
                    </a:r>
                  </a:p>
                </p:txBody>
              </p:sp>
            </p:grpSp>
            <p:sp>
              <p:nvSpPr>
                <p:cNvPr id="800" name="TextBox 799">
                  <a:extLst>
                    <a:ext uri="{FF2B5EF4-FFF2-40B4-BE49-F238E27FC236}">
                      <a16:creationId xmlns:a16="http://schemas.microsoft.com/office/drawing/2014/main" id="{FC9F4600-6F9E-8FCE-9086-7D22FC5A7409}"/>
                    </a:ext>
                  </a:extLst>
                </p:cNvPr>
                <p:cNvSpPr txBox="1"/>
                <p:nvPr/>
              </p:nvSpPr>
              <p:spPr>
                <a:xfrm>
                  <a:off x="8092764" y="1973853"/>
                  <a:ext cx="274434" cy="276999"/>
                </a:xfrm>
                <a:prstGeom prst="rect">
                  <a:avLst/>
                </a:prstGeom>
                <a:noFill/>
              </p:spPr>
              <p:txBody>
                <a:bodyPr wrap="none" rtlCol="0">
                  <a:spAutoFit/>
                </a:bodyPr>
                <a:lstStyle/>
                <a:p>
                  <a:r>
                    <a:rPr lang="en-US" sz="1200">
                      <a:solidFill>
                        <a:schemeClr val="accent1"/>
                      </a:solidFill>
                    </a:rPr>
                    <a:t>+</a:t>
                  </a:r>
                </a:p>
              </p:txBody>
            </p:sp>
            <p:grpSp>
              <p:nvGrpSpPr>
                <p:cNvPr id="801" name="Group 800">
                  <a:extLst>
                    <a:ext uri="{FF2B5EF4-FFF2-40B4-BE49-F238E27FC236}">
                      <a16:creationId xmlns:a16="http://schemas.microsoft.com/office/drawing/2014/main" id="{2190AB73-1AC8-A990-7990-6C830A8C6EAF}"/>
                    </a:ext>
                  </a:extLst>
                </p:cNvPr>
                <p:cNvGrpSpPr/>
                <p:nvPr/>
              </p:nvGrpSpPr>
              <p:grpSpPr>
                <a:xfrm>
                  <a:off x="7958499" y="1927660"/>
                  <a:ext cx="292477" cy="276999"/>
                  <a:chOff x="26404" y="1681367"/>
                  <a:chExt cx="292477" cy="276999"/>
                </a:xfrm>
              </p:grpSpPr>
              <p:sp>
                <p:nvSpPr>
                  <p:cNvPr id="946" name="TextBox 945">
                    <a:extLst>
                      <a:ext uri="{FF2B5EF4-FFF2-40B4-BE49-F238E27FC236}">
                        <a16:creationId xmlns:a16="http://schemas.microsoft.com/office/drawing/2014/main" id="{20AFB9B7-3757-C5CA-F805-1CF5478129B5}"/>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47" name="TextBox 946">
                    <a:extLst>
                      <a:ext uri="{FF2B5EF4-FFF2-40B4-BE49-F238E27FC236}">
                        <a16:creationId xmlns:a16="http://schemas.microsoft.com/office/drawing/2014/main" id="{6AFCC4A7-46A5-1142-17B8-16F9ACE8A945}"/>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1"/>
                        </a:solidFill>
                      </a:rPr>
                      <a:t>+</a:t>
                    </a:r>
                  </a:p>
                </p:txBody>
              </p:sp>
            </p:grpSp>
            <p:grpSp>
              <p:nvGrpSpPr>
                <p:cNvPr id="802" name="Group 801">
                  <a:extLst>
                    <a:ext uri="{FF2B5EF4-FFF2-40B4-BE49-F238E27FC236}">
                      <a16:creationId xmlns:a16="http://schemas.microsoft.com/office/drawing/2014/main" id="{07236F47-00A3-4A6A-B93A-924B713B5AD2}"/>
                    </a:ext>
                  </a:extLst>
                </p:cNvPr>
                <p:cNvGrpSpPr/>
                <p:nvPr/>
              </p:nvGrpSpPr>
              <p:grpSpPr>
                <a:xfrm>
                  <a:off x="7919203" y="1925984"/>
                  <a:ext cx="292477" cy="276999"/>
                  <a:chOff x="26404" y="1681367"/>
                  <a:chExt cx="292477" cy="276999"/>
                </a:xfrm>
              </p:grpSpPr>
              <p:sp>
                <p:nvSpPr>
                  <p:cNvPr id="944" name="TextBox 943">
                    <a:extLst>
                      <a:ext uri="{FF2B5EF4-FFF2-40B4-BE49-F238E27FC236}">
                        <a16:creationId xmlns:a16="http://schemas.microsoft.com/office/drawing/2014/main" id="{2A063296-1ACE-3F2F-A302-834E57463A41}"/>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45" name="TextBox 944">
                    <a:extLst>
                      <a:ext uri="{FF2B5EF4-FFF2-40B4-BE49-F238E27FC236}">
                        <a16:creationId xmlns:a16="http://schemas.microsoft.com/office/drawing/2014/main" id="{441EC554-EF05-5041-9198-9F324563C9E4}"/>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1"/>
                        </a:solidFill>
                      </a:rPr>
                      <a:t>+</a:t>
                    </a:r>
                  </a:p>
                </p:txBody>
              </p:sp>
            </p:grpSp>
            <p:sp>
              <p:nvSpPr>
                <p:cNvPr id="803" name="TextBox 802">
                  <a:extLst>
                    <a:ext uri="{FF2B5EF4-FFF2-40B4-BE49-F238E27FC236}">
                      <a16:creationId xmlns:a16="http://schemas.microsoft.com/office/drawing/2014/main" id="{590CFCFF-577C-0074-847B-B92BE31CE6E3}"/>
                    </a:ext>
                  </a:extLst>
                </p:cNvPr>
                <p:cNvSpPr txBox="1"/>
                <p:nvPr/>
              </p:nvSpPr>
              <p:spPr>
                <a:xfrm>
                  <a:off x="8014712" y="1922766"/>
                  <a:ext cx="274434" cy="276999"/>
                </a:xfrm>
                <a:prstGeom prst="rect">
                  <a:avLst/>
                </a:prstGeom>
                <a:noFill/>
              </p:spPr>
              <p:txBody>
                <a:bodyPr wrap="none" rtlCol="0">
                  <a:spAutoFit/>
                </a:bodyPr>
                <a:lstStyle/>
                <a:p>
                  <a:r>
                    <a:rPr lang="en-US" sz="1200">
                      <a:solidFill>
                        <a:schemeClr val="accent1"/>
                      </a:solidFill>
                    </a:rPr>
                    <a:t>+</a:t>
                  </a:r>
                </a:p>
              </p:txBody>
            </p:sp>
            <p:grpSp>
              <p:nvGrpSpPr>
                <p:cNvPr id="804" name="Group 803">
                  <a:extLst>
                    <a:ext uri="{FF2B5EF4-FFF2-40B4-BE49-F238E27FC236}">
                      <a16:creationId xmlns:a16="http://schemas.microsoft.com/office/drawing/2014/main" id="{71164570-F36B-AC01-6B35-D0C7658232EB}"/>
                    </a:ext>
                  </a:extLst>
                </p:cNvPr>
                <p:cNvGrpSpPr/>
                <p:nvPr/>
              </p:nvGrpSpPr>
              <p:grpSpPr>
                <a:xfrm>
                  <a:off x="7869043" y="1924742"/>
                  <a:ext cx="292477" cy="276999"/>
                  <a:chOff x="26404" y="1681367"/>
                  <a:chExt cx="292477" cy="276999"/>
                </a:xfrm>
              </p:grpSpPr>
              <p:sp>
                <p:nvSpPr>
                  <p:cNvPr id="942" name="TextBox 941">
                    <a:extLst>
                      <a:ext uri="{FF2B5EF4-FFF2-40B4-BE49-F238E27FC236}">
                        <a16:creationId xmlns:a16="http://schemas.microsoft.com/office/drawing/2014/main" id="{F355FF0B-BE18-AE95-7D8E-F61B7FFA3FF3}"/>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43" name="TextBox 942">
                    <a:extLst>
                      <a:ext uri="{FF2B5EF4-FFF2-40B4-BE49-F238E27FC236}">
                        <a16:creationId xmlns:a16="http://schemas.microsoft.com/office/drawing/2014/main" id="{69BEB45C-B237-A731-D947-89C28DB110EA}"/>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1"/>
                        </a:solidFill>
                      </a:rPr>
                      <a:t>+</a:t>
                    </a:r>
                  </a:p>
                </p:txBody>
              </p:sp>
            </p:grpSp>
            <p:grpSp>
              <p:nvGrpSpPr>
                <p:cNvPr id="805" name="Group 804">
                  <a:extLst>
                    <a:ext uri="{FF2B5EF4-FFF2-40B4-BE49-F238E27FC236}">
                      <a16:creationId xmlns:a16="http://schemas.microsoft.com/office/drawing/2014/main" id="{1A8BC1F2-A9B4-4B25-328B-ACB97674C859}"/>
                    </a:ext>
                  </a:extLst>
                </p:cNvPr>
                <p:cNvGrpSpPr/>
                <p:nvPr/>
              </p:nvGrpSpPr>
              <p:grpSpPr>
                <a:xfrm>
                  <a:off x="7839709" y="1905560"/>
                  <a:ext cx="300571" cy="285681"/>
                  <a:chOff x="44144" y="2169419"/>
                  <a:chExt cx="300571" cy="285681"/>
                </a:xfrm>
              </p:grpSpPr>
              <p:grpSp>
                <p:nvGrpSpPr>
                  <p:cNvPr id="936" name="Group 935">
                    <a:extLst>
                      <a:ext uri="{FF2B5EF4-FFF2-40B4-BE49-F238E27FC236}">
                        <a16:creationId xmlns:a16="http://schemas.microsoft.com/office/drawing/2014/main" id="{426C4F5C-2C2E-7C45-0657-C9BF1FBE530E}"/>
                      </a:ext>
                    </a:extLst>
                  </p:cNvPr>
                  <p:cNvGrpSpPr/>
                  <p:nvPr/>
                </p:nvGrpSpPr>
                <p:grpSpPr>
                  <a:xfrm>
                    <a:off x="58632" y="2178101"/>
                    <a:ext cx="286083" cy="276999"/>
                    <a:chOff x="26404" y="1681367"/>
                    <a:chExt cx="286083" cy="276999"/>
                  </a:xfrm>
                </p:grpSpPr>
                <p:sp>
                  <p:nvSpPr>
                    <p:cNvPr id="940" name="TextBox 939">
                      <a:extLst>
                        <a:ext uri="{FF2B5EF4-FFF2-40B4-BE49-F238E27FC236}">
                          <a16:creationId xmlns:a16="http://schemas.microsoft.com/office/drawing/2014/main" id="{8CCEADC4-2F30-4752-06D4-41FB4779AD99}"/>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41" name="TextBox 940">
                      <a:extLst>
                        <a:ext uri="{FF2B5EF4-FFF2-40B4-BE49-F238E27FC236}">
                          <a16:creationId xmlns:a16="http://schemas.microsoft.com/office/drawing/2014/main" id="{A71C4906-4235-4EFA-1D2E-88A998079877}"/>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1"/>
                          </a:solidFill>
                        </a:rPr>
                        <a:t>+</a:t>
                      </a:r>
                    </a:p>
                  </p:txBody>
                </p:sp>
              </p:grpSp>
              <p:grpSp>
                <p:nvGrpSpPr>
                  <p:cNvPr id="937" name="Group 936">
                    <a:extLst>
                      <a:ext uri="{FF2B5EF4-FFF2-40B4-BE49-F238E27FC236}">
                        <a16:creationId xmlns:a16="http://schemas.microsoft.com/office/drawing/2014/main" id="{24DF4625-1D56-6B15-2F07-38FE8D547114}"/>
                      </a:ext>
                    </a:extLst>
                  </p:cNvPr>
                  <p:cNvGrpSpPr/>
                  <p:nvPr/>
                </p:nvGrpSpPr>
                <p:grpSpPr>
                  <a:xfrm>
                    <a:off x="44144" y="2169419"/>
                    <a:ext cx="289062" cy="276999"/>
                    <a:chOff x="26404" y="1681367"/>
                    <a:chExt cx="289062" cy="276999"/>
                  </a:xfrm>
                </p:grpSpPr>
                <p:sp>
                  <p:nvSpPr>
                    <p:cNvPr id="938" name="TextBox 937">
                      <a:extLst>
                        <a:ext uri="{FF2B5EF4-FFF2-40B4-BE49-F238E27FC236}">
                          <a16:creationId xmlns:a16="http://schemas.microsoft.com/office/drawing/2014/main" id="{7321C4EB-FA2B-FA3D-1AA1-5EEFAED090D1}"/>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39" name="TextBox 938">
                      <a:extLst>
                        <a:ext uri="{FF2B5EF4-FFF2-40B4-BE49-F238E27FC236}">
                          <a16:creationId xmlns:a16="http://schemas.microsoft.com/office/drawing/2014/main" id="{96F279FB-42D6-D460-D1B3-FA17E6D88EFC}"/>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1"/>
                          </a:solidFill>
                        </a:rPr>
                        <a:t>+</a:t>
                      </a:r>
                    </a:p>
                  </p:txBody>
                </p:sp>
              </p:grpSp>
            </p:grpSp>
            <p:grpSp>
              <p:nvGrpSpPr>
                <p:cNvPr id="806" name="Group 805">
                  <a:extLst>
                    <a:ext uri="{FF2B5EF4-FFF2-40B4-BE49-F238E27FC236}">
                      <a16:creationId xmlns:a16="http://schemas.microsoft.com/office/drawing/2014/main" id="{A53C373C-633E-E99F-89CF-56987218477B}"/>
                    </a:ext>
                  </a:extLst>
                </p:cNvPr>
                <p:cNvGrpSpPr/>
                <p:nvPr/>
              </p:nvGrpSpPr>
              <p:grpSpPr>
                <a:xfrm>
                  <a:off x="7810271" y="1895438"/>
                  <a:ext cx="300571" cy="285681"/>
                  <a:chOff x="44144" y="2169419"/>
                  <a:chExt cx="300571" cy="285681"/>
                </a:xfrm>
              </p:grpSpPr>
              <p:grpSp>
                <p:nvGrpSpPr>
                  <p:cNvPr id="930" name="Group 929">
                    <a:extLst>
                      <a:ext uri="{FF2B5EF4-FFF2-40B4-BE49-F238E27FC236}">
                        <a16:creationId xmlns:a16="http://schemas.microsoft.com/office/drawing/2014/main" id="{FBB28817-A944-C931-F621-8A1A84B9E4EE}"/>
                      </a:ext>
                    </a:extLst>
                  </p:cNvPr>
                  <p:cNvGrpSpPr/>
                  <p:nvPr/>
                </p:nvGrpSpPr>
                <p:grpSpPr>
                  <a:xfrm>
                    <a:off x="58632" y="2178101"/>
                    <a:ext cx="286083" cy="276999"/>
                    <a:chOff x="26404" y="1681367"/>
                    <a:chExt cx="286083" cy="276999"/>
                  </a:xfrm>
                </p:grpSpPr>
                <p:sp>
                  <p:nvSpPr>
                    <p:cNvPr id="934" name="TextBox 933">
                      <a:extLst>
                        <a:ext uri="{FF2B5EF4-FFF2-40B4-BE49-F238E27FC236}">
                          <a16:creationId xmlns:a16="http://schemas.microsoft.com/office/drawing/2014/main" id="{9173008E-4790-4928-4A5E-D0E713F5230D}"/>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35" name="TextBox 934">
                      <a:extLst>
                        <a:ext uri="{FF2B5EF4-FFF2-40B4-BE49-F238E27FC236}">
                          <a16:creationId xmlns:a16="http://schemas.microsoft.com/office/drawing/2014/main" id="{5F26C744-EE20-74D6-12B9-1C602DB6C2D1}"/>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1"/>
                          </a:solidFill>
                        </a:rPr>
                        <a:t>+</a:t>
                      </a:r>
                    </a:p>
                  </p:txBody>
                </p:sp>
              </p:grpSp>
              <p:grpSp>
                <p:nvGrpSpPr>
                  <p:cNvPr id="931" name="Group 930">
                    <a:extLst>
                      <a:ext uri="{FF2B5EF4-FFF2-40B4-BE49-F238E27FC236}">
                        <a16:creationId xmlns:a16="http://schemas.microsoft.com/office/drawing/2014/main" id="{AEBD2A69-6494-9BF5-6597-6F903C362BE6}"/>
                      </a:ext>
                    </a:extLst>
                  </p:cNvPr>
                  <p:cNvGrpSpPr/>
                  <p:nvPr/>
                </p:nvGrpSpPr>
                <p:grpSpPr>
                  <a:xfrm>
                    <a:off x="44144" y="2169419"/>
                    <a:ext cx="289062" cy="276999"/>
                    <a:chOff x="26404" y="1681367"/>
                    <a:chExt cx="289062" cy="276999"/>
                  </a:xfrm>
                </p:grpSpPr>
                <p:sp>
                  <p:nvSpPr>
                    <p:cNvPr id="932" name="TextBox 931">
                      <a:extLst>
                        <a:ext uri="{FF2B5EF4-FFF2-40B4-BE49-F238E27FC236}">
                          <a16:creationId xmlns:a16="http://schemas.microsoft.com/office/drawing/2014/main" id="{4FFF4D7E-6256-96C0-3A32-42F59EDE6D98}"/>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33" name="TextBox 932">
                      <a:extLst>
                        <a:ext uri="{FF2B5EF4-FFF2-40B4-BE49-F238E27FC236}">
                          <a16:creationId xmlns:a16="http://schemas.microsoft.com/office/drawing/2014/main" id="{7F212AB9-7B82-84C5-FCD4-72ADAB8CDD60}"/>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1"/>
                          </a:solidFill>
                        </a:rPr>
                        <a:t>+</a:t>
                      </a:r>
                    </a:p>
                  </p:txBody>
                </p:sp>
              </p:grpSp>
            </p:grpSp>
            <p:grpSp>
              <p:nvGrpSpPr>
                <p:cNvPr id="807" name="Group 806">
                  <a:extLst>
                    <a:ext uri="{FF2B5EF4-FFF2-40B4-BE49-F238E27FC236}">
                      <a16:creationId xmlns:a16="http://schemas.microsoft.com/office/drawing/2014/main" id="{EAE06670-0552-44CC-6C29-E861EED87BC4}"/>
                    </a:ext>
                  </a:extLst>
                </p:cNvPr>
                <p:cNvGrpSpPr/>
                <p:nvPr/>
              </p:nvGrpSpPr>
              <p:grpSpPr>
                <a:xfrm>
                  <a:off x="7766297" y="1872502"/>
                  <a:ext cx="300571" cy="285681"/>
                  <a:chOff x="44144" y="2169419"/>
                  <a:chExt cx="300571" cy="285681"/>
                </a:xfrm>
              </p:grpSpPr>
              <p:grpSp>
                <p:nvGrpSpPr>
                  <p:cNvPr id="924" name="Group 923">
                    <a:extLst>
                      <a:ext uri="{FF2B5EF4-FFF2-40B4-BE49-F238E27FC236}">
                        <a16:creationId xmlns:a16="http://schemas.microsoft.com/office/drawing/2014/main" id="{3BE22BF4-D531-E62A-8EB6-432D99F0DC99}"/>
                      </a:ext>
                    </a:extLst>
                  </p:cNvPr>
                  <p:cNvGrpSpPr/>
                  <p:nvPr/>
                </p:nvGrpSpPr>
                <p:grpSpPr>
                  <a:xfrm>
                    <a:off x="58632" y="2178101"/>
                    <a:ext cx="286083" cy="276999"/>
                    <a:chOff x="26404" y="1681367"/>
                    <a:chExt cx="286083" cy="276999"/>
                  </a:xfrm>
                </p:grpSpPr>
                <p:sp>
                  <p:nvSpPr>
                    <p:cNvPr id="928" name="TextBox 927">
                      <a:extLst>
                        <a:ext uri="{FF2B5EF4-FFF2-40B4-BE49-F238E27FC236}">
                          <a16:creationId xmlns:a16="http://schemas.microsoft.com/office/drawing/2014/main" id="{50AF5743-9916-35E4-0D6E-86977AE0DBDF}"/>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29" name="TextBox 928">
                      <a:extLst>
                        <a:ext uri="{FF2B5EF4-FFF2-40B4-BE49-F238E27FC236}">
                          <a16:creationId xmlns:a16="http://schemas.microsoft.com/office/drawing/2014/main" id="{FC9A81C6-A12D-7B3E-A128-DF10319BD896}"/>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1"/>
                          </a:solidFill>
                        </a:rPr>
                        <a:t>+</a:t>
                      </a:r>
                    </a:p>
                  </p:txBody>
                </p:sp>
              </p:grpSp>
              <p:grpSp>
                <p:nvGrpSpPr>
                  <p:cNvPr id="925" name="Group 924">
                    <a:extLst>
                      <a:ext uri="{FF2B5EF4-FFF2-40B4-BE49-F238E27FC236}">
                        <a16:creationId xmlns:a16="http://schemas.microsoft.com/office/drawing/2014/main" id="{E326E691-3951-5470-CBA4-71223497B3E9}"/>
                      </a:ext>
                    </a:extLst>
                  </p:cNvPr>
                  <p:cNvGrpSpPr/>
                  <p:nvPr/>
                </p:nvGrpSpPr>
                <p:grpSpPr>
                  <a:xfrm>
                    <a:off x="44144" y="2169419"/>
                    <a:ext cx="289062" cy="276999"/>
                    <a:chOff x="26404" y="1681367"/>
                    <a:chExt cx="289062" cy="276999"/>
                  </a:xfrm>
                </p:grpSpPr>
                <p:sp>
                  <p:nvSpPr>
                    <p:cNvPr id="926" name="TextBox 925">
                      <a:extLst>
                        <a:ext uri="{FF2B5EF4-FFF2-40B4-BE49-F238E27FC236}">
                          <a16:creationId xmlns:a16="http://schemas.microsoft.com/office/drawing/2014/main" id="{2061D8AF-48C4-1FF3-4A7D-3CFB090ECAD0}"/>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27" name="TextBox 926">
                      <a:extLst>
                        <a:ext uri="{FF2B5EF4-FFF2-40B4-BE49-F238E27FC236}">
                          <a16:creationId xmlns:a16="http://schemas.microsoft.com/office/drawing/2014/main" id="{6607EB05-F2E2-9FE4-59B2-935B1F4959B2}"/>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1"/>
                          </a:solidFill>
                        </a:rPr>
                        <a:t>+</a:t>
                      </a:r>
                    </a:p>
                  </p:txBody>
                </p:sp>
              </p:grpSp>
            </p:grpSp>
            <p:grpSp>
              <p:nvGrpSpPr>
                <p:cNvPr id="808" name="Group 807">
                  <a:extLst>
                    <a:ext uri="{FF2B5EF4-FFF2-40B4-BE49-F238E27FC236}">
                      <a16:creationId xmlns:a16="http://schemas.microsoft.com/office/drawing/2014/main" id="{C994E372-F35B-0182-7F02-C36A7196F6FB}"/>
                    </a:ext>
                  </a:extLst>
                </p:cNvPr>
                <p:cNvGrpSpPr/>
                <p:nvPr/>
              </p:nvGrpSpPr>
              <p:grpSpPr>
                <a:xfrm>
                  <a:off x="7723171" y="1855227"/>
                  <a:ext cx="300571" cy="285681"/>
                  <a:chOff x="44144" y="2169419"/>
                  <a:chExt cx="300571" cy="285681"/>
                </a:xfrm>
              </p:grpSpPr>
              <p:grpSp>
                <p:nvGrpSpPr>
                  <p:cNvPr id="918" name="Group 917">
                    <a:extLst>
                      <a:ext uri="{FF2B5EF4-FFF2-40B4-BE49-F238E27FC236}">
                        <a16:creationId xmlns:a16="http://schemas.microsoft.com/office/drawing/2014/main" id="{1AB9DB48-A4C0-4AB1-1F41-710F54558DE6}"/>
                      </a:ext>
                    </a:extLst>
                  </p:cNvPr>
                  <p:cNvGrpSpPr/>
                  <p:nvPr/>
                </p:nvGrpSpPr>
                <p:grpSpPr>
                  <a:xfrm>
                    <a:off x="58632" y="2178101"/>
                    <a:ext cx="286083" cy="276999"/>
                    <a:chOff x="26404" y="1681367"/>
                    <a:chExt cx="286083" cy="276999"/>
                  </a:xfrm>
                </p:grpSpPr>
                <p:sp>
                  <p:nvSpPr>
                    <p:cNvPr id="922" name="TextBox 921">
                      <a:extLst>
                        <a:ext uri="{FF2B5EF4-FFF2-40B4-BE49-F238E27FC236}">
                          <a16:creationId xmlns:a16="http://schemas.microsoft.com/office/drawing/2014/main" id="{2B832162-43B4-8BF0-13E6-BDC624FE6E1A}"/>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23" name="TextBox 922">
                      <a:extLst>
                        <a:ext uri="{FF2B5EF4-FFF2-40B4-BE49-F238E27FC236}">
                          <a16:creationId xmlns:a16="http://schemas.microsoft.com/office/drawing/2014/main" id="{599608DB-1BCB-0B86-8D40-4DA84028CDAE}"/>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1"/>
                          </a:solidFill>
                        </a:rPr>
                        <a:t>+</a:t>
                      </a:r>
                    </a:p>
                  </p:txBody>
                </p:sp>
              </p:grpSp>
              <p:grpSp>
                <p:nvGrpSpPr>
                  <p:cNvPr id="919" name="Group 918">
                    <a:extLst>
                      <a:ext uri="{FF2B5EF4-FFF2-40B4-BE49-F238E27FC236}">
                        <a16:creationId xmlns:a16="http://schemas.microsoft.com/office/drawing/2014/main" id="{244A4294-443A-F16D-2A4E-DE263BCC2CC9}"/>
                      </a:ext>
                    </a:extLst>
                  </p:cNvPr>
                  <p:cNvGrpSpPr/>
                  <p:nvPr/>
                </p:nvGrpSpPr>
                <p:grpSpPr>
                  <a:xfrm>
                    <a:off x="44144" y="2169419"/>
                    <a:ext cx="289062" cy="276999"/>
                    <a:chOff x="26404" y="1681367"/>
                    <a:chExt cx="289062" cy="276999"/>
                  </a:xfrm>
                </p:grpSpPr>
                <p:sp>
                  <p:nvSpPr>
                    <p:cNvPr id="920" name="TextBox 919">
                      <a:extLst>
                        <a:ext uri="{FF2B5EF4-FFF2-40B4-BE49-F238E27FC236}">
                          <a16:creationId xmlns:a16="http://schemas.microsoft.com/office/drawing/2014/main" id="{A6CD66C7-5A34-C657-2BF8-3689BDB6227B}"/>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21" name="TextBox 920">
                      <a:extLst>
                        <a:ext uri="{FF2B5EF4-FFF2-40B4-BE49-F238E27FC236}">
                          <a16:creationId xmlns:a16="http://schemas.microsoft.com/office/drawing/2014/main" id="{A0B2A6F6-F00D-3559-3413-23CF10D37F9C}"/>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1"/>
                          </a:solidFill>
                        </a:rPr>
                        <a:t>+</a:t>
                      </a:r>
                    </a:p>
                  </p:txBody>
                </p:sp>
              </p:grpSp>
            </p:grpSp>
            <p:grpSp>
              <p:nvGrpSpPr>
                <p:cNvPr id="809" name="Group 808">
                  <a:extLst>
                    <a:ext uri="{FF2B5EF4-FFF2-40B4-BE49-F238E27FC236}">
                      <a16:creationId xmlns:a16="http://schemas.microsoft.com/office/drawing/2014/main" id="{ADD05F99-60AE-6505-9788-5602146E32AA}"/>
                    </a:ext>
                  </a:extLst>
                </p:cNvPr>
                <p:cNvGrpSpPr/>
                <p:nvPr/>
              </p:nvGrpSpPr>
              <p:grpSpPr>
                <a:xfrm>
                  <a:off x="7682925" y="1844491"/>
                  <a:ext cx="300571" cy="285681"/>
                  <a:chOff x="44144" y="2169419"/>
                  <a:chExt cx="300571" cy="285681"/>
                </a:xfrm>
              </p:grpSpPr>
              <p:grpSp>
                <p:nvGrpSpPr>
                  <p:cNvPr id="912" name="Group 911">
                    <a:extLst>
                      <a:ext uri="{FF2B5EF4-FFF2-40B4-BE49-F238E27FC236}">
                        <a16:creationId xmlns:a16="http://schemas.microsoft.com/office/drawing/2014/main" id="{23003C9B-768A-5E9F-0D42-DE78D6D6392F}"/>
                      </a:ext>
                    </a:extLst>
                  </p:cNvPr>
                  <p:cNvGrpSpPr/>
                  <p:nvPr/>
                </p:nvGrpSpPr>
                <p:grpSpPr>
                  <a:xfrm>
                    <a:off x="58632" y="2178101"/>
                    <a:ext cx="286083" cy="276999"/>
                    <a:chOff x="26404" y="1681367"/>
                    <a:chExt cx="286083" cy="276999"/>
                  </a:xfrm>
                </p:grpSpPr>
                <p:sp>
                  <p:nvSpPr>
                    <p:cNvPr id="916" name="TextBox 915">
                      <a:extLst>
                        <a:ext uri="{FF2B5EF4-FFF2-40B4-BE49-F238E27FC236}">
                          <a16:creationId xmlns:a16="http://schemas.microsoft.com/office/drawing/2014/main" id="{5943816A-57F7-D165-5A99-C6866E30A28B}"/>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17" name="TextBox 916">
                      <a:extLst>
                        <a:ext uri="{FF2B5EF4-FFF2-40B4-BE49-F238E27FC236}">
                          <a16:creationId xmlns:a16="http://schemas.microsoft.com/office/drawing/2014/main" id="{55E12EC7-C6BD-F3BC-5B75-3FAC2A5234FC}"/>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1"/>
                          </a:solidFill>
                        </a:rPr>
                        <a:t>+</a:t>
                      </a:r>
                    </a:p>
                  </p:txBody>
                </p:sp>
              </p:grpSp>
              <p:grpSp>
                <p:nvGrpSpPr>
                  <p:cNvPr id="913" name="Group 912">
                    <a:extLst>
                      <a:ext uri="{FF2B5EF4-FFF2-40B4-BE49-F238E27FC236}">
                        <a16:creationId xmlns:a16="http://schemas.microsoft.com/office/drawing/2014/main" id="{B9C93F59-77DB-6B89-1077-725041469B6E}"/>
                      </a:ext>
                    </a:extLst>
                  </p:cNvPr>
                  <p:cNvGrpSpPr/>
                  <p:nvPr/>
                </p:nvGrpSpPr>
                <p:grpSpPr>
                  <a:xfrm>
                    <a:off x="44144" y="2169419"/>
                    <a:ext cx="289062" cy="276999"/>
                    <a:chOff x="26404" y="1681367"/>
                    <a:chExt cx="289062" cy="276999"/>
                  </a:xfrm>
                </p:grpSpPr>
                <p:sp>
                  <p:nvSpPr>
                    <p:cNvPr id="914" name="TextBox 913">
                      <a:extLst>
                        <a:ext uri="{FF2B5EF4-FFF2-40B4-BE49-F238E27FC236}">
                          <a16:creationId xmlns:a16="http://schemas.microsoft.com/office/drawing/2014/main" id="{2396607A-D9BC-FF5F-8B03-712FB347B2D4}"/>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15" name="TextBox 914">
                      <a:extLst>
                        <a:ext uri="{FF2B5EF4-FFF2-40B4-BE49-F238E27FC236}">
                          <a16:creationId xmlns:a16="http://schemas.microsoft.com/office/drawing/2014/main" id="{B2E323FF-5731-7305-D987-FDD768459D3D}"/>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1"/>
                          </a:solidFill>
                        </a:rPr>
                        <a:t>+</a:t>
                      </a:r>
                    </a:p>
                  </p:txBody>
                </p:sp>
              </p:grpSp>
            </p:grpSp>
            <p:grpSp>
              <p:nvGrpSpPr>
                <p:cNvPr id="810" name="Group 809">
                  <a:extLst>
                    <a:ext uri="{FF2B5EF4-FFF2-40B4-BE49-F238E27FC236}">
                      <a16:creationId xmlns:a16="http://schemas.microsoft.com/office/drawing/2014/main" id="{C9449567-2A96-083F-4F8A-2C0D992DAB5F}"/>
                    </a:ext>
                  </a:extLst>
                </p:cNvPr>
                <p:cNvGrpSpPr/>
                <p:nvPr/>
              </p:nvGrpSpPr>
              <p:grpSpPr>
                <a:xfrm>
                  <a:off x="7633478" y="1824004"/>
                  <a:ext cx="300571" cy="285681"/>
                  <a:chOff x="44144" y="2169419"/>
                  <a:chExt cx="300571" cy="285681"/>
                </a:xfrm>
              </p:grpSpPr>
              <p:grpSp>
                <p:nvGrpSpPr>
                  <p:cNvPr id="906" name="Group 905">
                    <a:extLst>
                      <a:ext uri="{FF2B5EF4-FFF2-40B4-BE49-F238E27FC236}">
                        <a16:creationId xmlns:a16="http://schemas.microsoft.com/office/drawing/2014/main" id="{1FE8FD38-16CD-F656-DCDD-255DE5EA270B}"/>
                      </a:ext>
                    </a:extLst>
                  </p:cNvPr>
                  <p:cNvGrpSpPr/>
                  <p:nvPr/>
                </p:nvGrpSpPr>
                <p:grpSpPr>
                  <a:xfrm>
                    <a:off x="58632" y="2178101"/>
                    <a:ext cx="286083" cy="276999"/>
                    <a:chOff x="26404" y="1681367"/>
                    <a:chExt cx="286083" cy="276999"/>
                  </a:xfrm>
                </p:grpSpPr>
                <p:sp>
                  <p:nvSpPr>
                    <p:cNvPr id="910" name="TextBox 909">
                      <a:extLst>
                        <a:ext uri="{FF2B5EF4-FFF2-40B4-BE49-F238E27FC236}">
                          <a16:creationId xmlns:a16="http://schemas.microsoft.com/office/drawing/2014/main" id="{1298F34C-7C89-1FAE-7900-CDF9BAB07946}"/>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11" name="TextBox 910">
                      <a:extLst>
                        <a:ext uri="{FF2B5EF4-FFF2-40B4-BE49-F238E27FC236}">
                          <a16:creationId xmlns:a16="http://schemas.microsoft.com/office/drawing/2014/main" id="{D9A5981A-CB05-7996-B97E-E1700AD7F6E8}"/>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1"/>
                          </a:solidFill>
                        </a:rPr>
                        <a:t>+</a:t>
                      </a:r>
                    </a:p>
                  </p:txBody>
                </p:sp>
              </p:grpSp>
              <p:grpSp>
                <p:nvGrpSpPr>
                  <p:cNvPr id="907" name="Group 906">
                    <a:extLst>
                      <a:ext uri="{FF2B5EF4-FFF2-40B4-BE49-F238E27FC236}">
                        <a16:creationId xmlns:a16="http://schemas.microsoft.com/office/drawing/2014/main" id="{3FBD0032-EFFD-5A4B-F019-5F9829601388}"/>
                      </a:ext>
                    </a:extLst>
                  </p:cNvPr>
                  <p:cNvGrpSpPr/>
                  <p:nvPr/>
                </p:nvGrpSpPr>
                <p:grpSpPr>
                  <a:xfrm>
                    <a:off x="44144" y="2169419"/>
                    <a:ext cx="289062" cy="276999"/>
                    <a:chOff x="26404" y="1681367"/>
                    <a:chExt cx="289062" cy="276999"/>
                  </a:xfrm>
                </p:grpSpPr>
                <p:sp>
                  <p:nvSpPr>
                    <p:cNvPr id="908" name="TextBox 907">
                      <a:extLst>
                        <a:ext uri="{FF2B5EF4-FFF2-40B4-BE49-F238E27FC236}">
                          <a16:creationId xmlns:a16="http://schemas.microsoft.com/office/drawing/2014/main" id="{8261E12D-4AC3-8608-5122-6A65428B70F1}"/>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09" name="TextBox 908">
                      <a:extLst>
                        <a:ext uri="{FF2B5EF4-FFF2-40B4-BE49-F238E27FC236}">
                          <a16:creationId xmlns:a16="http://schemas.microsoft.com/office/drawing/2014/main" id="{AE433B64-9B48-C7E8-41E6-D4ADA5CD6896}"/>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1"/>
                          </a:solidFill>
                        </a:rPr>
                        <a:t>+</a:t>
                      </a:r>
                    </a:p>
                  </p:txBody>
                </p:sp>
              </p:grpSp>
            </p:grpSp>
            <p:grpSp>
              <p:nvGrpSpPr>
                <p:cNvPr id="811" name="Group 810">
                  <a:extLst>
                    <a:ext uri="{FF2B5EF4-FFF2-40B4-BE49-F238E27FC236}">
                      <a16:creationId xmlns:a16="http://schemas.microsoft.com/office/drawing/2014/main" id="{6EA3519C-A68E-DDE7-9367-343EF3F6EBCE}"/>
                    </a:ext>
                  </a:extLst>
                </p:cNvPr>
                <p:cNvGrpSpPr/>
                <p:nvPr/>
              </p:nvGrpSpPr>
              <p:grpSpPr>
                <a:xfrm>
                  <a:off x="7603622" y="1818111"/>
                  <a:ext cx="300571" cy="285681"/>
                  <a:chOff x="44144" y="2169419"/>
                  <a:chExt cx="300571" cy="285681"/>
                </a:xfrm>
              </p:grpSpPr>
              <p:grpSp>
                <p:nvGrpSpPr>
                  <p:cNvPr id="900" name="Group 899">
                    <a:extLst>
                      <a:ext uri="{FF2B5EF4-FFF2-40B4-BE49-F238E27FC236}">
                        <a16:creationId xmlns:a16="http://schemas.microsoft.com/office/drawing/2014/main" id="{B2163425-5F6E-A040-12AF-715C32A2B216}"/>
                      </a:ext>
                    </a:extLst>
                  </p:cNvPr>
                  <p:cNvGrpSpPr/>
                  <p:nvPr/>
                </p:nvGrpSpPr>
                <p:grpSpPr>
                  <a:xfrm>
                    <a:off x="58632" y="2178101"/>
                    <a:ext cx="286083" cy="276999"/>
                    <a:chOff x="26404" y="1681367"/>
                    <a:chExt cx="286083" cy="276999"/>
                  </a:xfrm>
                </p:grpSpPr>
                <p:sp>
                  <p:nvSpPr>
                    <p:cNvPr id="904" name="TextBox 903">
                      <a:extLst>
                        <a:ext uri="{FF2B5EF4-FFF2-40B4-BE49-F238E27FC236}">
                          <a16:creationId xmlns:a16="http://schemas.microsoft.com/office/drawing/2014/main" id="{0411105C-ACBD-521A-B201-37E0CF6D0EEE}"/>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05" name="TextBox 904">
                      <a:extLst>
                        <a:ext uri="{FF2B5EF4-FFF2-40B4-BE49-F238E27FC236}">
                          <a16:creationId xmlns:a16="http://schemas.microsoft.com/office/drawing/2014/main" id="{FD6B8520-BDED-0C54-6463-E62074E35CAF}"/>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1"/>
                          </a:solidFill>
                        </a:rPr>
                        <a:t>+</a:t>
                      </a:r>
                    </a:p>
                  </p:txBody>
                </p:sp>
              </p:grpSp>
              <p:grpSp>
                <p:nvGrpSpPr>
                  <p:cNvPr id="901" name="Group 900">
                    <a:extLst>
                      <a:ext uri="{FF2B5EF4-FFF2-40B4-BE49-F238E27FC236}">
                        <a16:creationId xmlns:a16="http://schemas.microsoft.com/office/drawing/2014/main" id="{6AC4C7D1-CEC5-393F-19F6-542F969667C8}"/>
                      </a:ext>
                    </a:extLst>
                  </p:cNvPr>
                  <p:cNvGrpSpPr/>
                  <p:nvPr/>
                </p:nvGrpSpPr>
                <p:grpSpPr>
                  <a:xfrm>
                    <a:off x="44144" y="2169419"/>
                    <a:ext cx="289062" cy="276999"/>
                    <a:chOff x="26404" y="1681367"/>
                    <a:chExt cx="289062" cy="276999"/>
                  </a:xfrm>
                </p:grpSpPr>
                <p:sp>
                  <p:nvSpPr>
                    <p:cNvPr id="902" name="TextBox 901">
                      <a:extLst>
                        <a:ext uri="{FF2B5EF4-FFF2-40B4-BE49-F238E27FC236}">
                          <a16:creationId xmlns:a16="http://schemas.microsoft.com/office/drawing/2014/main" id="{889CADBF-A9A8-988F-628F-46EF60FDF8EF}"/>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903" name="TextBox 902">
                      <a:extLst>
                        <a:ext uri="{FF2B5EF4-FFF2-40B4-BE49-F238E27FC236}">
                          <a16:creationId xmlns:a16="http://schemas.microsoft.com/office/drawing/2014/main" id="{42A4629B-39E1-9F28-8E06-C954BD3BEEB1}"/>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1"/>
                          </a:solidFill>
                        </a:rPr>
                        <a:t>+</a:t>
                      </a:r>
                    </a:p>
                  </p:txBody>
                </p:sp>
              </p:grpSp>
            </p:grpSp>
            <p:grpSp>
              <p:nvGrpSpPr>
                <p:cNvPr id="812" name="Group 811">
                  <a:extLst>
                    <a:ext uri="{FF2B5EF4-FFF2-40B4-BE49-F238E27FC236}">
                      <a16:creationId xmlns:a16="http://schemas.microsoft.com/office/drawing/2014/main" id="{425DA28E-D63E-956B-504C-34DF5733F166}"/>
                    </a:ext>
                  </a:extLst>
                </p:cNvPr>
                <p:cNvGrpSpPr/>
                <p:nvPr/>
              </p:nvGrpSpPr>
              <p:grpSpPr>
                <a:xfrm>
                  <a:off x="7555123" y="1787764"/>
                  <a:ext cx="300571" cy="285681"/>
                  <a:chOff x="44144" y="2169419"/>
                  <a:chExt cx="300571" cy="285681"/>
                </a:xfrm>
              </p:grpSpPr>
              <p:grpSp>
                <p:nvGrpSpPr>
                  <p:cNvPr id="894" name="Group 893">
                    <a:extLst>
                      <a:ext uri="{FF2B5EF4-FFF2-40B4-BE49-F238E27FC236}">
                        <a16:creationId xmlns:a16="http://schemas.microsoft.com/office/drawing/2014/main" id="{F7ABB097-87B9-FAB8-C764-5901B72ED3CC}"/>
                      </a:ext>
                    </a:extLst>
                  </p:cNvPr>
                  <p:cNvGrpSpPr/>
                  <p:nvPr/>
                </p:nvGrpSpPr>
                <p:grpSpPr>
                  <a:xfrm>
                    <a:off x="58632" y="2178101"/>
                    <a:ext cx="286083" cy="276999"/>
                    <a:chOff x="26404" y="1681367"/>
                    <a:chExt cx="286083" cy="276999"/>
                  </a:xfrm>
                </p:grpSpPr>
                <p:sp>
                  <p:nvSpPr>
                    <p:cNvPr id="898" name="TextBox 897">
                      <a:extLst>
                        <a:ext uri="{FF2B5EF4-FFF2-40B4-BE49-F238E27FC236}">
                          <a16:creationId xmlns:a16="http://schemas.microsoft.com/office/drawing/2014/main" id="{978BEA8F-CEA8-7EFE-1736-9F39DC794D5D}"/>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99" name="TextBox 898">
                      <a:extLst>
                        <a:ext uri="{FF2B5EF4-FFF2-40B4-BE49-F238E27FC236}">
                          <a16:creationId xmlns:a16="http://schemas.microsoft.com/office/drawing/2014/main" id="{F5D68C9F-7ED9-853D-4470-F541CA9FCA93}"/>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1"/>
                          </a:solidFill>
                        </a:rPr>
                        <a:t>+</a:t>
                      </a:r>
                    </a:p>
                  </p:txBody>
                </p:sp>
              </p:grpSp>
              <p:grpSp>
                <p:nvGrpSpPr>
                  <p:cNvPr id="895" name="Group 894">
                    <a:extLst>
                      <a:ext uri="{FF2B5EF4-FFF2-40B4-BE49-F238E27FC236}">
                        <a16:creationId xmlns:a16="http://schemas.microsoft.com/office/drawing/2014/main" id="{06B5E9E0-5294-42A6-0CCF-0884E40D57A1}"/>
                      </a:ext>
                    </a:extLst>
                  </p:cNvPr>
                  <p:cNvGrpSpPr/>
                  <p:nvPr/>
                </p:nvGrpSpPr>
                <p:grpSpPr>
                  <a:xfrm>
                    <a:off x="44144" y="2169419"/>
                    <a:ext cx="289062" cy="276999"/>
                    <a:chOff x="26404" y="1681367"/>
                    <a:chExt cx="289062" cy="276999"/>
                  </a:xfrm>
                </p:grpSpPr>
                <p:sp>
                  <p:nvSpPr>
                    <p:cNvPr id="896" name="TextBox 895">
                      <a:extLst>
                        <a:ext uri="{FF2B5EF4-FFF2-40B4-BE49-F238E27FC236}">
                          <a16:creationId xmlns:a16="http://schemas.microsoft.com/office/drawing/2014/main" id="{C38D16E5-A075-F272-7F0D-3AFFE1A2D839}"/>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97" name="TextBox 896">
                      <a:extLst>
                        <a:ext uri="{FF2B5EF4-FFF2-40B4-BE49-F238E27FC236}">
                          <a16:creationId xmlns:a16="http://schemas.microsoft.com/office/drawing/2014/main" id="{664361DC-F4D1-BB92-AE86-9637B6FBE0D7}"/>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1"/>
                          </a:solidFill>
                        </a:rPr>
                        <a:t>+</a:t>
                      </a:r>
                    </a:p>
                  </p:txBody>
                </p:sp>
              </p:grpSp>
            </p:grpSp>
            <p:grpSp>
              <p:nvGrpSpPr>
                <p:cNvPr id="813" name="Group 812">
                  <a:extLst>
                    <a:ext uri="{FF2B5EF4-FFF2-40B4-BE49-F238E27FC236}">
                      <a16:creationId xmlns:a16="http://schemas.microsoft.com/office/drawing/2014/main" id="{D151B073-6214-B9EE-B377-2CDC39E023A5}"/>
                    </a:ext>
                  </a:extLst>
                </p:cNvPr>
                <p:cNvGrpSpPr/>
                <p:nvPr/>
              </p:nvGrpSpPr>
              <p:grpSpPr>
                <a:xfrm>
                  <a:off x="7513127" y="1775129"/>
                  <a:ext cx="300571" cy="285681"/>
                  <a:chOff x="44144" y="2169419"/>
                  <a:chExt cx="300571" cy="285681"/>
                </a:xfrm>
              </p:grpSpPr>
              <p:grpSp>
                <p:nvGrpSpPr>
                  <p:cNvPr id="888" name="Group 887">
                    <a:extLst>
                      <a:ext uri="{FF2B5EF4-FFF2-40B4-BE49-F238E27FC236}">
                        <a16:creationId xmlns:a16="http://schemas.microsoft.com/office/drawing/2014/main" id="{783FF7AC-EF85-739C-A5AE-2165DB0A12DA}"/>
                      </a:ext>
                    </a:extLst>
                  </p:cNvPr>
                  <p:cNvGrpSpPr/>
                  <p:nvPr/>
                </p:nvGrpSpPr>
                <p:grpSpPr>
                  <a:xfrm>
                    <a:off x="58632" y="2178101"/>
                    <a:ext cx="286083" cy="276999"/>
                    <a:chOff x="26404" y="1681367"/>
                    <a:chExt cx="286083" cy="276999"/>
                  </a:xfrm>
                </p:grpSpPr>
                <p:sp>
                  <p:nvSpPr>
                    <p:cNvPr id="892" name="TextBox 891">
                      <a:extLst>
                        <a:ext uri="{FF2B5EF4-FFF2-40B4-BE49-F238E27FC236}">
                          <a16:creationId xmlns:a16="http://schemas.microsoft.com/office/drawing/2014/main" id="{337FB469-AFB7-067C-BA56-693E547206CB}"/>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93" name="TextBox 892">
                      <a:extLst>
                        <a:ext uri="{FF2B5EF4-FFF2-40B4-BE49-F238E27FC236}">
                          <a16:creationId xmlns:a16="http://schemas.microsoft.com/office/drawing/2014/main" id="{23C92391-BA4B-B121-4174-6447EA559347}"/>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1"/>
                          </a:solidFill>
                        </a:rPr>
                        <a:t>+</a:t>
                      </a:r>
                    </a:p>
                  </p:txBody>
                </p:sp>
              </p:grpSp>
              <p:grpSp>
                <p:nvGrpSpPr>
                  <p:cNvPr id="889" name="Group 888">
                    <a:extLst>
                      <a:ext uri="{FF2B5EF4-FFF2-40B4-BE49-F238E27FC236}">
                        <a16:creationId xmlns:a16="http://schemas.microsoft.com/office/drawing/2014/main" id="{51CC3135-0723-EC5A-3AEF-E767BF59E632}"/>
                      </a:ext>
                    </a:extLst>
                  </p:cNvPr>
                  <p:cNvGrpSpPr/>
                  <p:nvPr/>
                </p:nvGrpSpPr>
                <p:grpSpPr>
                  <a:xfrm>
                    <a:off x="44144" y="2169419"/>
                    <a:ext cx="289062" cy="276999"/>
                    <a:chOff x="26404" y="1681367"/>
                    <a:chExt cx="289062" cy="276999"/>
                  </a:xfrm>
                </p:grpSpPr>
                <p:sp>
                  <p:nvSpPr>
                    <p:cNvPr id="890" name="TextBox 889">
                      <a:extLst>
                        <a:ext uri="{FF2B5EF4-FFF2-40B4-BE49-F238E27FC236}">
                          <a16:creationId xmlns:a16="http://schemas.microsoft.com/office/drawing/2014/main" id="{20296539-8EA9-E150-D2DE-838046C6E964}"/>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91" name="TextBox 890">
                      <a:extLst>
                        <a:ext uri="{FF2B5EF4-FFF2-40B4-BE49-F238E27FC236}">
                          <a16:creationId xmlns:a16="http://schemas.microsoft.com/office/drawing/2014/main" id="{44C714C6-FB4F-E637-6B5A-760719723E2B}"/>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1"/>
                          </a:solidFill>
                        </a:rPr>
                        <a:t>+</a:t>
                      </a:r>
                    </a:p>
                  </p:txBody>
                </p:sp>
              </p:grpSp>
            </p:grpSp>
            <p:grpSp>
              <p:nvGrpSpPr>
                <p:cNvPr id="814" name="Group 813">
                  <a:extLst>
                    <a:ext uri="{FF2B5EF4-FFF2-40B4-BE49-F238E27FC236}">
                      <a16:creationId xmlns:a16="http://schemas.microsoft.com/office/drawing/2014/main" id="{1522BF37-7863-C264-EE7B-4B16E53F988F}"/>
                    </a:ext>
                  </a:extLst>
                </p:cNvPr>
                <p:cNvGrpSpPr/>
                <p:nvPr/>
              </p:nvGrpSpPr>
              <p:grpSpPr>
                <a:xfrm>
                  <a:off x="7473402" y="1774052"/>
                  <a:ext cx="300571" cy="285681"/>
                  <a:chOff x="44144" y="2169419"/>
                  <a:chExt cx="300571" cy="285681"/>
                </a:xfrm>
              </p:grpSpPr>
              <p:grpSp>
                <p:nvGrpSpPr>
                  <p:cNvPr id="882" name="Group 881">
                    <a:extLst>
                      <a:ext uri="{FF2B5EF4-FFF2-40B4-BE49-F238E27FC236}">
                        <a16:creationId xmlns:a16="http://schemas.microsoft.com/office/drawing/2014/main" id="{7880016C-46A0-C524-88F9-B5163DB3017E}"/>
                      </a:ext>
                    </a:extLst>
                  </p:cNvPr>
                  <p:cNvGrpSpPr/>
                  <p:nvPr/>
                </p:nvGrpSpPr>
                <p:grpSpPr>
                  <a:xfrm>
                    <a:off x="58632" y="2178101"/>
                    <a:ext cx="286083" cy="276999"/>
                    <a:chOff x="26404" y="1681367"/>
                    <a:chExt cx="286083" cy="276999"/>
                  </a:xfrm>
                </p:grpSpPr>
                <p:sp>
                  <p:nvSpPr>
                    <p:cNvPr id="886" name="TextBox 885">
                      <a:extLst>
                        <a:ext uri="{FF2B5EF4-FFF2-40B4-BE49-F238E27FC236}">
                          <a16:creationId xmlns:a16="http://schemas.microsoft.com/office/drawing/2014/main" id="{DB87317E-0D37-711C-DD2B-0D1B80F46612}"/>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87" name="TextBox 886">
                      <a:extLst>
                        <a:ext uri="{FF2B5EF4-FFF2-40B4-BE49-F238E27FC236}">
                          <a16:creationId xmlns:a16="http://schemas.microsoft.com/office/drawing/2014/main" id="{D0CC9675-9F94-B994-6049-865A7E287818}"/>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1"/>
                          </a:solidFill>
                        </a:rPr>
                        <a:t>+</a:t>
                      </a:r>
                    </a:p>
                  </p:txBody>
                </p:sp>
              </p:grpSp>
              <p:grpSp>
                <p:nvGrpSpPr>
                  <p:cNvPr id="883" name="Group 882">
                    <a:extLst>
                      <a:ext uri="{FF2B5EF4-FFF2-40B4-BE49-F238E27FC236}">
                        <a16:creationId xmlns:a16="http://schemas.microsoft.com/office/drawing/2014/main" id="{9C82DE61-0C27-9C50-8ACC-A3604842DC05}"/>
                      </a:ext>
                    </a:extLst>
                  </p:cNvPr>
                  <p:cNvGrpSpPr/>
                  <p:nvPr/>
                </p:nvGrpSpPr>
                <p:grpSpPr>
                  <a:xfrm>
                    <a:off x="44144" y="2169419"/>
                    <a:ext cx="289062" cy="276999"/>
                    <a:chOff x="26404" y="1681367"/>
                    <a:chExt cx="289062" cy="276999"/>
                  </a:xfrm>
                </p:grpSpPr>
                <p:sp>
                  <p:nvSpPr>
                    <p:cNvPr id="884" name="TextBox 883">
                      <a:extLst>
                        <a:ext uri="{FF2B5EF4-FFF2-40B4-BE49-F238E27FC236}">
                          <a16:creationId xmlns:a16="http://schemas.microsoft.com/office/drawing/2014/main" id="{A629B775-C2C7-F1D3-61D4-AEB094119185}"/>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85" name="TextBox 884">
                      <a:extLst>
                        <a:ext uri="{FF2B5EF4-FFF2-40B4-BE49-F238E27FC236}">
                          <a16:creationId xmlns:a16="http://schemas.microsoft.com/office/drawing/2014/main" id="{138E26E8-5DB6-8930-E7D8-FC46A0BAC47C}"/>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1"/>
                          </a:solidFill>
                        </a:rPr>
                        <a:t>+</a:t>
                      </a:r>
                    </a:p>
                  </p:txBody>
                </p:sp>
              </p:grpSp>
            </p:grpSp>
            <p:grpSp>
              <p:nvGrpSpPr>
                <p:cNvPr id="815" name="Group 814">
                  <a:extLst>
                    <a:ext uri="{FF2B5EF4-FFF2-40B4-BE49-F238E27FC236}">
                      <a16:creationId xmlns:a16="http://schemas.microsoft.com/office/drawing/2014/main" id="{6F812158-FC5D-631F-E7F3-11149F5B48C3}"/>
                    </a:ext>
                  </a:extLst>
                </p:cNvPr>
                <p:cNvGrpSpPr/>
                <p:nvPr/>
              </p:nvGrpSpPr>
              <p:grpSpPr>
                <a:xfrm>
                  <a:off x="7392330" y="1753741"/>
                  <a:ext cx="300571" cy="285681"/>
                  <a:chOff x="44144" y="2169419"/>
                  <a:chExt cx="300571" cy="285681"/>
                </a:xfrm>
              </p:grpSpPr>
              <p:grpSp>
                <p:nvGrpSpPr>
                  <p:cNvPr id="876" name="Group 875">
                    <a:extLst>
                      <a:ext uri="{FF2B5EF4-FFF2-40B4-BE49-F238E27FC236}">
                        <a16:creationId xmlns:a16="http://schemas.microsoft.com/office/drawing/2014/main" id="{B0E53CF7-0811-F90B-B6AF-D3F6C23D59F7}"/>
                      </a:ext>
                    </a:extLst>
                  </p:cNvPr>
                  <p:cNvGrpSpPr/>
                  <p:nvPr/>
                </p:nvGrpSpPr>
                <p:grpSpPr>
                  <a:xfrm>
                    <a:off x="58632" y="2178101"/>
                    <a:ext cx="286083" cy="276999"/>
                    <a:chOff x="26404" y="1681367"/>
                    <a:chExt cx="286083" cy="276999"/>
                  </a:xfrm>
                </p:grpSpPr>
                <p:sp>
                  <p:nvSpPr>
                    <p:cNvPr id="880" name="TextBox 879">
                      <a:extLst>
                        <a:ext uri="{FF2B5EF4-FFF2-40B4-BE49-F238E27FC236}">
                          <a16:creationId xmlns:a16="http://schemas.microsoft.com/office/drawing/2014/main" id="{33117187-FA04-7C36-2DF4-8F82289045AD}"/>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81" name="TextBox 880">
                      <a:extLst>
                        <a:ext uri="{FF2B5EF4-FFF2-40B4-BE49-F238E27FC236}">
                          <a16:creationId xmlns:a16="http://schemas.microsoft.com/office/drawing/2014/main" id="{E10EFB37-CC6E-E6D8-21B8-A3D9213E61A7}"/>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1"/>
                          </a:solidFill>
                        </a:rPr>
                        <a:t>+</a:t>
                      </a:r>
                    </a:p>
                  </p:txBody>
                </p:sp>
              </p:grpSp>
              <p:grpSp>
                <p:nvGrpSpPr>
                  <p:cNvPr id="877" name="Group 876">
                    <a:extLst>
                      <a:ext uri="{FF2B5EF4-FFF2-40B4-BE49-F238E27FC236}">
                        <a16:creationId xmlns:a16="http://schemas.microsoft.com/office/drawing/2014/main" id="{FD7EC992-8E50-7DD8-8E93-C98A7681EBCE}"/>
                      </a:ext>
                    </a:extLst>
                  </p:cNvPr>
                  <p:cNvGrpSpPr/>
                  <p:nvPr/>
                </p:nvGrpSpPr>
                <p:grpSpPr>
                  <a:xfrm>
                    <a:off x="44144" y="2169419"/>
                    <a:ext cx="289062" cy="276999"/>
                    <a:chOff x="26404" y="1681367"/>
                    <a:chExt cx="289062" cy="276999"/>
                  </a:xfrm>
                </p:grpSpPr>
                <p:sp>
                  <p:nvSpPr>
                    <p:cNvPr id="878" name="TextBox 877">
                      <a:extLst>
                        <a:ext uri="{FF2B5EF4-FFF2-40B4-BE49-F238E27FC236}">
                          <a16:creationId xmlns:a16="http://schemas.microsoft.com/office/drawing/2014/main" id="{9805E00A-6805-7495-144E-AEFA552EA92F}"/>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79" name="TextBox 878">
                      <a:extLst>
                        <a:ext uri="{FF2B5EF4-FFF2-40B4-BE49-F238E27FC236}">
                          <a16:creationId xmlns:a16="http://schemas.microsoft.com/office/drawing/2014/main" id="{B17D27B6-525C-DF47-842F-9DAC976E6106}"/>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1"/>
                          </a:solidFill>
                        </a:rPr>
                        <a:t>+</a:t>
                      </a:r>
                    </a:p>
                  </p:txBody>
                </p:sp>
              </p:grpSp>
            </p:grpSp>
            <p:grpSp>
              <p:nvGrpSpPr>
                <p:cNvPr id="816" name="Group 815">
                  <a:extLst>
                    <a:ext uri="{FF2B5EF4-FFF2-40B4-BE49-F238E27FC236}">
                      <a16:creationId xmlns:a16="http://schemas.microsoft.com/office/drawing/2014/main" id="{BE752CA6-542A-E20F-FE3A-E07332F4B98C}"/>
                    </a:ext>
                  </a:extLst>
                </p:cNvPr>
                <p:cNvGrpSpPr/>
                <p:nvPr/>
              </p:nvGrpSpPr>
              <p:grpSpPr>
                <a:xfrm>
                  <a:off x="7434542" y="1775226"/>
                  <a:ext cx="314335" cy="277971"/>
                  <a:chOff x="160143" y="1833767"/>
                  <a:chExt cx="314335" cy="277971"/>
                </a:xfrm>
              </p:grpSpPr>
              <p:grpSp>
                <p:nvGrpSpPr>
                  <p:cNvPr id="872" name="Group 871">
                    <a:extLst>
                      <a:ext uri="{FF2B5EF4-FFF2-40B4-BE49-F238E27FC236}">
                        <a16:creationId xmlns:a16="http://schemas.microsoft.com/office/drawing/2014/main" id="{46690D4C-7341-5507-5176-BA852B0331C9}"/>
                      </a:ext>
                    </a:extLst>
                  </p:cNvPr>
                  <p:cNvGrpSpPr/>
                  <p:nvPr/>
                </p:nvGrpSpPr>
                <p:grpSpPr>
                  <a:xfrm>
                    <a:off x="178804" y="1833767"/>
                    <a:ext cx="295674" cy="276999"/>
                    <a:chOff x="26404" y="1681367"/>
                    <a:chExt cx="295674" cy="276999"/>
                  </a:xfrm>
                </p:grpSpPr>
                <p:sp>
                  <p:nvSpPr>
                    <p:cNvPr id="874" name="TextBox 873">
                      <a:extLst>
                        <a:ext uri="{FF2B5EF4-FFF2-40B4-BE49-F238E27FC236}">
                          <a16:creationId xmlns:a16="http://schemas.microsoft.com/office/drawing/2014/main" id="{2FA81B2A-FB53-0B3F-9C2E-1901AFA07068}"/>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75" name="TextBox 874">
                      <a:extLst>
                        <a:ext uri="{FF2B5EF4-FFF2-40B4-BE49-F238E27FC236}">
                          <a16:creationId xmlns:a16="http://schemas.microsoft.com/office/drawing/2014/main" id="{1C25E670-F41C-F546-F0B8-67B2CEEA0D15}"/>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1"/>
                          </a:solidFill>
                        </a:rPr>
                        <a:t>+</a:t>
                      </a:r>
                    </a:p>
                  </p:txBody>
                </p:sp>
              </p:grpSp>
              <p:sp>
                <p:nvSpPr>
                  <p:cNvPr id="873" name="TextBox 872">
                    <a:extLst>
                      <a:ext uri="{FF2B5EF4-FFF2-40B4-BE49-F238E27FC236}">
                        <a16:creationId xmlns:a16="http://schemas.microsoft.com/office/drawing/2014/main" id="{A494F180-8C32-5838-1F42-88A7CF81520C}"/>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1"/>
                        </a:solidFill>
                      </a:rPr>
                      <a:t>+</a:t>
                    </a:r>
                  </a:p>
                </p:txBody>
              </p:sp>
            </p:grpSp>
            <p:grpSp>
              <p:nvGrpSpPr>
                <p:cNvPr id="817" name="Group 816">
                  <a:extLst>
                    <a:ext uri="{FF2B5EF4-FFF2-40B4-BE49-F238E27FC236}">
                      <a16:creationId xmlns:a16="http://schemas.microsoft.com/office/drawing/2014/main" id="{468D2694-1FBF-8D42-1594-4027DEB17845}"/>
                    </a:ext>
                  </a:extLst>
                </p:cNvPr>
                <p:cNvGrpSpPr/>
                <p:nvPr/>
              </p:nvGrpSpPr>
              <p:grpSpPr>
                <a:xfrm>
                  <a:off x="7336441" y="1738108"/>
                  <a:ext cx="314335" cy="277971"/>
                  <a:chOff x="160143" y="1833767"/>
                  <a:chExt cx="314335" cy="277971"/>
                </a:xfrm>
              </p:grpSpPr>
              <p:grpSp>
                <p:nvGrpSpPr>
                  <p:cNvPr id="868" name="Group 867">
                    <a:extLst>
                      <a:ext uri="{FF2B5EF4-FFF2-40B4-BE49-F238E27FC236}">
                        <a16:creationId xmlns:a16="http://schemas.microsoft.com/office/drawing/2014/main" id="{54EE1DA6-4E1F-B049-5CBB-CC34E947B566}"/>
                      </a:ext>
                    </a:extLst>
                  </p:cNvPr>
                  <p:cNvGrpSpPr/>
                  <p:nvPr/>
                </p:nvGrpSpPr>
                <p:grpSpPr>
                  <a:xfrm>
                    <a:off x="178804" y="1833767"/>
                    <a:ext cx="295674" cy="276999"/>
                    <a:chOff x="26404" y="1681367"/>
                    <a:chExt cx="295674" cy="276999"/>
                  </a:xfrm>
                </p:grpSpPr>
                <p:sp>
                  <p:nvSpPr>
                    <p:cNvPr id="870" name="TextBox 869">
                      <a:extLst>
                        <a:ext uri="{FF2B5EF4-FFF2-40B4-BE49-F238E27FC236}">
                          <a16:creationId xmlns:a16="http://schemas.microsoft.com/office/drawing/2014/main" id="{876E710C-2807-6D73-ACC0-74409D1459A9}"/>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71" name="TextBox 870">
                      <a:extLst>
                        <a:ext uri="{FF2B5EF4-FFF2-40B4-BE49-F238E27FC236}">
                          <a16:creationId xmlns:a16="http://schemas.microsoft.com/office/drawing/2014/main" id="{059F68C3-F41D-E01E-0992-B45DFFE29D66}"/>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1"/>
                          </a:solidFill>
                        </a:rPr>
                        <a:t>+</a:t>
                      </a:r>
                    </a:p>
                  </p:txBody>
                </p:sp>
              </p:grpSp>
              <p:sp>
                <p:nvSpPr>
                  <p:cNvPr id="869" name="TextBox 868">
                    <a:extLst>
                      <a:ext uri="{FF2B5EF4-FFF2-40B4-BE49-F238E27FC236}">
                        <a16:creationId xmlns:a16="http://schemas.microsoft.com/office/drawing/2014/main" id="{D57B9BEC-D48A-844A-321B-BF0E573FD322}"/>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1"/>
                        </a:solidFill>
                      </a:rPr>
                      <a:t>+</a:t>
                    </a:r>
                  </a:p>
                </p:txBody>
              </p:sp>
            </p:grpSp>
            <p:grpSp>
              <p:nvGrpSpPr>
                <p:cNvPr id="818" name="Group 817">
                  <a:extLst>
                    <a:ext uri="{FF2B5EF4-FFF2-40B4-BE49-F238E27FC236}">
                      <a16:creationId xmlns:a16="http://schemas.microsoft.com/office/drawing/2014/main" id="{7579A73B-C1B9-ABF2-ECC0-401D6FFA19A9}"/>
                    </a:ext>
                  </a:extLst>
                </p:cNvPr>
                <p:cNvGrpSpPr/>
                <p:nvPr/>
              </p:nvGrpSpPr>
              <p:grpSpPr>
                <a:xfrm>
                  <a:off x="7294128" y="1733516"/>
                  <a:ext cx="314335" cy="277971"/>
                  <a:chOff x="160143" y="1833767"/>
                  <a:chExt cx="314335" cy="277971"/>
                </a:xfrm>
              </p:grpSpPr>
              <p:grpSp>
                <p:nvGrpSpPr>
                  <p:cNvPr id="864" name="Group 863">
                    <a:extLst>
                      <a:ext uri="{FF2B5EF4-FFF2-40B4-BE49-F238E27FC236}">
                        <a16:creationId xmlns:a16="http://schemas.microsoft.com/office/drawing/2014/main" id="{7254FD6D-0C5F-17B8-5368-5950DAC600BE}"/>
                      </a:ext>
                    </a:extLst>
                  </p:cNvPr>
                  <p:cNvGrpSpPr/>
                  <p:nvPr/>
                </p:nvGrpSpPr>
                <p:grpSpPr>
                  <a:xfrm>
                    <a:off x="178804" y="1833767"/>
                    <a:ext cx="295674" cy="276999"/>
                    <a:chOff x="26404" y="1681367"/>
                    <a:chExt cx="295674" cy="276999"/>
                  </a:xfrm>
                </p:grpSpPr>
                <p:sp>
                  <p:nvSpPr>
                    <p:cNvPr id="866" name="TextBox 865">
                      <a:extLst>
                        <a:ext uri="{FF2B5EF4-FFF2-40B4-BE49-F238E27FC236}">
                          <a16:creationId xmlns:a16="http://schemas.microsoft.com/office/drawing/2014/main" id="{70566E70-47F3-33E8-DABA-F3C9EEBB272E}"/>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67" name="TextBox 866">
                      <a:extLst>
                        <a:ext uri="{FF2B5EF4-FFF2-40B4-BE49-F238E27FC236}">
                          <a16:creationId xmlns:a16="http://schemas.microsoft.com/office/drawing/2014/main" id="{BD2C62A1-08D6-E0B2-BEC7-71EA4001A1EB}"/>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1"/>
                          </a:solidFill>
                        </a:rPr>
                        <a:t>+</a:t>
                      </a:r>
                    </a:p>
                  </p:txBody>
                </p:sp>
              </p:grpSp>
              <p:sp>
                <p:nvSpPr>
                  <p:cNvPr id="865" name="TextBox 864">
                    <a:extLst>
                      <a:ext uri="{FF2B5EF4-FFF2-40B4-BE49-F238E27FC236}">
                        <a16:creationId xmlns:a16="http://schemas.microsoft.com/office/drawing/2014/main" id="{2F337547-DA6F-B742-1C7C-9F01705F64C5}"/>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1"/>
                        </a:solidFill>
                      </a:rPr>
                      <a:t>+</a:t>
                    </a:r>
                  </a:p>
                </p:txBody>
              </p:sp>
            </p:grpSp>
            <p:grpSp>
              <p:nvGrpSpPr>
                <p:cNvPr id="819" name="Group 818">
                  <a:extLst>
                    <a:ext uri="{FF2B5EF4-FFF2-40B4-BE49-F238E27FC236}">
                      <a16:creationId xmlns:a16="http://schemas.microsoft.com/office/drawing/2014/main" id="{4133152B-E91B-120A-180C-916A05190A00}"/>
                    </a:ext>
                  </a:extLst>
                </p:cNvPr>
                <p:cNvGrpSpPr/>
                <p:nvPr/>
              </p:nvGrpSpPr>
              <p:grpSpPr>
                <a:xfrm>
                  <a:off x="7230134" y="1726213"/>
                  <a:ext cx="314335" cy="277971"/>
                  <a:chOff x="160143" y="1833767"/>
                  <a:chExt cx="314335" cy="277971"/>
                </a:xfrm>
              </p:grpSpPr>
              <p:grpSp>
                <p:nvGrpSpPr>
                  <p:cNvPr id="860" name="Group 859">
                    <a:extLst>
                      <a:ext uri="{FF2B5EF4-FFF2-40B4-BE49-F238E27FC236}">
                        <a16:creationId xmlns:a16="http://schemas.microsoft.com/office/drawing/2014/main" id="{579A86B6-5B28-BC25-41CF-8E642164A4C2}"/>
                      </a:ext>
                    </a:extLst>
                  </p:cNvPr>
                  <p:cNvGrpSpPr/>
                  <p:nvPr/>
                </p:nvGrpSpPr>
                <p:grpSpPr>
                  <a:xfrm>
                    <a:off x="178804" y="1833767"/>
                    <a:ext cx="295674" cy="276999"/>
                    <a:chOff x="26404" y="1681367"/>
                    <a:chExt cx="295674" cy="276999"/>
                  </a:xfrm>
                </p:grpSpPr>
                <p:sp>
                  <p:nvSpPr>
                    <p:cNvPr id="862" name="TextBox 861">
                      <a:extLst>
                        <a:ext uri="{FF2B5EF4-FFF2-40B4-BE49-F238E27FC236}">
                          <a16:creationId xmlns:a16="http://schemas.microsoft.com/office/drawing/2014/main" id="{8D9D040F-8101-410F-1BCD-D30B3680DCFB}"/>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63" name="TextBox 862">
                      <a:extLst>
                        <a:ext uri="{FF2B5EF4-FFF2-40B4-BE49-F238E27FC236}">
                          <a16:creationId xmlns:a16="http://schemas.microsoft.com/office/drawing/2014/main" id="{D95E6C1A-E74F-70B2-F94B-2A047E526375}"/>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1"/>
                          </a:solidFill>
                        </a:rPr>
                        <a:t>+</a:t>
                      </a:r>
                    </a:p>
                  </p:txBody>
                </p:sp>
              </p:grpSp>
              <p:sp>
                <p:nvSpPr>
                  <p:cNvPr id="861" name="TextBox 860">
                    <a:extLst>
                      <a:ext uri="{FF2B5EF4-FFF2-40B4-BE49-F238E27FC236}">
                        <a16:creationId xmlns:a16="http://schemas.microsoft.com/office/drawing/2014/main" id="{169B3079-B8A1-889A-5A37-7D6251A5DDF3}"/>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1"/>
                        </a:solidFill>
                      </a:rPr>
                      <a:t>+</a:t>
                    </a:r>
                  </a:p>
                </p:txBody>
              </p:sp>
            </p:grpSp>
            <p:grpSp>
              <p:nvGrpSpPr>
                <p:cNvPr id="820" name="Group 819">
                  <a:extLst>
                    <a:ext uri="{FF2B5EF4-FFF2-40B4-BE49-F238E27FC236}">
                      <a16:creationId xmlns:a16="http://schemas.microsoft.com/office/drawing/2014/main" id="{36F771CD-DCFF-7157-D47C-1B828D0BAED7}"/>
                    </a:ext>
                  </a:extLst>
                </p:cNvPr>
                <p:cNvGrpSpPr/>
                <p:nvPr/>
              </p:nvGrpSpPr>
              <p:grpSpPr>
                <a:xfrm>
                  <a:off x="7177275" y="1726777"/>
                  <a:ext cx="314335" cy="277971"/>
                  <a:chOff x="160143" y="1833767"/>
                  <a:chExt cx="314335" cy="277971"/>
                </a:xfrm>
              </p:grpSpPr>
              <p:grpSp>
                <p:nvGrpSpPr>
                  <p:cNvPr id="856" name="Group 855">
                    <a:extLst>
                      <a:ext uri="{FF2B5EF4-FFF2-40B4-BE49-F238E27FC236}">
                        <a16:creationId xmlns:a16="http://schemas.microsoft.com/office/drawing/2014/main" id="{153464DB-C576-2471-8530-55C731CD819F}"/>
                      </a:ext>
                    </a:extLst>
                  </p:cNvPr>
                  <p:cNvGrpSpPr/>
                  <p:nvPr/>
                </p:nvGrpSpPr>
                <p:grpSpPr>
                  <a:xfrm>
                    <a:off x="178804" y="1833767"/>
                    <a:ext cx="295674" cy="276999"/>
                    <a:chOff x="26404" y="1681367"/>
                    <a:chExt cx="295674" cy="276999"/>
                  </a:xfrm>
                </p:grpSpPr>
                <p:sp>
                  <p:nvSpPr>
                    <p:cNvPr id="858" name="TextBox 857">
                      <a:extLst>
                        <a:ext uri="{FF2B5EF4-FFF2-40B4-BE49-F238E27FC236}">
                          <a16:creationId xmlns:a16="http://schemas.microsoft.com/office/drawing/2014/main" id="{238DF76B-0A23-757E-0CC4-D4BFED13F673}"/>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59" name="TextBox 858">
                      <a:extLst>
                        <a:ext uri="{FF2B5EF4-FFF2-40B4-BE49-F238E27FC236}">
                          <a16:creationId xmlns:a16="http://schemas.microsoft.com/office/drawing/2014/main" id="{F63EE109-7D37-574B-0DBF-8D2814E438F6}"/>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1"/>
                          </a:solidFill>
                        </a:rPr>
                        <a:t>+</a:t>
                      </a:r>
                    </a:p>
                  </p:txBody>
                </p:sp>
              </p:grpSp>
              <p:sp>
                <p:nvSpPr>
                  <p:cNvPr id="857" name="TextBox 856">
                    <a:extLst>
                      <a:ext uri="{FF2B5EF4-FFF2-40B4-BE49-F238E27FC236}">
                        <a16:creationId xmlns:a16="http://schemas.microsoft.com/office/drawing/2014/main" id="{52BCC6E4-74D1-6E38-ECE1-C355E31BE829}"/>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1"/>
                        </a:solidFill>
                      </a:rPr>
                      <a:t>+</a:t>
                    </a:r>
                  </a:p>
                </p:txBody>
              </p:sp>
            </p:grpSp>
            <p:grpSp>
              <p:nvGrpSpPr>
                <p:cNvPr id="821" name="Group 820">
                  <a:extLst>
                    <a:ext uri="{FF2B5EF4-FFF2-40B4-BE49-F238E27FC236}">
                      <a16:creationId xmlns:a16="http://schemas.microsoft.com/office/drawing/2014/main" id="{F5EC8C75-7F80-E128-0C57-A8F9E4318A26}"/>
                    </a:ext>
                  </a:extLst>
                </p:cNvPr>
                <p:cNvGrpSpPr/>
                <p:nvPr/>
              </p:nvGrpSpPr>
              <p:grpSpPr>
                <a:xfrm>
                  <a:off x="7142278" y="1725320"/>
                  <a:ext cx="314335" cy="277971"/>
                  <a:chOff x="160143" y="1833767"/>
                  <a:chExt cx="314335" cy="277971"/>
                </a:xfrm>
              </p:grpSpPr>
              <p:grpSp>
                <p:nvGrpSpPr>
                  <p:cNvPr id="852" name="Group 851">
                    <a:extLst>
                      <a:ext uri="{FF2B5EF4-FFF2-40B4-BE49-F238E27FC236}">
                        <a16:creationId xmlns:a16="http://schemas.microsoft.com/office/drawing/2014/main" id="{92B62FE3-7D44-990F-5B71-114CD1A2572D}"/>
                      </a:ext>
                    </a:extLst>
                  </p:cNvPr>
                  <p:cNvGrpSpPr/>
                  <p:nvPr/>
                </p:nvGrpSpPr>
                <p:grpSpPr>
                  <a:xfrm>
                    <a:off x="178804" y="1833767"/>
                    <a:ext cx="295674" cy="276999"/>
                    <a:chOff x="26404" y="1681367"/>
                    <a:chExt cx="295674" cy="276999"/>
                  </a:xfrm>
                </p:grpSpPr>
                <p:sp>
                  <p:nvSpPr>
                    <p:cNvPr id="854" name="TextBox 853">
                      <a:extLst>
                        <a:ext uri="{FF2B5EF4-FFF2-40B4-BE49-F238E27FC236}">
                          <a16:creationId xmlns:a16="http://schemas.microsoft.com/office/drawing/2014/main" id="{72764F45-7A97-23C5-9817-F51DA370A29D}"/>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55" name="TextBox 854">
                      <a:extLst>
                        <a:ext uri="{FF2B5EF4-FFF2-40B4-BE49-F238E27FC236}">
                          <a16:creationId xmlns:a16="http://schemas.microsoft.com/office/drawing/2014/main" id="{6D15CF25-F575-C555-2907-E1458D71D81C}"/>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1"/>
                          </a:solidFill>
                        </a:rPr>
                        <a:t>+</a:t>
                      </a:r>
                    </a:p>
                  </p:txBody>
                </p:sp>
              </p:grpSp>
              <p:sp>
                <p:nvSpPr>
                  <p:cNvPr id="853" name="TextBox 852">
                    <a:extLst>
                      <a:ext uri="{FF2B5EF4-FFF2-40B4-BE49-F238E27FC236}">
                        <a16:creationId xmlns:a16="http://schemas.microsoft.com/office/drawing/2014/main" id="{194F7C45-1BE9-6EFB-AD49-B9BD834E6C24}"/>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1"/>
                        </a:solidFill>
                      </a:rPr>
                      <a:t>+</a:t>
                    </a:r>
                  </a:p>
                </p:txBody>
              </p:sp>
            </p:grpSp>
            <p:sp>
              <p:nvSpPr>
                <p:cNvPr id="822" name="TextBox 821">
                  <a:extLst>
                    <a:ext uri="{FF2B5EF4-FFF2-40B4-BE49-F238E27FC236}">
                      <a16:creationId xmlns:a16="http://schemas.microsoft.com/office/drawing/2014/main" id="{1F9E71DE-2754-4393-E78D-11B070912F10}"/>
                    </a:ext>
                  </a:extLst>
                </p:cNvPr>
                <p:cNvSpPr txBox="1"/>
                <p:nvPr/>
              </p:nvSpPr>
              <p:spPr>
                <a:xfrm>
                  <a:off x="7102508" y="1724340"/>
                  <a:ext cx="274434" cy="276999"/>
                </a:xfrm>
                <a:prstGeom prst="rect">
                  <a:avLst/>
                </a:prstGeom>
                <a:noFill/>
              </p:spPr>
              <p:txBody>
                <a:bodyPr wrap="none" rtlCol="0">
                  <a:spAutoFit/>
                </a:bodyPr>
                <a:lstStyle/>
                <a:p>
                  <a:r>
                    <a:rPr lang="en-US" sz="1200">
                      <a:solidFill>
                        <a:schemeClr val="accent1"/>
                      </a:solidFill>
                    </a:rPr>
                    <a:t>+</a:t>
                  </a:r>
                </a:p>
              </p:txBody>
            </p:sp>
            <p:grpSp>
              <p:nvGrpSpPr>
                <p:cNvPr id="823" name="Group 822">
                  <a:extLst>
                    <a:ext uri="{FF2B5EF4-FFF2-40B4-BE49-F238E27FC236}">
                      <a16:creationId xmlns:a16="http://schemas.microsoft.com/office/drawing/2014/main" id="{E6B1F7D3-832F-5C50-9ECF-5C7F059A403D}"/>
                    </a:ext>
                  </a:extLst>
                </p:cNvPr>
                <p:cNvGrpSpPr/>
                <p:nvPr/>
              </p:nvGrpSpPr>
              <p:grpSpPr>
                <a:xfrm>
                  <a:off x="7045531" y="1714541"/>
                  <a:ext cx="292477" cy="276999"/>
                  <a:chOff x="26404" y="1681367"/>
                  <a:chExt cx="292477" cy="276999"/>
                </a:xfrm>
              </p:grpSpPr>
              <p:sp>
                <p:nvSpPr>
                  <p:cNvPr id="850" name="TextBox 849">
                    <a:extLst>
                      <a:ext uri="{FF2B5EF4-FFF2-40B4-BE49-F238E27FC236}">
                        <a16:creationId xmlns:a16="http://schemas.microsoft.com/office/drawing/2014/main" id="{64BAFB75-D50E-3CD4-A702-216395866A80}"/>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51" name="TextBox 850">
                    <a:extLst>
                      <a:ext uri="{FF2B5EF4-FFF2-40B4-BE49-F238E27FC236}">
                        <a16:creationId xmlns:a16="http://schemas.microsoft.com/office/drawing/2014/main" id="{068697DB-3163-23EA-0271-165304AA2B18}"/>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1"/>
                        </a:solidFill>
                      </a:rPr>
                      <a:t>+</a:t>
                    </a:r>
                  </a:p>
                </p:txBody>
              </p:sp>
            </p:grpSp>
            <p:grpSp>
              <p:nvGrpSpPr>
                <p:cNvPr id="824" name="Group 823">
                  <a:extLst>
                    <a:ext uri="{FF2B5EF4-FFF2-40B4-BE49-F238E27FC236}">
                      <a16:creationId xmlns:a16="http://schemas.microsoft.com/office/drawing/2014/main" id="{677B7BA2-9F58-B3F2-62DD-8EF267D8CFCF}"/>
                    </a:ext>
                  </a:extLst>
                </p:cNvPr>
                <p:cNvGrpSpPr/>
                <p:nvPr/>
              </p:nvGrpSpPr>
              <p:grpSpPr>
                <a:xfrm>
                  <a:off x="6982482" y="1705538"/>
                  <a:ext cx="314335" cy="277971"/>
                  <a:chOff x="160143" y="1833767"/>
                  <a:chExt cx="314335" cy="277971"/>
                </a:xfrm>
              </p:grpSpPr>
              <p:grpSp>
                <p:nvGrpSpPr>
                  <p:cNvPr id="846" name="Group 845">
                    <a:extLst>
                      <a:ext uri="{FF2B5EF4-FFF2-40B4-BE49-F238E27FC236}">
                        <a16:creationId xmlns:a16="http://schemas.microsoft.com/office/drawing/2014/main" id="{4E677286-82FA-3B87-6E97-2E7F0F94210B}"/>
                      </a:ext>
                    </a:extLst>
                  </p:cNvPr>
                  <p:cNvGrpSpPr/>
                  <p:nvPr/>
                </p:nvGrpSpPr>
                <p:grpSpPr>
                  <a:xfrm>
                    <a:off x="178804" y="1833767"/>
                    <a:ext cx="295674" cy="276999"/>
                    <a:chOff x="26404" y="1681367"/>
                    <a:chExt cx="295674" cy="276999"/>
                  </a:xfrm>
                </p:grpSpPr>
                <p:sp>
                  <p:nvSpPr>
                    <p:cNvPr id="848" name="TextBox 847">
                      <a:extLst>
                        <a:ext uri="{FF2B5EF4-FFF2-40B4-BE49-F238E27FC236}">
                          <a16:creationId xmlns:a16="http://schemas.microsoft.com/office/drawing/2014/main" id="{B0AF48D0-DC36-DF4C-086E-203A29A58263}"/>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49" name="TextBox 848">
                      <a:extLst>
                        <a:ext uri="{FF2B5EF4-FFF2-40B4-BE49-F238E27FC236}">
                          <a16:creationId xmlns:a16="http://schemas.microsoft.com/office/drawing/2014/main" id="{14D6D789-224E-6814-6F0F-4ACBD3C0BF77}"/>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1"/>
                          </a:solidFill>
                        </a:rPr>
                        <a:t>+</a:t>
                      </a:r>
                    </a:p>
                  </p:txBody>
                </p:sp>
              </p:grpSp>
              <p:sp>
                <p:nvSpPr>
                  <p:cNvPr id="847" name="TextBox 846">
                    <a:extLst>
                      <a:ext uri="{FF2B5EF4-FFF2-40B4-BE49-F238E27FC236}">
                        <a16:creationId xmlns:a16="http://schemas.microsoft.com/office/drawing/2014/main" id="{428BF48F-6493-29DA-C207-9B4906495135}"/>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1"/>
                        </a:solidFill>
                      </a:rPr>
                      <a:t>+</a:t>
                    </a:r>
                  </a:p>
                </p:txBody>
              </p:sp>
            </p:grpSp>
            <p:grpSp>
              <p:nvGrpSpPr>
                <p:cNvPr id="825" name="Group 824">
                  <a:extLst>
                    <a:ext uri="{FF2B5EF4-FFF2-40B4-BE49-F238E27FC236}">
                      <a16:creationId xmlns:a16="http://schemas.microsoft.com/office/drawing/2014/main" id="{CA76CDFA-34C8-65FD-78A5-A68D014FB2B5}"/>
                    </a:ext>
                  </a:extLst>
                </p:cNvPr>
                <p:cNvGrpSpPr/>
                <p:nvPr/>
              </p:nvGrpSpPr>
              <p:grpSpPr>
                <a:xfrm>
                  <a:off x="6805506" y="1682877"/>
                  <a:ext cx="292477" cy="276999"/>
                  <a:chOff x="26404" y="1681367"/>
                  <a:chExt cx="292477" cy="276999"/>
                </a:xfrm>
              </p:grpSpPr>
              <p:sp>
                <p:nvSpPr>
                  <p:cNvPr id="844" name="TextBox 843">
                    <a:extLst>
                      <a:ext uri="{FF2B5EF4-FFF2-40B4-BE49-F238E27FC236}">
                        <a16:creationId xmlns:a16="http://schemas.microsoft.com/office/drawing/2014/main" id="{7D39C044-1693-BE5B-B5AB-415E1F60AEC3}"/>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45" name="TextBox 844">
                    <a:extLst>
                      <a:ext uri="{FF2B5EF4-FFF2-40B4-BE49-F238E27FC236}">
                        <a16:creationId xmlns:a16="http://schemas.microsoft.com/office/drawing/2014/main" id="{119D086A-C5AC-C158-2876-44C993D25D4F}"/>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1"/>
                        </a:solidFill>
                      </a:rPr>
                      <a:t>+</a:t>
                    </a:r>
                  </a:p>
                </p:txBody>
              </p:sp>
            </p:grpSp>
            <p:sp>
              <p:nvSpPr>
                <p:cNvPr id="826" name="TextBox 825">
                  <a:extLst>
                    <a:ext uri="{FF2B5EF4-FFF2-40B4-BE49-F238E27FC236}">
                      <a16:creationId xmlns:a16="http://schemas.microsoft.com/office/drawing/2014/main" id="{4D886BCB-2C9B-DB52-A578-C61916090557}"/>
                    </a:ext>
                  </a:extLst>
                </p:cNvPr>
                <p:cNvSpPr txBox="1"/>
                <p:nvPr/>
              </p:nvSpPr>
              <p:spPr>
                <a:xfrm>
                  <a:off x="6709167" y="1650009"/>
                  <a:ext cx="274434" cy="276999"/>
                </a:xfrm>
                <a:prstGeom prst="rect">
                  <a:avLst/>
                </a:prstGeom>
                <a:noFill/>
              </p:spPr>
              <p:txBody>
                <a:bodyPr wrap="none" rtlCol="0">
                  <a:spAutoFit/>
                </a:bodyPr>
                <a:lstStyle/>
                <a:p>
                  <a:r>
                    <a:rPr lang="en-US" sz="1200">
                      <a:solidFill>
                        <a:schemeClr val="accent1"/>
                      </a:solidFill>
                    </a:rPr>
                    <a:t>+</a:t>
                  </a:r>
                </a:p>
              </p:txBody>
            </p:sp>
            <p:sp>
              <p:nvSpPr>
                <p:cNvPr id="827" name="TextBox 826">
                  <a:extLst>
                    <a:ext uri="{FF2B5EF4-FFF2-40B4-BE49-F238E27FC236}">
                      <a16:creationId xmlns:a16="http://schemas.microsoft.com/office/drawing/2014/main" id="{221B9BC2-269D-0D8E-20F4-D68F80D38B91}"/>
                    </a:ext>
                  </a:extLst>
                </p:cNvPr>
                <p:cNvSpPr txBox="1"/>
                <p:nvPr/>
              </p:nvSpPr>
              <p:spPr>
                <a:xfrm>
                  <a:off x="6596354" y="1629931"/>
                  <a:ext cx="274434" cy="276999"/>
                </a:xfrm>
                <a:prstGeom prst="rect">
                  <a:avLst/>
                </a:prstGeom>
                <a:noFill/>
              </p:spPr>
              <p:txBody>
                <a:bodyPr wrap="none" rtlCol="0">
                  <a:spAutoFit/>
                </a:bodyPr>
                <a:lstStyle/>
                <a:p>
                  <a:r>
                    <a:rPr lang="en-US" sz="1200">
                      <a:solidFill>
                        <a:schemeClr val="accent1"/>
                      </a:solidFill>
                    </a:rPr>
                    <a:t>+</a:t>
                  </a:r>
                </a:p>
              </p:txBody>
            </p:sp>
            <p:sp>
              <p:nvSpPr>
                <p:cNvPr id="828" name="TextBox 827">
                  <a:extLst>
                    <a:ext uri="{FF2B5EF4-FFF2-40B4-BE49-F238E27FC236}">
                      <a16:creationId xmlns:a16="http://schemas.microsoft.com/office/drawing/2014/main" id="{22E843E0-9CEA-85F5-95D3-6AB0CF4E16E3}"/>
                    </a:ext>
                  </a:extLst>
                </p:cNvPr>
                <p:cNvSpPr txBox="1"/>
                <p:nvPr/>
              </p:nvSpPr>
              <p:spPr>
                <a:xfrm>
                  <a:off x="6373594" y="1600978"/>
                  <a:ext cx="274434" cy="276999"/>
                </a:xfrm>
                <a:prstGeom prst="rect">
                  <a:avLst/>
                </a:prstGeom>
                <a:noFill/>
              </p:spPr>
              <p:txBody>
                <a:bodyPr wrap="none" rtlCol="0">
                  <a:spAutoFit/>
                </a:bodyPr>
                <a:lstStyle/>
                <a:p>
                  <a:r>
                    <a:rPr lang="en-US" sz="1200">
                      <a:solidFill>
                        <a:schemeClr val="accent1"/>
                      </a:solidFill>
                    </a:rPr>
                    <a:t>+</a:t>
                  </a:r>
                </a:p>
              </p:txBody>
            </p:sp>
            <p:grpSp>
              <p:nvGrpSpPr>
                <p:cNvPr id="829" name="Group 828">
                  <a:extLst>
                    <a:ext uri="{FF2B5EF4-FFF2-40B4-BE49-F238E27FC236}">
                      <a16:creationId xmlns:a16="http://schemas.microsoft.com/office/drawing/2014/main" id="{4CDC5B54-CCB2-87CC-E3FB-988EEE574788}"/>
                    </a:ext>
                  </a:extLst>
                </p:cNvPr>
                <p:cNvGrpSpPr/>
                <p:nvPr/>
              </p:nvGrpSpPr>
              <p:grpSpPr>
                <a:xfrm>
                  <a:off x="6288554" y="1580118"/>
                  <a:ext cx="292477" cy="276999"/>
                  <a:chOff x="26404" y="1681367"/>
                  <a:chExt cx="292477" cy="276999"/>
                </a:xfrm>
              </p:grpSpPr>
              <p:sp>
                <p:nvSpPr>
                  <p:cNvPr id="842" name="TextBox 841">
                    <a:extLst>
                      <a:ext uri="{FF2B5EF4-FFF2-40B4-BE49-F238E27FC236}">
                        <a16:creationId xmlns:a16="http://schemas.microsoft.com/office/drawing/2014/main" id="{5D22D380-4C42-F738-5E51-C4778E4E24AD}"/>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1"/>
                        </a:solidFill>
                      </a:rPr>
                      <a:t>+</a:t>
                    </a:r>
                  </a:p>
                </p:txBody>
              </p:sp>
              <p:sp>
                <p:nvSpPr>
                  <p:cNvPr id="843" name="TextBox 842">
                    <a:extLst>
                      <a:ext uri="{FF2B5EF4-FFF2-40B4-BE49-F238E27FC236}">
                        <a16:creationId xmlns:a16="http://schemas.microsoft.com/office/drawing/2014/main" id="{23BF96E1-D5F1-BE73-DAFB-882241360896}"/>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1"/>
                        </a:solidFill>
                      </a:rPr>
                      <a:t>+</a:t>
                    </a:r>
                  </a:p>
                </p:txBody>
              </p:sp>
            </p:grpSp>
            <p:sp>
              <p:nvSpPr>
                <p:cNvPr id="830" name="TextBox 829">
                  <a:extLst>
                    <a:ext uri="{FF2B5EF4-FFF2-40B4-BE49-F238E27FC236}">
                      <a16:creationId xmlns:a16="http://schemas.microsoft.com/office/drawing/2014/main" id="{97D2A86D-D60F-4618-0B00-BC1A01DF1EFC}"/>
                    </a:ext>
                  </a:extLst>
                </p:cNvPr>
                <p:cNvSpPr txBox="1"/>
                <p:nvPr/>
              </p:nvSpPr>
              <p:spPr>
                <a:xfrm>
                  <a:off x="6220392" y="1552126"/>
                  <a:ext cx="274434" cy="276999"/>
                </a:xfrm>
                <a:prstGeom prst="rect">
                  <a:avLst/>
                </a:prstGeom>
                <a:noFill/>
              </p:spPr>
              <p:txBody>
                <a:bodyPr wrap="none" rtlCol="0">
                  <a:spAutoFit/>
                </a:bodyPr>
                <a:lstStyle/>
                <a:p>
                  <a:r>
                    <a:rPr lang="en-US" sz="1200">
                      <a:solidFill>
                        <a:schemeClr val="accent1"/>
                      </a:solidFill>
                    </a:rPr>
                    <a:t>+</a:t>
                  </a:r>
                </a:p>
              </p:txBody>
            </p:sp>
            <p:sp>
              <p:nvSpPr>
                <p:cNvPr id="831" name="TextBox 830">
                  <a:extLst>
                    <a:ext uri="{FF2B5EF4-FFF2-40B4-BE49-F238E27FC236}">
                      <a16:creationId xmlns:a16="http://schemas.microsoft.com/office/drawing/2014/main" id="{CD3297F0-BBF2-C63D-9B8C-D165347C0517}"/>
                    </a:ext>
                  </a:extLst>
                </p:cNvPr>
                <p:cNvSpPr txBox="1"/>
                <p:nvPr/>
              </p:nvSpPr>
              <p:spPr>
                <a:xfrm>
                  <a:off x="6077824" y="1540611"/>
                  <a:ext cx="274434" cy="276999"/>
                </a:xfrm>
                <a:prstGeom prst="rect">
                  <a:avLst/>
                </a:prstGeom>
                <a:noFill/>
              </p:spPr>
              <p:txBody>
                <a:bodyPr wrap="none" rtlCol="0">
                  <a:spAutoFit/>
                </a:bodyPr>
                <a:lstStyle/>
                <a:p>
                  <a:r>
                    <a:rPr lang="en-US" sz="1200">
                      <a:solidFill>
                        <a:schemeClr val="accent1"/>
                      </a:solidFill>
                    </a:rPr>
                    <a:t>+</a:t>
                  </a:r>
                </a:p>
              </p:txBody>
            </p:sp>
            <p:sp>
              <p:nvSpPr>
                <p:cNvPr id="832" name="TextBox 831">
                  <a:extLst>
                    <a:ext uri="{FF2B5EF4-FFF2-40B4-BE49-F238E27FC236}">
                      <a16:creationId xmlns:a16="http://schemas.microsoft.com/office/drawing/2014/main" id="{7AE20419-C210-A7B6-9718-50ED1F1A4CD7}"/>
                    </a:ext>
                  </a:extLst>
                </p:cNvPr>
                <p:cNvSpPr txBox="1"/>
                <p:nvPr/>
              </p:nvSpPr>
              <p:spPr>
                <a:xfrm>
                  <a:off x="6031881" y="1533716"/>
                  <a:ext cx="274434" cy="276999"/>
                </a:xfrm>
                <a:prstGeom prst="rect">
                  <a:avLst/>
                </a:prstGeom>
                <a:noFill/>
              </p:spPr>
              <p:txBody>
                <a:bodyPr wrap="none" rtlCol="0">
                  <a:spAutoFit/>
                </a:bodyPr>
                <a:lstStyle/>
                <a:p>
                  <a:r>
                    <a:rPr lang="en-US" sz="1200">
                      <a:solidFill>
                        <a:schemeClr val="accent1"/>
                      </a:solidFill>
                    </a:rPr>
                    <a:t>+</a:t>
                  </a:r>
                </a:p>
              </p:txBody>
            </p:sp>
            <p:sp>
              <p:nvSpPr>
                <p:cNvPr id="833" name="TextBox 832">
                  <a:extLst>
                    <a:ext uri="{FF2B5EF4-FFF2-40B4-BE49-F238E27FC236}">
                      <a16:creationId xmlns:a16="http://schemas.microsoft.com/office/drawing/2014/main" id="{DE83B95E-30C4-D0B9-AA66-8CA3AD42EA3C}"/>
                    </a:ext>
                  </a:extLst>
                </p:cNvPr>
                <p:cNvSpPr txBox="1"/>
                <p:nvPr/>
              </p:nvSpPr>
              <p:spPr>
                <a:xfrm>
                  <a:off x="6001332" y="1535737"/>
                  <a:ext cx="274434" cy="276999"/>
                </a:xfrm>
                <a:prstGeom prst="rect">
                  <a:avLst/>
                </a:prstGeom>
                <a:noFill/>
              </p:spPr>
              <p:txBody>
                <a:bodyPr wrap="none" rtlCol="0">
                  <a:spAutoFit/>
                </a:bodyPr>
                <a:lstStyle/>
                <a:p>
                  <a:r>
                    <a:rPr lang="en-US" sz="1200">
                      <a:solidFill>
                        <a:schemeClr val="accent1"/>
                      </a:solidFill>
                    </a:rPr>
                    <a:t>+</a:t>
                  </a:r>
                </a:p>
              </p:txBody>
            </p:sp>
            <p:sp>
              <p:nvSpPr>
                <p:cNvPr id="834" name="TextBox 833">
                  <a:extLst>
                    <a:ext uri="{FF2B5EF4-FFF2-40B4-BE49-F238E27FC236}">
                      <a16:creationId xmlns:a16="http://schemas.microsoft.com/office/drawing/2014/main" id="{6463B2EC-5BC0-BD7D-CAC4-8C95E375F3CB}"/>
                    </a:ext>
                  </a:extLst>
                </p:cNvPr>
                <p:cNvSpPr txBox="1"/>
                <p:nvPr/>
              </p:nvSpPr>
              <p:spPr>
                <a:xfrm>
                  <a:off x="5881888" y="1499121"/>
                  <a:ext cx="274434" cy="276999"/>
                </a:xfrm>
                <a:prstGeom prst="rect">
                  <a:avLst/>
                </a:prstGeom>
                <a:noFill/>
              </p:spPr>
              <p:txBody>
                <a:bodyPr wrap="none" rtlCol="0">
                  <a:spAutoFit/>
                </a:bodyPr>
                <a:lstStyle/>
                <a:p>
                  <a:r>
                    <a:rPr lang="en-US" sz="1200">
                      <a:solidFill>
                        <a:schemeClr val="accent1"/>
                      </a:solidFill>
                    </a:rPr>
                    <a:t>+</a:t>
                  </a:r>
                </a:p>
              </p:txBody>
            </p:sp>
            <p:sp>
              <p:nvSpPr>
                <p:cNvPr id="835" name="TextBox 834">
                  <a:extLst>
                    <a:ext uri="{FF2B5EF4-FFF2-40B4-BE49-F238E27FC236}">
                      <a16:creationId xmlns:a16="http://schemas.microsoft.com/office/drawing/2014/main" id="{20A32008-0BBB-FFE6-3EFF-3924B8075124}"/>
                    </a:ext>
                  </a:extLst>
                </p:cNvPr>
                <p:cNvSpPr txBox="1"/>
                <p:nvPr/>
              </p:nvSpPr>
              <p:spPr>
                <a:xfrm>
                  <a:off x="5634639" y="1444549"/>
                  <a:ext cx="274434" cy="276999"/>
                </a:xfrm>
                <a:prstGeom prst="rect">
                  <a:avLst/>
                </a:prstGeom>
                <a:noFill/>
              </p:spPr>
              <p:txBody>
                <a:bodyPr wrap="none" rtlCol="0">
                  <a:spAutoFit/>
                </a:bodyPr>
                <a:lstStyle/>
                <a:p>
                  <a:r>
                    <a:rPr lang="en-US" sz="1200">
                      <a:solidFill>
                        <a:schemeClr val="accent1"/>
                      </a:solidFill>
                    </a:rPr>
                    <a:t>+</a:t>
                  </a:r>
                </a:p>
              </p:txBody>
            </p:sp>
            <p:sp>
              <p:nvSpPr>
                <p:cNvPr id="836" name="TextBox 835">
                  <a:extLst>
                    <a:ext uri="{FF2B5EF4-FFF2-40B4-BE49-F238E27FC236}">
                      <a16:creationId xmlns:a16="http://schemas.microsoft.com/office/drawing/2014/main" id="{BE53B8B4-5154-9997-E6F1-C1F568C50804}"/>
                    </a:ext>
                  </a:extLst>
                </p:cNvPr>
                <p:cNvSpPr txBox="1"/>
                <p:nvPr/>
              </p:nvSpPr>
              <p:spPr>
                <a:xfrm>
                  <a:off x="5603834" y="1441765"/>
                  <a:ext cx="274434" cy="276999"/>
                </a:xfrm>
                <a:prstGeom prst="rect">
                  <a:avLst/>
                </a:prstGeom>
                <a:noFill/>
              </p:spPr>
              <p:txBody>
                <a:bodyPr wrap="none" rtlCol="0">
                  <a:spAutoFit/>
                </a:bodyPr>
                <a:lstStyle/>
                <a:p>
                  <a:r>
                    <a:rPr lang="en-US" sz="1200">
                      <a:solidFill>
                        <a:schemeClr val="accent1"/>
                      </a:solidFill>
                    </a:rPr>
                    <a:t>+</a:t>
                  </a:r>
                </a:p>
              </p:txBody>
            </p:sp>
            <p:sp>
              <p:nvSpPr>
                <p:cNvPr id="837" name="TextBox 836">
                  <a:extLst>
                    <a:ext uri="{FF2B5EF4-FFF2-40B4-BE49-F238E27FC236}">
                      <a16:creationId xmlns:a16="http://schemas.microsoft.com/office/drawing/2014/main" id="{D87C6D20-CC26-5666-0191-B614A35EEB03}"/>
                    </a:ext>
                  </a:extLst>
                </p:cNvPr>
                <p:cNvSpPr txBox="1"/>
                <p:nvPr/>
              </p:nvSpPr>
              <p:spPr>
                <a:xfrm>
                  <a:off x="5542021" y="1442353"/>
                  <a:ext cx="274434" cy="276999"/>
                </a:xfrm>
                <a:prstGeom prst="rect">
                  <a:avLst/>
                </a:prstGeom>
                <a:noFill/>
              </p:spPr>
              <p:txBody>
                <a:bodyPr wrap="none" rtlCol="0">
                  <a:spAutoFit/>
                </a:bodyPr>
                <a:lstStyle/>
                <a:p>
                  <a:r>
                    <a:rPr lang="en-US" sz="1200">
                      <a:solidFill>
                        <a:schemeClr val="accent1"/>
                      </a:solidFill>
                    </a:rPr>
                    <a:t>+</a:t>
                  </a:r>
                </a:p>
              </p:txBody>
            </p:sp>
            <p:sp>
              <p:nvSpPr>
                <p:cNvPr id="838" name="TextBox 837">
                  <a:extLst>
                    <a:ext uri="{FF2B5EF4-FFF2-40B4-BE49-F238E27FC236}">
                      <a16:creationId xmlns:a16="http://schemas.microsoft.com/office/drawing/2014/main" id="{7C814B06-C0E3-59D3-B09F-A251BCD8BB31}"/>
                    </a:ext>
                  </a:extLst>
                </p:cNvPr>
                <p:cNvSpPr txBox="1"/>
                <p:nvPr/>
              </p:nvSpPr>
              <p:spPr>
                <a:xfrm>
                  <a:off x="5369796" y="1412686"/>
                  <a:ext cx="274434" cy="276999"/>
                </a:xfrm>
                <a:prstGeom prst="rect">
                  <a:avLst/>
                </a:prstGeom>
                <a:noFill/>
              </p:spPr>
              <p:txBody>
                <a:bodyPr wrap="none" rtlCol="0">
                  <a:spAutoFit/>
                </a:bodyPr>
                <a:lstStyle/>
                <a:p>
                  <a:r>
                    <a:rPr lang="en-US" sz="1200">
                      <a:solidFill>
                        <a:schemeClr val="accent1"/>
                      </a:solidFill>
                    </a:rPr>
                    <a:t>+</a:t>
                  </a:r>
                </a:p>
              </p:txBody>
            </p:sp>
            <p:sp>
              <p:nvSpPr>
                <p:cNvPr id="839" name="TextBox 838">
                  <a:extLst>
                    <a:ext uri="{FF2B5EF4-FFF2-40B4-BE49-F238E27FC236}">
                      <a16:creationId xmlns:a16="http://schemas.microsoft.com/office/drawing/2014/main" id="{6C00FB09-179E-5D36-2ED6-372A1C0F7C7E}"/>
                    </a:ext>
                  </a:extLst>
                </p:cNvPr>
                <p:cNvSpPr txBox="1"/>
                <p:nvPr/>
              </p:nvSpPr>
              <p:spPr>
                <a:xfrm>
                  <a:off x="5213397" y="1357424"/>
                  <a:ext cx="274434" cy="276999"/>
                </a:xfrm>
                <a:prstGeom prst="rect">
                  <a:avLst/>
                </a:prstGeom>
                <a:noFill/>
              </p:spPr>
              <p:txBody>
                <a:bodyPr wrap="none" rtlCol="0">
                  <a:spAutoFit/>
                </a:bodyPr>
                <a:lstStyle/>
                <a:p>
                  <a:r>
                    <a:rPr lang="en-US" sz="1200">
                      <a:solidFill>
                        <a:schemeClr val="accent1"/>
                      </a:solidFill>
                    </a:rPr>
                    <a:t>+</a:t>
                  </a:r>
                </a:p>
              </p:txBody>
            </p:sp>
            <p:sp>
              <p:nvSpPr>
                <p:cNvPr id="840" name="TextBox 839">
                  <a:extLst>
                    <a:ext uri="{FF2B5EF4-FFF2-40B4-BE49-F238E27FC236}">
                      <a16:creationId xmlns:a16="http://schemas.microsoft.com/office/drawing/2014/main" id="{FF1727B8-D89D-9459-F1A3-B268F76426E6}"/>
                    </a:ext>
                  </a:extLst>
                </p:cNvPr>
                <p:cNvSpPr txBox="1"/>
                <p:nvPr/>
              </p:nvSpPr>
              <p:spPr>
                <a:xfrm>
                  <a:off x="5023696" y="1317350"/>
                  <a:ext cx="274434" cy="276999"/>
                </a:xfrm>
                <a:prstGeom prst="rect">
                  <a:avLst/>
                </a:prstGeom>
                <a:noFill/>
              </p:spPr>
              <p:txBody>
                <a:bodyPr wrap="none" rtlCol="0">
                  <a:spAutoFit/>
                </a:bodyPr>
                <a:lstStyle/>
                <a:p>
                  <a:r>
                    <a:rPr lang="en-US" sz="1200">
                      <a:solidFill>
                        <a:schemeClr val="accent1"/>
                      </a:solidFill>
                    </a:rPr>
                    <a:t>+</a:t>
                  </a:r>
                </a:p>
              </p:txBody>
            </p:sp>
            <p:sp>
              <p:nvSpPr>
                <p:cNvPr id="841" name="TextBox 840">
                  <a:extLst>
                    <a:ext uri="{FF2B5EF4-FFF2-40B4-BE49-F238E27FC236}">
                      <a16:creationId xmlns:a16="http://schemas.microsoft.com/office/drawing/2014/main" id="{6647680F-217C-EADE-4DF6-67D0149F34CD}"/>
                    </a:ext>
                  </a:extLst>
                </p:cNvPr>
                <p:cNvSpPr txBox="1"/>
                <p:nvPr/>
              </p:nvSpPr>
              <p:spPr>
                <a:xfrm>
                  <a:off x="4971913" y="1279488"/>
                  <a:ext cx="274434" cy="276999"/>
                </a:xfrm>
                <a:prstGeom prst="rect">
                  <a:avLst/>
                </a:prstGeom>
                <a:noFill/>
              </p:spPr>
              <p:txBody>
                <a:bodyPr wrap="none" rtlCol="0">
                  <a:spAutoFit/>
                </a:bodyPr>
                <a:lstStyle/>
                <a:p>
                  <a:r>
                    <a:rPr lang="en-US" sz="1200">
                      <a:solidFill>
                        <a:schemeClr val="accent1"/>
                      </a:solidFill>
                    </a:rPr>
                    <a:t>+</a:t>
                  </a:r>
                </a:p>
              </p:txBody>
            </p:sp>
          </p:grpSp>
        </p:grpSp>
        <p:grpSp>
          <p:nvGrpSpPr>
            <p:cNvPr id="629" name="Group 628">
              <a:extLst>
                <a:ext uri="{FF2B5EF4-FFF2-40B4-BE49-F238E27FC236}">
                  <a16:creationId xmlns:a16="http://schemas.microsoft.com/office/drawing/2014/main" id="{203DD838-EE90-98EC-3D63-89E517568AC9}"/>
                </a:ext>
              </a:extLst>
            </p:cNvPr>
            <p:cNvGrpSpPr/>
            <p:nvPr/>
          </p:nvGrpSpPr>
          <p:grpSpPr>
            <a:xfrm>
              <a:off x="4991095" y="1291887"/>
              <a:ext cx="3821413" cy="1066598"/>
              <a:chOff x="4991095" y="1291887"/>
              <a:chExt cx="3821413" cy="1066598"/>
            </a:xfrm>
          </p:grpSpPr>
          <p:grpSp>
            <p:nvGrpSpPr>
              <p:cNvPr id="636" name="Group 635">
                <a:extLst>
                  <a:ext uri="{FF2B5EF4-FFF2-40B4-BE49-F238E27FC236}">
                    <a16:creationId xmlns:a16="http://schemas.microsoft.com/office/drawing/2014/main" id="{3B717336-EB17-B456-5935-E43E2C3FD3BC}"/>
                  </a:ext>
                </a:extLst>
              </p:cNvPr>
              <p:cNvGrpSpPr/>
              <p:nvPr/>
            </p:nvGrpSpPr>
            <p:grpSpPr>
              <a:xfrm>
                <a:off x="5969997" y="1584186"/>
                <a:ext cx="314335" cy="277971"/>
                <a:chOff x="160143" y="1833767"/>
                <a:chExt cx="314335" cy="277971"/>
              </a:xfrm>
            </p:grpSpPr>
            <p:grpSp>
              <p:nvGrpSpPr>
                <p:cNvPr id="788" name="Group 787">
                  <a:extLst>
                    <a:ext uri="{FF2B5EF4-FFF2-40B4-BE49-F238E27FC236}">
                      <a16:creationId xmlns:a16="http://schemas.microsoft.com/office/drawing/2014/main" id="{CD4D800D-F1F5-61A7-D34E-0637AC9A1B47}"/>
                    </a:ext>
                  </a:extLst>
                </p:cNvPr>
                <p:cNvGrpSpPr/>
                <p:nvPr/>
              </p:nvGrpSpPr>
              <p:grpSpPr>
                <a:xfrm>
                  <a:off x="178804" y="1833767"/>
                  <a:ext cx="295674" cy="276999"/>
                  <a:chOff x="26404" y="1681367"/>
                  <a:chExt cx="295674" cy="276999"/>
                </a:xfrm>
              </p:grpSpPr>
              <p:sp>
                <p:nvSpPr>
                  <p:cNvPr id="790" name="TextBox 789">
                    <a:extLst>
                      <a:ext uri="{FF2B5EF4-FFF2-40B4-BE49-F238E27FC236}">
                        <a16:creationId xmlns:a16="http://schemas.microsoft.com/office/drawing/2014/main" id="{3530827C-5E1C-C1D1-61EB-569938416B68}"/>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91" name="TextBox 790">
                    <a:extLst>
                      <a:ext uri="{FF2B5EF4-FFF2-40B4-BE49-F238E27FC236}">
                        <a16:creationId xmlns:a16="http://schemas.microsoft.com/office/drawing/2014/main" id="{94A46670-1B40-8F78-0596-2CFC2519AA14}"/>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3"/>
                        </a:solidFill>
                      </a:rPr>
                      <a:t>+</a:t>
                    </a:r>
                  </a:p>
                </p:txBody>
              </p:sp>
            </p:grpSp>
            <p:sp>
              <p:nvSpPr>
                <p:cNvPr id="789" name="TextBox 788">
                  <a:extLst>
                    <a:ext uri="{FF2B5EF4-FFF2-40B4-BE49-F238E27FC236}">
                      <a16:creationId xmlns:a16="http://schemas.microsoft.com/office/drawing/2014/main" id="{73E53799-C1A2-7CA4-F0C8-83425E07F16B}"/>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3"/>
                      </a:solidFill>
                    </a:rPr>
                    <a:t>+</a:t>
                  </a:r>
                </a:p>
              </p:txBody>
            </p:sp>
          </p:grpSp>
          <p:sp>
            <p:nvSpPr>
              <p:cNvPr id="637" name="Freeform 636">
                <a:extLst>
                  <a:ext uri="{FF2B5EF4-FFF2-40B4-BE49-F238E27FC236}">
                    <a16:creationId xmlns:a16="http://schemas.microsoft.com/office/drawing/2014/main" id="{B970A112-96A1-12F9-87C2-5A23AA87A40F}"/>
                  </a:ext>
                </a:extLst>
              </p:cNvPr>
              <p:cNvSpPr/>
              <p:nvPr/>
            </p:nvSpPr>
            <p:spPr>
              <a:xfrm>
                <a:off x="5125104" y="1422755"/>
                <a:ext cx="3555302" cy="796104"/>
              </a:xfrm>
              <a:custGeom>
                <a:avLst/>
                <a:gdLst>
                  <a:gd name="connsiteX0" fmla="*/ 3555302 w 3555302"/>
                  <a:gd name="connsiteY0" fmla="*/ 796104 h 796104"/>
                  <a:gd name="connsiteX1" fmla="*/ 3046946 w 3555302"/>
                  <a:gd name="connsiteY1" fmla="*/ 796104 h 796104"/>
                  <a:gd name="connsiteX2" fmla="*/ 3024566 w 3555302"/>
                  <a:gd name="connsiteY2" fmla="*/ 741751 h 796104"/>
                  <a:gd name="connsiteX3" fmla="*/ 2931847 w 3555302"/>
                  <a:gd name="connsiteY3" fmla="*/ 741751 h 796104"/>
                  <a:gd name="connsiteX4" fmla="*/ 2928650 w 3555302"/>
                  <a:gd name="connsiteY4" fmla="*/ 709779 h 796104"/>
                  <a:gd name="connsiteX5" fmla="*/ 2794367 w 3555302"/>
                  <a:gd name="connsiteY5" fmla="*/ 709779 h 796104"/>
                  <a:gd name="connsiteX6" fmla="*/ 2794367 w 3555302"/>
                  <a:gd name="connsiteY6" fmla="*/ 690596 h 796104"/>
                  <a:gd name="connsiteX7" fmla="*/ 2746409 w 3555302"/>
                  <a:gd name="connsiteY7" fmla="*/ 690596 h 796104"/>
                  <a:gd name="connsiteX8" fmla="*/ 2720832 w 3555302"/>
                  <a:gd name="connsiteY8" fmla="*/ 661821 h 796104"/>
                  <a:gd name="connsiteX9" fmla="*/ 2669676 w 3555302"/>
                  <a:gd name="connsiteY9" fmla="*/ 661821 h 796104"/>
                  <a:gd name="connsiteX10" fmla="*/ 2576958 w 3555302"/>
                  <a:gd name="connsiteY10" fmla="*/ 623455 h 796104"/>
                  <a:gd name="connsiteX11" fmla="*/ 2497027 w 3555302"/>
                  <a:gd name="connsiteY11" fmla="*/ 613863 h 796104"/>
                  <a:gd name="connsiteX12" fmla="*/ 2458661 w 3555302"/>
                  <a:gd name="connsiteY12" fmla="*/ 594680 h 796104"/>
                  <a:gd name="connsiteX13" fmla="*/ 2282815 w 3555302"/>
                  <a:gd name="connsiteY13" fmla="*/ 594680 h 796104"/>
                  <a:gd name="connsiteX14" fmla="*/ 2250843 w 3555302"/>
                  <a:gd name="connsiteY14" fmla="*/ 553116 h 796104"/>
                  <a:gd name="connsiteX15" fmla="*/ 2174110 w 3555302"/>
                  <a:gd name="connsiteY15" fmla="*/ 553116 h 796104"/>
                  <a:gd name="connsiteX16" fmla="*/ 2129349 w 3555302"/>
                  <a:gd name="connsiteY16" fmla="*/ 530736 h 796104"/>
                  <a:gd name="connsiteX17" fmla="*/ 2055813 w 3555302"/>
                  <a:gd name="connsiteY17" fmla="*/ 530736 h 796104"/>
                  <a:gd name="connsiteX18" fmla="*/ 2007855 w 3555302"/>
                  <a:gd name="connsiteY18" fmla="*/ 505158 h 796104"/>
                  <a:gd name="connsiteX19" fmla="*/ 1943911 w 3555302"/>
                  <a:gd name="connsiteY19" fmla="*/ 505158 h 796104"/>
                  <a:gd name="connsiteX20" fmla="*/ 1876770 w 3555302"/>
                  <a:gd name="connsiteY20" fmla="*/ 457200 h 796104"/>
                  <a:gd name="connsiteX21" fmla="*/ 1838404 w 3555302"/>
                  <a:gd name="connsiteY21" fmla="*/ 463595 h 796104"/>
                  <a:gd name="connsiteX22" fmla="*/ 1832009 w 3555302"/>
                  <a:gd name="connsiteY22" fmla="*/ 447609 h 796104"/>
                  <a:gd name="connsiteX23" fmla="*/ 1780854 w 3555302"/>
                  <a:gd name="connsiteY23" fmla="*/ 447609 h 796104"/>
                  <a:gd name="connsiteX24" fmla="*/ 1761671 w 3555302"/>
                  <a:gd name="connsiteY24" fmla="*/ 438017 h 796104"/>
                  <a:gd name="connsiteX25" fmla="*/ 1624191 w 3555302"/>
                  <a:gd name="connsiteY25" fmla="*/ 438017 h 796104"/>
                  <a:gd name="connsiteX26" fmla="*/ 1608205 w 3555302"/>
                  <a:gd name="connsiteY26" fmla="*/ 422031 h 796104"/>
                  <a:gd name="connsiteX27" fmla="*/ 1585825 w 3555302"/>
                  <a:gd name="connsiteY27" fmla="*/ 422031 h 796104"/>
                  <a:gd name="connsiteX28" fmla="*/ 1585825 w 3555302"/>
                  <a:gd name="connsiteY28" fmla="*/ 422031 h 796104"/>
                  <a:gd name="connsiteX29" fmla="*/ 1566641 w 3555302"/>
                  <a:gd name="connsiteY29" fmla="*/ 396453 h 796104"/>
                  <a:gd name="connsiteX30" fmla="*/ 1557050 w 3555302"/>
                  <a:gd name="connsiteY30" fmla="*/ 393256 h 796104"/>
                  <a:gd name="connsiteX31" fmla="*/ 1521881 w 3555302"/>
                  <a:gd name="connsiteY31" fmla="*/ 383665 h 796104"/>
                  <a:gd name="connsiteX32" fmla="*/ 1493106 w 3555302"/>
                  <a:gd name="connsiteY32" fmla="*/ 374073 h 796104"/>
                  <a:gd name="connsiteX33" fmla="*/ 1483514 w 3555302"/>
                  <a:gd name="connsiteY33" fmla="*/ 370876 h 796104"/>
                  <a:gd name="connsiteX34" fmla="*/ 1477120 w 3555302"/>
                  <a:gd name="connsiteY34" fmla="*/ 364481 h 796104"/>
                  <a:gd name="connsiteX35" fmla="*/ 1451542 w 3555302"/>
                  <a:gd name="connsiteY35" fmla="*/ 351693 h 796104"/>
                  <a:gd name="connsiteX36" fmla="*/ 1445148 w 3555302"/>
                  <a:gd name="connsiteY36" fmla="*/ 345298 h 796104"/>
                  <a:gd name="connsiteX37" fmla="*/ 1413176 w 3555302"/>
                  <a:gd name="connsiteY37" fmla="*/ 338904 h 796104"/>
                  <a:gd name="connsiteX38" fmla="*/ 1246921 w 3555302"/>
                  <a:gd name="connsiteY38" fmla="*/ 338904 h 796104"/>
                  <a:gd name="connsiteX39" fmla="*/ 1230935 w 3555302"/>
                  <a:gd name="connsiteY39" fmla="*/ 316523 h 796104"/>
                  <a:gd name="connsiteX40" fmla="*/ 1154202 w 3555302"/>
                  <a:gd name="connsiteY40" fmla="*/ 319721 h 796104"/>
                  <a:gd name="connsiteX41" fmla="*/ 1128625 w 3555302"/>
                  <a:gd name="connsiteY41" fmla="*/ 306932 h 796104"/>
                  <a:gd name="connsiteX42" fmla="*/ 1093455 w 3555302"/>
                  <a:gd name="connsiteY42" fmla="*/ 306932 h 796104"/>
                  <a:gd name="connsiteX43" fmla="*/ 1064681 w 3555302"/>
                  <a:gd name="connsiteY43" fmla="*/ 297340 h 796104"/>
                  <a:gd name="connsiteX44" fmla="*/ 962370 w 3555302"/>
                  <a:gd name="connsiteY44" fmla="*/ 297340 h 796104"/>
                  <a:gd name="connsiteX45" fmla="*/ 955976 w 3555302"/>
                  <a:gd name="connsiteY45" fmla="*/ 281354 h 796104"/>
                  <a:gd name="connsiteX46" fmla="*/ 904820 w 3555302"/>
                  <a:gd name="connsiteY46" fmla="*/ 284551 h 796104"/>
                  <a:gd name="connsiteX47" fmla="*/ 882440 w 3555302"/>
                  <a:gd name="connsiteY47" fmla="*/ 255776 h 796104"/>
                  <a:gd name="connsiteX48" fmla="*/ 773735 w 3555302"/>
                  <a:gd name="connsiteY48" fmla="*/ 255776 h 796104"/>
                  <a:gd name="connsiteX49" fmla="*/ 741763 w 3555302"/>
                  <a:gd name="connsiteY49" fmla="*/ 230199 h 796104"/>
                  <a:gd name="connsiteX50" fmla="*/ 687411 w 3555302"/>
                  <a:gd name="connsiteY50" fmla="*/ 230199 h 796104"/>
                  <a:gd name="connsiteX51" fmla="*/ 687411 w 3555302"/>
                  <a:gd name="connsiteY51" fmla="*/ 207818 h 796104"/>
                  <a:gd name="connsiteX52" fmla="*/ 633058 w 3555302"/>
                  <a:gd name="connsiteY52" fmla="*/ 207818 h 796104"/>
                  <a:gd name="connsiteX53" fmla="*/ 617072 w 3555302"/>
                  <a:gd name="connsiteY53" fmla="*/ 195030 h 796104"/>
                  <a:gd name="connsiteX54" fmla="*/ 575509 w 3555302"/>
                  <a:gd name="connsiteY54" fmla="*/ 195030 h 796104"/>
                  <a:gd name="connsiteX55" fmla="*/ 553128 w 3555302"/>
                  <a:gd name="connsiteY55" fmla="*/ 179044 h 796104"/>
                  <a:gd name="connsiteX56" fmla="*/ 485987 w 3555302"/>
                  <a:gd name="connsiteY56" fmla="*/ 179044 h 796104"/>
                  <a:gd name="connsiteX57" fmla="*/ 466804 w 3555302"/>
                  <a:gd name="connsiteY57" fmla="*/ 175846 h 796104"/>
                  <a:gd name="connsiteX58" fmla="*/ 425240 w 3555302"/>
                  <a:gd name="connsiteY58" fmla="*/ 175846 h 796104"/>
                  <a:gd name="connsiteX59" fmla="*/ 415648 w 3555302"/>
                  <a:gd name="connsiteY59" fmla="*/ 169452 h 796104"/>
                  <a:gd name="connsiteX60" fmla="*/ 402860 w 3555302"/>
                  <a:gd name="connsiteY60" fmla="*/ 166255 h 796104"/>
                  <a:gd name="connsiteX61" fmla="*/ 383676 w 3555302"/>
                  <a:gd name="connsiteY61" fmla="*/ 159860 h 796104"/>
                  <a:gd name="connsiteX62" fmla="*/ 310141 w 3555302"/>
                  <a:gd name="connsiteY62" fmla="*/ 156663 h 796104"/>
                  <a:gd name="connsiteX63" fmla="*/ 303746 w 3555302"/>
                  <a:gd name="connsiteY63" fmla="*/ 150269 h 796104"/>
                  <a:gd name="connsiteX64" fmla="*/ 287760 w 3555302"/>
                  <a:gd name="connsiteY64" fmla="*/ 131086 h 796104"/>
                  <a:gd name="connsiteX65" fmla="*/ 278169 w 3555302"/>
                  <a:gd name="connsiteY65" fmla="*/ 127888 h 796104"/>
                  <a:gd name="connsiteX66" fmla="*/ 233408 w 3555302"/>
                  <a:gd name="connsiteY66" fmla="*/ 124691 h 796104"/>
                  <a:gd name="connsiteX67" fmla="*/ 214225 w 3555302"/>
                  <a:gd name="connsiteY67" fmla="*/ 105508 h 796104"/>
                  <a:gd name="connsiteX68" fmla="*/ 195041 w 3555302"/>
                  <a:gd name="connsiteY68" fmla="*/ 92719 h 796104"/>
                  <a:gd name="connsiteX69" fmla="*/ 179055 w 3555302"/>
                  <a:gd name="connsiteY69" fmla="*/ 89522 h 796104"/>
                  <a:gd name="connsiteX70" fmla="*/ 169464 w 3555302"/>
                  <a:gd name="connsiteY70" fmla="*/ 86325 h 796104"/>
                  <a:gd name="connsiteX71" fmla="*/ 147083 w 3555302"/>
                  <a:gd name="connsiteY71" fmla="*/ 76733 h 796104"/>
                  <a:gd name="connsiteX72" fmla="*/ 137492 w 3555302"/>
                  <a:gd name="connsiteY72" fmla="*/ 70339 h 796104"/>
                  <a:gd name="connsiteX73" fmla="*/ 131097 w 3555302"/>
                  <a:gd name="connsiteY73" fmla="*/ 63944 h 796104"/>
                  <a:gd name="connsiteX74" fmla="*/ 89534 w 3555302"/>
                  <a:gd name="connsiteY74" fmla="*/ 57550 h 796104"/>
                  <a:gd name="connsiteX75" fmla="*/ 83139 w 3555302"/>
                  <a:gd name="connsiteY75" fmla="*/ 51155 h 796104"/>
                  <a:gd name="connsiteX76" fmla="*/ 73548 w 3555302"/>
                  <a:gd name="connsiteY76" fmla="*/ 44761 h 796104"/>
                  <a:gd name="connsiteX77" fmla="*/ 57562 w 3555302"/>
                  <a:gd name="connsiteY77" fmla="*/ 25578 h 796104"/>
                  <a:gd name="connsiteX78" fmla="*/ 35181 w 3555302"/>
                  <a:gd name="connsiteY78" fmla="*/ 19183 h 796104"/>
                  <a:gd name="connsiteX79" fmla="*/ 15998 w 3555302"/>
                  <a:gd name="connsiteY79" fmla="*/ 6395 h 796104"/>
                  <a:gd name="connsiteX80" fmla="*/ 12 w 3555302"/>
                  <a:gd name="connsiteY80" fmla="*/ 0 h 7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555302" h="796104">
                    <a:moveTo>
                      <a:pt x="3555302" y="796104"/>
                    </a:moveTo>
                    <a:lnTo>
                      <a:pt x="3046946" y="796104"/>
                    </a:lnTo>
                    <a:lnTo>
                      <a:pt x="3024566" y="741751"/>
                    </a:lnTo>
                    <a:lnTo>
                      <a:pt x="2931847" y="741751"/>
                    </a:lnTo>
                    <a:lnTo>
                      <a:pt x="2928650" y="709779"/>
                    </a:lnTo>
                    <a:lnTo>
                      <a:pt x="2794367" y="709779"/>
                    </a:lnTo>
                    <a:lnTo>
                      <a:pt x="2794367" y="690596"/>
                    </a:lnTo>
                    <a:lnTo>
                      <a:pt x="2746409" y="690596"/>
                    </a:lnTo>
                    <a:lnTo>
                      <a:pt x="2720832" y="661821"/>
                    </a:lnTo>
                    <a:lnTo>
                      <a:pt x="2669676" y="661821"/>
                    </a:lnTo>
                    <a:lnTo>
                      <a:pt x="2576958" y="623455"/>
                    </a:lnTo>
                    <a:lnTo>
                      <a:pt x="2497027" y="613863"/>
                    </a:lnTo>
                    <a:lnTo>
                      <a:pt x="2458661" y="594680"/>
                    </a:lnTo>
                    <a:lnTo>
                      <a:pt x="2282815" y="594680"/>
                    </a:lnTo>
                    <a:lnTo>
                      <a:pt x="2250843" y="553116"/>
                    </a:lnTo>
                    <a:lnTo>
                      <a:pt x="2174110" y="553116"/>
                    </a:lnTo>
                    <a:lnTo>
                      <a:pt x="2129349" y="530736"/>
                    </a:lnTo>
                    <a:lnTo>
                      <a:pt x="2055813" y="530736"/>
                    </a:lnTo>
                    <a:lnTo>
                      <a:pt x="2007855" y="505158"/>
                    </a:lnTo>
                    <a:lnTo>
                      <a:pt x="1943911" y="505158"/>
                    </a:lnTo>
                    <a:lnTo>
                      <a:pt x="1876770" y="457200"/>
                    </a:lnTo>
                    <a:lnTo>
                      <a:pt x="1838404" y="463595"/>
                    </a:lnTo>
                    <a:lnTo>
                      <a:pt x="1832009" y="447609"/>
                    </a:lnTo>
                    <a:lnTo>
                      <a:pt x="1780854" y="447609"/>
                    </a:lnTo>
                    <a:lnTo>
                      <a:pt x="1761671" y="438017"/>
                    </a:lnTo>
                    <a:lnTo>
                      <a:pt x="1624191" y="438017"/>
                    </a:lnTo>
                    <a:lnTo>
                      <a:pt x="1608205" y="422031"/>
                    </a:lnTo>
                    <a:lnTo>
                      <a:pt x="1585825" y="422031"/>
                    </a:lnTo>
                    <a:lnTo>
                      <a:pt x="1585825" y="422031"/>
                    </a:lnTo>
                    <a:cubicBezTo>
                      <a:pt x="1579430" y="413505"/>
                      <a:pt x="1574177" y="403989"/>
                      <a:pt x="1566641" y="396453"/>
                    </a:cubicBezTo>
                    <a:cubicBezTo>
                      <a:pt x="1564258" y="394070"/>
                      <a:pt x="1560064" y="394763"/>
                      <a:pt x="1557050" y="393256"/>
                    </a:cubicBezTo>
                    <a:cubicBezTo>
                      <a:pt x="1532870" y="381167"/>
                      <a:pt x="1567905" y="389418"/>
                      <a:pt x="1521881" y="383665"/>
                    </a:cubicBezTo>
                    <a:lnTo>
                      <a:pt x="1493106" y="374073"/>
                    </a:lnTo>
                    <a:lnTo>
                      <a:pt x="1483514" y="370876"/>
                    </a:lnTo>
                    <a:cubicBezTo>
                      <a:pt x="1481383" y="368744"/>
                      <a:pt x="1479573" y="366233"/>
                      <a:pt x="1477120" y="364481"/>
                    </a:cubicBezTo>
                    <a:cubicBezTo>
                      <a:pt x="1463909" y="355044"/>
                      <a:pt x="1463957" y="355831"/>
                      <a:pt x="1451542" y="351693"/>
                    </a:cubicBezTo>
                    <a:cubicBezTo>
                      <a:pt x="1449411" y="349561"/>
                      <a:pt x="1447844" y="346646"/>
                      <a:pt x="1445148" y="345298"/>
                    </a:cubicBezTo>
                    <a:cubicBezTo>
                      <a:pt x="1440885" y="343166"/>
                      <a:pt x="1414838" y="338933"/>
                      <a:pt x="1413176" y="338904"/>
                    </a:cubicBezTo>
                    <a:cubicBezTo>
                      <a:pt x="1357766" y="337949"/>
                      <a:pt x="1302339" y="338904"/>
                      <a:pt x="1246921" y="338904"/>
                    </a:cubicBezTo>
                    <a:lnTo>
                      <a:pt x="1230935" y="316523"/>
                    </a:lnTo>
                    <a:lnTo>
                      <a:pt x="1154202" y="319721"/>
                    </a:lnTo>
                    <a:lnTo>
                      <a:pt x="1128625" y="306932"/>
                    </a:lnTo>
                    <a:lnTo>
                      <a:pt x="1093455" y="306932"/>
                    </a:lnTo>
                    <a:lnTo>
                      <a:pt x="1064681" y="297340"/>
                    </a:lnTo>
                    <a:lnTo>
                      <a:pt x="962370" y="297340"/>
                    </a:lnTo>
                    <a:lnTo>
                      <a:pt x="955976" y="281354"/>
                    </a:lnTo>
                    <a:lnTo>
                      <a:pt x="904820" y="284551"/>
                    </a:lnTo>
                    <a:lnTo>
                      <a:pt x="882440" y="255776"/>
                    </a:lnTo>
                    <a:lnTo>
                      <a:pt x="773735" y="255776"/>
                    </a:lnTo>
                    <a:lnTo>
                      <a:pt x="741763" y="230199"/>
                    </a:lnTo>
                    <a:lnTo>
                      <a:pt x="687411" y="230199"/>
                    </a:lnTo>
                    <a:lnTo>
                      <a:pt x="687411" y="207818"/>
                    </a:lnTo>
                    <a:lnTo>
                      <a:pt x="633058" y="207818"/>
                    </a:lnTo>
                    <a:lnTo>
                      <a:pt x="617072" y="195030"/>
                    </a:lnTo>
                    <a:lnTo>
                      <a:pt x="575509" y="195030"/>
                    </a:lnTo>
                    <a:lnTo>
                      <a:pt x="553128" y="179044"/>
                    </a:lnTo>
                    <a:lnTo>
                      <a:pt x="485987" y="179044"/>
                    </a:lnTo>
                    <a:lnTo>
                      <a:pt x="466804" y="175846"/>
                    </a:lnTo>
                    <a:cubicBezTo>
                      <a:pt x="449753" y="177741"/>
                      <a:pt x="440065" y="182199"/>
                      <a:pt x="425240" y="175846"/>
                    </a:cubicBezTo>
                    <a:cubicBezTo>
                      <a:pt x="421708" y="174332"/>
                      <a:pt x="419180" y="170966"/>
                      <a:pt x="415648" y="169452"/>
                    </a:cubicBezTo>
                    <a:cubicBezTo>
                      <a:pt x="411609" y="167721"/>
                      <a:pt x="407069" y="167518"/>
                      <a:pt x="402860" y="166255"/>
                    </a:cubicBezTo>
                    <a:cubicBezTo>
                      <a:pt x="396404" y="164318"/>
                      <a:pt x="390410" y="160153"/>
                      <a:pt x="383676" y="159860"/>
                    </a:cubicBezTo>
                    <a:lnTo>
                      <a:pt x="310141" y="156663"/>
                    </a:lnTo>
                    <a:cubicBezTo>
                      <a:pt x="308009" y="154532"/>
                      <a:pt x="305676" y="152585"/>
                      <a:pt x="303746" y="150269"/>
                    </a:cubicBezTo>
                    <a:cubicBezTo>
                      <a:pt x="301783" y="147914"/>
                      <a:pt x="292585" y="133981"/>
                      <a:pt x="287760" y="131086"/>
                    </a:cubicBezTo>
                    <a:cubicBezTo>
                      <a:pt x="284870" y="129352"/>
                      <a:pt x="281516" y="128282"/>
                      <a:pt x="278169" y="127888"/>
                    </a:cubicBezTo>
                    <a:cubicBezTo>
                      <a:pt x="263313" y="126140"/>
                      <a:pt x="248328" y="125757"/>
                      <a:pt x="233408" y="124691"/>
                    </a:cubicBezTo>
                    <a:lnTo>
                      <a:pt x="214225" y="105508"/>
                    </a:lnTo>
                    <a:cubicBezTo>
                      <a:pt x="206910" y="98193"/>
                      <a:pt x="206651" y="96589"/>
                      <a:pt x="195041" y="92719"/>
                    </a:cubicBezTo>
                    <a:cubicBezTo>
                      <a:pt x="189886" y="91001"/>
                      <a:pt x="184327" y="90840"/>
                      <a:pt x="179055" y="89522"/>
                    </a:cubicBezTo>
                    <a:cubicBezTo>
                      <a:pt x="175786" y="88705"/>
                      <a:pt x="172661" y="87391"/>
                      <a:pt x="169464" y="86325"/>
                    </a:cubicBezTo>
                    <a:cubicBezTo>
                      <a:pt x="145385" y="70271"/>
                      <a:pt x="175985" y="89119"/>
                      <a:pt x="147083" y="76733"/>
                    </a:cubicBezTo>
                    <a:cubicBezTo>
                      <a:pt x="143551" y="75219"/>
                      <a:pt x="140492" y="72739"/>
                      <a:pt x="137492" y="70339"/>
                    </a:cubicBezTo>
                    <a:cubicBezTo>
                      <a:pt x="135138" y="68456"/>
                      <a:pt x="133793" y="65292"/>
                      <a:pt x="131097" y="63944"/>
                    </a:cubicBezTo>
                    <a:cubicBezTo>
                      <a:pt x="123186" y="59988"/>
                      <a:pt x="91399" y="57757"/>
                      <a:pt x="89534" y="57550"/>
                    </a:cubicBezTo>
                    <a:cubicBezTo>
                      <a:pt x="87402" y="55418"/>
                      <a:pt x="85493" y="53038"/>
                      <a:pt x="83139" y="51155"/>
                    </a:cubicBezTo>
                    <a:cubicBezTo>
                      <a:pt x="80139" y="48755"/>
                      <a:pt x="76265" y="47478"/>
                      <a:pt x="73548" y="44761"/>
                    </a:cubicBezTo>
                    <a:cubicBezTo>
                      <a:pt x="61755" y="32968"/>
                      <a:pt x="73270" y="36050"/>
                      <a:pt x="57562" y="25578"/>
                    </a:cubicBezTo>
                    <a:cubicBezTo>
                      <a:pt x="54812" y="23745"/>
                      <a:pt x="36883" y="19609"/>
                      <a:pt x="35181" y="19183"/>
                    </a:cubicBezTo>
                    <a:cubicBezTo>
                      <a:pt x="28787" y="14920"/>
                      <a:pt x="23534" y="7902"/>
                      <a:pt x="15998" y="6395"/>
                    </a:cubicBezTo>
                    <a:cubicBezTo>
                      <a:pt x="-1033" y="2988"/>
                      <a:pt x="12" y="8631"/>
                      <a:pt x="12" y="0"/>
                    </a:cubicBez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grpSp>
            <p:nvGrpSpPr>
              <p:cNvPr id="638" name="Group 637">
                <a:extLst>
                  <a:ext uri="{FF2B5EF4-FFF2-40B4-BE49-F238E27FC236}">
                    <a16:creationId xmlns:a16="http://schemas.microsoft.com/office/drawing/2014/main" id="{0F7EB1D0-8BF1-045C-2E39-C2C01E0475D8}"/>
                  </a:ext>
                </a:extLst>
              </p:cNvPr>
              <p:cNvGrpSpPr/>
              <p:nvPr/>
            </p:nvGrpSpPr>
            <p:grpSpPr>
              <a:xfrm>
                <a:off x="8520031" y="2081486"/>
                <a:ext cx="292477" cy="276999"/>
                <a:chOff x="26404" y="1681367"/>
                <a:chExt cx="292477" cy="276999"/>
              </a:xfrm>
            </p:grpSpPr>
            <p:sp>
              <p:nvSpPr>
                <p:cNvPr id="786" name="TextBox 785">
                  <a:extLst>
                    <a:ext uri="{FF2B5EF4-FFF2-40B4-BE49-F238E27FC236}">
                      <a16:creationId xmlns:a16="http://schemas.microsoft.com/office/drawing/2014/main" id="{E8F4F9B0-FCB0-5F13-A77F-BBD257B227A9}"/>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87" name="TextBox 786">
                  <a:extLst>
                    <a:ext uri="{FF2B5EF4-FFF2-40B4-BE49-F238E27FC236}">
                      <a16:creationId xmlns:a16="http://schemas.microsoft.com/office/drawing/2014/main" id="{A5431EB3-41D2-553F-97C1-1BB3DD0EC0A0}"/>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639" name="Group 638">
                <a:extLst>
                  <a:ext uri="{FF2B5EF4-FFF2-40B4-BE49-F238E27FC236}">
                    <a16:creationId xmlns:a16="http://schemas.microsoft.com/office/drawing/2014/main" id="{63F44ED4-A3A3-E234-3AB5-EC9FDC1A2AC2}"/>
                  </a:ext>
                </a:extLst>
              </p:cNvPr>
              <p:cNvGrpSpPr/>
              <p:nvPr/>
            </p:nvGrpSpPr>
            <p:grpSpPr>
              <a:xfrm>
                <a:off x="8378048" y="2080447"/>
                <a:ext cx="292477" cy="276999"/>
                <a:chOff x="26404" y="1681367"/>
                <a:chExt cx="292477" cy="276999"/>
              </a:xfrm>
            </p:grpSpPr>
            <p:sp>
              <p:nvSpPr>
                <p:cNvPr id="784" name="TextBox 783">
                  <a:extLst>
                    <a:ext uri="{FF2B5EF4-FFF2-40B4-BE49-F238E27FC236}">
                      <a16:creationId xmlns:a16="http://schemas.microsoft.com/office/drawing/2014/main" id="{7B7D076C-9066-A377-37FA-E5769A12D654}"/>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85" name="TextBox 784">
                  <a:extLst>
                    <a:ext uri="{FF2B5EF4-FFF2-40B4-BE49-F238E27FC236}">
                      <a16:creationId xmlns:a16="http://schemas.microsoft.com/office/drawing/2014/main" id="{1D7C1B19-3DEC-0A25-FC44-76979C201C03}"/>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640" name="Group 639">
                <a:extLst>
                  <a:ext uri="{FF2B5EF4-FFF2-40B4-BE49-F238E27FC236}">
                    <a16:creationId xmlns:a16="http://schemas.microsoft.com/office/drawing/2014/main" id="{D586629D-D139-E0C1-05E3-11CD5CBD5055}"/>
                  </a:ext>
                </a:extLst>
              </p:cNvPr>
              <p:cNvGrpSpPr/>
              <p:nvPr/>
            </p:nvGrpSpPr>
            <p:grpSpPr>
              <a:xfrm>
                <a:off x="8259798" y="2075576"/>
                <a:ext cx="314335" cy="277971"/>
                <a:chOff x="160143" y="1833767"/>
                <a:chExt cx="314335" cy="277971"/>
              </a:xfrm>
            </p:grpSpPr>
            <p:grpSp>
              <p:nvGrpSpPr>
                <p:cNvPr id="780" name="Group 779">
                  <a:extLst>
                    <a:ext uri="{FF2B5EF4-FFF2-40B4-BE49-F238E27FC236}">
                      <a16:creationId xmlns:a16="http://schemas.microsoft.com/office/drawing/2014/main" id="{6DAF4DCB-CB77-81BB-E7B1-5872A295E064}"/>
                    </a:ext>
                  </a:extLst>
                </p:cNvPr>
                <p:cNvGrpSpPr/>
                <p:nvPr/>
              </p:nvGrpSpPr>
              <p:grpSpPr>
                <a:xfrm>
                  <a:off x="178804" y="1833767"/>
                  <a:ext cx="295674" cy="276999"/>
                  <a:chOff x="26404" y="1681367"/>
                  <a:chExt cx="295674" cy="276999"/>
                </a:xfrm>
              </p:grpSpPr>
              <p:sp>
                <p:nvSpPr>
                  <p:cNvPr id="782" name="TextBox 781">
                    <a:extLst>
                      <a:ext uri="{FF2B5EF4-FFF2-40B4-BE49-F238E27FC236}">
                        <a16:creationId xmlns:a16="http://schemas.microsoft.com/office/drawing/2014/main" id="{1EB25456-9A28-CABC-64D0-E2D6D290F715}"/>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83" name="TextBox 782">
                    <a:extLst>
                      <a:ext uri="{FF2B5EF4-FFF2-40B4-BE49-F238E27FC236}">
                        <a16:creationId xmlns:a16="http://schemas.microsoft.com/office/drawing/2014/main" id="{6A165A53-0344-4801-86FB-C6F2551A0739}"/>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3"/>
                        </a:solidFill>
                      </a:rPr>
                      <a:t>+</a:t>
                    </a:r>
                  </a:p>
                </p:txBody>
              </p:sp>
            </p:grpSp>
            <p:sp>
              <p:nvSpPr>
                <p:cNvPr id="781" name="TextBox 780">
                  <a:extLst>
                    <a:ext uri="{FF2B5EF4-FFF2-40B4-BE49-F238E27FC236}">
                      <a16:creationId xmlns:a16="http://schemas.microsoft.com/office/drawing/2014/main" id="{7CDCA004-D5B4-C622-994C-96649CCC88FE}"/>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3"/>
                      </a:solidFill>
                    </a:rPr>
                    <a:t>+</a:t>
                  </a:r>
                </a:p>
              </p:txBody>
            </p:sp>
          </p:grpSp>
          <p:grpSp>
            <p:nvGrpSpPr>
              <p:cNvPr id="641" name="Group 640">
                <a:extLst>
                  <a:ext uri="{FF2B5EF4-FFF2-40B4-BE49-F238E27FC236}">
                    <a16:creationId xmlns:a16="http://schemas.microsoft.com/office/drawing/2014/main" id="{9F58DBB2-B208-B210-64BF-A07C1EF94D8D}"/>
                  </a:ext>
                </a:extLst>
              </p:cNvPr>
              <p:cNvGrpSpPr/>
              <p:nvPr/>
            </p:nvGrpSpPr>
            <p:grpSpPr>
              <a:xfrm>
                <a:off x="8193032" y="2077279"/>
                <a:ext cx="314335" cy="277971"/>
                <a:chOff x="160143" y="1833767"/>
                <a:chExt cx="314335" cy="277971"/>
              </a:xfrm>
            </p:grpSpPr>
            <p:grpSp>
              <p:nvGrpSpPr>
                <p:cNvPr id="776" name="Group 775">
                  <a:extLst>
                    <a:ext uri="{FF2B5EF4-FFF2-40B4-BE49-F238E27FC236}">
                      <a16:creationId xmlns:a16="http://schemas.microsoft.com/office/drawing/2014/main" id="{C0A6BB74-F354-68F3-0638-114860BAA118}"/>
                    </a:ext>
                  </a:extLst>
                </p:cNvPr>
                <p:cNvGrpSpPr/>
                <p:nvPr/>
              </p:nvGrpSpPr>
              <p:grpSpPr>
                <a:xfrm>
                  <a:off x="178804" y="1833767"/>
                  <a:ext cx="295674" cy="276999"/>
                  <a:chOff x="26404" y="1681367"/>
                  <a:chExt cx="295674" cy="276999"/>
                </a:xfrm>
              </p:grpSpPr>
              <p:sp>
                <p:nvSpPr>
                  <p:cNvPr id="778" name="TextBox 777">
                    <a:extLst>
                      <a:ext uri="{FF2B5EF4-FFF2-40B4-BE49-F238E27FC236}">
                        <a16:creationId xmlns:a16="http://schemas.microsoft.com/office/drawing/2014/main" id="{886E0815-C8CD-2808-755B-C2F27F043683}"/>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79" name="TextBox 778">
                    <a:extLst>
                      <a:ext uri="{FF2B5EF4-FFF2-40B4-BE49-F238E27FC236}">
                        <a16:creationId xmlns:a16="http://schemas.microsoft.com/office/drawing/2014/main" id="{C9B59FE3-907C-3AB2-A785-7194AD26035A}"/>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3"/>
                        </a:solidFill>
                      </a:rPr>
                      <a:t>+</a:t>
                    </a:r>
                  </a:p>
                </p:txBody>
              </p:sp>
            </p:grpSp>
            <p:sp>
              <p:nvSpPr>
                <p:cNvPr id="777" name="TextBox 776">
                  <a:extLst>
                    <a:ext uri="{FF2B5EF4-FFF2-40B4-BE49-F238E27FC236}">
                      <a16:creationId xmlns:a16="http://schemas.microsoft.com/office/drawing/2014/main" id="{140B88C9-B859-FA23-B8B7-ED046CFAA51E}"/>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3"/>
                      </a:solidFill>
                    </a:rPr>
                    <a:t>+</a:t>
                  </a:r>
                </a:p>
              </p:txBody>
            </p:sp>
          </p:grpSp>
          <p:grpSp>
            <p:nvGrpSpPr>
              <p:cNvPr id="642" name="Group 641">
                <a:extLst>
                  <a:ext uri="{FF2B5EF4-FFF2-40B4-BE49-F238E27FC236}">
                    <a16:creationId xmlns:a16="http://schemas.microsoft.com/office/drawing/2014/main" id="{84751666-B83C-FC9E-817E-9F684D4D526D}"/>
                  </a:ext>
                </a:extLst>
              </p:cNvPr>
              <p:cNvGrpSpPr/>
              <p:nvPr/>
            </p:nvGrpSpPr>
            <p:grpSpPr>
              <a:xfrm>
                <a:off x="8117468" y="2080993"/>
                <a:ext cx="305265" cy="276999"/>
                <a:chOff x="26404" y="1681367"/>
                <a:chExt cx="305265" cy="276999"/>
              </a:xfrm>
            </p:grpSpPr>
            <p:sp>
              <p:nvSpPr>
                <p:cNvPr id="774" name="TextBox 773">
                  <a:extLst>
                    <a:ext uri="{FF2B5EF4-FFF2-40B4-BE49-F238E27FC236}">
                      <a16:creationId xmlns:a16="http://schemas.microsoft.com/office/drawing/2014/main" id="{F95190BA-4C3A-8865-08C4-8080D3ECECFC}"/>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75" name="TextBox 774">
                  <a:extLst>
                    <a:ext uri="{FF2B5EF4-FFF2-40B4-BE49-F238E27FC236}">
                      <a16:creationId xmlns:a16="http://schemas.microsoft.com/office/drawing/2014/main" id="{D03D65AB-5FF3-D94D-1E00-CE406CC700C9}"/>
                    </a:ext>
                  </a:extLst>
                </p:cNvPr>
                <p:cNvSpPr txBox="1"/>
                <p:nvPr/>
              </p:nvSpPr>
              <p:spPr>
                <a:xfrm>
                  <a:off x="57235"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643" name="Group 642">
                <a:extLst>
                  <a:ext uri="{FF2B5EF4-FFF2-40B4-BE49-F238E27FC236}">
                    <a16:creationId xmlns:a16="http://schemas.microsoft.com/office/drawing/2014/main" id="{6874AB26-5CC2-18B9-EBCD-870BBA7C7B12}"/>
                  </a:ext>
                </a:extLst>
              </p:cNvPr>
              <p:cNvGrpSpPr/>
              <p:nvPr/>
            </p:nvGrpSpPr>
            <p:grpSpPr>
              <a:xfrm>
                <a:off x="8061675" y="2079703"/>
                <a:ext cx="305265" cy="276999"/>
                <a:chOff x="26404" y="1681367"/>
                <a:chExt cx="305265" cy="276999"/>
              </a:xfrm>
            </p:grpSpPr>
            <p:sp>
              <p:nvSpPr>
                <p:cNvPr id="772" name="TextBox 771">
                  <a:extLst>
                    <a:ext uri="{FF2B5EF4-FFF2-40B4-BE49-F238E27FC236}">
                      <a16:creationId xmlns:a16="http://schemas.microsoft.com/office/drawing/2014/main" id="{27A078E1-267C-2FB9-DB93-4CB2AF402800}"/>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73" name="TextBox 772">
                  <a:extLst>
                    <a:ext uri="{FF2B5EF4-FFF2-40B4-BE49-F238E27FC236}">
                      <a16:creationId xmlns:a16="http://schemas.microsoft.com/office/drawing/2014/main" id="{2D3B174F-EE5C-FA8A-E615-1BE0578F1175}"/>
                    </a:ext>
                  </a:extLst>
                </p:cNvPr>
                <p:cNvSpPr txBox="1"/>
                <p:nvPr/>
              </p:nvSpPr>
              <p:spPr>
                <a:xfrm>
                  <a:off x="57235" y="1681367"/>
                  <a:ext cx="274434" cy="276999"/>
                </a:xfrm>
                <a:prstGeom prst="rect">
                  <a:avLst/>
                </a:prstGeom>
                <a:noFill/>
              </p:spPr>
              <p:txBody>
                <a:bodyPr wrap="none" rtlCol="0">
                  <a:spAutoFit/>
                </a:bodyPr>
                <a:lstStyle/>
                <a:p>
                  <a:r>
                    <a:rPr lang="en-US" sz="1200">
                      <a:solidFill>
                        <a:schemeClr val="accent3"/>
                      </a:solidFill>
                    </a:rPr>
                    <a:t>+</a:t>
                  </a:r>
                </a:p>
              </p:txBody>
            </p:sp>
          </p:grpSp>
          <p:sp>
            <p:nvSpPr>
              <p:cNvPr id="644" name="TextBox 643">
                <a:extLst>
                  <a:ext uri="{FF2B5EF4-FFF2-40B4-BE49-F238E27FC236}">
                    <a16:creationId xmlns:a16="http://schemas.microsoft.com/office/drawing/2014/main" id="{AB0D8BF3-2C21-7AA7-DF63-4BA2225DA815}"/>
                  </a:ext>
                </a:extLst>
              </p:cNvPr>
              <p:cNvSpPr txBox="1"/>
              <p:nvPr/>
            </p:nvSpPr>
            <p:spPr>
              <a:xfrm>
                <a:off x="8037020" y="2075928"/>
                <a:ext cx="274434" cy="276999"/>
              </a:xfrm>
              <a:prstGeom prst="rect">
                <a:avLst/>
              </a:prstGeom>
              <a:noFill/>
            </p:spPr>
            <p:txBody>
              <a:bodyPr wrap="none" rtlCol="0">
                <a:spAutoFit/>
              </a:bodyPr>
              <a:lstStyle/>
              <a:p>
                <a:r>
                  <a:rPr lang="en-US" sz="1200">
                    <a:solidFill>
                      <a:schemeClr val="accent3"/>
                    </a:solidFill>
                  </a:rPr>
                  <a:t>+</a:t>
                </a:r>
              </a:p>
            </p:txBody>
          </p:sp>
          <p:grpSp>
            <p:nvGrpSpPr>
              <p:cNvPr id="645" name="Group 644">
                <a:extLst>
                  <a:ext uri="{FF2B5EF4-FFF2-40B4-BE49-F238E27FC236}">
                    <a16:creationId xmlns:a16="http://schemas.microsoft.com/office/drawing/2014/main" id="{0B8430EC-7770-2A48-0F52-4EE4EDBDD9C8}"/>
                  </a:ext>
                </a:extLst>
              </p:cNvPr>
              <p:cNvGrpSpPr/>
              <p:nvPr/>
            </p:nvGrpSpPr>
            <p:grpSpPr>
              <a:xfrm>
                <a:off x="8011558" y="2026979"/>
                <a:ext cx="292477" cy="276999"/>
                <a:chOff x="26404" y="1681367"/>
                <a:chExt cx="292477" cy="276999"/>
              </a:xfrm>
            </p:grpSpPr>
            <p:sp>
              <p:nvSpPr>
                <p:cNvPr id="770" name="TextBox 769">
                  <a:extLst>
                    <a:ext uri="{FF2B5EF4-FFF2-40B4-BE49-F238E27FC236}">
                      <a16:creationId xmlns:a16="http://schemas.microsoft.com/office/drawing/2014/main" id="{8355EAD4-4EF4-50DB-110A-396964CA6F0F}"/>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71" name="TextBox 770">
                  <a:extLst>
                    <a:ext uri="{FF2B5EF4-FFF2-40B4-BE49-F238E27FC236}">
                      <a16:creationId xmlns:a16="http://schemas.microsoft.com/office/drawing/2014/main" id="{58F6F9EC-BC1A-E0AD-28E5-5D9A68605137}"/>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3"/>
                      </a:solidFill>
                    </a:rPr>
                    <a:t>+</a:t>
                  </a:r>
                </a:p>
              </p:txBody>
            </p:sp>
          </p:grpSp>
          <p:sp>
            <p:nvSpPr>
              <p:cNvPr id="646" name="TextBox 645">
                <a:extLst>
                  <a:ext uri="{FF2B5EF4-FFF2-40B4-BE49-F238E27FC236}">
                    <a16:creationId xmlns:a16="http://schemas.microsoft.com/office/drawing/2014/main" id="{6B9D078C-75D7-9D64-D379-2DA2E0758DB2}"/>
                  </a:ext>
                </a:extLst>
              </p:cNvPr>
              <p:cNvSpPr txBox="1"/>
              <p:nvPr/>
            </p:nvSpPr>
            <p:spPr>
              <a:xfrm>
                <a:off x="7989714" y="2025545"/>
                <a:ext cx="274434" cy="276999"/>
              </a:xfrm>
              <a:prstGeom prst="rect">
                <a:avLst/>
              </a:prstGeom>
              <a:noFill/>
            </p:spPr>
            <p:txBody>
              <a:bodyPr wrap="none" rtlCol="0">
                <a:spAutoFit/>
              </a:bodyPr>
              <a:lstStyle/>
              <a:p>
                <a:r>
                  <a:rPr lang="en-US" sz="1200">
                    <a:solidFill>
                      <a:schemeClr val="accent3"/>
                    </a:solidFill>
                  </a:rPr>
                  <a:t>+</a:t>
                </a:r>
              </a:p>
            </p:txBody>
          </p:sp>
          <p:grpSp>
            <p:nvGrpSpPr>
              <p:cNvPr id="647" name="Group 646">
                <a:extLst>
                  <a:ext uri="{FF2B5EF4-FFF2-40B4-BE49-F238E27FC236}">
                    <a16:creationId xmlns:a16="http://schemas.microsoft.com/office/drawing/2014/main" id="{F6FB0911-DD8A-0EC2-EE1F-8A7E5D060CEA}"/>
                  </a:ext>
                </a:extLst>
              </p:cNvPr>
              <p:cNvGrpSpPr/>
              <p:nvPr/>
            </p:nvGrpSpPr>
            <p:grpSpPr>
              <a:xfrm>
                <a:off x="7948212" y="2022880"/>
                <a:ext cx="292477" cy="276999"/>
                <a:chOff x="26404" y="1681367"/>
                <a:chExt cx="292477" cy="276999"/>
              </a:xfrm>
            </p:grpSpPr>
            <p:sp>
              <p:nvSpPr>
                <p:cNvPr id="768" name="TextBox 767">
                  <a:extLst>
                    <a:ext uri="{FF2B5EF4-FFF2-40B4-BE49-F238E27FC236}">
                      <a16:creationId xmlns:a16="http://schemas.microsoft.com/office/drawing/2014/main" id="{AB90510A-DC60-151E-DCA2-671F078D32E4}"/>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69" name="TextBox 768">
                  <a:extLst>
                    <a:ext uri="{FF2B5EF4-FFF2-40B4-BE49-F238E27FC236}">
                      <a16:creationId xmlns:a16="http://schemas.microsoft.com/office/drawing/2014/main" id="{6A1663B6-15EB-A5A4-F586-1EEADF7274C6}"/>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648" name="Group 647">
                <a:extLst>
                  <a:ext uri="{FF2B5EF4-FFF2-40B4-BE49-F238E27FC236}">
                    <a16:creationId xmlns:a16="http://schemas.microsoft.com/office/drawing/2014/main" id="{7B1F6699-635B-355E-26B6-54DB93E83D43}"/>
                  </a:ext>
                </a:extLst>
              </p:cNvPr>
              <p:cNvGrpSpPr/>
              <p:nvPr/>
            </p:nvGrpSpPr>
            <p:grpSpPr>
              <a:xfrm>
                <a:off x="7902586" y="1993100"/>
                <a:ext cx="292477" cy="276999"/>
                <a:chOff x="26404" y="1681367"/>
                <a:chExt cx="292477" cy="276999"/>
              </a:xfrm>
            </p:grpSpPr>
            <p:sp>
              <p:nvSpPr>
                <p:cNvPr id="766" name="TextBox 765">
                  <a:extLst>
                    <a:ext uri="{FF2B5EF4-FFF2-40B4-BE49-F238E27FC236}">
                      <a16:creationId xmlns:a16="http://schemas.microsoft.com/office/drawing/2014/main" id="{ED2FDE8B-F656-FA4B-E3E6-3859C87BDEE3}"/>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67" name="TextBox 766">
                  <a:extLst>
                    <a:ext uri="{FF2B5EF4-FFF2-40B4-BE49-F238E27FC236}">
                      <a16:creationId xmlns:a16="http://schemas.microsoft.com/office/drawing/2014/main" id="{94985393-CABF-56F5-5C65-5CC2967694FD}"/>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649" name="Group 648">
                <a:extLst>
                  <a:ext uri="{FF2B5EF4-FFF2-40B4-BE49-F238E27FC236}">
                    <a16:creationId xmlns:a16="http://schemas.microsoft.com/office/drawing/2014/main" id="{747E423E-76FE-F7EF-9184-71F3296965C9}"/>
                  </a:ext>
                </a:extLst>
              </p:cNvPr>
              <p:cNvGrpSpPr/>
              <p:nvPr/>
            </p:nvGrpSpPr>
            <p:grpSpPr>
              <a:xfrm>
                <a:off x="7862797" y="1998354"/>
                <a:ext cx="292477" cy="276999"/>
                <a:chOff x="26404" y="1681367"/>
                <a:chExt cx="292477" cy="276999"/>
              </a:xfrm>
            </p:grpSpPr>
            <p:sp>
              <p:nvSpPr>
                <p:cNvPr id="764" name="TextBox 763">
                  <a:extLst>
                    <a:ext uri="{FF2B5EF4-FFF2-40B4-BE49-F238E27FC236}">
                      <a16:creationId xmlns:a16="http://schemas.microsoft.com/office/drawing/2014/main" id="{3508AADF-B555-C060-5249-4A457457FC8C}"/>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65" name="TextBox 764">
                  <a:extLst>
                    <a:ext uri="{FF2B5EF4-FFF2-40B4-BE49-F238E27FC236}">
                      <a16:creationId xmlns:a16="http://schemas.microsoft.com/office/drawing/2014/main" id="{3B5FAD66-023C-0253-3C73-34F2B8C9BE72}"/>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650" name="Group 649">
                <a:extLst>
                  <a:ext uri="{FF2B5EF4-FFF2-40B4-BE49-F238E27FC236}">
                    <a16:creationId xmlns:a16="http://schemas.microsoft.com/office/drawing/2014/main" id="{34EA3645-4478-69C9-2C1B-91F3DF3B8A9C}"/>
                  </a:ext>
                </a:extLst>
              </p:cNvPr>
              <p:cNvGrpSpPr/>
              <p:nvPr/>
            </p:nvGrpSpPr>
            <p:grpSpPr>
              <a:xfrm>
                <a:off x="7801331" y="1995432"/>
                <a:ext cx="314335" cy="277971"/>
                <a:chOff x="160143" y="1833767"/>
                <a:chExt cx="314335" cy="277971"/>
              </a:xfrm>
            </p:grpSpPr>
            <p:grpSp>
              <p:nvGrpSpPr>
                <p:cNvPr id="760" name="Group 759">
                  <a:extLst>
                    <a:ext uri="{FF2B5EF4-FFF2-40B4-BE49-F238E27FC236}">
                      <a16:creationId xmlns:a16="http://schemas.microsoft.com/office/drawing/2014/main" id="{44C1825D-5E2D-E961-F314-A69404C05B54}"/>
                    </a:ext>
                  </a:extLst>
                </p:cNvPr>
                <p:cNvGrpSpPr/>
                <p:nvPr/>
              </p:nvGrpSpPr>
              <p:grpSpPr>
                <a:xfrm>
                  <a:off x="178804" y="1833767"/>
                  <a:ext cx="295674" cy="276999"/>
                  <a:chOff x="26404" y="1681367"/>
                  <a:chExt cx="295674" cy="276999"/>
                </a:xfrm>
              </p:grpSpPr>
              <p:sp>
                <p:nvSpPr>
                  <p:cNvPr id="762" name="TextBox 761">
                    <a:extLst>
                      <a:ext uri="{FF2B5EF4-FFF2-40B4-BE49-F238E27FC236}">
                        <a16:creationId xmlns:a16="http://schemas.microsoft.com/office/drawing/2014/main" id="{38278473-0960-5518-B11A-5FD2A6E115CD}"/>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63" name="TextBox 762">
                    <a:extLst>
                      <a:ext uri="{FF2B5EF4-FFF2-40B4-BE49-F238E27FC236}">
                        <a16:creationId xmlns:a16="http://schemas.microsoft.com/office/drawing/2014/main" id="{C4DF88C6-70E8-BCF0-7254-B1102C450596}"/>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3"/>
                        </a:solidFill>
                      </a:rPr>
                      <a:t>+</a:t>
                    </a:r>
                  </a:p>
                </p:txBody>
              </p:sp>
            </p:grpSp>
            <p:sp>
              <p:nvSpPr>
                <p:cNvPr id="761" name="TextBox 760">
                  <a:extLst>
                    <a:ext uri="{FF2B5EF4-FFF2-40B4-BE49-F238E27FC236}">
                      <a16:creationId xmlns:a16="http://schemas.microsoft.com/office/drawing/2014/main" id="{C433849E-3E4B-FDB7-1FDE-349CBB3C6056}"/>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3"/>
                      </a:solidFill>
                    </a:rPr>
                    <a:t>+</a:t>
                  </a:r>
                </a:p>
              </p:txBody>
            </p:sp>
          </p:grpSp>
          <p:grpSp>
            <p:nvGrpSpPr>
              <p:cNvPr id="651" name="Group 650">
                <a:extLst>
                  <a:ext uri="{FF2B5EF4-FFF2-40B4-BE49-F238E27FC236}">
                    <a16:creationId xmlns:a16="http://schemas.microsoft.com/office/drawing/2014/main" id="{A5365A77-E076-5970-5F27-1E4CB3616BD1}"/>
                  </a:ext>
                </a:extLst>
              </p:cNvPr>
              <p:cNvGrpSpPr/>
              <p:nvPr/>
            </p:nvGrpSpPr>
            <p:grpSpPr>
              <a:xfrm>
                <a:off x="7737749" y="1971743"/>
                <a:ext cx="314335" cy="277971"/>
                <a:chOff x="160143" y="1833767"/>
                <a:chExt cx="314335" cy="277971"/>
              </a:xfrm>
            </p:grpSpPr>
            <p:grpSp>
              <p:nvGrpSpPr>
                <p:cNvPr id="756" name="Group 755">
                  <a:extLst>
                    <a:ext uri="{FF2B5EF4-FFF2-40B4-BE49-F238E27FC236}">
                      <a16:creationId xmlns:a16="http://schemas.microsoft.com/office/drawing/2014/main" id="{67C6D07F-0797-4DD9-459C-1A571CED444C}"/>
                    </a:ext>
                  </a:extLst>
                </p:cNvPr>
                <p:cNvGrpSpPr/>
                <p:nvPr/>
              </p:nvGrpSpPr>
              <p:grpSpPr>
                <a:xfrm>
                  <a:off x="178804" y="1833767"/>
                  <a:ext cx="295674" cy="276999"/>
                  <a:chOff x="26404" y="1681367"/>
                  <a:chExt cx="295674" cy="276999"/>
                </a:xfrm>
              </p:grpSpPr>
              <p:sp>
                <p:nvSpPr>
                  <p:cNvPr id="758" name="TextBox 757">
                    <a:extLst>
                      <a:ext uri="{FF2B5EF4-FFF2-40B4-BE49-F238E27FC236}">
                        <a16:creationId xmlns:a16="http://schemas.microsoft.com/office/drawing/2014/main" id="{3F0AEC0A-B32A-145C-8519-2D8E409D02B3}"/>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59" name="TextBox 758">
                    <a:extLst>
                      <a:ext uri="{FF2B5EF4-FFF2-40B4-BE49-F238E27FC236}">
                        <a16:creationId xmlns:a16="http://schemas.microsoft.com/office/drawing/2014/main" id="{5CF24E08-F1E8-5999-6ED3-F92DC54A5411}"/>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3"/>
                        </a:solidFill>
                      </a:rPr>
                      <a:t>+</a:t>
                    </a:r>
                  </a:p>
                </p:txBody>
              </p:sp>
            </p:grpSp>
            <p:sp>
              <p:nvSpPr>
                <p:cNvPr id="757" name="TextBox 756">
                  <a:extLst>
                    <a:ext uri="{FF2B5EF4-FFF2-40B4-BE49-F238E27FC236}">
                      <a16:creationId xmlns:a16="http://schemas.microsoft.com/office/drawing/2014/main" id="{286FBD1F-0EC0-F703-0CD2-6DA701E8C660}"/>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3"/>
                      </a:solidFill>
                    </a:rPr>
                    <a:t>+</a:t>
                  </a:r>
                </a:p>
              </p:txBody>
            </p:sp>
          </p:grpSp>
          <p:grpSp>
            <p:nvGrpSpPr>
              <p:cNvPr id="652" name="Group 651">
                <a:extLst>
                  <a:ext uri="{FF2B5EF4-FFF2-40B4-BE49-F238E27FC236}">
                    <a16:creationId xmlns:a16="http://schemas.microsoft.com/office/drawing/2014/main" id="{C3D1EAC6-8F0F-FA16-0FED-7B29EA9F4DF7}"/>
                  </a:ext>
                </a:extLst>
              </p:cNvPr>
              <p:cNvGrpSpPr/>
              <p:nvPr/>
            </p:nvGrpSpPr>
            <p:grpSpPr>
              <a:xfrm>
                <a:off x="7689805" y="1956711"/>
                <a:ext cx="292477" cy="276999"/>
                <a:chOff x="26404" y="1681367"/>
                <a:chExt cx="292477" cy="276999"/>
              </a:xfrm>
            </p:grpSpPr>
            <p:sp>
              <p:nvSpPr>
                <p:cNvPr id="754" name="TextBox 753">
                  <a:extLst>
                    <a:ext uri="{FF2B5EF4-FFF2-40B4-BE49-F238E27FC236}">
                      <a16:creationId xmlns:a16="http://schemas.microsoft.com/office/drawing/2014/main" id="{8A4B4547-78E0-5C1A-9E03-F14A87BE54E9}"/>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55" name="TextBox 754">
                  <a:extLst>
                    <a:ext uri="{FF2B5EF4-FFF2-40B4-BE49-F238E27FC236}">
                      <a16:creationId xmlns:a16="http://schemas.microsoft.com/office/drawing/2014/main" id="{472BA6F2-A3FE-A306-F4FE-D5F1367C02DE}"/>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653" name="Group 652">
                <a:extLst>
                  <a:ext uri="{FF2B5EF4-FFF2-40B4-BE49-F238E27FC236}">
                    <a16:creationId xmlns:a16="http://schemas.microsoft.com/office/drawing/2014/main" id="{6C470EAF-08CE-1631-5D82-81240CCAEE27}"/>
                  </a:ext>
                </a:extLst>
              </p:cNvPr>
              <p:cNvGrpSpPr/>
              <p:nvPr/>
            </p:nvGrpSpPr>
            <p:grpSpPr>
              <a:xfrm>
                <a:off x="7639672" y="1942857"/>
                <a:ext cx="300571" cy="285681"/>
                <a:chOff x="44144" y="2169419"/>
                <a:chExt cx="300571" cy="285681"/>
              </a:xfrm>
            </p:grpSpPr>
            <p:grpSp>
              <p:nvGrpSpPr>
                <p:cNvPr id="748" name="Group 747">
                  <a:extLst>
                    <a:ext uri="{FF2B5EF4-FFF2-40B4-BE49-F238E27FC236}">
                      <a16:creationId xmlns:a16="http://schemas.microsoft.com/office/drawing/2014/main" id="{42F907EF-E3D5-DE8B-9028-7CE956A4A634}"/>
                    </a:ext>
                  </a:extLst>
                </p:cNvPr>
                <p:cNvGrpSpPr/>
                <p:nvPr/>
              </p:nvGrpSpPr>
              <p:grpSpPr>
                <a:xfrm>
                  <a:off x="58632" y="2178101"/>
                  <a:ext cx="286083" cy="276999"/>
                  <a:chOff x="26404" y="1681367"/>
                  <a:chExt cx="286083" cy="276999"/>
                </a:xfrm>
              </p:grpSpPr>
              <p:sp>
                <p:nvSpPr>
                  <p:cNvPr id="752" name="TextBox 751">
                    <a:extLst>
                      <a:ext uri="{FF2B5EF4-FFF2-40B4-BE49-F238E27FC236}">
                        <a16:creationId xmlns:a16="http://schemas.microsoft.com/office/drawing/2014/main" id="{75124D0D-7DCC-1DE0-A4BB-8CBA647723D2}"/>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53" name="TextBox 752">
                    <a:extLst>
                      <a:ext uri="{FF2B5EF4-FFF2-40B4-BE49-F238E27FC236}">
                        <a16:creationId xmlns:a16="http://schemas.microsoft.com/office/drawing/2014/main" id="{0A9271A9-B04E-FDD5-4BB2-738AC019477A}"/>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749" name="Group 748">
                  <a:extLst>
                    <a:ext uri="{FF2B5EF4-FFF2-40B4-BE49-F238E27FC236}">
                      <a16:creationId xmlns:a16="http://schemas.microsoft.com/office/drawing/2014/main" id="{C92653F8-67A0-31B0-C1F9-9E0070ED95AA}"/>
                    </a:ext>
                  </a:extLst>
                </p:cNvPr>
                <p:cNvGrpSpPr/>
                <p:nvPr/>
              </p:nvGrpSpPr>
              <p:grpSpPr>
                <a:xfrm>
                  <a:off x="44144" y="2169419"/>
                  <a:ext cx="289062" cy="276999"/>
                  <a:chOff x="26404" y="1681367"/>
                  <a:chExt cx="289062" cy="276999"/>
                </a:xfrm>
              </p:grpSpPr>
              <p:sp>
                <p:nvSpPr>
                  <p:cNvPr id="750" name="TextBox 749">
                    <a:extLst>
                      <a:ext uri="{FF2B5EF4-FFF2-40B4-BE49-F238E27FC236}">
                        <a16:creationId xmlns:a16="http://schemas.microsoft.com/office/drawing/2014/main" id="{68F6BF64-149A-FBFA-70B6-0F4F3C11C97F}"/>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51" name="TextBox 750">
                    <a:extLst>
                      <a:ext uri="{FF2B5EF4-FFF2-40B4-BE49-F238E27FC236}">
                        <a16:creationId xmlns:a16="http://schemas.microsoft.com/office/drawing/2014/main" id="{867469F7-AA4A-A562-61EF-6547198DD7CA}"/>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3"/>
                        </a:solidFill>
                      </a:rPr>
                      <a:t>+</a:t>
                    </a:r>
                  </a:p>
                </p:txBody>
              </p:sp>
            </p:grpSp>
          </p:grpSp>
          <p:grpSp>
            <p:nvGrpSpPr>
              <p:cNvPr id="654" name="Group 653">
                <a:extLst>
                  <a:ext uri="{FF2B5EF4-FFF2-40B4-BE49-F238E27FC236}">
                    <a16:creationId xmlns:a16="http://schemas.microsoft.com/office/drawing/2014/main" id="{26ACEF1F-16C7-EBAB-67A9-1C9ED4EE91BD}"/>
                  </a:ext>
                </a:extLst>
              </p:cNvPr>
              <p:cNvGrpSpPr/>
              <p:nvPr/>
            </p:nvGrpSpPr>
            <p:grpSpPr>
              <a:xfrm>
                <a:off x="7603264" y="1925885"/>
                <a:ext cx="300571" cy="285681"/>
                <a:chOff x="44144" y="2169419"/>
                <a:chExt cx="300571" cy="285681"/>
              </a:xfrm>
            </p:grpSpPr>
            <p:grpSp>
              <p:nvGrpSpPr>
                <p:cNvPr id="742" name="Group 741">
                  <a:extLst>
                    <a:ext uri="{FF2B5EF4-FFF2-40B4-BE49-F238E27FC236}">
                      <a16:creationId xmlns:a16="http://schemas.microsoft.com/office/drawing/2014/main" id="{4290BCC0-B779-5E29-377A-58F272DA719A}"/>
                    </a:ext>
                  </a:extLst>
                </p:cNvPr>
                <p:cNvGrpSpPr/>
                <p:nvPr/>
              </p:nvGrpSpPr>
              <p:grpSpPr>
                <a:xfrm>
                  <a:off x="58632" y="2178101"/>
                  <a:ext cx="286083" cy="276999"/>
                  <a:chOff x="26404" y="1681367"/>
                  <a:chExt cx="286083" cy="276999"/>
                </a:xfrm>
              </p:grpSpPr>
              <p:sp>
                <p:nvSpPr>
                  <p:cNvPr id="746" name="TextBox 745">
                    <a:extLst>
                      <a:ext uri="{FF2B5EF4-FFF2-40B4-BE49-F238E27FC236}">
                        <a16:creationId xmlns:a16="http://schemas.microsoft.com/office/drawing/2014/main" id="{4FB2D499-76E7-9006-3F22-E3BEA8003CC1}"/>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47" name="TextBox 746">
                    <a:extLst>
                      <a:ext uri="{FF2B5EF4-FFF2-40B4-BE49-F238E27FC236}">
                        <a16:creationId xmlns:a16="http://schemas.microsoft.com/office/drawing/2014/main" id="{6994061E-B493-E443-2DA2-4BFA4CD51A60}"/>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743" name="Group 742">
                  <a:extLst>
                    <a:ext uri="{FF2B5EF4-FFF2-40B4-BE49-F238E27FC236}">
                      <a16:creationId xmlns:a16="http://schemas.microsoft.com/office/drawing/2014/main" id="{CF5B82FB-5DD6-58A3-BF17-30BCFD079DEE}"/>
                    </a:ext>
                  </a:extLst>
                </p:cNvPr>
                <p:cNvGrpSpPr/>
                <p:nvPr/>
              </p:nvGrpSpPr>
              <p:grpSpPr>
                <a:xfrm>
                  <a:off x="44144" y="2169419"/>
                  <a:ext cx="289062" cy="276999"/>
                  <a:chOff x="26404" y="1681367"/>
                  <a:chExt cx="289062" cy="276999"/>
                </a:xfrm>
              </p:grpSpPr>
              <p:sp>
                <p:nvSpPr>
                  <p:cNvPr id="744" name="TextBox 743">
                    <a:extLst>
                      <a:ext uri="{FF2B5EF4-FFF2-40B4-BE49-F238E27FC236}">
                        <a16:creationId xmlns:a16="http://schemas.microsoft.com/office/drawing/2014/main" id="{ED216646-3FB1-4EB2-0E94-DCB6CC76A757}"/>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45" name="TextBox 744">
                    <a:extLst>
                      <a:ext uri="{FF2B5EF4-FFF2-40B4-BE49-F238E27FC236}">
                        <a16:creationId xmlns:a16="http://schemas.microsoft.com/office/drawing/2014/main" id="{1CC50617-BB3A-7A4A-6B2C-7ED1CCA1E6B1}"/>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3"/>
                        </a:solidFill>
                      </a:rPr>
                      <a:t>+</a:t>
                    </a:r>
                  </a:p>
                </p:txBody>
              </p:sp>
            </p:grpSp>
          </p:grpSp>
          <p:grpSp>
            <p:nvGrpSpPr>
              <p:cNvPr id="655" name="Group 654">
                <a:extLst>
                  <a:ext uri="{FF2B5EF4-FFF2-40B4-BE49-F238E27FC236}">
                    <a16:creationId xmlns:a16="http://schemas.microsoft.com/office/drawing/2014/main" id="{D38664DC-D62F-1A2C-DBE8-7F4E60C8464B}"/>
                  </a:ext>
                </a:extLst>
              </p:cNvPr>
              <p:cNvGrpSpPr/>
              <p:nvPr/>
            </p:nvGrpSpPr>
            <p:grpSpPr>
              <a:xfrm>
                <a:off x="7570309" y="1908854"/>
                <a:ext cx="300571" cy="285681"/>
                <a:chOff x="44144" y="2169419"/>
                <a:chExt cx="300571" cy="285681"/>
              </a:xfrm>
            </p:grpSpPr>
            <p:grpSp>
              <p:nvGrpSpPr>
                <p:cNvPr id="736" name="Group 735">
                  <a:extLst>
                    <a:ext uri="{FF2B5EF4-FFF2-40B4-BE49-F238E27FC236}">
                      <a16:creationId xmlns:a16="http://schemas.microsoft.com/office/drawing/2014/main" id="{4DDEC4EE-22AA-034C-68D8-BAFF508624BE}"/>
                    </a:ext>
                  </a:extLst>
                </p:cNvPr>
                <p:cNvGrpSpPr/>
                <p:nvPr/>
              </p:nvGrpSpPr>
              <p:grpSpPr>
                <a:xfrm>
                  <a:off x="58632" y="2178101"/>
                  <a:ext cx="286083" cy="276999"/>
                  <a:chOff x="26404" y="1681367"/>
                  <a:chExt cx="286083" cy="276999"/>
                </a:xfrm>
              </p:grpSpPr>
              <p:sp>
                <p:nvSpPr>
                  <p:cNvPr id="740" name="TextBox 739">
                    <a:extLst>
                      <a:ext uri="{FF2B5EF4-FFF2-40B4-BE49-F238E27FC236}">
                        <a16:creationId xmlns:a16="http://schemas.microsoft.com/office/drawing/2014/main" id="{12103756-6A37-D473-8C00-7710F802E41A}"/>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41" name="TextBox 740">
                    <a:extLst>
                      <a:ext uri="{FF2B5EF4-FFF2-40B4-BE49-F238E27FC236}">
                        <a16:creationId xmlns:a16="http://schemas.microsoft.com/office/drawing/2014/main" id="{BD15EDB9-ABD1-2820-6C99-CD6E7A4887AA}"/>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737" name="Group 736">
                  <a:extLst>
                    <a:ext uri="{FF2B5EF4-FFF2-40B4-BE49-F238E27FC236}">
                      <a16:creationId xmlns:a16="http://schemas.microsoft.com/office/drawing/2014/main" id="{92373136-E7B4-4E60-AE72-2035526D80CD}"/>
                    </a:ext>
                  </a:extLst>
                </p:cNvPr>
                <p:cNvGrpSpPr/>
                <p:nvPr/>
              </p:nvGrpSpPr>
              <p:grpSpPr>
                <a:xfrm>
                  <a:off x="44144" y="2169419"/>
                  <a:ext cx="289062" cy="276999"/>
                  <a:chOff x="26404" y="1681367"/>
                  <a:chExt cx="289062" cy="276999"/>
                </a:xfrm>
              </p:grpSpPr>
              <p:sp>
                <p:nvSpPr>
                  <p:cNvPr id="738" name="TextBox 737">
                    <a:extLst>
                      <a:ext uri="{FF2B5EF4-FFF2-40B4-BE49-F238E27FC236}">
                        <a16:creationId xmlns:a16="http://schemas.microsoft.com/office/drawing/2014/main" id="{3F2E8C3F-4DC9-A597-77A2-66C225EDB1ED}"/>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39" name="TextBox 738">
                    <a:extLst>
                      <a:ext uri="{FF2B5EF4-FFF2-40B4-BE49-F238E27FC236}">
                        <a16:creationId xmlns:a16="http://schemas.microsoft.com/office/drawing/2014/main" id="{609C1AF7-560A-2B9C-66CE-F4A58C5CCBDD}"/>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3"/>
                        </a:solidFill>
                      </a:rPr>
                      <a:t>+</a:t>
                    </a:r>
                  </a:p>
                </p:txBody>
              </p:sp>
            </p:grpSp>
          </p:grpSp>
          <p:grpSp>
            <p:nvGrpSpPr>
              <p:cNvPr id="656" name="Group 655">
                <a:extLst>
                  <a:ext uri="{FF2B5EF4-FFF2-40B4-BE49-F238E27FC236}">
                    <a16:creationId xmlns:a16="http://schemas.microsoft.com/office/drawing/2014/main" id="{ABC53BDD-A37B-927A-C267-CFD27AF01F8E}"/>
                  </a:ext>
                </a:extLst>
              </p:cNvPr>
              <p:cNvGrpSpPr/>
              <p:nvPr/>
            </p:nvGrpSpPr>
            <p:grpSpPr>
              <a:xfrm>
                <a:off x="7521603" y="1901315"/>
                <a:ext cx="300571" cy="285681"/>
                <a:chOff x="44144" y="2169419"/>
                <a:chExt cx="300571" cy="285681"/>
              </a:xfrm>
            </p:grpSpPr>
            <p:grpSp>
              <p:nvGrpSpPr>
                <p:cNvPr id="730" name="Group 729">
                  <a:extLst>
                    <a:ext uri="{FF2B5EF4-FFF2-40B4-BE49-F238E27FC236}">
                      <a16:creationId xmlns:a16="http://schemas.microsoft.com/office/drawing/2014/main" id="{54611CB0-BC6F-D8EF-B948-79CDA11868CC}"/>
                    </a:ext>
                  </a:extLst>
                </p:cNvPr>
                <p:cNvGrpSpPr/>
                <p:nvPr/>
              </p:nvGrpSpPr>
              <p:grpSpPr>
                <a:xfrm>
                  <a:off x="58632" y="2178101"/>
                  <a:ext cx="286083" cy="276999"/>
                  <a:chOff x="26404" y="1681367"/>
                  <a:chExt cx="286083" cy="276999"/>
                </a:xfrm>
              </p:grpSpPr>
              <p:sp>
                <p:nvSpPr>
                  <p:cNvPr id="734" name="TextBox 733">
                    <a:extLst>
                      <a:ext uri="{FF2B5EF4-FFF2-40B4-BE49-F238E27FC236}">
                        <a16:creationId xmlns:a16="http://schemas.microsoft.com/office/drawing/2014/main" id="{FFB4353D-7EBA-4F83-4701-CA27FE0EA218}"/>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35" name="TextBox 734">
                    <a:extLst>
                      <a:ext uri="{FF2B5EF4-FFF2-40B4-BE49-F238E27FC236}">
                        <a16:creationId xmlns:a16="http://schemas.microsoft.com/office/drawing/2014/main" id="{77554668-6516-8908-6D61-6167902DF039}"/>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731" name="Group 730">
                  <a:extLst>
                    <a:ext uri="{FF2B5EF4-FFF2-40B4-BE49-F238E27FC236}">
                      <a16:creationId xmlns:a16="http://schemas.microsoft.com/office/drawing/2014/main" id="{DF347D81-5B61-FDCC-DBE5-0991CDAC94CF}"/>
                    </a:ext>
                  </a:extLst>
                </p:cNvPr>
                <p:cNvGrpSpPr/>
                <p:nvPr/>
              </p:nvGrpSpPr>
              <p:grpSpPr>
                <a:xfrm>
                  <a:off x="44144" y="2169419"/>
                  <a:ext cx="289062" cy="276999"/>
                  <a:chOff x="26404" y="1681367"/>
                  <a:chExt cx="289062" cy="276999"/>
                </a:xfrm>
              </p:grpSpPr>
              <p:sp>
                <p:nvSpPr>
                  <p:cNvPr id="732" name="TextBox 731">
                    <a:extLst>
                      <a:ext uri="{FF2B5EF4-FFF2-40B4-BE49-F238E27FC236}">
                        <a16:creationId xmlns:a16="http://schemas.microsoft.com/office/drawing/2014/main" id="{3C0CDF8C-0F20-CFCA-9C63-C6A77EF90A3F}"/>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33" name="TextBox 732">
                    <a:extLst>
                      <a:ext uri="{FF2B5EF4-FFF2-40B4-BE49-F238E27FC236}">
                        <a16:creationId xmlns:a16="http://schemas.microsoft.com/office/drawing/2014/main" id="{28DD5C43-2079-6960-7FFA-17275570BAAB}"/>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3"/>
                        </a:solidFill>
                      </a:rPr>
                      <a:t>+</a:t>
                    </a:r>
                  </a:p>
                </p:txBody>
              </p:sp>
            </p:grpSp>
          </p:grpSp>
          <p:grpSp>
            <p:nvGrpSpPr>
              <p:cNvPr id="657" name="Group 656">
                <a:extLst>
                  <a:ext uri="{FF2B5EF4-FFF2-40B4-BE49-F238E27FC236}">
                    <a16:creationId xmlns:a16="http://schemas.microsoft.com/office/drawing/2014/main" id="{8F1675C6-FF7E-5304-6DCC-2058D6E70A36}"/>
                  </a:ext>
                </a:extLst>
              </p:cNvPr>
              <p:cNvGrpSpPr/>
              <p:nvPr/>
            </p:nvGrpSpPr>
            <p:grpSpPr>
              <a:xfrm>
                <a:off x="7481355" y="1896045"/>
                <a:ext cx="300571" cy="285681"/>
                <a:chOff x="44144" y="2169419"/>
                <a:chExt cx="300571" cy="285681"/>
              </a:xfrm>
            </p:grpSpPr>
            <p:grpSp>
              <p:nvGrpSpPr>
                <p:cNvPr id="724" name="Group 723">
                  <a:extLst>
                    <a:ext uri="{FF2B5EF4-FFF2-40B4-BE49-F238E27FC236}">
                      <a16:creationId xmlns:a16="http://schemas.microsoft.com/office/drawing/2014/main" id="{FBA0406E-B0E3-3F6D-35B2-64507605A68A}"/>
                    </a:ext>
                  </a:extLst>
                </p:cNvPr>
                <p:cNvGrpSpPr/>
                <p:nvPr/>
              </p:nvGrpSpPr>
              <p:grpSpPr>
                <a:xfrm>
                  <a:off x="58632" y="2178101"/>
                  <a:ext cx="286083" cy="276999"/>
                  <a:chOff x="26404" y="1681367"/>
                  <a:chExt cx="286083" cy="276999"/>
                </a:xfrm>
              </p:grpSpPr>
              <p:sp>
                <p:nvSpPr>
                  <p:cNvPr id="728" name="TextBox 727">
                    <a:extLst>
                      <a:ext uri="{FF2B5EF4-FFF2-40B4-BE49-F238E27FC236}">
                        <a16:creationId xmlns:a16="http://schemas.microsoft.com/office/drawing/2014/main" id="{E081E8E1-78C6-F30B-0F7E-5D63D80A84D4}"/>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29" name="TextBox 728">
                    <a:extLst>
                      <a:ext uri="{FF2B5EF4-FFF2-40B4-BE49-F238E27FC236}">
                        <a16:creationId xmlns:a16="http://schemas.microsoft.com/office/drawing/2014/main" id="{167C5671-514A-2309-CC79-A7B5CE1BB3C3}"/>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725" name="Group 724">
                  <a:extLst>
                    <a:ext uri="{FF2B5EF4-FFF2-40B4-BE49-F238E27FC236}">
                      <a16:creationId xmlns:a16="http://schemas.microsoft.com/office/drawing/2014/main" id="{E5F61D8A-287D-0EC6-3159-C53D1D6005AA}"/>
                    </a:ext>
                  </a:extLst>
                </p:cNvPr>
                <p:cNvGrpSpPr/>
                <p:nvPr/>
              </p:nvGrpSpPr>
              <p:grpSpPr>
                <a:xfrm>
                  <a:off x="44144" y="2169419"/>
                  <a:ext cx="289062" cy="276999"/>
                  <a:chOff x="26404" y="1681367"/>
                  <a:chExt cx="289062" cy="276999"/>
                </a:xfrm>
              </p:grpSpPr>
              <p:sp>
                <p:nvSpPr>
                  <p:cNvPr id="726" name="TextBox 725">
                    <a:extLst>
                      <a:ext uri="{FF2B5EF4-FFF2-40B4-BE49-F238E27FC236}">
                        <a16:creationId xmlns:a16="http://schemas.microsoft.com/office/drawing/2014/main" id="{9A30E3B0-10D0-D4ED-1161-ABA0F21C91F0}"/>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27" name="TextBox 726">
                    <a:extLst>
                      <a:ext uri="{FF2B5EF4-FFF2-40B4-BE49-F238E27FC236}">
                        <a16:creationId xmlns:a16="http://schemas.microsoft.com/office/drawing/2014/main" id="{E5A468B3-95BB-D809-8626-43E382EAC508}"/>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3"/>
                        </a:solidFill>
                      </a:rPr>
                      <a:t>+</a:t>
                    </a:r>
                  </a:p>
                </p:txBody>
              </p:sp>
            </p:grpSp>
          </p:grpSp>
          <p:grpSp>
            <p:nvGrpSpPr>
              <p:cNvPr id="658" name="Group 657">
                <a:extLst>
                  <a:ext uri="{FF2B5EF4-FFF2-40B4-BE49-F238E27FC236}">
                    <a16:creationId xmlns:a16="http://schemas.microsoft.com/office/drawing/2014/main" id="{ACFD6B8B-E5A5-3DB2-4FD1-667C3A1AD0C3}"/>
                  </a:ext>
                </a:extLst>
              </p:cNvPr>
              <p:cNvGrpSpPr/>
              <p:nvPr/>
            </p:nvGrpSpPr>
            <p:grpSpPr>
              <a:xfrm>
                <a:off x="7438995" y="1875439"/>
                <a:ext cx="300571" cy="285681"/>
                <a:chOff x="44144" y="2169419"/>
                <a:chExt cx="300571" cy="285681"/>
              </a:xfrm>
            </p:grpSpPr>
            <p:grpSp>
              <p:nvGrpSpPr>
                <p:cNvPr id="718" name="Group 717">
                  <a:extLst>
                    <a:ext uri="{FF2B5EF4-FFF2-40B4-BE49-F238E27FC236}">
                      <a16:creationId xmlns:a16="http://schemas.microsoft.com/office/drawing/2014/main" id="{A8F360A5-6EF5-A85D-27E3-3167BE58A90D}"/>
                    </a:ext>
                  </a:extLst>
                </p:cNvPr>
                <p:cNvGrpSpPr/>
                <p:nvPr/>
              </p:nvGrpSpPr>
              <p:grpSpPr>
                <a:xfrm>
                  <a:off x="58632" y="2178101"/>
                  <a:ext cx="286083" cy="276999"/>
                  <a:chOff x="26404" y="1681367"/>
                  <a:chExt cx="286083" cy="276999"/>
                </a:xfrm>
              </p:grpSpPr>
              <p:sp>
                <p:nvSpPr>
                  <p:cNvPr id="722" name="TextBox 721">
                    <a:extLst>
                      <a:ext uri="{FF2B5EF4-FFF2-40B4-BE49-F238E27FC236}">
                        <a16:creationId xmlns:a16="http://schemas.microsoft.com/office/drawing/2014/main" id="{ABC58420-4AAD-1CC6-5A55-E9C0979F2655}"/>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23" name="TextBox 722">
                    <a:extLst>
                      <a:ext uri="{FF2B5EF4-FFF2-40B4-BE49-F238E27FC236}">
                        <a16:creationId xmlns:a16="http://schemas.microsoft.com/office/drawing/2014/main" id="{33B99C9F-CC22-13E9-94F5-BF59B2C9406E}"/>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719" name="Group 718">
                  <a:extLst>
                    <a:ext uri="{FF2B5EF4-FFF2-40B4-BE49-F238E27FC236}">
                      <a16:creationId xmlns:a16="http://schemas.microsoft.com/office/drawing/2014/main" id="{A94E011E-D2C0-DB16-F6BB-7193B42EA6A3}"/>
                    </a:ext>
                  </a:extLst>
                </p:cNvPr>
                <p:cNvGrpSpPr/>
                <p:nvPr/>
              </p:nvGrpSpPr>
              <p:grpSpPr>
                <a:xfrm>
                  <a:off x="44144" y="2169419"/>
                  <a:ext cx="289062" cy="276999"/>
                  <a:chOff x="26404" y="1681367"/>
                  <a:chExt cx="289062" cy="276999"/>
                </a:xfrm>
              </p:grpSpPr>
              <p:sp>
                <p:nvSpPr>
                  <p:cNvPr id="720" name="TextBox 719">
                    <a:extLst>
                      <a:ext uri="{FF2B5EF4-FFF2-40B4-BE49-F238E27FC236}">
                        <a16:creationId xmlns:a16="http://schemas.microsoft.com/office/drawing/2014/main" id="{7A243BA9-5011-AC51-BE78-CA63062B2113}"/>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21" name="TextBox 720">
                    <a:extLst>
                      <a:ext uri="{FF2B5EF4-FFF2-40B4-BE49-F238E27FC236}">
                        <a16:creationId xmlns:a16="http://schemas.microsoft.com/office/drawing/2014/main" id="{95407457-14BF-1BA6-F995-DD8D243E8774}"/>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3"/>
                        </a:solidFill>
                      </a:rPr>
                      <a:t>+</a:t>
                    </a:r>
                  </a:p>
                </p:txBody>
              </p:sp>
            </p:grpSp>
          </p:grpSp>
          <p:grpSp>
            <p:nvGrpSpPr>
              <p:cNvPr id="659" name="Group 658">
                <a:extLst>
                  <a:ext uri="{FF2B5EF4-FFF2-40B4-BE49-F238E27FC236}">
                    <a16:creationId xmlns:a16="http://schemas.microsoft.com/office/drawing/2014/main" id="{A3BCBBD7-7E8C-74CA-EB7E-474F314FE978}"/>
                  </a:ext>
                </a:extLst>
              </p:cNvPr>
              <p:cNvGrpSpPr/>
              <p:nvPr/>
            </p:nvGrpSpPr>
            <p:grpSpPr>
              <a:xfrm>
                <a:off x="7386222" y="1879107"/>
                <a:ext cx="292477" cy="276999"/>
                <a:chOff x="26404" y="1681367"/>
                <a:chExt cx="292477" cy="276999"/>
              </a:xfrm>
            </p:grpSpPr>
            <p:sp>
              <p:nvSpPr>
                <p:cNvPr id="716" name="TextBox 715">
                  <a:extLst>
                    <a:ext uri="{FF2B5EF4-FFF2-40B4-BE49-F238E27FC236}">
                      <a16:creationId xmlns:a16="http://schemas.microsoft.com/office/drawing/2014/main" id="{F2D2732E-DCCA-F4D0-C919-D762EEFF8ED2}"/>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17" name="TextBox 716">
                  <a:extLst>
                    <a:ext uri="{FF2B5EF4-FFF2-40B4-BE49-F238E27FC236}">
                      <a16:creationId xmlns:a16="http://schemas.microsoft.com/office/drawing/2014/main" id="{5B1015F9-0D0F-4132-8A2B-7EC9CD66700B}"/>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660" name="Group 659">
                <a:extLst>
                  <a:ext uri="{FF2B5EF4-FFF2-40B4-BE49-F238E27FC236}">
                    <a16:creationId xmlns:a16="http://schemas.microsoft.com/office/drawing/2014/main" id="{7E3795F7-4673-4EBD-CF15-4E0D2BB5A541}"/>
                  </a:ext>
                </a:extLst>
              </p:cNvPr>
              <p:cNvGrpSpPr/>
              <p:nvPr/>
            </p:nvGrpSpPr>
            <p:grpSpPr>
              <a:xfrm>
                <a:off x="7312227" y="1874280"/>
                <a:ext cx="314335" cy="277971"/>
                <a:chOff x="160143" y="1833767"/>
                <a:chExt cx="314335" cy="277971"/>
              </a:xfrm>
            </p:grpSpPr>
            <p:grpSp>
              <p:nvGrpSpPr>
                <p:cNvPr id="712" name="Group 711">
                  <a:extLst>
                    <a:ext uri="{FF2B5EF4-FFF2-40B4-BE49-F238E27FC236}">
                      <a16:creationId xmlns:a16="http://schemas.microsoft.com/office/drawing/2014/main" id="{4A41982B-0369-4737-AC24-6E84DEEB90ED}"/>
                    </a:ext>
                  </a:extLst>
                </p:cNvPr>
                <p:cNvGrpSpPr/>
                <p:nvPr/>
              </p:nvGrpSpPr>
              <p:grpSpPr>
                <a:xfrm>
                  <a:off x="178804" y="1833767"/>
                  <a:ext cx="295674" cy="276999"/>
                  <a:chOff x="26404" y="1681367"/>
                  <a:chExt cx="295674" cy="276999"/>
                </a:xfrm>
              </p:grpSpPr>
              <p:sp>
                <p:nvSpPr>
                  <p:cNvPr id="714" name="TextBox 713">
                    <a:extLst>
                      <a:ext uri="{FF2B5EF4-FFF2-40B4-BE49-F238E27FC236}">
                        <a16:creationId xmlns:a16="http://schemas.microsoft.com/office/drawing/2014/main" id="{EE9AD775-3F18-5470-B4D3-54374C2BDF88}"/>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15" name="TextBox 714">
                    <a:extLst>
                      <a:ext uri="{FF2B5EF4-FFF2-40B4-BE49-F238E27FC236}">
                        <a16:creationId xmlns:a16="http://schemas.microsoft.com/office/drawing/2014/main" id="{48A3F1E1-C1CF-E76A-315B-40875C61EF06}"/>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3"/>
                        </a:solidFill>
                      </a:rPr>
                      <a:t>+</a:t>
                    </a:r>
                  </a:p>
                </p:txBody>
              </p:sp>
            </p:grpSp>
            <p:sp>
              <p:nvSpPr>
                <p:cNvPr id="713" name="TextBox 712">
                  <a:extLst>
                    <a:ext uri="{FF2B5EF4-FFF2-40B4-BE49-F238E27FC236}">
                      <a16:creationId xmlns:a16="http://schemas.microsoft.com/office/drawing/2014/main" id="{8B4EA0E8-F53E-589C-9C08-B0500AFAEB28}"/>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3"/>
                      </a:solidFill>
                    </a:rPr>
                    <a:t>+</a:t>
                  </a:r>
                </a:p>
              </p:txBody>
            </p:sp>
          </p:grpSp>
          <p:grpSp>
            <p:nvGrpSpPr>
              <p:cNvPr id="661" name="Group 660">
                <a:extLst>
                  <a:ext uri="{FF2B5EF4-FFF2-40B4-BE49-F238E27FC236}">
                    <a16:creationId xmlns:a16="http://schemas.microsoft.com/office/drawing/2014/main" id="{EA550A2F-811D-A6B9-307B-59C1429E12F9}"/>
                  </a:ext>
                </a:extLst>
              </p:cNvPr>
              <p:cNvGrpSpPr/>
              <p:nvPr/>
            </p:nvGrpSpPr>
            <p:grpSpPr>
              <a:xfrm>
                <a:off x="7264420" y="1866029"/>
                <a:ext cx="300571" cy="285681"/>
                <a:chOff x="44144" y="2169419"/>
                <a:chExt cx="300571" cy="285681"/>
              </a:xfrm>
            </p:grpSpPr>
            <p:grpSp>
              <p:nvGrpSpPr>
                <p:cNvPr id="706" name="Group 705">
                  <a:extLst>
                    <a:ext uri="{FF2B5EF4-FFF2-40B4-BE49-F238E27FC236}">
                      <a16:creationId xmlns:a16="http://schemas.microsoft.com/office/drawing/2014/main" id="{B5973C0F-FB06-5E59-8D20-13AF801CB969}"/>
                    </a:ext>
                  </a:extLst>
                </p:cNvPr>
                <p:cNvGrpSpPr/>
                <p:nvPr/>
              </p:nvGrpSpPr>
              <p:grpSpPr>
                <a:xfrm>
                  <a:off x="58632" y="2178101"/>
                  <a:ext cx="286083" cy="276999"/>
                  <a:chOff x="26404" y="1681367"/>
                  <a:chExt cx="286083" cy="276999"/>
                </a:xfrm>
              </p:grpSpPr>
              <p:sp>
                <p:nvSpPr>
                  <p:cNvPr id="710" name="TextBox 709">
                    <a:extLst>
                      <a:ext uri="{FF2B5EF4-FFF2-40B4-BE49-F238E27FC236}">
                        <a16:creationId xmlns:a16="http://schemas.microsoft.com/office/drawing/2014/main" id="{73907E2C-2FBC-80A8-7C68-B6662F091788}"/>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11" name="TextBox 710">
                    <a:extLst>
                      <a:ext uri="{FF2B5EF4-FFF2-40B4-BE49-F238E27FC236}">
                        <a16:creationId xmlns:a16="http://schemas.microsoft.com/office/drawing/2014/main" id="{238834A3-4A72-25EE-B147-B682CB5D7A1D}"/>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707" name="Group 706">
                  <a:extLst>
                    <a:ext uri="{FF2B5EF4-FFF2-40B4-BE49-F238E27FC236}">
                      <a16:creationId xmlns:a16="http://schemas.microsoft.com/office/drawing/2014/main" id="{5826EC09-AEC5-D108-F7F0-3644E4F8860F}"/>
                    </a:ext>
                  </a:extLst>
                </p:cNvPr>
                <p:cNvGrpSpPr/>
                <p:nvPr/>
              </p:nvGrpSpPr>
              <p:grpSpPr>
                <a:xfrm>
                  <a:off x="44144" y="2169419"/>
                  <a:ext cx="289062" cy="276999"/>
                  <a:chOff x="26404" y="1681367"/>
                  <a:chExt cx="289062" cy="276999"/>
                </a:xfrm>
              </p:grpSpPr>
              <p:sp>
                <p:nvSpPr>
                  <p:cNvPr id="708" name="TextBox 707">
                    <a:extLst>
                      <a:ext uri="{FF2B5EF4-FFF2-40B4-BE49-F238E27FC236}">
                        <a16:creationId xmlns:a16="http://schemas.microsoft.com/office/drawing/2014/main" id="{BD5A98F2-C447-67A9-8F42-C67E121F84C4}"/>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09" name="TextBox 708">
                    <a:extLst>
                      <a:ext uri="{FF2B5EF4-FFF2-40B4-BE49-F238E27FC236}">
                        <a16:creationId xmlns:a16="http://schemas.microsoft.com/office/drawing/2014/main" id="{68B42A5C-40F3-3B87-0737-E0C1B07D21AC}"/>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3"/>
                        </a:solidFill>
                      </a:rPr>
                      <a:t>+</a:t>
                    </a:r>
                  </a:p>
                </p:txBody>
              </p:sp>
            </p:grpSp>
          </p:grpSp>
          <p:grpSp>
            <p:nvGrpSpPr>
              <p:cNvPr id="662" name="Group 661">
                <a:extLst>
                  <a:ext uri="{FF2B5EF4-FFF2-40B4-BE49-F238E27FC236}">
                    <a16:creationId xmlns:a16="http://schemas.microsoft.com/office/drawing/2014/main" id="{FF8981D5-6A21-FD72-1408-A3B1F0E385FF}"/>
                  </a:ext>
                </a:extLst>
              </p:cNvPr>
              <p:cNvGrpSpPr/>
              <p:nvPr/>
            </p:nvGrpSpPr>
            <p:grpSpPr>
              <a:xfrm>
                <a:off x="7235366" y="1842659"/>
                <a:ext cx="300571" cy="285681"/>
                <a:chOff x="44144" y="2169419"/>
                <a:chExt cx="300571" cy="285681"/>
              </a:xfrm>
            </p:grpSpPr>
            <p:grpSp>
              <p:nvGrpSpPr>
                <p:cNvPr id="700" name="Group 699">
                  <a:extLst>
                    <a:ext uri="{FF2B5EF4-FFF2-40B4-BE49-F238E27FC236}">
                      <a16:creationId xmlns:a16="http://schemas.microsoft.com/office/drawing/2014/main" id="{61B5F856-F9A1-720F-2269-9CA855B68798}"/>
                    </a:ext>
                  </a:extLst>
                </p:cNvPr>
                <p:cNvGrpSpPr/>
                <p:nvPr/>
              </p:nvGrpSpPr>
              <p:grpSpPr>
                <a:xfrm>
                  <a:off x="58632" y="2178101"/>
                  <a:ext cx="286083" cy="276999"/>
                  <a:chOff x="26404" y="1681367"/>
                  <a:chExt cx="286083" cy="276999"/>
                </a:xfrm>
              </p:grpSpPr>
              <p:sp>
                <p:nvSpPr>
                  <p:cNvPr id="704" name="TextBox 703">
                    <a:extLst>
                      <a:ext uri="{FF2B5EF4-FFF2-40B4-BE49-F238E27FC236}">
                        <a16:creationId xmlns:a16="http://schemas.microsoft.com/office/drawing/2014/main" id="{363B18A3-5092-14BD-98AD-40B50A2DDFDC}"/>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05" name="TextBox 704">
                    <a:extLst>
                      <a:ext uri="{FF2B5EF4-FFF2-40B4-BE49-F238E27FC236}">
                        <a16:creationId xmlns:a16="http://schemas.microsoft.com/office/drawing/2014/main" id="{C3C1B8D5-D6D0-7F31-1588-AF10DBDCBC6F}"/>
                      </a:ext>
                    </a:extLst>
                  </p:cNvPr>
                  <p:cNvSpPr txBox="1"/>
                  <p:nvPr/>
                </p:nvSpPr>
                <p:spPr>
                  <a:xfrm>
                    <a:off x="38053"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701" name="Group 700">
                  <a:extLst>
                    <a:ext uri="{FF2B5EF4-FFF2-40B4-BE49-F238E27FC236}">
                      <a16:creationId xmlns:a16="http://schemas.microsoft.com/office/drawing/2014/main" id="{5261EE8E-1EC6-271B-AD43-4AA35847913F}"/>
                    </a:ext>
                  </a:extLst>
                </p:cNvPr>
                <p:cNvGrpSpPr/>
                <p:nvPr/>
              </p:nvGrpSpPr>
              <p:grpSpPr>
                <a:xfrm>
                  <a:off x="44144" y="2169419"/>
                  <a:ext cx="289062" cy="276999"/>
                  <a:chOff x="26404" y="1681367"/>
                  <a:chExt cx="289062" cy="276999"/>
                </a:xfrm>
              </p:grpSpPr>
              <p:sp>
                <p:nvSpPr>
                  <p:cNvPr id="702" name="TextBox 701">
                    <a:extLst>
                      <a:ext uri="{FF2B5EF4-FFF2-40B4-BE49-F238E27FC236}">
                        <a16:creationId xmlns:a16="http://schemas.microsoft.com/office/drawing/2014/main" id="{E2F15BC5-C1CC-CE6B-8503-BE2B62C035FC}"/>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703" name="TextBox 702">
                    <a:extLst>
                      <a:ext uri="{FF2B5EF4-FFF2-40B4-BE49-F238E27FC236}">
                        <a16:creationId xmlns:a16="http://schemas.microsoft.com/office/drawing/2014/main" id="{ED820DF8-5A30-4729-4916-7F8C2D62FEEB}"/>
                      </a:ext>
                    </a:extLst>
                  </p:cNvPr>
                  <p:cNvSpPr txBox="1"/>
                  <p:nvPr/>
                </p:nvSpPr>
                <p:spPr>
                  <a:xfrm>
                    <a:off x="41032" y="1681367"/>
                    <a:ext cx="274434" cy="276999"/>
                  </a:xfrm>
                  <a:prstGeom prst="rect">
                    <a:avLst/>
                  </a:prstGeom>
                  <a:noFill/>
                </p:spPr>
                <p:txBody>
                  <a:bodyPr wrap="none" rtlCol="0">
                    <a:spAutoFit/>
                  </a:bodyPr>
                  <a:lstStyle/>
                  <a:p>
                    <a:r>
                      <a:rPr lang="en-US" sz="1200">
                        <a:solidFill>
                          <a:schemeClr val="accent3"/>
                        </a:solidFill>
                      </a:rPr>
                      <a:t>+</a:t>
                    </a:r>
                  </a:p>
                </p:txBody>
              </p:sp>
            </p:grpSp>
          </p:grpSp>
          <p:grpSp>
            <p:nvGrpSpPr>
              <p:cNvPr id="663" name="Group 662">
                <a:extLst>
                  <a:ext uri="{FF2B5EF4-FFF2-40B4-BE49-F238E27FC236}">
                    <a16:creationId xmlns:a16="http://schemas.microsoft.com/office/drawing/2014/main" id="{277DB72F-7060-B0A6-0241-4B14456257CE}"/>
                  </a:ext>
                </a:extLst>
              </p:cNvPr>
              <p:cNvGrpSpPr/>
              <p:nvPr/>
            </p:nvGrpSpPr>
            <p:grpSpPr>
              <a:xfrm>
                <a:off x="7165626" y="1841749"/>
                <a:ext cx="305265" cy="276999"/>
                <a:chOff x="26404" y="1681367"/>
                <a:chExt cx="305265" cy="276999"/>
              </a:xfrm>
            </p:grpSpPr>
            <p:sp>
              <p:nvSpPr>
                <p:cNvPr id="698" name="TextBox 697">
                  <a:extLst>
                    <a:ext uri="{FF2B5EF4-FFF2-40B4-BE49-F238E27FC236}">
                      <a16:creationId xmlns:a16="http://schemas.microsoft.com/office/drawing/2014/main" id="{5B3DB29F-E7D1-DC78-AD42-14FDF19137F5}"/>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699" name="TextBox 698">
                  <a:extLst>
                    <a:ext uri="{FF2B5EF4-FFF2-40B4-BE49-F238E27FC236}">
                      <a16:creationId xmlns:a16="http://schemas.microsoft.com/office/drawing/2014/main" id="{9C65A927-C002-F7D3-08C3-B35380B26FA7}"/>
                    </a:ext>
                  </a:extLst>
                </p:cNvPr>
                <p:cNvSpPr txBox="1"/>
                <p:nvPr/>
              </p:nvSpPr>
              <p:spPr>
                <a:xfrm>
                  <a:off x="57235"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664" name="Group 663">
                <a:extLst>
                  <a:ext uri="{FF2B5EF4-FFF2-40B4-BE49-F238E27FC236}">
                    <a16:creationId xmlns:a16="http://schemas.microsoft.com/office/drawing/2014/main" id="{527964F3-DFF3-7A7F-306D-CB0D45801972}"/>
                  </a:ext>
                </a:extLst>
              </p:cNvPr>
              <p:cNvGrpSpPr/>
              <p:nvPr/>
            </p:nvGrpSpPr>
            <p:grpSpPr>
              <a:xfrm>
                <a:off x="7105112" y="1813383"/>
                <a:ext cx="292477" cy="276999"/>
                <a:chOff x="26404" y="1681367"/>
                <a:chExt cx="292477" cy="276999"/>
              </a:xfrm>
            </p:grpSpPr>
            <p:sp>
              <p:nvSpPr>
                <p:cNvPr id="696" name="TextBox 695">
                  <a:extLst>
                    <a:ext uri="{FF2B5EF4-FFF2-40B4-BE49-F238E27FC236}">
                      <a16:creationId xmlns:a16="http://schemas.microsoft.com/office/drawing/2014/main" id="{31128DE2-4CD9-032D-192A-D6BE67219800}"/>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697" name="TextBox 696">
                  <a:extLst>
                    <a:ext uri="{FF2B5EF4-FFF2-40B4-BE49-F238E27FC236}">
                      <a16:creationId xmlns:a16="http://schemas.microsoft.com/office/drawing/2014/main" id="{4E55903B-4EF2-8332-DF17-5DE223C55B7E}"/>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3"/>
                      </a:solidFill>
                    </a:rPr>
                    <a:t>+</a:t>
                  </a:r>
                </a:p>
              </p:txBody>
            </p:sp>
          </p:grpSp>
          <p:sp>
            <p:nvSpPr>
              <p:cNvPr id="665" name="TextBox 664">
                <a:extLst>
                  <a:ext uri="{FF2B5EF4-FFF2-40B4-BE49-F238E27FC236}">
                    <a16:creationId xmlns:a16="http://schemas.microsoft.com/office/drawing/2014/main" id="{DB38ED55-F266-1C8D-5457-6F6F68FEAEE8}"/>
                  </a:ext>
                </a:extLst>
              </p:cNvPr>
              <p:cNvSpPr txBox="1"/>
              <p:nvPr/>
            </p:nvSpPr>
            <p:spPr>
              <a:xfrm>
                <a:off x="7054806" y="1811479"/>
                <a:ext cx="274434" cy="276999"/>
              </a:xfrm>
              <a:prstGeom prst="rect">
                <a:avLst/>
              </a:prstGeom>
              <a:noFill/>
            </p:spPr>
            <p:txBody>
              <a:bodyPr wrap="none" rtlCol="0">
                <a:spAutoFit/>
              </a:bodyPr>
              <a:lstStyle/>
              <a:p>
                <a:r>
                  <a:rPr lang="en-US" sz="1200">
                    <a:solidFill>
                      <a:schemeClr val="accent3"/>
                    </a:solidFill>
                  </a:rPr>
                  <a:t>+</a:t>
                </a:r>
              </a:p>
            </p:txBody>
          </p:sp>
          <p:sp>
            <p:nvSpPr>
              <p:cNvPr id="666" name="TextBox 665">
                <a:extLst>
                  <a:ext uri="{FF2B5EF4-FFF2-40B4-BE49-F238E27FC236}">
                    <a16:creationId xmlns:a16="http://schemas.microsoft.com/office/drawing/2014/main" id="{A02102E3-4DD2-D1EB-F255-FF1C578F8417}"/>
                  </a:ext>
                </a:extLst>
              </p:cNvPr>
              <p:cNvSpPr txBox="1"/>
              <p:nvPr/>
            </p:nvSpPr>
            <p:spPr>
              <a:xfrm>
                <a:off x="7028409" y="1800715"/>
                <a:ext cx="274434" cy="276999"/>
              </a:xfrm>
              <a:prstGeom prst="rect">
                <a:avLst/>
              </a:prstGeom>
              <a:noFill/>
            </p:spPr>
            <p:txBody>
              <a:bodyPr wrap="none" rtlCol="0">
                <a:spAutoFit/>
              </a:bodyPr>
              <a:lstStyle/>
              <a:p>
                <a:r>
                  <a:rPr lang="en-US" sz="1200">
                    <a:solidFill>
                      <a:schemeClr val="accent3"/>
                    </a:solidFill>
                  </a:rPr>
                  <a:t>+</a:t>
                </a:r>
              </a:p>
            </p:txBody>
          </p:sp>
          <p:sp>
            <p:nvSpPr>
              <p:cNvPr id="667" name="TextBox 666">
                <a:extLst>
                  <a:ext uri="{FF2B5EF4-FFF2-40B4-BE49-F238E27FC236}">
                    <a16:creationId xmlns:a16="http://schemas.microsoft.com/office/drawing/2014/main" id="{360D7CF5-7D15-26E0-661B-5CAB3CD53655}"/>
                  </a:ext>
                </a:extLst>
              </p:cNvPr>
              <p:cNvSpPr txBox="1"/>
              <p:nvPr/>
            </p:nvSpPr>
            <p:spPr>
              <a:xfrm>
                <a:off x="7006681" y="1794267"/>
                <a:ext cx="274434" cy="276999"/>
              </a:xfrm>
              <a:prstGeom prst="rect">
                <a:avLst/>
              </a:prstGeom>
              <a:noFill/>
            </p:spPr>
            <p:txBody>
              <a:bodyPr wrap="none" rtlCol="0">
                <a:spAutoFit/>
              </a:bodyPr>
              <a:lstStyle/>
              <a:p>
                <a:r>
                  <a:rPr lang="en-US" sz="1200">
                    <a:solidFill>
                      <a:schemeClr val="accent3"/>
                    </a:solidFill>
                  </a:rPr>
                  <a:t>+</a:t>
                </a:r>
              </a:p>
            </p:txBody>
          </p:sp>
          <p:sp>
            <p:nvSpPr>
              <p:cNvPr id="668" name="TextBox 667">
                <a:extLst>
                  <a:ext uri="{FF2B5EF4-FFF2-40B4-BE49-F238E27FC236}">
                    <a16:creationId xmlns:a16="http://schemas.microsoft.com/office/drawing/2014/main" id="{7D49135E-8167-53B7-6CB7-A9708B3F38D5}"/>
                  </a:ext>
                </a:extLst>
              </p:cNvPr>
              <p:cNvSpPr txBox="1"/>
              <p:nvPr/>
            </p:nvSpPr>
            <p:spPr>
              <a:xfrm>
                <a:off x="6962790" y="1790051"/>
                <a:ext cx="274434" cy="276999"/>
              </a:xfrm>
              <a:prstGeom prst="rect">
                <a:avLst/>
              </a:prstGeom>
              <a:noFill/>
            </p:spPr>
            <p:txBody>
              <a:bodyPr wrap="none" rtlCol="0">
                <a:spAutoFit/>
              </a:bodyPr>
              <a:lstStyle/>
              <a:p>
                <a:r>
                  <a:rPr lang="en-US" sz="1200">
                    <a:solidFill>
                      <a:schemeClr val="accent3"/>
                    </a:solidFill>
                  </a:rPr>
                  <a:t>+</a:t>
                </a:r>
              </a:p>
            </p:txBody>
          </p:sp>
          <p:sp>
            <p:nvSpPr>
              <p:cNvPr id="669" name="TextBox 668">
                <a:extLst>
                  <a:ext uri="{FF2B5EF4-FFF2-40B4-BE49-F238E27FC236}">
                    <a16:creationId xmlns:a16="http://schemas.microsoft.com/office/drawing/2014/main" id="{E71135E9-65DB-D6B4-D807-FC5B8CEF1060}"/>
                  </a:ext>
                </a:extLst>
              </p:cNvPr>
              <p:cNvSpPr txBox="1"/>
              <p:nvPr/>
            </p:nvSpPr>
            <p:spPr>
              <a:xfrm>
                <a:off x="6539584" y="1679110"/>
                <a:ext cx="274434" cy="276999"/>
              </a:xfrm>
              <a:prstGeom prst="rect">
                <a:avLst/>
              </a:prstGeom>
              <a:noFill/>
            </p:spPr>
            <p:txBody>
              <a:bodyPr wrap="none" rtlCol="0">
                <a:spAutoFit/>
              </a:bodyPr>
              <a:lstStyle/>
              <a:p>
                <a:r>
                  <a:rPr lang="en-US" sz="1200">
                    <a:solidFill>
                      <a:schemeClr val="accent3"/>
                    </a:solidFill>
                  </a:rPr>
                  <a:t>+</a:t>
                </a:r>
              </a:p>
            </p:txBody>
          </p:sp>
          <p:sp>
            <p:nvSpPr>
              <p:cNvPr id="670" name="TextBox 669">
                <a:extLst>
                  <a:ext uri="{FF2B5EF4-FFF2-40B4-BE49-F238E27FC236}">
                    <a16:creationId xmlns:a16="http://schemas.microsoft.com/office/drawing/2014/main" id="{61EDA17D-8ACE-1934-F2F4-4A867A5E393F}"/>
                  </a:ext>
                </a:extLst>
              </p:cNvPr>
              <p:cNvSpPr txBox="1"/>
              <p:nvPr/>
            </p:nvSpPr>
            <p:spPr>
              <a:xfrm>
                <a:off x="6266175" y="1623924"/>
                <a:ext cx="274434" cy="276999"/>
              </a:xfrm>
              <a:prstGeom prst="rect">
                <a:avLst/>
              </a:prstGeom>
              <a:noFill/>
            </p:spPr>
            <p:txBody>
              <a:bodyPr wrap="none" rtlCol="0">
                <a:spAutoFit/>
              </a:bodyPr>
              <a:lstStyle/>
              <a:p>
                <a:r>
                  <a:rPr lang="en-US" sz="1200">
                    <a:solidFill>
                      <a:schemeClr val="accent3"/>
                    </a:solidFill>
                  </a:rPr>
                  <a:t>+</a:t>
                </a:r>
              </a:p>
            </p:txBody>
          </p:sp>
          <p:sp>
            <p:nvSpPr>
              <p:cNvPr id="671" name="TextBox 670">
                <a:extLst>
                  <a:ext uri="{FF2B5EF4-FFF2-40B4-BE49-F238E27FC236}">
                    <a16:creationId xmlns:a16="http://schemas.microsoft.com/office/drawing/2014/main" id="{9DDCCD31-2283-1B4C-1100-5433D6CDAED7}"/>
                  </a:ext>
                </a:extLst>
              </p:cNvPr>
              <p:cNvSpPr txBox="1"/>
              <p:nvPr/>
            </p:nvSpPr>
            <p:spPr>
              <a:xfrm>
                <a:off x="6177940" y="1604185"/>
                <a:ext cx="274434" cy="276999"/>
              </a:xfrm>
              <a:prstGeom prst="rect">
                <a:avLst/>
              </a:prstGeom>
              <a:noFill/>
            </p:spPr>
            <p:txBody>
              <a:bodyPr wrap="none" rtlCol="0">
                <a:spAutoFit/>
              </a:bodyPr>
              <a:lstStyle/>
              <a:p>
                <a:r>
                  <a:rPr lang="en-US" sz="1200">
                    <a:solidFill>
                      <a:schemeClr val="accent3"/>
                    </a:solidFill>
                  </a:rPr>
                  <a:t>+</a:t>
                </a:r>
              </a:p>
            </p:txBody>
          </p:sp>
          <p:sp>
            <p:nvSpPr>
              <p:cNvPr id="672" name="TextBox 671">
                <a:extLst>
                  <a:ext uri="{FF2B5EF4-FFF2-40B4-BE49-F238E27FC236}">
                    <a16:creationId xmlns:a16="http://schemas.microsoft.com/office/drawing/2014/main" id="{4BB0D26B-695A-4293-B506-3779C6E5EB77}"/>
                  </a:ext>
                </a:extLst>
              </p:cNvPr>
              <p:cNvSpPr txBox="1"/>
              <p:nvPr/>
            </p:nvSpPr>
            <p:spPr>
              <a:xfrm>
                <a:off x="6127933" y="1594107"/>
                <a:ext cx="274434" cy="276999"/>
              </a:xfrm>
              <a:prstGeom prst="rect">
                <a:avLst/>
              </a:prstGeom>
              <a:noFill/>
            </p:spPr>
            <p:txBody>
              <a:bodyPr wrap="none" rtlCol="0">
                <a:spAutoFit/>
              </a:bodyPr>
              <a:lstStyle/>
              <a:p>
                <a:r>
                  <a:rPr lang="en-US" sz="1200">
                    <a:solidFill>
                      <a:schemeClr val="accent3"/>
                    </a:solidFill>
                  </a:rPr>
                  <a:t>+</a:t>
                </a:r>
              </a:p>
            </p:txBody>
          </p:sp>
          <p:grpSp>
            <p:nvGrpSpPr>
              <p:cNvPr id="673" name="Group 672">
                <a:extLst>
                  <a:ext uri="{FF2B5EF4-FFF2-40B4-BE49-F238E27FC236}">
                    <a16:creationId xmlns:a16="http://schemas.microsoft.com/office/drawing/2014/main" id="{F7CB1877-1EF2-F2D4-9D8A-9F673ABB7F5E}"/>
                  </a:ext>
                </a:extLst>
              </p:cNvPr>
              <p:cNvGrpSpPr/>
              <p:nvPr/>
            </p:nvGrpSpPr>
            <p:grpSpPr>
              <a:xfrm>
                <a:off x="6057246" y="1585431"/>
                <a:ext cx="292477" cy="276999"/>
                <a:chOff x="26404" y="1681367"/>
                <a:chExt cx="292477" cy="276999"/>
              </a:xfrm>
            </p:grpSpPr>
            <p:sp>
              <p:nvSpPr>
                <p:cNvPr id="694" name="TextBox 693">
                  <a:extLst>
                    <a:ext uri="{FF2B5EF4-FFF2-40B4-BE49-F238E27FC236}">
                      <a16:creationId xmlns:a16="http://schemas.microsoft.com/office/drawing/2014/main" id="{36DAA061-7C35-C1F4-F310-8E48827EB298}"/>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695" name="TextBox 694">
                  <a:extLst>
                    <a:ext uri="{FF2B5EF4-FFF2-40B4-BE49-F238E27FC236}">
                      <a16:creationId xmlns:a16="http://schemas.microsoft.com/office/drawing/2014/main" id="{E0648284-393C-199B-46F2-8319FF45738A}"/>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674" name="Group 673">
                <a:extLst>
                  <a:ext uri="{FF2B5EF4-FFF2-40B4-BE49-F238E27FC236}">
                    <a16:creationId xmlns:a16="http://schemas.microsoft.com/office/drawing/2014/main" id="{E2C793AE-986C-E776-F374-C164685995C2}"/>
                  </a:ext>
                </a:extLst>
              </p:cNvPr>
              <p:cNvGrpSpPr/>
              <p:nvPr/>
            </p:nvGrpSpPr>
            <p:grpSpPr>
              <a:xfrm>
                <a:off x="5782016" y="1540477"/>
                <a:ext cx="292477" cy="276999"/>
                <a:chOff x="26404" y="1681367"/>
                <a:chExt cx="292477" cy="276999"/>
              </a:xfrm>
            </p:grpSpPr>
            <p:sp>
              <p:nvSpPr>
                <p:cNvPr id="692" name="TextBox 691">
                  <a:extLst>
                    <a:ext uri="{FF2B5EF4-FFF2-40B4-BE49-F238E27FC236}">
                      <a16:creationId xmlns:a16="http://schemas.microsoft.com/office/drawing/2014/main" id="{0C6D99B6-C30F-A44D-2016-E64F1E3165E3}"/>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693" name="TextBox 692">
                  <a:extLst>
                    <a:ext uri="{FF2B5EF4-FFF2-40B4-BE49-F238E27FC236}">
                      <a16:creationId xmlns:a16="http://schemas.microsoft.com/office/drawing/2014/main" id="{7701F5E3-44E7-4167-5E6C-F61CD8BFB03F}"/>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3"/>
                      </a:solidFill>
                    </a:rPr>
                    <a:t>+</a:t>
                  </a:r>
                </a:p>
              </p:txBody>
            </p:sp>
          </p:grpSp>
          <p:sp>
            <p:nvSpPr>
              <p:cNvPr id="675" name="TextBox 674">
                <a:extLst>
                  <a:ext uri="{FF2B5EF4-FFF2-40B4-BE49-F238E27FC236}">
                    <a16:creationId xmlns:a16="http://schemas.microsoft.com/office/drawing/2014/main" id="{9E2CE34C-2D36-F330-B5DF-33696EF0E328}"/>
                  </a:ext>
                </a:extLst>
              </p:cNvPr>
              <p:cNvSpPr txBox="1"/>
              <p:nvPr/>
            </p:nvSpPr>
            <p:spPr>
              <a:xfrm>
                <a:off x="5642972" y="1494354"/>
                <a:ext cx="274434" cy="276999"/>
              </a:xfrm>
              <a:prstGeom prst="rect">
                <a:avLst/>
              </a:prstGeom>
              <a:noFill/>
            </p:spPr>
            <p:txBody>
              <a:bodyPr wrap="none" rtlCol="0">
                <a:spAutoFit/>
              </a:bodyPr>
              <a:lstStyle/>
              <a:p>
                <a:r>
                  <a:rPr lang="en-US" sz="1200">
                    <a:solidFill>
                      <a:schemeClr val="accent3"/>
                    </a:solidFill>
                  </a:rPr>
                  <a:t>+</a:t>
                </a:r>
              </a:p>
            </p:txBody>
          </p:sp>
          <p:grpSp>
            <p:nvGrpSpPr>
              <p:cNvPr id="676" name="Group 675">
                <a:extLst>
                  <a:ext uri="{FF2B5EF4-FFF2-40B4-BE49-F238E27FC236}">
                    <a16:creationId xmlns:a16="http://schemas.microsoft.com/office/drawing/2014/main" id="{E5F143CD-E033-B1E4-1592-326BA071423D}"/>
                  </a:ext>
                </a:extLst>
              </p:cNvPr>
              <p:cNvGrpSpPr/>
              <p:nvPr/>
            </p:nvGrpSpPr>
            <p:grpSpPr>
              <a:xfrm>
                <a:off x="5473580" y="1465675"/>
                <a:ext cx="292477" cy="276999"/>
                <a:chOff x="26404" y="1681367"/>
                <a:chExt cx="292477" cy="276999"/>
              </a:xfrm>
            </p:grpSpPr>
            <p:sp>
              <p:nvSpPr>
                <p:cNvPr id="690" name="TextBox 689">
                  <a:extLst>
                    <a:ext uri="{FF2B5EF4-FFF2-40B4-BE49-F238E27FC236}">
                      <a16:creationId xmlns:a16="http://schemas.microsoft.com/office/drawing/2014/main" id="{97F7C250-9F1F-0147-68D3-8C4D33BF03E1}"/>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691" name="TextBox 690">
                  <a:extLst>
                    <a:ext uri="{FF2B5EF4-FFF2-40B4-BE49-F238E27FC236}">
                      <a16:creationId xmlns:a16="http://schemas.microsoft.com/office/drawing/2014/main" id="{21869F6B-5EA3-78CC-2FFE-3BFE03997A24}"/>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3"/>
                      </a:solidFill>
                    </a:rPr>
                    <a:t>+</a:t>
                  </a:r>
                </a:p>
              </p:txBody>
            </p:sp>
          </p:grpSp>
          <p:sp>
            <p:nvSpPr>
              <p:cNvPr id="677" name="TextBox 676">
                <a:extLst>
                  <a:ext uri="{FF2B5EF4-FFF2-40B4-BE49-F238E27FC236}">
                    <a16:creationId xmlns:a16="http://schemas.microsoft.com/office/drawing/2014/main" id="{0379015C-BE62-2117-B701-271AC5D5EC90}"/>
                  </a:ext>
                </a:extLst>
              </p:cNvPr>
              <p:cNvSpPr txBox="1"/>
              <p:nvPr/>
            </p:nvSpPr>
            <p:spPr>
              <a:xfrm>
                <a:off x="5445796" y="1461534"/>
                <a:ext cx="274434" cy="276999"/>
              </a:xfrm>
              <a:prstGeom prst="rect">
                <a:avLst/>
              </a:prstGeom>
              <a:noFill/>
            </p:spPr>
            <p:txBody>
              <a:bodyPr wrap="none" rtlCol="0">
                <a:spAutoFit/>
              </a:bodyPr>
              <a:lstStyle/>
              <a:p>
                <a:r>
                  <a:rPr lang="en-US" sz="1200">
                    <a:solidFill>
                      <a:schemeClr val="accent3"/>
                    </a:solidFill>
                  </a:rPr>
                  <a:t>+</a:t>
                </a:r>
              </a:p>
            </p:txBody>
          </p:sp>
          <p:sp>
            <p:nvSpPr>
              <p:cNvPr id="678" name="TextBox 677">
                <a:extLst>
                  <a:ext uri="{FF2B5EF4-FFF2-40B4-BE49-F238E27FC236}">
                    <a16:creationId xmlns:a16="http://schemas.microsoft.com/office/drawing/2014/main" id="{84C78B77-3562-CE48-13BC-D76CEDE94B62}"/>
                  </a:ext>
                </a:extLst>
              </p:cNvPr>
              <p:cNvSpPr txBox="1"/>
              <p:nvPr/>
            </p:nvSpPr>
            <p:spPr>
              <a:xfrm>
                <a:off x="5401135" y="1447883"/>
                <a:ext cx="274434" cy="276999"/>
              </a:xfrm>
              <a:prstGeom prst="rect">
                <a:avLst/>
              </a:prstGeom>
              <a:noFill/>
            </p:spPr>
            <p:txBody>
              <a:bodyPr wrap="none" rtlCol="0">
                <a:spAutoFit/>
              </a:bodyPr>
              <a:lstStyle/>
              <a:p>
                <a:r>
                  <a:rPr lang="en-US" sz="1200">
                    <a:solidFill>
                      <a:schemeClr val="accent3"/>
                    </a:solidFill>
                  </a:rPr>
                  <a:t>+</a:t>
                </a:r>
              </a:p>
            </p:txBody>
          </p:sp>
          <p:grpSp>
            <p:nvGrpSpPr>
              <p:cNvPr id="679" name="Group 678">
                <a:extLst>
                  <a:ext uri="{FF2B5EF4-FFF2-40B4-BE49-F238E27FC236}">
                    <a16:creationId xmlns:a16="http://schemas.microsoft.com/office/drawing/2014/main" id="{E5859D49-A40D-FB13-C9DE-3E6203789731}"/>
                  </a:ext>
                </a:extLst>
              </p:cNvPr>
              <p:cNvGrpSpPr/>
              <p:nvPr/>
            </p:nvGrpSpPr>
            <p:grpSpPr>
              <a:xfrm>
                <a:off x="5272217" y="1422781"/>
                <a:ext cx="292477" cy="276999"/>
                <a:chOff x="26404" y="1681367"/>
                <a:chExt cx="292477" cy="276999"/>
              </a:xfrm>
            </p:grpSpPr>
            <p:sp>
              <p:nvSpPr>
                <p:cNvPr id="688" name="TextBox 687">
                  <a:extLst>
                    <a:ext uri="{FF2B5EF4-FFF2-40B4-BE49-F238E27FC236}">
                      <a16:creationId xmlns:a16="http://schemas.microsoft.com/office/drawing/2014/main" id="{D7F701FB-392E-8076-61D2-E58FA26A77F4}"/>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689" name="TextBox 688">
                  <a:extLst>
                    <a:ext uri="{FF2B5EF4-FFF2-40B4-BE49-F238E27FC236}">
                      <a16:creationId xmlns:a16="http://schemas.microsoft.com/office/drawing/2014/main" id="{C475ED35-53D9-C3A8-33AB-6086D221A667}"/>
                    </a:ext>
                  </a:extLst>
                </p:cNvPr>
                <p:cNvSpPr txBox="1"/>
                <p:nvPr/>
              </p:nvSpPr>
              <p:spPr>
                <a:xfrm>
                  <a:off x="44447" y="1681367"/>
                  <a:ext cx="274434" cy="276999"/>
                </a:xfrm>
                <a:prstGeom prst="rect">
                  <a:avLst/>
                </a:prstGeom>
                <a:noFill/>
              </p:spPr>
              <p:txBody>
                <a:bodyPr wrap="none" rtlCol="0">
                  <a:spAutoFit/>
                </a:bodyPr>
                <a:lstStyle/>
                <a:p>
                  <a:r>
                    <a:rPr lang="en-US" sz="1200">
                      <a:solidFill>
                        <a:schemeClr val="accent3"/>
                      </a:solidFill>
                    </a:rPr>
                    <a:t>+</a:t>
                  </a:r>
                </a:p>
              </p:txBody>
            </p:sp>
          </p:grpSp>
          <p:grpSp>
            <p:nvGrpSpPr>
              <p:cNvPr id="680" name="Group 679">
                <a:extLst>
                  <a:ext uri="{FF2B5EF4-FFF2-40B4-BE49-F238E27FC236}">
                    <a16:creationId xmlns:a16="http://schemas.microsoft.com/office/drawing/2014/main" id="{738EF0BC-9BB4-B297-16E0-B3D4F45EE578}"/>
                  </a:ext>
                </a:extLst>
              </p:cNvPr>
              <p:cNvGrpSpPr/>
              <p:nvPr/>
            </p:nvGrpSpPr>
            <p:grpSpPr>
              <a:xfrm>
                <a:off x="5163077" y="1378983"/>
                <a:ext cx="314335" cy="277971"/>
                <a:chOff x="160143" y="1833767"/>
                <a:chExt cx="314335" cy="277971"/>
              </a:xfrm>
            </p:grpSpPr>
            <p:grpSp>
              <p:nvGrpSpPr>
                <p:cNvPr id="684" name="Group 683">
                  <a:extLst>
                    <a:ext uri="{FF2B5EF4-FFF2-40B4-BE49-F238E27FC236}">
                      <a16:creationId xmlns:a16="http://schemas.microsoft.com/office/drawing/2014/main" id="{95F14259-4A22-5759-3A05-26BF4187231F}"/>
                    </a:ext>
                  </a:extLst>
                </p:cNvPr>
                <p:cNvGrpSpPr/>
                <p:nvPr/>
              </p:nvGrpSpPr>
              <p:grpSpPr>
                <a:xfrm>
                  <a:off x="178804" y="1833767"/>
                  <a:ext cx="295674" cy="276999"/>
                  <a:chOff x="26404" y="1681367"/>
                  <a:chExt cx="295674" cy="276999"/>
                </a:xfrm>
              </p:grpSpPr>
              <p:sp>
                <p:nvSpPr>
                  <p:cNvPr id="686" name="TextBox 685">
                    <a:extLst>
                      <a:ext uri="{FF2B5EF4-FFF2-40B4-BE49-F238E27FC236}">
                        <a16:creationId xmlns:a16="http://schemas.microsoft.com/office/drawing/2014/main" id="{F72510B9-4CAD-702D-D38C-65D3EA096F84}"/>
                      </a:ext>
                    </a:extLst>
                  </p:cNvPr>
                  <p:cNvSpPr txBox="1"/>
                  <p:nvPr/>
                </p:nvSpPr>
                <p:spPr>
                  <a:xfrm>
                    <a:off x="26404" y="1681367"/>
                    <a:ext cx="274434" cy="276999"/>
                  </a:xfrm>
                  <a:prstGeom prst="rect">
                    <a:avLst/>
                  </a:prstGeom>
                  <a:noFill/>
                </p:spPr>
                <p:txBody>
                  <a:bodyPr wrap="none" rtlCol="0">
                    <a:spAutoFit/>
                  </a:bodyPr>
                  <a:lstStyle/>
                  <a:p>
                    <a:r>
                      <a:rPr lang="en-US" sz="1200">
                        <a:solidFill>
                          <a:schemeClr val="accent3"/>
                        </a:solidFill>
                      </a:rPr>
                      <a:t>+</a:t>
                    </a:r>
                  </a:p>
                </p:txBody>
              </p:sp>
              <p:sp>
                <p:nvSpPr>
                  <p:cNvPr id="687" name="TextBox 686">
                    <a:extLst>
                      <a:ext uri="{FF2B5EF4-FFF2-40B4-BE49-F238E27FC236}">
                        <a16:creationId xmlns:a16="http://schemas.microsoft.com/office/drawing/2014/main" id="{2ED7AF15-1069-7563-8E5A-C8B120D032A8}"/>
                      </a:ext>
                    </a:extLst>
                  </p:cNvPr>
                  <p:cNvSpPr txBox="1"/>
                  <p:nvPr/>
                </p:nvSpPr>
                <p:spPr>
                  <a:xfrm>
                    <a:off x="47644" y="1681367"/>
                    <a:ext cx="274434" cy="276999"/>
                  </a:xfrm>
                  <a:prstGeom prst="rect">
                    <a:avLst/>
                  </a:prstGeom>
                  <a:noFill/>
                </p:spPr>
                <p:txBody>
                  <a:bodyPr wrap="none" rtlCol="0">
                    <a:spAutoFit/>
                  </a:bodyPr>
                  <a:lstStyle/>
                  <a:p>
                    <a:r>
                      <a:rPr lang="en-US" sz="1200">
                        <a:solidFill>
                          <a:schemeClr val="accent3"/>
                        </a:solidFill>
                      </a:rPr>
                      <a:t>+</a:t>
                    </a:r>
                  </a:p>
                </p:txBody>
              </p:sp>
            </p:grpSp>
            <p:sp>
              <p:nvSpPr>
                <p:cNvPr id="685" name="TextBox 684">
                  <a:extLst>
                    <a:ext uri="{FF2B5EF4-FFF2-40B4-BE49-F238E27FC236}">
                      <a16:creationId xmlns:a16="http://schemas.microsoft.com/office/drawing/2014/main" id="{A55F21B2-89A8-9BA7-F095-FAAC5E06DA33}"/>
                    </a:ext>
                  </a:extLst>
                </p:cNvPr>
                <p:cNvSpPr txBox="1"/>
                <p:nvPr/>
              </p:nvSpPr>
              <p:spPr>
                <a:xfrm>
                  <a:off x="160143" y="1834739"/>
                  <a:ext cx="274434" cy="276999"/>
                </a:xfrm>
                <a:prstGeom prst="rect">
                  <a:avLst/>
                </a:prstGeom>
                <a:noFill/>
              </p:spPr>
              <p:txBody>
                <a:bodyPr wrap="none" rtlCol="0">
                  <a:spAutoFit/>
                </a:bodyPr>
                <a:lstStyle/>
                <a:p>
                  <a:r>
                    <a:rPr lang="en-US" sz="1200">
                      <a:solidFill>
                        <a:schemeClr val="accent3"/>
                      </a:solidFill>
                    </a:rPr>
                    <a:t>+</a:t>
                  </a:r>
                </a:p>
              </p:txBody>
            </p:sp>
          </p:grpSp>
          <p:sp>
            <p:nvSpPr>
              <p:cNvPr id="681" name="TextBox 680">
                <a:extLst>
                  <a:ext uri="{FF2B5EF4-FFF2-40B4-BE49-F238E27FC236}">
                    <a16:creationId xmlns:a16="http://schemas.microsoft.com/office/drawing/2014/main" id="{FEC8AF4E-47D5-ADBE-88AB-FBC326E0F6C0}"/>
                  </a:ext>
                </a:extLst>
              </p:cNvPr>
              <p:cNvSpPr txBox="1"/>
              <p:nvPr/>
            </p:nvSpPr>
            <p:spPr>
              <a:xfrm>
                <a:off x="5085640" y="1338621"/>
                <a:ext cx="274434" cy="276999"/>
              </a:xfrm>
              <a:prstGeom prst="rect">
                <a:avLst/>
              </a:prstGeom>
              <a:noFill/>
            </p:spPr>
            <p:txBody>
              <a:bodyPr wrap="none" rtlCol="0">
                <a:spAutoFit/>
              </a:bodyPr>
              <a:lstStyle/>
              <a:p>
                <a:r>
                  <a:rPr lang="en-US" sz="1200">
                    <a:solidFill>
                      <a:schemeClr val="accent3"/>
                    </a:solidFill>
                  </a:rPr>
                  <a:t>+</a:t>
                </a:r>
              </a:p>
            </p:txBody>
          </p:sp>
          <p:sp>
            <p:nvSpPr>
              <p:cNvPr id="682" name="TextBox 681">
                <a:extLst>
                  <a:ext uri="{FF2B5EF4-FFF2-40B4-BE49-F238E27FC236}">
                    <a16:creationId xmlns:a16="http://schemas.microsoft.com/office/drawing/2014/main" id="{3CF13AC5-7670-387F-FFC8-8293553EC5E7}"/>
                  </a:ext>
                </a:extLst>
              </p:cNvPr>
              <p:cNvSpPr txBox="1"/>
              <p:nvPr/>
            </p:nvSpPr>
            <p:spPr>
              <a:xfrm>
                <a:off x="5050915" y="1302447"/>
                <a:ext cx="274434" cy="276999"/>
              </a:xfrm>
              <a:prstGeom prst="rect">
                <a:avLst/>
              </a:prstGeom>
              <a:noFill/>
            </p:spPr>
            <p:txBody>
              <a:bodyPr wrap="none" rtlCol="0">
                <a:spAutoFit/>
              </a:bodyPr>
              <a:lstStyle/>
              <a:p>
                <a:r>
                  <a:rPr lang="en-US" sz="1200">
                    <a:solidFill>
                      <a:schemeClr val="accent3"/>
                    </a:solidFill>
                  </a:rPr>
                  <a:t>+</a:t>
                </a:r>
              </a:p>
            </p:txBody>
          </p:sp>
          <p:sp>
            <p:nvSpPr>
              <p:cNvPr id="683" name="TextBox 682">
                <a:extLst>
                  <a:ext uri="{FF2B5EF4-FFF2-40B4-BE49-F238E27FC236}">
                    <a16:creationId xmlns:a16="http://schemas.microsoft.com/office/drawing/2014/main" id="{0D3DF226-1165-3D1A-7DB4-B8E4A8AF067F}"/>
                  </a:ext>
                </a:extLst>
              </p:cNvPr>
              <p:cNvSpPr txBox="1"/>
              <p:nvPr/>
            </p:nvSpPr>
            <p:spPr>
              <a:xfrm>
                <a:off x="4991095" y="1291887"/>
                <a:ext cx="274434" cy="276999"/>
              </a:xfrm>
              <a:prstGeom prst="rect">
                <a:avLst/>
              </a:prstGeom>
              <a:noFill/>
            </p:spPr>
            <p:txBody>
              <a:bodyPr wrap="none" rtlCol="0">
                <a:spAutoFit/>
              </a:bodyPr>
              <a:lstStyle/>
              <a:p>
                <a:r>
                  <a:rPr lang="en-US" sz="1200">
                    <a:solidFill>
                      <a:schemeClr val="accent3"/>
                    </a:solidFill>
                  </a:rPr>
                  <a:t>+</a:t>
                </a:r>
              </a:p>
            </p:txBody>
          </p:sp>
        </p:grpSp>
        <p:graphicFrame>
          <p:nvGraphicFramePr>
            <p:cNvPr id="630" name="Google Shape;1627;p66">
              <a:extLst>
                <a:ext uri="{FF2B5EF4-FFF2-40B4-BE49-F238E27FC236}">
                  <a16:creationId xmlns:a16="http://schemas.microsoft.com/office/drawing/2014/main" id="{B74F3276-19CB-8DB8-72B9-60E029B41D92}"/>
                </a:ext>
              </a:extLst>
            </p:cNvPr>
            <p:cNvGraphicFramePr/>
            <p:nvPr/>
          </p:nvGraphicFramePr>
          <p:xfrm>
            <a:off x="4708195" y="1265267"/>
            <a:ext cx="4134995" cy="3164927"/>
          </p:xfrm>
          <a:graphic>
            <a:graphicData uri="http://schemas.openxmlformats.org/drawingml/2006/chart">
              <c:chart xmlns:c="http://schemas.openxmlformats.org/drawingml/2006/chart" xmlns:r="http://schemas.openxmlformats.org/officeDocument/2006/relationships" r:id="rId4"/>
            </a:graphicData>
          </a:graphic>
        </p:graphicFrame>
        <p:sp>
          <p:nvSpPr>
            <p:cNvPr id="631" name="Google Shape;1762;p66">
              <a:extLst>
                <a:ext uri="{FF2B5EF4-FFF2-40B4-BE49-F238E27FC236}">
                  <a16:creationId xmlns:a16="http://schemas.microsoft.com/office/drawing/2014/main" id="{9513A291-99C1-856A-EBB7-1C91785E1198}"/>
                </a:ext>
              </a:extLst>
            </p:cNvPr>
            <p:cNvSpPr txBox="1"/>
            <p:nvPr/>
          </p:nvSpPr>
          <p:spPr>
            <a:xfrm rot="16200000">
              <a:off x="3542786" y="2429851"/>
              <a:ext cx="2253133" cy="276959"/>
            </a:xfrm>
            <a:prstGeom prst="rect">
              <a:avLst/>
            </a:prstGeom>
            <a:noFill/>
            <a:ln>
              <a:noFill/>
            </a:ln>
          </p:spPr>
          <p:txBody>
            <a:bodyPr spcFirstLastPara="1" wrap="square" lIns="91425" tIns="45700" rIns="91425" bIns="45700" anchor="t" anchorCtr="0">
              <a:spAutoFit/>
            </a:bodyPr>
            <a:lstStyle/>
            <a:p>
              <a:pPr algn="ctr"/>
              <a:r>
                <a:rPr lang="en-US" sz="1200" b="1"/>
                <a:t>OS,</a:t>
              </a:r>
              <a:r>
                <a:rPr lang="en-US" sz="1200" b="1">
                  <a:solidFill>
                    <a:srgbClr val="000000"/>
                  </a:solidFill>
                  <a:latin typeface="Arial"/>
                  <a:ea typeface="Arial"/>
                  <a:cs typeface="Arial"/>
                  <a:sym typeface="Arial"/>
                </a:rPr>
                <a:t> %</a:t>
              </a:r>
              <a:endParaRPr/>
            </a:p>
          </p:txBody>
        </p:sp>
        <p:sp>
          <p:nvSpPr>
            <p:cNvPr id="632" name="Google Shape;1763;p66">
              <a:extLst>
                <a:ext uri="{FF2B5EF4-FFF2-40B4-BE49-F238E27FC236}">
                  <a16:creationId xmlns:a16="http://schemas.microsoft.com/office/drawing/2014/main" id="{1C1F063D-B502-B34B-5E7C-64BA7C316941}"/>
                </a:ext>
              </a:extLst>
            </p:cNvPr>
            <p:cNvSpPr txBox="1"/>
            <p:nvPr/>
          </p:nvSpPr>
          <p:spPr>
            <a:xfrm>
              <a:off x="5095096" y="3951991"/>
              <a:ext cx="3643169" cy="276959"/>
            </a:xfrm>
            <a:prstGeom prst="rect">
              <a:avLst/>
            </a:prstGeom>
            <a:noFill/>
            <a:ln>
              <a:noFill/>
            </a:ln>
          </p:spPr>
          <p:txBody>
            <a:bodyPr spcFirstLastPara="1" wrap="square" lIns="91425" tIns="45700" rIns="91425" bIns="45700" anchor="t" anchorCtr="0">
              <a:spAutoFit/>
            </a:bodyPr>
            <a:lstStyle/>
            <a:p>
              <a:pPr algn="ctr"/>
              <a:r>
                <a:rPr lang="en-US" sz="1200" b="1">
                  <a:solidFill>
                    <a:srgbClr val="000000"/>
                  </a:solidFill>
                  <a:latin typeface="Arial"/>
                  <a:ea typeface="Arial"/>
                  <a:cs typeface="Arial"/>
                  <a:sym typeface="Arial"/>
                </a:rPr>
                <a:t>Time, mo</a:t>
              </a:r>
              <a:endParaRPr sz="1200" b="1">
                <a:solidFill>
                  <a:srgbClr val="000000"/>
                </a:solidFill>
                <a:latin typeface="Arial"/>
                <a:ea typeface="Arial"/>
                <a:cs typeface="Arial"/>
                <a:sym typeface="Arial"/>
              </a:endParaRPr>
            </a:p>
          </p:txBody>
        </p:sp>
        <p:grpSp>
          <p:nvGrpSpPr>
            <p:cNvPr id="633" name="Google Shape;1766;p66">
              <a:extLst>
                <a:ext uri="{FF2B5EF4-FFF2-40B4-BE49-F238E27FC236}">
                  <a16:creationId xmlns:a16="http://schemas.microsoft.com/office/drawing/2014/main" id="{999C082C-9928-F23D-FCE2-0A2CEE85E936}"/>
                </a:ext>
              </a:extLst>
            </p:cNvPr>
            <p:cNvGrpSpPr/>
            <p:nvPr/>
          </p:nvGrpSpPr>
          <p:grpSpPr>
            <a:xfrm>
              <a:off x="5139370" y="3470406"/>
              <a:ext cx="252317" cy="143710"/>
              <a:chOff x="7328576" y="2121085"/>
              <a:chExt cx="252317" cy="143710"/>
            </a:xfrm>
          </p:grpSpPr>
          <p:cxnSp>
            <p:nvCxnSpPr>
              <p:cNvPr id="634" name="Google Shape;1767;p66">
                <a:extLst>
                  <a:ext uri="{FF2B5EF4-FFF2-40B4-BE49-F238E27FC236}">
                    <a16:creationId xmlns:a16="http://schemas.microsoft.com/office/drawing/2014/main" id="{D41CEEAF-73BC-C082-F3E5-F7A7147A29DD}"/>
                  </a:ext>
                </a:extLst>
              </p:cNvPr>
              <p:cNvCxnSpPr/>
              <p:nvPr/>
            </p:nvCxnSpPr>
            <p:spPr>
              <a:xfrm>
                <a:off x="7328576" y="2121085"/>
                <a:ext cx="252317" cy="0"/>
              </a:xfrm>
              <a:prstGeom prst="straightConnector1">
                <a:avLst/>
              </a:prstGeom>
              <a:ln w="19050">
                <a:solidFill>
                  <a:schemeClr val="accent2"/>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cxnSp>
          <p:cxnSp>
            <p:nvCxnSpPr>
              <p:cNvPr id="635" name="Google Shape;1768;p66">
                <a:extLst>
                  <a:ext uri="{FF2B5EF4-FFF2-40B4-BE49-F238E27FC236}">
                    <a16:creationId xmlns:a16="http://schemas.microsoft.com/office/drawing/2014/main" id="{13FD53AB-CEE7-7566-5FC1-42AA481673C0}"/>
                  </a:ext>
                </a:extLst>
              </p:cNvPr>
              <p:cNvCxnSpPr/>
              <p:nvPr/>
            </p:nvCxnSpPr>
            <p:spPr>
              <a:xfrm>
                <a:off x="7328576" y="2264795"/>
                <a:ext cx="252317" cy="0"/>
              </a:xfrm>
              <a:prstGeom prst="straightConnector1">
                <a:avLst/>
              </a:prstGeom>
              <a:noFill/>
              <a:ln w="19050" cap="flat" cmpd="sng">
                <a:solidFill>
                  <a:schemeClr val="accent3"/>
                </a:solidFill>
                <a:prstDash val="solid"/>
                <a:round/>
                <a:headEnd type="none" w="sm" len="sm"/>
                <a:tailEnd type="none" w="sm" len="sm"/>
              </a:ln>
            </p:spPr>
          </p:cxnSp>
        </p:grpSp>
      </p:grpSp>
      <p:sp>
        <p:nvSpPr>
          <p:cNvPr id="966" name="Google Shape;1792;p69">
            <a:extLst>
              <a:ext uri="{FF2B5EF4-FFF2-40B4-BE49-F238E27FC236}">
                <a16:creationId xmlns:a16="http://schemas.microsoft.com/office/drawing/2014/main" id="{8B1E59E2-B9E1-0558-F672-D861DA1D2128}"/>
              </a:ext>
            </a:extLst>
          </p:cNvPr>
          <p:cNvSpPr txBox="1"/>
          <p:nvPr/>
        </p:nvSpPr>
        <p:spPr>
          <a:xfrm>
            <a:off x="1316577" y="1284679"/>
            <a:ext cx="2319867" cy="338514"/>
          </a:xfrm>
          <a:prstGeom prst="rect">
            <a:avLst/>
          </a:prstGeom>
          <a:noFill/>
          <a:ln>
            <a:noFill/>
          </a:ln>
          <a:effectLst/>
        </p:spPr>
        <p:txBody>
          <a:bodyPr spcFirstLastPara="1" wrap="square" lIns="91425" tIns="45700" rIns="91425" bIns="45700" anchor="t" anchorCtr="0">
            <a:spAutoFit/>
          </a:bodyPr>
          <a:lstStyle/>
          <a:p>
            <a:pPr algn="ctr"/>
            <a:r>
              <a:rPr lang="en-US" sz="1600" b="1">
                <a:solidFill>
                  <a:schemeClr val="tx2"/>
                </a:solidFill>
                <a:latin typeface="Arial"/>
                <a:ea typeface="Arial"/>
                <a:cs typeface="Arial"/>
                <a:sym typeface="Arial"/>
              </a:rPr>
              <a:t>PFS</a:t>
            </a:r>
            <a:endParaRPr>
              <a:solidFill>
                <a:schemeClr val="tx2"/>
              </a:solidFill>
            </a:endParaRPr>
          </a:p>
        </p:txBody>
      </p:sp>
      <p:sp>
        <p:nvSpPr>
          <p:cNvPr id="968" name="Google Shape;2368;p69">
            <a:extLst>
              <a:ext uri="{FF2B5EF4-FFF2-40B4-BE49-F238E27FC236}">
                <a16:creationId xmlns:a16="http://schemas.microsoft.com/office/drawing/2014/main" id="{3B9EA3E5-0946-4266-FCC6-F32A71B30362}"/>
              </a:ext>
            </a:extLst>
          </p:cNvPr>
          <p:cNvSpPr txBox="1"/>
          <p:nvPr/>
        </p:nvSpPr>
        <p:spPr>
          <a:xfrm>
            <a:off x="5768795" y="1275024"/>
            <a:ext cx="2319867" cy="338514"/>
          </a:xfrm>
          <a:prstGeom prst="rect">
            <a:avLst/>
          </a:prstGeom>
          <a:noFill/>
          <a:ln>
            <a:noFill/>
          </a:ln>
          <a:effectLst/>
        </p:spPr>
        <p:txBody>
          <a:bodyPr spcFirstLastPara="1" wrap="square" lIns="91425" tIns="45700" rIns="91425" bIns="45700" anchor="t" anchorCtr="0">
            <a:spAutoFit/>
          </a:bodyPr>
          <a:lstStyle/>
          <a:p>
            <a:pPr algn="ctr"/>
            <a:r>
              <a:rPr lang="en-US" sz="1600" b="1">
                <a:solidFill>
                  <a:schemeClr val="tx2"/>
                </a:solidFill>
                <a:latin typeface="Arial"/>
                <a:ea typeface="Arial"/>
                <a:cs typeface="Arial"/>
                <a:sym typeface="Arial"/>
              </a:rPr>
              <a:t>OS</a:t>
            </a:r>
            <a:endParaRPr>
              <a:solidFill>
                <a:schemeClr val="tx2"/>
              </a:solidFill>
            </a:endParaRPr>
          </a:p>
        </p:txBody>
      </p:sp>
    </p:spTree>
    <p:extLst>
      <p:ext uri="{BB962C8B-B14F-4D97-AF65-F5344CB8AC3E}">
        <p14:creationId xmlns:p14="http://schemas.microsoft.com/office/powerpoint/2010/main" val="1452290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10A03-3600-4C5A-8C09-FBB1A98CE37C}"/>
              </a:ext>
            </a:extLst>
          </p:cNvPr>
          <p:cNvSpPr>
            <a:spLocks noGrp="1"/>
          </p:cNvSpPr>
          <p:nvPr>
            <p:ph type="ctrTitle"/>
          </p:nvPr>
        </p:nvSpPr>
        <p:spPr/>
        <p:txBody>
          <a:bodyPr>
            <a:normAutofit/>
          </a:bodyPr>
          <a:lstStyle/>
          <a:p>
            <a:r>
              <a:rPr lang="en-US" sz="2800"/>
              <a:t>ELEVATE-RR: </a:t>
            </a:r>
            <a:br>
              <a:rPr lang="en-US" sz="2800"/>
            </a:br>
            <a:r>
              <a:rPr lang="en-US" sz="2800"/>
              <a:t>Cardiac AEs of Interest</a:t>
            </a:r>
          </a:p>
        </p:txBody>
      </p:sp>
      <p:sp>
        <p:nvSpPr>
          <p:cNvPr id="4" name="Text Placeholder 3">
            <a:extLst>
              <a:ext uri="{FF2B5EF4-FFF2-40B4-BE49-F238E27FC236}">
                <a16:creationId xmlns:a16="http://schemas.microsoft.com/office/drawing/2014/main" id="{C39CFCE2-D163-C958-3327-74DF21CFA36E}"/>
              </a:ext>
            </a:extLst>
          </p:cNvPr>
          <p:cNvSpPr>
            <a:spLocks noGrp="1"/>
          </p:cNvSpPr>
          <p:nvPr>
            <p:ph type="body" sz="quarter" idx="10"/>
          </p:nvPr>
        </p:nvSpPr>
        <p:spPr/>
        <p:txBody>
          <a:bodyPr/>
          <a:lstStyle/>
          <a:p>
            <a:r>
              <a:rPr lang="en-US" sz="1000">
                <a:solidFill>
                  <a:schemeClr val="accent6"/>
                </a:solidFill>
              </a:rPr>
              <a:t>Byrd JC, et al. </a:t>
            </a:r>
            <a:r>
              <a:rPr lang="en-US" sz="1000" i="1">
                <a:solidFill>
                  <a:schemeClr val="accent6"/>
                </a:solidFill>
              </a:rPr>
              <a:t>J Clin Oncol</a:t>
            </a:r>
            <a:r>
              <a:rPr lang="en-US" sz="1000">
                <a:solidFill>
                  <a:schemeClr val="accent6"/>
                </a:solidFill>
              </a:rPr>
              <a:t>. 2021;39(31):3441-3452.</a:t>
            </a:r>
            <a:endParaRPr lang="en-US">
              <a:solidFill>
                <a:schemeClr val="accent6"/>
              </a:solidFill>
            </a:endParaRPr>
          </a:p>
        </p:txBody>
      </p:sp>
      <p:grpSp>
        <p:nvGrpSpPr>
          <p:cNvPr id="5" name="Google Shape;1791;p69">
            <a:extLst>
              <a:ext uri="{FF2B5EF4-FFF2-40B4-BE49-F238E27FC236}">
                <a16:creationId xmlns:a16="http://schemas.microsoft.com/office/drawing/2014/main" id="{F526A260-24A2-038C-04C9-AAABF6759C90}"/>
              </a:ext>
            </a:extLst>
          </p:cNvPr>
          <p:cNvGrpSpPr/>
          <p:nvPr/>
        </p:nvGrpSpPr>
        <p:grpSpPr>
          <a:xfrm>
            <a:off x="266104" y="1210017"/>
            <a:ext cx="4008597" cy="2638744"/>
            <a:chOff x="247815" y="1210016"/>
            <a:chExt cx="4008597" cy="2638744"/>
          </a:xfrm>
        </p:grpSpPr>
        <p:sp>
          <p:nvSpPr>
            <p:cNvPr id="6" name="Google Shape;1792;p69">
              <a:extLst>
                <a:ext uri="{FF2B5EF4-FFF2-40B4-BE49-F238E27FC236}">
                  <a16:creationId xmlns:a16="http://schemas.microsoft.com/office/drawing/2014/main" id="{9A02678A-630B-D38F-3AFB-4792A6AC004D}"/>
                </a:ext>
              </a:extLst>
            </p:cNvPr>
            <p:cNvSpPr txBox="1"/>
            <p:nvPr/>
          </p:nvSpPr>
          <p:spPr>
            <a:xfrm>
              <a:off x="1253784" y="1210016"/>
              <a:ext cx="2319867" cy="338514"/>
            </a:xfrm>
            <a:prstGeom prst="rect">
              <a:avLst/>
            </a:prstGeom>
            <a:noFill/>
            <a:ln>
              <a:noFill/>
            </a:ln>
          </p:spPr>
          <p:txBody>
            <a:bodyPr spcFirstLastPara="1" wrap="square" lIns="91425" tIns="45700" rIns="91425" bIns="45700" anchor="t" anchorCtr="0">
              <a:spAutoFit/>
            </a:bodyPr>
            <a:lstStyle/>
            <a:p>
              <a:pPr algn="ctr"/>
              <a:r>
                <a:rPr lang="en-US" sz="1600" b="1">
                  <a:solidFill>
                    <a:schemeClr val="tx2"/>
                  </a:solidFill>
                  <a:latin typeface="Arial"/>
                  <a:ea typeface="Arial"/>
                  <a:cs typeface="Arial"/>
                  <a:sym typeface="Arial"/>
                </a:rPr>
                <a:t>Atrial Fibrillation</a:t>
              </a:r>
              <a:endParaRPr>
                <a:solidFill>
                  <a:schemeClr val="tx2"/>
                </a:solidFill>
              </a:endParaRPr>
            </a:p>
          </p:txBody>
        </p:sp>
        <p:sp>
          <p:nvSpPr>
            <p:cNvPr id="7" name="Google Shape;1793;p69">
              <a:extLst>
                <a:ext uri="{FF2B5EF4-FFF2-40B4-BE49-F238E27FC236}">
                  <a16:creationId xmlns:a16="http://schemas.microsoft.com/office/drawing/2014/main" id="{090C90BD-7FA3-2DED-A779-93C7DCEE2A50}"/>
                </a:ext>
              </a:extLst>
            </p:cNvPr>
            <p:cNvSpPr txBox="1"/>
            <p:nvPr/>
          </p:nvSpPr>
          <p:spPr>
            <a:xfrm rot="-5400000">
              <a:off x="-707164" y="2461802"/>
              <a:ext cx="2145351" cy="235393"/>
            </a:xfrm>
            <a:prstGeom prst="rect">
              <a:avLst/>
            </a:prstGeom>
            <a:noFill/>
            <a:ln>
              <a:noFill/>
            </a:ln>
          </p:spPr>
          <p:txBody>
            <a:bodyPr spcFirstLastPara="1" wrap="square" lIns="0" tIns="0" rIns="0" bIns="0" anchor="ctr" anchorCtr="0">
              <a:noAutofit/>
            </a:bodyPr>
            <a:lstStyle/>
            <a:p>
              <a:pPr algn="ctr"/>
              <a:r>
                <a:rPr lang="en-US" sz="1200" b="1">
                  <a:solidFill>
                    <a:schemeClr val="dk1"/>
                  </a:solidFill>
                  <a:latin typeface="Arial"/>
                  <a:ea typeface="Arial"/>
                  <a:cs typeface="Arial"/>
                  <a:sym typeface="Arial"/>
                </a:rPr>
                <a:t>Cumulative Event Rate, %</a:t>
              </a:r>
              <a:endParaRPr/>
            </a:p>
          </p:txBody>
        </p:sp>
        <p:sp>
          <p:nvSpPr>
            <p:cNvPr id="8" name="Google Shape;1794;p69">
              <a:extLst>
                <a:ext uri="{FF2B5EF4-FFF2-40B4-BE49-F238E27FC236}">
                  <a16:creationId xmlns:a16="http://schemas.microsoft.com/office/drawing/2014/main" id="{180FCAE1-45BC-847A-2425-FB193302020D}"/>
                </a:ext>
              </a:extLst>
            </p:cNvPr>
            <p:cNvSpPr/>
            <p:nvPr/>
          </p:nvSpPr>
          <p:spPr>
            <a:xfrm>
              <a:off x="1310059" y="3678199"/>
              <a:ext cx="2533271" cy="170561"/>
            </a:xfrm>
            <a:prstGeom prst="rect">
              <a:avLst/>
            </a:prstGeom>
            <a:noFill/>
            <a:ln>
              <a:noFill/>
            </a:ln>
          </p:spPr>
          <p:txBody>
            <a:bodyPr spcFirstLastPara="1" wrap="square" lIns="0" tIns="0" rIns="0" bIns="0" anchor="ctr" anchorCtr="0">
              <a:noAutofit/>
            </a:bodyPr>
            <a:lstStyle/>
            <a:p>
              <a:pPr algn="ctr"/>
              <a:r>
                <a:rPr lang="en-US" sz="1200" b="1">
                  <a:solidFill>
                    <a:schemeClr val="dk1"/>
                  </a:solidFill>
                  <a:latin typeface="Arial"/>
                  <a:ea typeface="Arial"/>
                  <a:cs typeface="Arial"/>
                  <a:sym typeface="Arial"/>
                </a:rPr>
                <a:t>Time, mo</a:t>
              </a:r>
              <a:endParaRPr sz="1200" b="1" baseline="30000">
                <a:solidFill>
                  <a:schemeClr val="dk1"/>
                </a:solidFill>
                <a:latin typeface="Arial"/>
                <a:ea typeface="Arial"/>
                <a:cs typeface="Arial"/>
                <a:sym typeface="Arial"/>
              </a:endParaRPr>
            </a:p>
          </p:txBody>
        </p:sp>
        <p:sp>
          <p:nvSpPr>
            <p:cNvPr id="9" name="Google Shape;1795;p69">
              <a:extLst>
                <a:ext uri="{FF2B5EF4-FFF2-40B4-BE49-F238E27FC236}">
                  <a16:creationId xmlns:a16="http://schemas.microsoft.com/office/drawing/2014/main" id="{69810278-2AA5-0C0F-995B-8D1C9BC55E69}"/>
                </a:ext>
              </a:extLst>
            </p:cNvPr>
            <p:cNvSpPr/>
            <p:nvPr/>
          </p:nvSpPr>
          <p:spPr>
            <a:xfrm>
              <a:off x="955888" y="1660703"/>
              <a:ext cx="1315330" cy="464234"/>
            </a:xfrm>
            <a:prstGeom prst="rect">
              <a:avLst/>
            </a:prstGeom>
            <a:solidFill>
              <a:schemeClr val="lt1"/>
            </a:solidFill>
            <a:ln>
              <a:noFill/>
            </a:ln>
          </p:spPr>
          <p:txBody>
            <a:bodyPr spcFirstLastPara="1" wrap="square" lIns="91425" tIns="45700" rIns="91425" bIns="45700" anchor="ctr" anchorCtr="0">
              <a:noAutofit/>
            </a:bodyPr>
            <a:lstStyle/>
            <a:p>
              <a:pPr algn="ctr"/>
              <a:endParaRPr sz="1400">
                <a:solidFill>
                  <a:schemeClr val="accent1"/>
                </a:solidFill>
                <a:latin typeface="Arial"/>
                <a:ea typeface="Arial"/>
                <a:cs typeface="Arial"/>
                <a:sym typeface="Arial"/>
              </a:endParaRPr>
            </a:p>
          </p:txBody>
        </p:sp>
        <p:sp>
          <p:nvSpPr>
            <p:cNvPr id="10" name="Google Shape;1796;p69">
              <a:extLst>
                <a:ext uri="{FF2B5EF4-FFF2-40B4-BE49-F238E27FC236}">
                  <a16:creationId xmlns:a16="http://schemas.microsoft.com/office/drawing/2014/main" id="{F031D956-EC16-2807-E71D-7825C3A9D181}"/>
                </a:ext>
              </a:extLst>
            </p:cNvPr>
            <p:cNvSpPr txBox="1"/>
            <p:nvPr/>
          </p:nvSpPr>
          <p:spPr>
            <a:xfrm>
              <a:off x="4050907" y="296049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1" name="Google Shape;1797;p69">
              <a:extLst>
                <a:ext uri="{FF2B5EF4-FFF2-40B4-BE49-F238E27FC236}">
                  <a16:creationId xmlns:a16="http://schemas.microsoft.com/office/drawing/2014/main" id="{39835432-5A55-533A-2145-9261447DD6A1}"/>
                </a:ext>
              </a:extLst>
            </p:cNvPr>
            <p:cNvSpPr txBox="1"/>
            <p:nvPr/>
          </p:nvSpPr>
          <p:spPr>
            <a:xfrm>
              <a:off x="4022458" y="296049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2" name="Google Shape;1798;p69">
              <a:extLst>
                <a:ext uri="{FF2B5EF4-FFF2-40B4-BE49-F238E27FC236}">
                  <a16:creationId xmlns:a16="http://schemas.microsoft.com/office/drawing/2014/main" id="{6B05A06E-5009-8BCB-EE5F-C5C512AFCB94}"/>
                </a:ext>
              </a:extLst>
            </p:cNvPr>
            <p:cNvSpPr txBox="1"/>
            <p:nvPr/>
          </p:nvSpPr>
          <p:spPr>
            <a:xfrm>
              <a:off x="4012806" y="296049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3" name="Google Shape;1799;p69">
              <a:extLst>
                <a:ext uri="{FF2B5EF4-FFF2-40B4-BE49-F238E27FC236}">
                  <a16:creationId xmlns:a16="http://schemas.microsoft.com/office/drawing/2014/main" id="{D529B95F-4C70-E6B5-1190-00BA02F9621E}"/>
                </a:ext>
              </a:extLst>
            </p:cNvPr>
            <p:cNvSpPr txBox="1"/>
            <p:nvPr/>
          </p:nvSpPr>
          <p:spPr>
            <a:xfrm>
              <a:off x="3950009" y="296049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4" name="Google Shape;1800;p69">
              <a:extLst>
                <a:ext uri="{FF2B5EF4-FFF2-40B4-BE49-F238E27FC236}">
                  <a16:creationId xmlns:a16="http://schemas.microsoft.com/office/drawing/2014/main" id="{1B70056F-7951-8588-26F7-D00825C25E5B}"/>
                </a:ext>
              </a:extLst>
            </p:cNvPr>
            <p:cNvSpPr txBox="1"/>
            <p:nvPr/>
          </p:nvSpPr>
          <p:spPr>
            <a:xfrm>
              <a:off x="3930755" y="296049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5" name="Google Shape;1801;p69">
              <a:extLst>
                <a:ext uri="{FF2B5EF4-FFF2-40B4-BE49-F238E27FC236}">
                  <a16:creationId xmlns:a16="http://schemas.microsoft.com/office/drawing/2014/main" id="{31F8ECF5-60CA-B292-638D-0E128B77C0F6}"/>
                </a:ext>
              </a:extLst>
            </p:cNvPr>
            <p:cNvSpPr txBox="1"/>
            <p:nvPr/>
          </p:nvSpPr>
          <p:spPr>
            <a:xfrm>
              <a:off x="3883771" y="296049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6" name="Google Shape;1802;p69">
              <a:extLst>
                <a:ext uri="{FF2B5EF4-FFF2-40B4-BE49-F238E27FC236}">
                  <a16:creationId xmlns:a16="http://schemas.microsoft.com/office/drawing/2014/main" id="{0A06434F-049C-5B92-555D-1469BAF94348}"/>
                </a:ext>
              </a:extLst>
            </p:cNvPr>
            <p:cNvSpPr txBox="1"/>
            <p:nvPr/>
          </p:nvSpPr>
          <p:spPr>
            <a:xfrm>
              <a:off x="3866362" y="305892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7" name="Google Shape;1803;p69">
              <a:extLst>
                <a:ext uri="{FF2B5EF4-FFF2-40B4-BE49-F238E27FC236}">
                  <a16:creationId xmlns:a16="http://schemas.microsoft.com/office/drawing/2014/main" id="{13F2D4FC-3A72-94ED-7803-94F6ACA7E661}"/>
                </a:ext>
              </a:extLst>
            </p:cNvPr>
            <p:cNvSpPr txBox="1"/>
            <p:nvPr/>
          </p:nvSpPr>
          <p:spPr>
            <a:xfrm>
              <a:off x="3852128" y="305918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8" name="Google Shape;1804;p69">
              <a:extLst>
                <a:ext uri="{FF2B5EF4-FFF2-40B4-BE49-F238E27FC236}">
                  <a16:creationId xmlns:a16="http://schemas.microsoft.com/office/drawing/2014/main" id="{D7F108DC-7C7E-207F-B7BB-664993E75E95}"/>
                </a:ext>
              </a:extLst>
            </p:cNvPr>
            <p:cNvSpPr txBox="1"/>
            <p:nvPr/>
          </p:nvSpPr>
          <p:spPr>
            <a:xfrm>
              <a:off x="3832430" y="305892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9" name="Google Shape;1805;p69">
              <a:extLst>
                <a:ext uri="{FF2B5EF4-FFF2-40B4-BE49-F238E27FC236}">
                  <a16:creationId xmlns:a16="http://schemas.microsoft.com/office/drawing/2014/main" id="{6C52A964-C855-3693-79A5-15C606046F99}"/>
                </a:ext>
              </a:extLst>
            </p:cNvPr>
            <p:cNvSpPr txBox="1"/>
            <p:nvPr/>
          </p:nvSpPr>
          <p:spPr>
            <a:xfrm>
              <a:off x="3808060" y="305918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0" name="Google Shape;1806;p69">
              <a:extLst>
                <a:ext uri="{FF2B5EF4-FFF2-40B4-BE49-F238E27FC236}">
                  <a16:creationId xmlns:a16="http://schemas.microsoft.com/office/drawing/2014/main" id="{57445F17-86F0-9F7C-DB3D-C44E98C08AD2}"/>
                </a:ext>
              </a:extLst>
            </p:cNvPr>
            <p:cNvSpPr txBox="1"/>
            <p:nvPr/>
          </p:nvSpPr>
          <p:spPr>
            <a:xfrm>
              <a:off x="3793826" y="305892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1" name="Google Shape;1807;p69">
              <a:extLst>
                <a:ext uri="{FF2B5EF4-FFF2-40B4-BE49-F238E27FC236}">
                  <a16:creationId xmlns:a16="http://schemas.microsoft.com/office/drawing/2014/main" id="{81BC9CB9-9008-0084-5763-01A8343D00F2}"/>
                </a:ext>
              </a:extLst>
            </p:cNvPr>
            <p:cNvSpPr txBox="1"/>
            <p:nvPr/>
          </p:nvSpPr>
          <p:spPr>
            <a:xfrm>
              <a:off x="3764377" y="305931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2" name="Google Shape;1808;p69">
              <a:extLst>
                <a:ext uri="{FF2B5EF4-FFF2-40B4-BE49-F238E27FC236}">
                  <a16:creationId xmlns:a16="http://schemas.microsoft.com/office/drawing/2014/main" id="{73C570AD-F5F9-4D6F-CDF9-1EC5C42EAE76}"/>
                </a:ext>
              </a:extLst>
            </p:cNvPr>
            <p:cNvSpPr txBox="1"/>
            <p:nvPr/>
          </p:nvSpPr>
          <p:spPr>
            <a:xfrm>
              <a:off x="3750143" y="305931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3" name="Google Shape;1809;p69">
              <a:extLst>
                <a:ext uri="{FF2B5EF4-FFF2-40B4-BE49-F238E27FC236}">
                  <a16:creationId xmlns:a16="http://schemas.microsoft.com/office/drawing/2014/main" id="{1FE99BB7-96FD-82FA-2458-C9C0E1388276}"/>
                </a:ext>
              </a:extLst>
            </p:cNvPr>
            <p:cNvSpPr txBox="1"/>
            <p:nvPr/>
          </p:nvSpPr>
          <p:spPr>
            <a:xfrm>
              <a:off x="3735976" y="306210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4" name="Google Shape;1810;p69">
              <a:extLst>
                <a:ext uri="{FF2B5EF4-FFF2-40B4-BE49-F238E27FC236}">
                  <a16:creationId xmlns:a16="http://schemas.microsoft.com/office/drawing/2014/main" id="{A5582BEF-83FF-B8BB-7248-EBBDC3F85241}"/>
                </a:ext>
              </a:extLst>
            </p:cNvPr>
            <p:cNvSpPr txBox="1"/>
            <p:nvPr/>
          </p:nvSpPr>
          <p:spPr>
            <a:xfrm>
              <a:off x="3728092" y="306210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5" name="Google Shape;1811;p69">
              <a:extLst>
                <a:ext uri="{FF2B5EF4-FFF2-40B4-BE49-F238E27FC236}">
                  <a16:creationId xmlns:a16="http://schemas.microsoft.com/office/drawing/2014/main" id="{00013307-7C61-1418-E90D-D98CB38E2759}"/>
                </a:ext>
              </a:extLst>
            </p:cNvPr>
            <p:cNvSpPr txBox="1"/>
            <p:nvPr/>
          </p:nvSpPr>
          <p:spPr>
            <a:xfrm>
              <a:off x="3711520" y="306216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6" name="Google Shape;1812;p69">
              <a:extLst>
                <a:ext uri="{FF2B5EF4-FFF2-40B4-BE49-F238E27FC236}">
                  <a16:creationId xmlns:a16="http://schemas.microsoft.com/office/drawing/2014/main" id="{BF14BA69-0BAD-2E1A-2740-CAE3AFC06A84}"/>
                </a:ext>
              </a:extLst>
            </p:cNvPr>
            <p:cNvSpPr txBox="1"/>
            <p:nvPr/>
          </p:nvSpPr>
          <p:spPr>
            <a:xfrm>
              <a:off x="3697286" y="306216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7" name="Google Shape;1813;p69">
              <a:extLst>
                <a:ext uri="{FF2B5EF4-FFF2-40B4-BE49-F238E27FC236}">
                  <a16:creationId xmlns:a16="http://schemas.microsoft.com/office/drawing/2014/main" id="{E5D17AFB-A000-19B4-A73E-78BEBFD00808}"/>
                </a:ext>
              </a:extLst>
            </p:cNvPr>
            <p:cNvSpPr txBox="1"/>
            <p:nvPr/>
          </p:nvSpPr>
          <p:spPr>
            <a:xfrm>
              <a:off x="3644778" y="305895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8" name="Google Shape;1814;p69">
              <a:extLst>
                <a:ext uri="{FF2B5EF4-FFF2-40B4-BE49-F238E27FC236}">
                  <a16:creationId xmlns:a16="http://schemas.microsoft.com/office/drawing/2014/main" id="{138B09EC-5731-AFDA-8F98-EDB81E6FB3B5}"/>
                </a:ext>
              </a:extLst>
            </p:cNvPr>
            <p:cNvSpPr txBox="1"/>
            <p:nvPr/>
          </p:nvSpPr>
          <p:spPr>
            <a:xfrm>
              <a:off x="3630544" y="305895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9" name="Google Shape;1815;p69">
              <a:extLst>
                <a:ext uri="{FF2B5EF4-FFF2-40B4-BE49-F238E27FC236}">
                  <a16:creationId xmlns:a16="http://schemas.microsoft.com/office/drawing/2014/main" id="{CBF68AAD-D35D-0A2D-5F22-14BC6F584328}"/>
                </a:ext>
              </a:extLst>
            </p:cNvPr>
            <p:cNvSpPr txBox="1"/>
            <p:nvPr/>
          </p:nvSpPr>
          <p:spPr>
            <a:xfrm>
              <a:off x="3520936" y="305918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30" name="Google Shape;1816;p69">
              <a:extLst>
                <a:ext uri="{FF2B5EF4-FFF2-40B4-BE49-F238E27FC236}">
                  <a16:creationId xmlns:a16="http://schemas.microsoft.com/office/drawing/2014/main" id="{0F9C62AE-D3B8-75E1-DA5B-D9C77B4E36E5}"/>
                </a:ext>
              </a:extLst>
            </p:cNvPr>
            <p:cNvSpPr txBox="1"/>
            <p:nvPr/>
          </p:nvSpPr>
          <p:spPr>
            <a:xfrm>
              <a:off x="3652398" y="305712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31" name="Google Shape;1817;p69">
              <a:extLst>
                <a:ext uri="{FF2B5EF4-FFF2-40B4-BE49-F238E27FC236}">
                  <a16:creationId xmlns:a16="http://schemas.microsoft.com/office/drawing/2014/main" id="{C84E5CC5-B3D0-1251-19D5-1622429498BF}"/>
                </a:ext>
              </a:extLst>
            </p:cNvPr>
            <p:cNvSpPr txBox="1"/>
            <p:nvPr/>
          </p:nvSpPr>
          <p:spPr>
            <a:xfrm>
              <a:off x="3542871" y="305921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32" name="Google Shape;1818;p69">
              <a:extLst>
                <a:ext uri="{FF2B5EF4-FFF2-40B4-BE49-F238E27FC236}">
                  <a16:creationId xmlns:a16="http://schemas.microsoft.com/office/drawing/2014/main" id="{8C536741-3D44-ABB9-19DE-101367954DC5}"/>
                </a:ext>
              </a:extLst>
            </p:cNvPr>
            <p:cNvSpPr txBox="1"/>
            <p:nvPr/>
          </p:nvSpPr>
          <p:spPr>
            <a:xfrm>
              <a:off x="3559988" y="305923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33" name="Google Shape;1819;p69">
              <a:extLst>
                <a:ext uri="{FF2B5EF4-FFF2-40B4-BE49-F238E27FC236}">
                  <a16:creationId xmlns:a16="http://schemas.microsoft.com/office/drawing/2014/main" id="{3D23034F-D38C-B768-20B9-20110B8F8D7C}"/>
                </a:ext>
              </a:extLst>
            </p:cNvPr>
            <p:cNvSpPr txBox="1"/>
            <p:nvPr/>
          </p:nvSpPr>
          <p:spPr>
            <a:xfrm>
              <a:off x="3576253" y="305892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34" name="Google Shape;1820;p69">
              <a:extLst>
                <a:ext uri="{FF2B5EF4-FFF2-40B4-BE49-F238E27FC236}">
                  <a16:creationId xmlns:a16="http://schemas.microsoft.com/office/drawing/2014/main" id="{F8A07DDB-44D0-0666-51D7-8596411E062B}"/>
                </a:ext>
              </a:extLst>
            </p:cNvPr>
            <p:cNvSpPr txBox="1"/>
            <p:nvPr/>
          </p:nvSpPr>
          <p:spPr>
            <a:xfrm>
              <a:off x="3586149" y="305712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35" name="Google Shape;1821;p69">
              <a:extLst>
                <a:ext uri="{FF2B5EF4-FFF2-40B4-BE49-F238E27FC236}">
                  <a16:creationId xmlns:a16="http://schemas.microsoft.com/office/drawing/2014/main" id="{DCD0352A-3318-7901-0E8E-CB8C787098F2}"/>
                </a:ext>
              </a:extLst>
            </p:cNvPr>
            <p:cNvSpPr txBox="1"/>
            <p:nvPr/>
          </p:nvSpPr>
          <p:spPr>
            <a:xfrm>
              <a:off x="3601632" y="305892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36" name="Google Shape;1822;p69">
              <a:extLst>
                <a:ext uri="{FF2B5EF4-FFF2-40B4-BE49-F238E27FC236}">
                  <a16:creationId xmlns:a16="http://schemas.microsoft.com/office/drawing/2014/main" id="{705BBB4E-D151-44C2-23F0-0487681A89C0}"/>
                </a:ext>
              </a:extLst>
            </p:cNvPr>
            <p:cNvSpPr txBox="1"/>
            <p:nvPr/>
          </p:nvSpPr>
          <p:spPr>
            <a:xfrm>
              <a:off x="3490648" y="305712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37" name="Google Shape;1823;p69">
              <a:extLst>
                <a:ext uri="{FF2B5EF4-FFF2-40B4-BE49-F238E27FC236}">
                  <a16:creationId xmlns:a16="http://schemas.microsoft.com/office/drawing/2014/main" id="{D4FA71A6-BC69-9459-F630-DADBEA376394}"/>
                </a:ext>
              </a:extLst>
            </p:cNvPr>
            <p:cNvSpPr txBox="1"/>
            <p:nvPr/>
          </p:nvSpPr>
          <p:spPr>
            <a:xfrm>
              <a:off x="3478319" y="305600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38" name="Google Shape;1824;p69">
              <a:extLst>
                <a:ext uri="{FF2B5EF4-FFF2-40B4-BE49-F238E27FC236}">
                  <a16:creationId xmlns:a16="http://schemas.microsoft.com/office/drawing/2014/main" id="{39377131-BE93-3423-A136-4BBC576411F1}"/>
                </a:ext>
              </a:extLst>
            </p:cNvPr>
            <p:cNvSpPr txBox="1"/>
            <p:nvPr/>
          </p:nvSpPr>
          <p:spPr>
            <a:xfrm>
              <a:off x="3470534" y="305918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39" name="Google Shape;1825;p69">
              <a:extLst>
                <a:ext uri="{FF2B5EF4-FFF2-40B4-BE49-F238E27FC236}">
                  <a16:creationId xmlns:a16="http://schemas.microsoft.com/office/drawing/2014/main" id="{D166F93F-A6CF-F8FF-4987-9F418B8661C1}"/>
                </a:ext>
              </a:extLst>
            </p:cNvPr>
            <p:cNvSpPr txBox="1"/>
            <p:nvPr/>
          </p:nvSpPr>
          <p:spPr>
            <a:xfrm>
              <a:off x="3447175" y="307878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40" name="Google Shape;1826;p69">
              <a:extLst>
                <a:ext uri="{FF2B5EF4-FFF2-40B4-BE49-F238E27FC236}">
                  <a16:creationId xmlns:a16="http://schemas.microsoft.com/office/drawing/2014/main" id="{BEE8BD8C-1096-61CD-C20E-31E1F6B34963}"/>
                </a:ext>
              </a:extLst>
            </p:cNvPr>
            <p:cNvSpPr txBox="1"/>
            <p:nvPr/>
          </p:nvSpPr>
          <p:spPr>
            <a:xfrm>
              <a:off x="3428077" y="308513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41" name="Google Shape;1827;p69">
              <a:extLst>
                <a:ext uri="{FF2B5EF4-FFF2-40B4-BE49-F238E27FC236}">
                  <a16:creationId xmlns:a16="http://schemas.microsoft.com/office/drawing/2014/main" id="{71A5E4AB-5A4E-5666-72EF-DF3B9D2A4639}"/>
                </a:ext>
              </a:extLst>
            </p:cNvPr>
            <p:cNvSpPr txBox="1"/>
            <p:nvPr/>
          </p:nvSpPr>
          <p:spPr>
            <a:xfrm>
              <a:off x="3411256" y="310143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42" name="Google Shape;1828;p69">
              <a:extLst>
                <a:ext uri="{FF2B5EF4-FFF2-40B4-BE49-F238E27FC236}">
                  <a16:creationId xmlns:a16="http://schemas.microsoft.com/office/drawing/2014/main" id="{625FD886-2971-3ABA-ECE7-324872E6AC6D}"/>
                </a:ext>
              </a:extLst>
            </p:cNvPr>
            <p:cNvSpPr txBox="1"/>
            <p:nvPr/>
          </p:nvSpPr>
          <p:spPr>
            <a:xfrm>
              <a:off x="3398510" y="310195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43" name="Google Shape;1829;p69">
              <a:extLst>
                <a:ext uri="{FF2B5EF4-FFF2-40B4-BE49-F238E27FC236}">
                  <a16:creationId xmlns:a16="http://schemas.microsoft.com/office/drawing/2014/main" id="{FF0D956F-72A5-A06C-5F9C-0E823604F9C4}"/>
                </a:ext>
              </a:extLst>
            </p:cNvPr>
            <p:cNvSpPr txBox="1"/>
            <p:nvPr/>
          </p:nvSpPr>
          <p:spPr>
            <a:xfrm>
              <a:off x="3371303" y="310512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44" name="Google Shape;1830;p69">
              <a:extLst>
                <a:ext uri="{FF2B5EF4-FFF2-40B4-BE49-F238E27FC236}">
                  <a16:creationId xmlns:a16="http://schemas.microsoft.com/office/drawing/2014/main" id="{C4AB4072-672B-E72F-1245-BE9F454E17A1}"/>
                </a:ext>
              </a:extLst>
            </p:cNvPr>
            <p:cNvSpPr txBox="1"/>
            <p:nvPr/>
          </p:nvSpPr>
          <p:spPr>
            <a:xfrm>
              <a:off x="3355309" y="312100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45" name="Google Shape;1831;p69">
              <a:extLst>
                <a:ext uri="{FF2B5EF4-FFF2-40B4-BE49-F238E27FC236}">
                  <a16:creationId xmlns:a16="http://schemas.microsoft.com/office/drawing/2014/main" id="{679C4E7D-A187-8B08-2342-AC370D3A8AF9}"/>
                </a:ext>
              </a:extLst>
            </p:cNvPr>
            <p:cNvSpPr txBox="1"/>
            <p:nvPr/>
          </p:nvSpPr>
          <p:spPr>
            <a:xfrm>
              <a:off x="3342609" y="312051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46" name="Google Shape;1832;p69">
              <a:extLst>
                <a:ext uri="{FF2B5EF4-FFF2-40B4-BE49-F238E27FC236}">
                  <a16:creationId xmlns:a16="http://schemas.microsoft.com/office/drawing/2014/main" id="{653781F8-C134-5142-08B9-EA30678BDFE8}"/>
                </a:ext>
              </a:extLst>
            </p:cNvPr>
            <p:cNvSpPr txBox="1"/>
            <p:nvPr/>
          </p:nvSpPr>
          <p:spPr>
            <a:xfrm>
              <a:off x="3330213" y="312099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47" name="Google Shape;1833;p69">
              <a:extLst>
                <a:ext uri="{FF2B5EF4-FFF2-40B4-BE49-F238E27FC236}">
                  <a16:creationId xmlns:a16="http://schemas.microsoft.com/office/drawing/2014/main" id="{B55BA254-B22E-ABDC-554F-3440C47108BE}"/>
                </a:ext>
              </a:extLst>
            </p:cNvPr>
            <p:cNvSpPr txBox="1"/>
            <p:nvPr/>
          </p:nvSpPr>
          <p:spPr>
            <a:xfrm>
              <a:off x="3326742" y="312099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48" name="Google Shape;1834;p69">
              <a:extLst>
                <a:ext uri="{FF2B5EF4-FFF2-40B4-BE49-F238E27FC236}">
                  <a16:creationId xmlns:a16="http://schemas.microsoft.com/office/drawing/2014/main" id="{F33D4445-E1BD-5078-F8D0-106C7D7BEAE1}"/>
                </a:ext>
              </a:extLst>
            </p:cNvPr>
            <p:cNvSpPr txBox="1"/>
            <p:nvPr/>
          </p:nvSpPr>
          <p:spPr>
            <a:xfrm>
              <a:off x="3297444" y="312534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49" name="Google Shape;1835;p69">
              <a:extLst>
                <a:ext uri="{FF2B5EF4-FFF2-40B4-BE49-F238E27FC236}">
                  <a16:creationId xmlns:a16="http://schemas.microsoft.com/office/drawing/2014/main" id="{6F228303-579C-36B2-94A3-F3FC8FD54D44}"/>
                </a:ext>
              </a:extLst>
            </p:cNvPr>
            <p:cNvSpPr txBox="1"/>
            <p:nvPr/>
          </p:nvSpPr>
          <p:spPr>
            <a:xfrm>
              <a:off x="3287020" y="312472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50" name="Google Shape;1836;p69">
              <a:extLst>
                <a:ext uri="{FF2B5EF4-FFF2-40B4-BE49-F238E27FC236}">
                  <a16:creationId xmlns:a16="http://schemas.microsoft.com/office/drawing/2014/main" id="{4F59B39E-4C73-2C9A-9065-83D92112AE84}"/>
                </a:ext>
              </a:extLst>
            </p:cNvPr>
            <p:cNvSpPr txBox="1"/>
            <p:nvPr/>
          </p:nvSpPr>
          <p:spPr>
            <a:xfrm>
              <a:off x="3278422" y="312417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51" name="Google Shape;1837;p69">
              <a:extLst>
                <a:ext uri="{FF2B5EF4-FFF2-40B4-BE49-F238E27FC236}">
                  <a16:creationId xmlns:a16="http://schemas.microsoft.com/office/drawing/2014/main" id="{F1FB2B42-FF98-7993-BA8F-59CF2017BCA6}"/>
                </a:ext>
              </a:extLst>
            </p:cNvPr>
            <p:cNvSpPr txBox="1"/>
            <p:nvPr/>
          </p:nvSpPr>
          <p:spPr>
            <a:xfrm>
              <a:off x="3222459" y="312355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52" name="Google Shape;1838;p69">
              <a:extLst>
                <a:ext uri="{FF2B5EF4-FFF2-40B4-BE49-F238E27FC236}">
                  <a16:creationId xmlns:a16="http://schemas.microsoft.com/office/drawing/2014/main" id="{D2316911-C5B8-927A-B0E7-47951CB177B5}"/>
                </a:ext>
              </a:extLst>
            </p:cNvPr>
            <p:cNvSpPr txBox="1"/>
            <p:nvPr/>
          </p:nvSpPr>
          <p:spPr>
            <a:xfrm>
              <a:off x="3203251" y="312369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53" name="Google Shape;1839;p69">
              <a:extLst>
                <a:ext uri="{FF2B5EF4-FFF2-40B4-BE49-F238E27FC236}">
                  <a16:creationId xmlns:a16="http://schemas.microsoft.com/office/drawing/2014/main" id="{861E855C-4A8C-CBCD-A069-0BA0D8E19BB7}"/>
                </a:ext>
              </a:extLst>
            </p:cNvPr>
            <p:cNvSpPr txBox="1"/>
            <p:nvPr/>
          </p:nvSpPr>
          <p:spPr>
            <a:xfrm>
              <a:off x="3193696" y="312391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54" name="Google Shape;1840;p69">
              <a:extLst>
                <a:ext uri="{FF2B5EF4-FFF2-40B4-BE49-F238E27FC236}">
                  <a16:creationId xmlns:a16="http://schemas.microsoft.com/office/drawing/2014/main" id="{2D221044-41D5-14A8-CDB5-D1C6E1E5D831}"/>
                </a:ext>
              </a:extLst>
            </p:cNvPr>
            <p:cNvSpPr txBox="1"/>
            <p:nvPr/>
          </p:nvSpPr>
          <p:spPr>
            <a:xfrm>
              <a:off x="3187050" y="312417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55" name="Google Shape;1841;p69">
              <a:extLst>
                <a:ext uri="{FF2B5EF4-FFF2-40B4-BE49-F238E27FC236}">
                  <a16:creationId xmlns:a16="http://schemas.microsoft.com/office/drawing/2014/main" id="{88AD28C0-44DC-B566-E56B-0913FACD3219}"/>
                </a:ext>
              </a:extLst>
            </p:cNvPr>
            <p:cNvSpPr txBox="1"/>
            <p:nvPr/>
          </p:nvSpPr>
          <p:spPr>
            <a:xfrm>
              <a:off x="3174445" y="312569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56" name="Google Shape;1842;p69">
              <a:extLst>
                <a:ext uri="{FF2B5EF4-FFF2-40B4-BE49-F238E27FC236}">
                  <a16:creationId xmlns:a16="http://schemas.microsoft.com/office/drawing/2014/main" id="{909ADC26-5F2D-5484-7634-9AD45A3966A5}"/>
                </a:ext>
              </a:extLst>
            </p:cNvPr>
            <p:cNvSpPr txBox="1"/>
            <p:nvPr/>
          </p:nvSpPr>
          <p:spPr>
            <a:xfrm>
              <a:off x="3166431" y="312527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57" name="Google Shape;1843;p69">
              <a:extLst>
                <a:ext uri="{FF2B5EF4-FFF2-40B4-BE49-F238E27FC236}">
                  <a16:creationId xmlns:a16="http://schemas.microsoft.com/office/drawing/2014/main" id="{21BC8FE7-BD6C-D77E-7131-07DE3930B83F}"/>
                </a:ext>
              </a:extLst>
            </p:cNvPr>
            <p:cNvSpPr txBox="1"/>
            <p:nvPr/>
          </p:nvSpPr>
          <p:spPr>
            <a:xfrm>
              <a:off x="3150897" y="312851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58" name="Google Shape;1844;p69">
              <a:extLst>
                <a:ext uri="{FF2B5EF4-FFF2-40B4-BE49-F238E27FC236}">
                  <a16:creationId xmlns:a16="http://schemas.microsoft.com/office/drawing/2014/main" id="{4B0C0BB0-BCE1-D115-901C-6A2A5E40CCB5}"/>
                </a:ext>
              </a:extLst>
            </p:cNvPr>
            <p:cNvSpPr txBox="1"/>
            <p:nvPr/>
          </p:nvSpPr>
          <p:spPr>
            <a:xfrm>
              <a:off x="3135751" y="312369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59" name="Google Shape;1845;p69">
              <a:extLst>
                <a:ext uri="{FF2B5EF4-FFF2-40B4-BE49-F238E27FC236}">
                  <a16:creationId xmlns:a16="http://schemas.microsoft.com/office/drawing/2014/main" id="{38485259-3EDF-9D04-F20F-806608E79B69}"/>
                </a:ext>
              </a:extLst>
            </p:cNvPr>
            <p:cNvSpPr txBox="1"/>
            <p:nvPr/>
          </p:nvSpPr>
          <p:spPr>
            <a:xfrm>
              <a:off x="3122930" y="312368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60" name="Google Shape;1846;p69">
              <a:extLst>
                <a:ext uri="{FF2B5EF4-FFF2-40B4-BE49-F238E27FC236}">
                  <a16:creationId xmlns:a16="http://schemas.microsoft.com/office/drawing/2014/main" id="{7F2BAD4A-18B6-924B-12D0-132EE28E05D6}"/>
                </a:ext>
              </a:extLst>
            </p:cNvPr>
            <p:cNvSpPr txBox="1"/>
            <p:nvPr/>
          </p:nvSpPr>
          <p:spPr>
            <a:xfrm>
              <a:off x="3111047" y="313564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61" name="Google Shape;1847;p69">
              <a:extLst>
                <a:ext uri="{FF2B5EF4-FFF2-40B4-BE49-F238E27FC236}">
                  <a16:creationId xmlns:a16="http://schemas.microsoft.com/office/drawing/2014/main" id="{AC23FBE1-773A-66D8-4470-41C5EF670DDB}"/>
                </a:ext>
              </a:extLst>
            </p:cNvPr>
            <p:cNvSpPr txBox="1"/>
            <p:nvPr/>
          </p:nvSpPr>
          <p:spPr>
            <a:xfrm>
              <a:off x="3095668" y="313563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62" name="Google Shape;1848;p69">
              <a:extLst>
                <a:ext uri="{FF2B5EF4-FFF2-40B4-BE49-F238E27FC236}">
                  <a16:creationId xmlns:a16="http://schemas.microsoft.com/office/drawing/2014/main" id="{918B8F66-78D6-236D-8331-98818C8C5F21}"/>
                </a:ext>
              </a:extLst>
            </p:cNvPr>
            <p:cNvSpPr txBox="1"/>
            <p:nvPr/>
          </p:nvSpPr>
          <p:spPr>
            <a:xfrm>
              <a:off x="3075408" y="313640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63" name="Google Shape;1849;p69">
              <a:extLst>
                <a:ext uri="{FF2B5EF4-FFF2-40B4-BE49-F238E27FC236}">
                  <a16:creationId xmlns:a16="http://schemas.microsoft.com/office/drawing/2014/main" id="{23842F6C-AD23-0CF4-8D4E-A48E704D50FB}"/>
                </a:ext>
              </a:extLst>
            </p:cNvPr>
            <p:cNvSpPr txBox="1"/>
            <p:nvPr/>
          </p:nvSpPr>
          <p:spPr>
            <a:xfrm>
              <a:off x="3069673" y="313640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64" name="Google Shape;1850;p69">
              <a:extLst>
                <a:ext uri="{FF2B5EF4-FFF2-40B4-BE49-F238E27FC236}">
                  <a16:creationId xmlns:a16="http://schemas.microsoft.com/office/drawing/2014/main" id="{8726B5B0-B3D6-AFBE-3DBA-2D9727F1B6F1}"/>
                </a:ext>
              </a:extLst>
            </p:cNvPr>
            <p:cNvSpPr txBox="1"/>
            <p:nvPr/>
          </p:nvSpPr>
          <p:spPr>
            <a:xfrm>
              <a:off x="3048464" y="313640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65" name="Google Shape;1851;p69">
              <a:extLst>
                <a:ext uri="{FF2B5EF4-FFF2-40B4-BE49-F238E27FC236}">
                  <a16:creationId xmlns:a16="http://schemas.microsoft.com/office/drawing/2014/main" id="{71FA710F-7152-5A76-CF5F-B1616554DE5D}"/>
                </a:ext>
              </a:extLst>
            </p:cNvPr>
            <p:cNvSpPr txBox="1"/>
            <p:nvPr/>
          </p:nvSpPr>
          <p:spPr>
            <a:xfrm>
              <a:off x="3042729" y="313640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66" name="Google Shape;1852;p69">
              <a:extLst>
                <a:ext uri="{FF2B5EF4-FFF2-40B4-BE49-F238E27FC236}">
                  <a16:creationId xmlns:a16="http://schemas.microsoft.com/office/drawing/2014/main" id="{4F5A4847-39B4-EF8F-9A35-649C8D38A5C3}"/>
                </a:ext>
              </a:extLst>
            </p:cNvPr>
            <p:cNvSpPr txBox="1"/>
            <p:nvPr/>
          </p:nvSpPr>
          <p:spPr>
            <a:xfrm>
              <a:off x="2972475" y="316127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67" name="Google Shape;1853;p69">
              <a:extLst>
                <a:ext uri="{FF2B5EF4-FFF2-40B4-BE49-F238E27FC236}">
                  <a16:creationId xmlns:a16="http://schemas.microsoft.com/office/drawing/2014/main" id="{E9936C84-8195-7DA8-49AC-6800323CFFA6}"/>
                </a:ext>
              </a:extLst>
            </p:cNvPr>
            <p:cNvSpPr txBox="1"/>
            <p:nvPr/>
          </p:nvSpPr>
          <p:spPr>
            <a:xfrm>
              <a:off x="2966740" y="316127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68" name="Google Shape;1854;p69">
              <a:extLst>
                <a:ext uri="{FF2B5EF4-FFF2-40B4-BE49-F238E27FC236}">
                  <a16:creationId xmlns:a16="http://schemas.microsoft.com/office/drawing/2014/main" id="{D913028A-15B7-9E87-4766-74BA1D311804}"/>
                </a:ext>
              </a:extLst>
            </p:cNvPr>
            <p:cNvSpPr txBox="1"/>
            <p:nvPr/>
          </p:nvSpPr>
          <p:spPr>
            <a:xfrm>
              <a:off x="3000820" y="315785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69" name="Google Shape;1855;p69">
              <a:extLst>
                <a:ext uri="{FF2B5EF4-FFF2-40B4-BE49-F238E27FC236}">
                  <a16:creationId xmlns:a16="http://schemas.microsoft.com/office/drawing/2014/main" id="{9D392B77-FDF8-8C0E-4EC4-767BF45C151B}"/>
                </a:ext>
              </a:extLst>
            </p:cNvPr>
            <p:cNvSpPr txBox="1"/>
            <p:nvPr/>
          </p:nvSpPr>
          <p:spPr>
            <a:xfrm>
              <a:off x="2995085" y="315785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70" name="Google Shape;1856;p69">
              <a:extLst>
                <a:ext uri="{FF2B5EF4-FFF2-40B4-BE49-F238E27FC236}">
                  <a16:creationId xmlns:a16="http://schemas.microsoft.com/office/drawing/2014/main" id="{40328895-A0B7-03D9-7BB7-63995EE83E93}"/>
                </a:ext>
              </a:extLst>
            </p:cNvPr>
            <p:cNvSpPr txBox="1"/>
            <p:nvPr/>
          </p:nvSpPr>
          <p:spPr>
            <a:xfrm>
              <a:off x="2095482" y="322710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71" name="Google Shape;1857;p69">
              <a:extLst>
                <a:ext uri="{FF2B5EF4-FFF2-40B4-BE49-F238E27FC236}">
                  <a16:creationId xmlns:a16="http://schemas.microsoft.com/office/drawing/2014/main" id="{F87A3B41-0350-146D-B47A-5559DEC7EAD2}"/>
                </a:ext>
              </a:extLst>
            </p:cNvPr>
            <p:cNvSpPr txBox="1"/>
            <p:nvPr/>
          </p:nvSpPr>
          <p:spPr>
            <a:xfrm>
              <a:off x="2089747" y="322710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72" name="Google Shape;1858;p69">
              <a:extLst>
                <a:ext uri="{FF2B5EF4-FFF2-40B4-BE49-F238E27FC236}">
                  <a16:creationId xmlns:a16="http://schemas.microsoft.com/office/drawing/2014/main" id="{8921BBDC-129A-2D2C-7430-DE826CCD702E}"/>
                </a:ext>
              </a:extLst>
            </p:cNvPr>
            <p:cNvSpPr txBox="1"/>
            <p:nvPr/>
          </p:nvSpPr>
          <p:spPr>
            <a:xfrm>
              <a:off x="2133529" y="321573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73" name="Google Shape;1859;p69">
              <a:extLst>
                <a:ext uri="{FF2B5EF4-FFF2-40B4-BE49-F238E27FC236}">
                  <a16:creationId xmlns:a16="http://schemas.microsoft.com/office/drawing/2014/main" id="{925F70DD-C2F7-CFBD-5A33-46F0C4C8DAA4}"/>
                </a:ext>
              </a:extLst>
            </p:cNvPr>
            <p:cNvSpPr txBox="1"/>
            <p:nvPr/>
          </p:nvSpPr>
          <p:spPr>
            <a:xfrm>
              <a:off x="2127794" y="321573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74" name="Google Shape;1860;p69">
              <a:extLst>
                <a:ext uri="{FF2B5EF4-FFF2-40B4-BE49-F238E27FC236}">
                  <a16:creationId xmlns:a16="http://schemas.microsoft.com/office/drawing/2014/main" id="{55439F46-EBE0-6B66-84C4-8986D8748B1D}"/>
                </a:ext>
              </a:extLst>
            </p:cNvPr>
            <p:cNvSpPr txBox="1"/>
            <p:nvPr/>
          </p:nvSpPr>
          <p:spPr>
            <a:xfrm>
              <a:off x="1510835" y="324688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75" name="Google Shape;1861;p69">
              <a:extLst>
                <a:ext uri="{FF2B5EF4-FFF2-40B4-BE49-F238E27FC236}">
                  <a16:creationId xmlns:a16="http://schemas.microsoft.com/office/drawing/2014/main" id="{A0A5033F-8F17-C94A-984D-2AFB0D408200}"/>
                </a:ext>
              </a:extLst>
            </p:cNvPr>
            <p:cNvSpPr txBox="1"/>
            <p:nvPr/>
          </p:nvSpPr>
          <p:spPr>
            <a:xfrm>
              <a:off x="1505100" y="324688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76" name="Google Shape;1862;p69">
              <a:extLst>
                <a:ext uri="{FF2B5EF4-FFF2-40B4-BE49-F238E27FC236}">
                  <a16:creationId xmlns:a16="http://schemas.microsoft.com/office/drawing/2014/main" id="{690738A4-E025-9FA6-C3DD-F9F0EFB5DAD8}"/>
                </a:ext>
              </a:extLst>
            </p:cNvPr>
            <p:cNvSpPr txBox="1"/>
            <p:nvPr/>
          </p:nvSpPr>
          <p:spPr>
            <a:xfrm>
              <a:off x="1545686" y="324384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77" name="Google Shape;1863;p69">
              <a:extLst>
                <a:ext uri="{FF2B5EF4-FFF2-40B4-BE49-F238E27FC236}">
                  <a16:creationId xmlns:a16="http://schemas.microsoft.com/office/drawing/2014/main" id="{66A63393-D84A-3896-C722-709DF9630554}"/>
                </a:ext>
              </a:extLst>
            </p:cNvPr>
            <p:cNvSpPr txBox="1"/>
            <p:nvPr/>
          </p:nvSpPr>
          <p:spPr>
            <a:xfrm>
              <a:off x="1539951" y="324384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78" name="Google Shape;1864;p69">
              <a:extLst>
                <a:ext uri="{FF2B5EF4-FFF2-40B4-BE49-F238E27FC236}">
                  <a16:creationId xmlns:a16="http://schemas.microsoft.com/office/drawing/2014/main" id="{2045E96E-02D0-2220-2262-19EF9972D321}"/>
                </a:ext>
              </a:extLst>
            </p:cNvPr>
            <p:cNvSpPr txBox="1"/>
            <p:nvPr/>
          </p:nvSpPr>
          <p:spPr>
            <a:xfrm>
              <a:off x="1568530" y="32453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79" name="Google Shape;1865;p69">
              <a:extLst>
                <a:ext uri="{FF2B5EF4-FFF2-40B4-BE49-F238E27FC236}">
                  <a16:creationId xmlns:a16="http://schemas.microsoft.com/office/drawing/2014/main" id="{E819C565-A7C8-1B47-1004-FC7D2E700E9D}"/>
                </a:ext>
              </a:extLst>
            </p:cNvPr>
            <p:cNvSpPr txBox="1"/>
            <p:nvPr/>
          </p:nvSpPr>
          <p:spPr>
            <a:xfrm>
              <a:off x="1562795" y="32453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80" name="Google Shape;1866;p69">
              <a:extLst>
                <a:ext uri="{FF2B5EF4-FFF2-40B4-BE49-F238E27FC236}">
                  <a16:creationId xmlns:a16="http://schemas.microsoft.com/office/drawing/2014/main" id="{430BF87B-53AD-F645-C537-9ACA151548EA}"/>
                </a:ext>
              </a:extLst>
            </p:cNvPr>
            <p:cNvSpPr txBox="1"/>
            <p:nvPr/>
          </p:nvSpPr>
          <p:spPr>
            <a:xfrm>
              <a:off x="3017682" y="313803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81" name="Google Shape;1867;p69">
              <a:extLst>
                <a:ext uri="{FF2B5EF4-FFF2-40B4-BE49-F238E27FC236}">
                  <a16:creationId xmlns:a16="http://schemas.microsoft.com/office/drawing/2014/main" id="{738A4B5C-9832-5D42-03AF-903192338E13}"/>
                </a:ext>
              </a:extLst>
            </p:cNvPr>
            <p:cNvSpPr txBox="1"/>
            <p:nvPr/>
          </p:nvSpPr>
          <p:spPr>
            <a:xfrm>
              <a:off x="3001944" y="314834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82" name="Google Shape;1868;p69">
              <a:extLst>
                <a:ext uri="{FF2B5EF4-FFF2-40B4-BE49-F238E27FC236}">
                  <a16:creationId xmlns:a16="http://schemas.microsoft.com/office/drawing/2014/main" id="{3EA3F996-469D-7542-962B-9B7F102CC3A8}"/>
                </a:ext>
              </a:extLst>
            </p:cNvPr>
            <p:cNvSpPr txBox="1"/>
            <p:nvPr/>
          </p:nvSpPr>
          <p:spPr>
            <a:xfrm>
              <a:off x="2909302" y="315770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83" name="Google Shape;1869;p69">
              <a:extLst>
                <a:ext uri="{FF2B5EF4-FFF2-40B4-BE49-F238E27FC236}">
                  <a16:creationId xmlns:a16="http://schemas.microsoft.com/office/drawing/2014/main" id="{ADAB6092-4D8B-11F8-01E1-EAF1659D7ADA}"/>
                </a:ext>
              </a:extLst>
            </p:cNvPr>
            <p:cNvSpPr txBox="1"/>
            <p:nvPr/>
          </p:nvSpPr>
          <p:spPr>
            <a:xfrm>
              <a:off x="2890314" y="315810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84" name="Google Shape;1870;p69">
              <a:extLst>
                <a:ext uri="{FF2B5EF4-FFF2-40B4-BE49-F238E27FC236}">
                  <a16:creationId xmlns:a16="http://schemas.microsoft.com/office/drawing/2014/main" id="{4AFB2519-56BB-185A-D79B-A1BB33EAB0EE}"/>
                </a:ext>
              </a:extLst>
            </p:cNvPr>
            <p:cNvSpPr txBox="1"/>
            <p:nvPr/>
          </p:nvSpPr>
          <p:spPr>
            <a:xfrm>
              <a:off x="2877970" y="316445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85" name="Google Shape;1871;p69">
              <a:extLst>
                <a:ext uri="{FF2B5EF4-FFF2-40B4-BE49-F238E27FC236}">
                  <a16:creationId xmlns:a16="http://schemas.microsoft.com/office/drawing/2014/main" id="{7885B496-C3E0-D9E8-37BC-C3EFFA7840EF}"/>
                </a:ext>
              </a:extLst>
            </p:cNvPr>
            <p:cNvSpPr txBox="1"/>
            <p:nvPr/>
          </p:nvSpPr>
          <p:spPr>
            <a:xfrm>
              <a:off x="2871984" y="316445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86" name="Google Shape;1872;p69">
              <a:extLst>
                <a:ext uri="{FF2B5EF4-FFF2-40B4-BE49-F238E27FC236}">
                  <a16:creationId xmlns:a16="http://schemas.microsoft.com/office/drawing/2014/main" id="{4D1201CE-0642-3CD2-AAA0-BBAD0658AB38}"/>
                </a:ext>
              </a:extLst>
            </p:cNvPr>
            <p:cNvSpPr txBox="1"/>
            <p:nvPr/>
          </p:nvSpPr>
          <p:spPr>
            <a:xfrm>
              <a:off x="2862458" y="316539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87" name="Google Shape;1873;p69">
              <a:extLst>
                <a:ext uri="{FF2B5EF4-FFF2-40B4-BE49-F238E27FC236}">
                  <a16:creationId xmlns:a16="http://schemas.microsoft.com/office/drawing/2014/main" id="{225FAD48-E86E-766D-E127-76B3225798C5}"/>
                </a:ext>
              </a:extLst>
            </p:cNvPr>
            <p:cNvSpPr txBox="1"/>
            <p:nvPr/>
          </p:nvSpPr>
          <p:spPr>
            <a:xfrm>
              <a:off x="2856367" y="316645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88" name="Google Shape;1874;p69">
              <a:extLst>
                <a:ext uri="{FF2B5EF4-FFF2-40B4-BE49-F238E27FC236}">
                  <a16:creationId xmlns:a16="http://schemas.microsoft.com/office/drawing/2014/main" id="{67FD696C-25F1-9B92-18CF-9D62E5258ADD}"/>
                </a:ext>
              </a:extLst>
            </p:cNvPr>
            <p:cNvSpPr txBox="1"/>
            <p:nvPr/>
          </p:nvSpPr>
          <p:spPr>
            <a:xfrm>
              <a:off x="2838579" y="316791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89" name="Google Shape;1875;p69">
              <a:extLst>
                <a:ext uri="{FF2B5EF4-FFF2-40B4-BE49-F238E27FC236}">
                  <a16:creationId xmlns:a16="http://schemas.microsoft.com/office/drawing/2014/main" id="{6796088D-D461-CD7F-CDD6-663E79A0E1D3}"/>
                </a:ext>
              </a:extLst>
            </p:cNvPr>
            <p:cNvSpPr txBox="1"/>
            <p:nvPr/>
          </p:nvSpPr>
          <p:spPr>
            <a:xfrm>
              <a:off x="2826051" y="316843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90" name="Google Shape;1876;p69">
              <a:extLst>
                <a:ext uri="{FF2B5EF4-FFF2-40B4-BE49-F238E27FC236}">
                  <a16:creationId xmlns:a16="http://schemas.microsoft.com/office/drawing/2014/main" id="{CF892D67-C02A-D251-3C17-EBF940A91A82}"/>
                </a:ext>
              </a:extLst>
            </p:cNvPr>
            <p:cNvSpPr txBox="1"/>
            <p:nvPr/>
          </p:nvSpPr>
          <p:spPr>
            <a:xfrm>
              <a:off x="2806951" y="317296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91" name="Google Shape;1877;p69">
              <a:extLst>
                <a:ext uri="{FF2B5EF4-FFF2-40B4-BE49-F238E27FC236}">
                  <a16:creationId xmlns:a16="http://schemas.microsoft.com/office/drawing/2014/main" id="{7469ABDE-8688-9865-359C-D9DBDE30464C}"/>
                </a:ext>
              </a:extLst>
            </p:cNvPr>
            <p:cNvSpPr txBox="1"/>
            <p:nvPr/>
          </p:nvSpPr>
          <p:spPr>
            <a:xfrm>
              <a:off x="2795119" y="317066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92" name="Google Shape;1878;p69">
              <a:extLst>
                <a:ext uri="{FF2B5EF4-FFF2-40B4-BE49-F238E27FC236}">
                  <a16:creationId xmlns:a16="http://schemas.microsoft.com/office/drawing/2014/main" id="{60BC5F31-9667-0438-EBAE-CC51DC9570CD}"/>
                </a:ext>
              </a:extLst>
            </p:cNvPr>
            <p:cNvSpPr txBox="1"/>
            <p:nvPr/>
          </p:nvSpPr>
          <p:spPr>
            <a:xfrm>
              <a:off x="2782315" y="318001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93" name="Google Shape;1879;p69">
              <a:extLst>
                <a:ext uri="{FF2B5EF4-FFF2-40B4-BE49-F238E27FC236}">
                  <a16:creationId xmlns:a16="http://schemas.microsoft.com/office/drawing/2014/main" id="{2F651279-6232-BA84-7B2D-42334EDF2BB3}"/>
                </a:ext>
              </a:extLst>
            </p:cNvPr>
            <p:cNvSpPr txBox="1"/>
            <p:nvPr/>
          </p:nvSpPr>
          <p:spPr>
            <a:xfrm>
              <a:off x="2763402" y="318349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94" name="Google Shape;1880;p69">
              <a:extLst>
                <a:ext uri="{FF2B5EF4-FFF2-40B4-BE49-F238E27FC236}">
                  <a16:creationId xmlns:a16="http://schemas.microsoft.com/office/drawing/2014/main" id="{0DA55151-7BCD-2A73-A3B5-E5AC2A3BC33B}"/>
                </a:ext>
              </a:extLst>
            </p:cNvPr>
            <p:cNvSpPr txBox="1"/>
            <p:nvPr/>
          </p:nvSpPr>
          <p:spPr>
            <a:xfrm>
              <a:off x="2667245" y="319746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95" name="Google Shape;1881;p69">
              <a:extLst>
                <a:ext uri="{FF2B5EF4-FFF2-40B4-BE49-F238E27FC236}">
                  <a16:creationId xmlns:a16="http://schemas.microsoft.com/office/drawing/2014/main" id="{600C6C72-6064-4807-AEA4-2B15B5C135B8}"/>
                </a:ext>
              </a:extLst>
            </p:cNvPr>
            <p:cNvSpPr txBox="1"/>
            <p:nvPr/>
          </p:nvSpPr>
          <p:spPr>
            <a:xfrm>
              <a:off x="2612571" y="320023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96" name="Google Shape;1882;p69">
              <a:extLst>
                <a:ext uri="{FF2B5EF4-FFF2-40B4-BE49-F238E27FC236}">
                  <a16:creationId xmlns:a16="http://schemas.microsoft.com/office/drawing/2014/main" id="{5F3A496B-AFEB-A74B-A3E7-8253FEF99E3D}"/>
                </a:ext>
              </a:extLst>
            </p:cNvPr>
            <p:cNvSpPr txBox="1"/>
            <p:nvPr/>
          </p:nvSpPr>
          <p:spPr>
            <a:xfrm>
              <a:off x="2588710" y="320023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97" name="Google Shape;1883;p69">
              <a:extLst>
                <a:ext uri="{FF2B5EF4-FFF2-40B4-BE49-F238E27FC236}">
                  <a16:creationId xmlns:a16="http://schemas.microsoft.com/office/drawing/2014/main" id="{7C404331-F76E-1E4A-3877-61118B211926}"/>
                </a:ext>
              </a:extLst>
            </p:cNvPr>
            <p:cNvSpPr txBox="1"/>
            <p:nvPr/>
          </p:nvSpPr>
          <p:spPr>
            <a:xfrm>
              <a:off x="2529275" y="321038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98" name="Google Shape;1884;p69">
              <a:extLst>
                <a:ext uri="{FF2B5EF4-FFF2-40B4-BE49-F238E27FC236}">
                  <a16:creationId xmlns:a16="http://schemas.microsoft.com/office/drawing/2014/main" id="{09254273-BF0C-5689-44FD-B156456405A0}"/>
                </a:ext>
              </a:extLst>
            </p:cNvPr>
            <p:cNvSpPr txBox="1"/>
            <p:nvPr/>
          </p:nvSpPr>
          <p:spPr>
            <a:xfrm>
              <a:off x="2516544" y="321038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99" name="Google Shape;1885;p69">
              <a:extLst>
                <a:ext uri="{FF2B5EF4-FFF2-40B4-BE49-F238E27FC236}">
                  <a16:creationId xmlns:a16="http://schemas.microsoft.com/office/drawing/2014/main" id="{542D87AF-338D-A282-C1C5-F36B27C1E9E7}"/>
                </a:ext>
              </a:extLst>
            </p:cNvPr>
            <p:cNvSpPr txBox="1"/>
            <p:nvPr/>
          </p:nvSpPr>
          <p:spPr>
            <a:xfrm>
              <a:off x="2502549" y="321021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00" name="Google Shape;1886;p69">
              <a:extLst>
                <a:ext uri="{FF2B5EF4-FFF2-40B4-BE49-F238E27FC236}">
                  <a16:creationId xmlns:a16="http://schemas.microsoft.com/office/drawing/2014/main" id="{A4DEA620-60D9-E955-9B3B-4A0623585AEF}"/>
                </a:ext>
              </a:extLst>
            </p:cNvPr>
            <p:cNvSpPr txBox="1"/>
            <p:nvPr/>
          </p:nvSpPr>
          <p:spPr>
            <a:xfrm>
              <a:off x="2483499" y="321333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01" name="Google Shape;1887;p69">
              <a:extLst>
                <a:ext uri="{FF2B5EF4-FFF2-40B4-BE49-F238E27FC236}">
                  <a16:creationId xmlns:a16="http://schemas.microsoft.com/office/drawing/2014/main" id="{9DF65D05-6F5E-26AE-E45F-464461ED8E6C}"/>
                </a:ext>
              </a:extLst>
            </p:cNvPr>
            <p:cNvSpPr txBox="1"/>
            <p:nvPr/>
          </p:nvSpPr>
          <p:spPr>
            <a:xfrm>
              <a:off x="2494351" y="321311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02" name="Google Shape;1888;p69">
              <a:extLst>
                <a:ext uri="{FF2B5EF4-FFF2-40B4-BE49-F238E27FC236}">
                  <a16:creationId xmlns:a16="http://schemas.microsoft.com/office/drawing/2014/main" id="{A7877ECF-1D4E-BFCE-0420-403C367E1CE9}"/>
                </a:ext>
              </a:extLst>
            </p:cNvPr>
            <p:cNvSpPr txBox="1"/>
            <p:nvPr/>
          </p:nvSpPr>
          <p:spPr>
            <a:xfrm>
              <a:off x="2463255" y="321419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03" name="Google Shape;1889;p69">
              <a:extLst>
                <a:ext uri="{FF2B5EF4-FFF2-40B4-BE49-F238E27FC236}">
                  <a16:creationId xmlns:a16="http://schemas.microsoft.com/office/drawing/2014/main" id="{73CB195A-4EA5-BD79-F8EE-535692D44443}"/>
                </a:ext>
              </a:extLst>
            </p:cNvPr>
            <p:cNvSpPr txBox="1"/>
            <p:nvPr/>
          </p:nvSpPr>
          <p:spPr>
            <a:xfrm>
              <a:off x="2431452" y="321757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04" name="Google Shape;1890;p69">
              <a:extLst>
                <a:ext uri="{FF2B5EF4-FFF2-40B4-BE49-F238E27FC236}">
                  <a16:creationId xmlns:a16="http://schemas.microsoft.com/office/drawing/2014/main" id="{E865A1D0-F628-A04E-1302-270A04568A2C}"/>
                </a:ext>
              </a:extLst>
            </p:cNvPr>
            <p:cNvSpPr txBox="1"/>
            <p:nvPr/>
          </p:nvSpPr>
          <p:spPr>
            <a:xfrm>
              <a:off x="2389533" y="321733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05" name="Google Shape;1891;p69">
              <a:extLst>
                <a:ext uri="{FF2B5EF4-FFF2-40B4-BE49-F238E27FC236}">
                  <a16:creationId xmlns:a16="http://schemas.microsoft.com/office/drawing/2014/main" id="{B6108DCB-00FF-8A30-E00C-A5108887ABAB}"/>
                </a:ext>
              </a:extLst>
            </p:cNvPr>
            <p:cNvSpPr txBox="1"/>
            <p:nvPr/>
          </p:nvSpPr>
          <p:spPr>
            <a:xfrm>
              <a:off x="2309725" y="321333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06" name="Google Shape;1892;p69">
              <a:extLst>
                <a:ext uri="{FF2B5EF4-FFF2-40B4-BE49-F238E27FC236}">
                  <a16:creationId xmlns:a16="http://schemas.microsoft.com/office/drawing/2014/main" id="{68BEF1B8-2C48-5E92-1BB2-50468FC899B3}"/>
                </a:ext>
              </a:extLst>
            </p:cNvPr>
            <p:cNvSpPr txBox="1"/>
            <p:nvPr/>
          </p:nvSpPr>
          <p:spPr>
            <a:xfrm>
              <a:off x="2288004" y="321409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07" name="Google Shape;1893;p69">
              <a:extLst>
                <a:ext uri="{FF2B5EF4-FFF2-40B4-BE49-F238E27FC236}">
                  <a16:creationId xmlns:a16="http://schemas.microsoft.com/office/drawing/2014/main" id="{B1CE9971-E3A2-A02B-9040-7D9B7C17443B}"/>
                </a:ext>
              </a:extLst>
            </p:cNvPr>
            <p:cNvSpPr txBox="1"/>
            <p:nvPr/>
          </p:nvSpPr>
          <p:spPr>
            <a:xfrm>
              <a:off x="2182918" y="321416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08" name="Google Shape;1894;p69">
              <a:extLst>
                <a:ext uri="{FF2B5EF4-FFF2-40B4-BE49-F238E27FC236}">
                  <a16:creationId xmlns:a16="http://schemas.microsoft.com/office/drawing/2014/main" id="{1CFAA856-AB61-F316-A2B6-A68500D2EFE7}"/>
                </a:ext>
              </a:extLst>
            </p:cNvPr>
            <p:cNvSpPr txBox="1"/>
            <p:nvPr/>
          </p:nvSpPr>
          <p:spPr>
            <a:xfrm>
              <a:off x="2208217" y="321665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09" name="Google Shape;1895;p69">
              <a:extLst>
                <a:ext uri="{FF2B5EF4-FFF2-40B4-BE49-F238E27FC236}">
                  <a16:creationId xmlns:a16="http://schemas.microsoft.com/office/drawing/2014/main" id="{B4EC2D25-FA5A-19A4-6E5F-578A3FB94BF4}"/>
                </a:ext>
              </a:extLst>
            </p:cNvPr>
            <p:cNvSpPr txBox="1"/>
            <p:nvPr/>
          </p:nvSpPr>
          <p:spPr>
            <a:xfrm>
              <a:off x="2256130" y="321339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10" name="Google Shape;1896;p69">
              <a:extLst>
                <a:ext uri="{FF2B5EF4-FFF2-40B4-BE49-F238E27FC236}">
                  <a16:creationId xmlns:a16="http://schemas.microsoft.com/office/drawing/2014/main" id="{C735C94D-3AFF-A2F5-B9CE-27C0273F0836}"/>
                </a:ext>
              </a:extLst>
            </p:cNvPr>
            <p:cNvSpPr txBox="1"/>
            <p:nvPr/>
          </p:nvSpPr>
          <p:spPr>
            <a:xfrm>
              <a:off x="2268511" y="321356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11" name="Google Shape;1897;p69">
              <a:extLst>
                <a:ext uri="{FF2B5EF4-FFF2-40B4-BE49-F238E27FC236}">
                  <a16:creationId xmlns:a16="http://schemas.microsoft.com/office/drawing/2014/main" id="{F98FCF13-A744-625A-1355-39FCDF71DD93}"/>
                </a:ext>
              </a:extLst>
            </p:cNvPr>
            <p:cNvSpPr txBox="1"/>
            <p:nvPr/>
          </p:nvSpPr>
          <p:spPr>
            <a:xfrm>
              <a:off x="2021346" y="323363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12" name="Google Shape;1898;p69">
              <a:extLst>
                <a:ext uri="{FF2B5EF4-FFF2-40B4-BE49-F238E27FC236}">
                  <a16:creationId xmlns:a16="http://schemas.microsoft.com/office/drawing/2014/main" id="{E0A6DD8F-F649-DEA4-E5D1-BF7CDBFBBAD8}"/>
                </a:ext>
              </a:extLst>
            </p:cNvPr>
            <p:cNvSpPr txBox="1"/>
            <p:nvPr/>
          </p:nvSpPr>
          <p:spPr>
            <a:xfrm>
              <a:off x="1982899" y="323188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13" name="Google Shape;1899;p69">
              <a:extLst>
                <a:ext uri="{FF2B5EF4-FFF2-40B4-BE49-F238E27FC236}">
                  <a16:creationId xmlns:a16="http://schemas.microsoft.com/office/drawing/2014/main" id="{72220B92-845D-62D1-AD91-A606FE8A897A}"/>
                </a:ext>
              </a:extLst>
            </p:cNvPr>
            <p:cNvSpPr txBox="1"/>
            <p:nvPr/>
          </p:nvSpPr>
          <p:spPr>
            <a:xfrm>
              <a:off x="1956028" y="323313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14" name="Google Shape;1900;p69">
              <a:extLst>
                <a:ext uri="{FF2B5EF4-FFF2-40B4-BE49-F238E27FC236}">
                  <a16:creationId xmlns:a16="http://schemas.microsoft.com/office/drawing/2014/main" id="{CB4FFE75-E647-C489-A686-EED126EA8737}"/>
                </a:ext>
              </a:extLst>
            </p:cNvPr>
            <p:cNvSpPr txBox="1"/>
            <p:nvPr/>
          </p:nvSpPr>
          <p:spPr>
            <a:xfrm>
              <a:off x="1937292" y="323345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15" name="Google Shape;1901;p69">
              <a:extLst>
                <a:ext uri="{FF2B5EF4-FFF2-40B4-BE49-F238E27FC236}">
                  <a16:creationId xmlns:a16="http://schemas.microsoft.com/office/drawing/2014/main" id="{7C588704-9600-DCF6-6024-215CEF6C8A96}"/>
                </a:ext>
              </a:extLst>
            </p:cNvPr>
            <p:cNvSpPr txBox="1"/>
            <p:nvPr/>
          </p:nvSpPr>
          <p:spPr>
            <a:xfrm>
              <a:off x="1917577" y="323345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16" name="Google Shape;1902;p69">
              <a:extLst>
                <a:ext uri="{FF2B5EF4-FFF2-40B4-BE49-F238E27FC236}">
                  <a16:creationId xmlns:a16="http://schemas.microsoft.com/office/drawing/2014/main" id="{56E9519B-EC54-77FB-AC58-F5706B2D3ED2}"/>
                </a:ext>
              </a:extLst>
            </p:cNvPr>
            <p:cNvSpPr txBox="1"/>
            <p:nvPr/>
          </p:nvSpPr>
          <p:spPr>
            <a:xfrm>
              <a:off x="1903822" y="32320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17" name="Google Shape;1903;p69">
              <a:extLst>
                <a:ext uri="{FF2B5EF4-FFF2-40B4-BE49-F238E27FC236}">
                  <a16:creationId xmlns:a16="http://schemas.microsoft.com/office/drawing/2014/main" id="{EE042F75-625E-52A1-1996-30CE05051691}"/>
                </a:ext>
              </a:extLst>
            </p:cNvPr>
            <p:cNvSpPr txBox="1"/>
            <p:nvPr/>
          </p:nvSpPr>
          <p:spPr>
            <a:xfrm>
              <a:off x="1880410" y="323027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18" name="Google Shape;1904;p69">
              <a:extLst>
                <a:ext uri="{FF2B5EF4-FFF2-40B4-BE49-F238E27FC236}">
                  <a16:creationId xmlns:a16="http://schemas.microsoft.com/office/drawing/2014/main" id="{889BC850-9300-C991-61C1-9E91CEC7F43A}"/>
                </a:ext>
              </a:extLst>
            </p:cNvPr>
            <p:cNvSpPr txBox="1"/>
            <p:nvPr/>
          </p:nvSpPr>
          <p:spPr>
            <a:xfrm>
              <a:off x="1869018" y="323027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19" name="Google Shape;1905;p69">
              <a:extLst>
                <a:ext uri="{FF2B5EF4-FFF2-40B4-BE49-F238E27FC236}">
                  <a16:creationId xmlns:a16="http://schemas.microsoft.com/office/drawing/2014/main" id="{50395D02-A1F9-F5E0-5274-B097D1A70462}"/>
                </a:ext>
              </a:extLst>
            </p:cNvPr>
            <p:cNvSpPr txBox="1"/>
            <p:nvPr/>
          </p:nvSpPr>
          <p:spPr>
            <a:xfrm>
              <a:off x="1827817" y="323349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20" name="Google Shape;1906;p69">
              <a:extLst>
                <a:ext uri="{FF2B5EF4-FFF2-40B4-BE49-F238E27FC236}">
                  <a16:creationId xmlns:a16="http://schemas.microsoft.com/office/drawing/2014/main" id="{4F582B95-552B-044C-54A8-A7200113553E}"/>
                </a:ext>
              </a:extLst>
            </p:cNvPr>
            <p:cNvSpPr txBox="1"/>
            <p:nvPr/>
          </p:nvSpPr>
          <p:spPr>
            <a:xfrm>
              <a:off x="1818971" y="323105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21" name="Google Shape;1907;p69">
              <a:extLst>
                <a:ext uri="{FF2B5EF4-FFF2-40B4-BE49-F238E27FC236}">
                  <a16:creationId xmlns:a16="http://schemas.microsoft.com/office/drawing/2014/main" id="{D018DC70-A41A-CFAD-6116-37FCB4220D89}"/>
                </a:ext>
              </a:extLst>
            </p:cNvPr>
            <p:cNvSpPr txBox="1"/>
            <p:nvPr/>
          </p:nvSpPr>
          <p:spPr>
            <a:xfrm>
              <a:off x="1799639" y="323144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22" name="Google Shape;1908;p69">
              <a:extLst>
                <a:ext uri="{FF2B5EF4-FFF2-40B4-BE49-F238E27FC236}">
                  <a16:creationId xmlns:a16="http://schemas.microsoft.com/office/drawing/2014/main" id="{476E9E16-336A-A203-1E97-F474090AF80A}"/>
                </a:ext>
              </a:extLst>
            </p:cNvPr>
            <p:cNvSpPr txBox="1"/>
            <p:nvPr/>
          </p:nvSpPr>
          <p:spPr>
            <a:xfrm>
              <a:off x="1779374" y="322900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23" name="Google Shape;1909;p69">
              <a:extLst>
                <a:ext uri="{FF2B5EF4-FFF2-40B4-BE49-F238E27FC236}">
                  <a16:creationId xmlns:a16="http://schemas.microsoft.com/office/drawing/2014/main" id="{EB913927-559E-B830-8F80-DC2C7ABA36EC}"/>
                </a:ext>
              </a:extLst>
            </p:cNvPr>
            <p:cNvSpPr txBox="1"/>
            <p:nvPr/>
          </p:nvSpPr>
          <p:spPr>
            <a:xfrm>
              <a:off x="1768305" y="32292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24" name="Google Shape;1910;p69">
              <a:extLst>
                <a:ext uri="{FF2B5EF4-FFF2-40B4-BE49-F238E27FC236}">
                  <a16:creationId xmlns:a16="http://schemas.microsoft.com/office/drawing/2014/main" id="{A8622B73-F980-1157-0630-0FF43899745E}"/>
                </a:ext>
              </a:extLst>
            </p:cNvPr>
            <p:cNvSpPr txBox="1"/>
            <p:nvPr/>
          </p:nvSpPr>
          <p:spPr>
            <a:xfrm>
              <a:off x="1641655" y="323057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25" name="Google Shape;1911;p69">
              <a:extLst>
                <a:ext uri="{FF2B5EF4-FFF2-40B4-BE49-F238E27FC236}">
                  <a16:creationId xmlns:a16="http://schemas.microsoft.com/office/drawing/2014/main" id="{CD9C5211-F0D7-B5C4-97ED-453CFADB6260}"/>
                </a:ext>
              </a:extLst>
            </p:cNvPr>
            <p:cNvSpPr txBox="1"/>
            <p:nvPr/>
          </p:nvSpPr>
          <p:spPr>
            <a:xfrm>
              <a:off x="1676481" y="322900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26" name="Google Shape;1912;p69">
              <a:extLst>
                <a:ext uri="{FF2B5EF4-FFF2-40B4-BE49-F238E27FC236}">
                  <a16:creationId xmlns:a16="http://schemas.microsoft.com/office/drawing/2014/main" id="{D6527FF6-2F0A-B632-51FC-BF555485D87A}"/>
                </a:ext>
              </a:extLst>
            </p:cNvPr>
            <p:cNvSpPr txBox="1"/>
            <p:nvPr/>
          </p:nvSpPr>
          <p:spPr>
            <a:xfrm>
              <a:off x="1708515" y="323027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27" name="Google Shape;1913;p69">
              <a:extLst>
                <a:ext uri="{FF2B5EF4-FFF2-40B4-BE49-F238E27FC236}">
                  <a16:creationId xmlns:a16="http://schemas.microsoft.com/office/drawing/2014/main" id="{7445D847-C1CA-426C-C4FB-557FDCED8AD3}"/>
                </a:ext>
              </a:extLst>
            </p:cNvPr>
            <p:cNvSpPr txBox="1"/>
            <p:nvPr/>
          </p:nvSpPr>
          <p:spPr>
            <a:xfrm>
              <a:off x="1724523" y="323027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28" name="Google Shape;1914;p69">
              <a:extLst>
                <a:ext uri="{FF2B5EF4-FFF2-40B4-BE49-F238E27FC236}">
                  <a16:creationId xmlns:a16="http://schemas.microsoft.com/office/drawing/2014/main" id="{E019ED51-FF0A-5C5C-481A-68E1536C29C2}"/>
                </a:ext>
              </a:extLst>
            </p:cNvPr>
            <p:cNvSpPr txBox="1"/>
            <p:nvPr/>
          </p:nvSpPr>
          <p:spPr>
            <a:xfrm>
              <a:off x="1739382" y="323027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29" name="Google Shape;1915;p69">
              <a:extLst>
                <a:ext uri="{FF2B5EF4-FFF2-40B4-BE49-F238E27FC236}">
                  <a16:creationId xmlns:a16="http://schemas.microsoft.com/office/drawing/2014/main" id="{72B33588-FE8A-1609-90F1-940AB0AA85B5}"/>
                </a:ext>
              </a:extLst>
            </p:cNvPr>
            <p:cNvSpPr txBox="1"/>
            <p:nvPr/>
          </p:nvSpPr>
          <p:spPr>
            <a:xfrm>
              <a:off x="1399641" y="325333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30" name="Google Shape;1916;p69">
              <a:extLst>
                <a:ext uri="{FF2B5EF4-FFF2-40B4-BE49-F238E27FC236}">
                  <a16:creationId xmlns:a16="http://schemas.microsoft.com/office/drawing/2014/main" id="{15EC6570-B420-6BDB-557F-30600D45A1E5}"/>
                </a:ext>
              </a:extLst>
            </p:cNvPr>
            <p:cNvSpPr txBox="1"/>
            <p:nvPr/>
          </p:nvSpPr>
          <p:spPr>
            <a:xfrm>
              <a:off x="1358898" y="325647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31" name="Google Shape;1917;p69">
              <a:extLst>
                <a:ext uri="{FF2B5EF4-FFF2-40B4-BE49-F238E27FC236}">
                  <a16:creationId xmlns:a16="http://schemas.microsoft.com/office/drawing/2014/main" id="{2A6A2ACB-CDA7-4DE5-E6CA-C66CDC4DD588}"/>
                </a:ext>
              </a:extLst>
            </p:cNvPr>
            <p:cNvSpPr txBox="1"/>
            <p:nvPr/>
          </p:nvSpPr>
          <p:spPr>
            <a:xfrm>
              <a:off x="1305378" y="325241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32" name="Google Shape;1918;p69">
              <a:extLst>
                <a:ext uri="{FF2B5EF4-FFF2-40B4-BE49-F238E27FC236}">
                  <a16:creationId xmlns:a16="http://schemas.microsoft.com/office/drawing/2014/main" id="{16724269-D7CC-7DFF-B1AE-7CB70165E812}"/>
                </a:ext>
              </a:extLst>
            </p:cNvPr>
            <p:cNvSpPr txBox="1"/>
            <p:nvPr/>
          </p:nvSpPr>
          <p:spPr>
            <a:xfrm>
              <a:off x="1298911" y="325003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33" name="Google Shape;1919;p69">
              <a:extLst>
                <a:ext uri="{FF2B5EF4-FFF2-40B4-BE49-F238E27FC236}">
                  <a16:creationId xmlns:a16="http://schemas.microsoft.com/office/drawing/2014/main" id="{5B3D4A86-2664-4B50-FB3C-8274598E1B93}"/>
                </a:ext>
              </a:extLst>
            </p:cNvPr>
            <p:cNvSpPr txBox="1"/>
            <p:nvPr/>
          </p:nvSpPr>
          <p:spPr>
            <a:xfrm>
              <a:off x="1244596" y="325223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34" name="Google Shape;1920;p69">
              <a:extLst>
                <a:ext uri="{FF2B5EF4-FFF2-40B4-BE49-F238E27FC236}">
                  <a16:creationId xmlns:a16="http://schemas.microsoft.com/office/drawing/2014/main" id="{4F94AE54-54F8-2F3E-90CC-F73A19D43587}"/>
                </a:ext>
              </a:extLst>
            </p:cNvPr>
            <p:cNvSpPr txBox="1"/>
            <p:nvPr/>
          </p:nvSpPr>
          <p:spPr>
            <a:xfrm>
              <a:off x="1103915" y="326912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35" name="Google Shape;1921;p69">
              <a:extLst>
                <a:ext uri="{FF2B5EF4-FFF2-40B4-BE49-F238E27FC236}">
                  <a16:creationId xmlns:a16="http://schemas.microsoft.com/office/drawing/2014/main" id="{8780528F-76AD-7319-B48B-32744B53F5F1}"/>
                </a:ext>
              </a:extLst>
            </p:cNvPr>
            <p:cNvSpPr txBox="1"/>
            <p:nvPr/>
          </p:nvSpPr>
          <p:spPr>
            <a:xfrm>
              <a:off x="1125530" y="326870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36" name="Google Shape;1922;p69">
              <a:extLst>
                <a:ext uri="{FF2B5EF4-FFF2-40B4-BE49-F238E27FC236}">
                  <a16:creationId xmlns:a16="http://schemas.microsoft.com/office/drawing/2014/main" id="{7B6761BA-13BA-DCC7-7B99-44A6A342E7EB}"/>
                </a:ext>
              </a:extLst>
            </p:cNvPr>
            <p:cNvSpPr txBox="1"/>
            <p:nvPr/>
          </p:nvSpPr>
          <p:spPr>
            <a:xfrm>
              <a:off x="1138635" y="326600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37" name="Google Shape;1923;p69">
              <a:extLst>
                <a:ext uri="{FF2B5EF4-FFF2-40B4-BE49-F238E27FC236}">
                  <a16:creationId xmlns:a16="http://schemas.microsoft.com/office/drawing/2014/main" id="{3CE9081D-02D3-EA7E-A0FA-4BD0A2FBE1AA}"/>
                </a:ext>
              </a:extLst>
            </p:cNvPr>
            <p:cNvSpPr txBox="1"/>
            <p:nvPr/>
          </p:nvSpPr>
          <p:spPr>
            <a:xfrm>
              <a:off x="1163695" y="326917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38" name="Google Shape;1924;p69">
              <a:extLst>
                <a:ext uri="{FF2B5EF4-FFF2-40B4-BE49-F238E27FC236}">
                  <a16:creationId xmlns:a16="http://schemas.microsoft.com/office/drawing/2014/main" id="{3E5244D0-86FE-3A7A-E689-C0CB0F317785}"/>
                </a:ext>
              </a:extLst>
            </p:cNvPr>
            <p:cNvSpPr txBox="1"/>
            <p:nvPr/>
          </p:nvSpPr>
          <p:spPr>
            <a:xfrm>
              <a:off x="1175598" y="327149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39" name="Google Shape;1925;p69">
              <a:extLst>
                <a:ext uri="{FF2B5EF4-FFF2-40B4-BE49-F238E27FC236}">
                  <a16:creationId xmlns:a16="http://schemas.microsoft.com/office/drawing/2014/main" id="{726E2DB8-B2A8-D549-3A48-7D504C975541}"/>
                </a:ext>
              </a:extLst>
            </p:cNvPr>
            <p:cNvSpPr txBox="1"/>
            <p:nvPr/>
          </p:nvSpPr>
          <p:spPr>
            <a:xfrm>
              <a:off x="1051773" y="327902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40" name="Google Shape;1926;p69">
              <a:extLst>
                <a:ext uri="{FF2B5EF4-FFF2-40B4-BE49-F238E27FC236}">
                  <a16:creationId xmlns:a16="http://schemas.microsoft.com/office/drawing/2014/main" id="{83166B54-6CBB-CD8D-4D3E-280D0246AEF3}"/>
                </a:ext>
              </a:extLst>
            </p:cNvPr>
            <p:cNvSpPr txBox="1"/>
            <p:nvPr/>
          </p:nvSpPr>
          <p:spPr>
            <a:xfrm>
              <a:off x="1026494" y="327349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41" name="Google Shape;1927;p69">
              <a:extLst>
                <a:ext uri="{FF2B5EF4-FFF2-40B4-BE49-F238E27FC236}">
                  <a16:creationId xmlns:a16="http://schemas.microsoft.com/office/drawing/2014/main" id="{024C172C-4DD4-E8AE-3763-085EA31B63BD}"/>
                </a:ext>
              </a:extLst>
            </p:cNvPr>
            <p:cNvSpPr txBox="1"/>
            <p:nvPr/>
          </p:nvSpPr>
          <p:spPr>
            <a:xfrm>
              <a:off x="1013409" y="328214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42" name="Google Shape;1928;p69">
              <a:extLst>
                <a:ext uri="{FF2B5EF4-FFF2-40B4-BE49-F238E27FC236}">
                  <a16:creationId xmlns:a16="http://schemas.microsoft.com/office/drawing/2014/main" id="{F59833A8-3B88-76A1-0B46-8ED78FDB3D9E}"/>
                </a:ext>
              </a:extLst>
            </p:cNvPr>
            <p:cNvSpPr txBox="1"/>
            <p:nvPr/>
          </p:nvSpPr>
          <p:spPr>
            <a:xfrm>
              <a:off x="1007992" y="328609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43" name="Google Shape;1929;p69">
              <a:extLst>
                <a:ext uri="{FF2B5EF4-FFF2-40B4-BE49-F238E27FC236}">
                  <a16:creationId xmlns:a16="http://schemas.microsoft.com/office/drawing/2014/main" id="{F95479DC-132E-31E2-CA7E-041DD09C0DB0}"/>
                </a:ext>
              </a:extLst>
            </p:cNvPr>
            <p:cNvSpPr txBox="1"/>
            <p:nvPr/>
          </p:nvSpPr>
          <p:spPr>
            <a:xfrm>
              <a:off x="987695" y="328226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44" name="Google Shape;1930;p69">
              <a:extLst>
                <a:ext uri="{FF2B5EF4-FFF2-40B4-BE49-F238E27FC236}">
                  <a16:creationId xmlns:a16="http://schemas.microsoft.com/office/drawing/2014/main" id="{5ECD168A-8C91-BE53-5207-2850C158F729}"/>
                </a:ext>
              </a:extLst>
            </p:cNvPr>
            <p:cNvSpPr txBox="1"/>
            <p:nvPr/>
          </p:nvSpPr>
          <p:spPr>
            <a:xfrm>
              <a:off x="971463" y="328544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45" name="Google Shape;1931;p69">
              <a:extLst>
                <a:ext uri="{FF2B5EF4-FFF2-40B4-BE49-F238E27FC236}">
                  <a16:creationId xmlns:a16="http://schemas.microsoft.com/office/drawing/2014/main" id="{CED103B5-A14C-0F16-CD40-149777C5A845}"/>
                </a:ext>
              </a:extLst>
            </p:cNvPr>
            <p:cNvSpPr txBox="1"/>
            <p:nvPr/>
          </p:nvSpPr>
          <p:spPr>
            <a:xfrm>
              <a:off x="945228" y="328609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46" name="Google Shape;1932;p69">
              <a:extLst>
                <a:ext uri="{FF2B5EF4-FFF2-40B4-BE49-F238E27FC236}">
                  <a16:creationId xmlns:a16="http://schemas.microsoft.com/office/drawing/2014/main" id="{DF935973-903F-A74B-7071-595E607DF157}"/>
                </a:ext>
              </a:extLst>
            </p:cNvPr>
            <p:cNvSpPr txBox="1"/>
            <p:nvPr/>
          </p:nvSpPr>
          <p:spPr>
            <a:xfrm>
              <a:off x="920199" y="328979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47" name="Google Shape;1933;p69">
              <a:extLst>
                <a:ext uri="{FF2B5EF4-FFF2-40B4-BE49-F238E27FC236}">
                  <a16:creationId xmlns:a16="http://schemas.microsoft.com/office/drawing/2014/main" id="{F82D5499-2DBF-B996-4975-F4A3256F9A06}"/>
                </a:ext>
              </a:extLst>
            </p:cNvPr>
            <p:cNvSpPr txBox="1"/>
            <p:nvPr/>
          </p:nvSpPr>
          <p:spPr>
            <a:xfrm>
              <a:off x="901733" y="329257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48" name="Google Shape;1934;p69">
              <a:extLst>
                <a:ext uri="{FF2B5EF4-FFF2-40B4-BE49-F238E27FC236}">
                  <a16:creationId xmlns:a16="http://schemas.microsoft.com/office/drawing/2014/main" id="{EF4EDD00-DF89-5DFB-082A-8D81D35C6684}"/>
                </a:ext>
              </a:extLst>
            </p:cNvPr>
            <p:cNvSpPr txBox="1"/>
            <p:nvPr/>
          </p:nvSpPr>
          <p:spPr>
            <a:xfrm>
              <a:off x="829793" y="329953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49" name="Google Shape;1935;p69">
              <a:extLst>
                <a:ext uri="{FF2B5EF4-FFF2-40B4-BE49-F238E27FC236}">
                  <a16:creationId xmlns:a16="http://schemas.microsoft.com/office/drawing/2014/main" id="{3F45E3C4-B3CA-76C9-9606-8F9723977D23}"/>
                </a:ext>
              </a:extLst>
            </p:cNvPr>
            <p:cNvSpPr txBox="1"/>
            <p:nvPr/>
          </p:nvSpPr>
          <p:spPr>
            <a:xfrm>
              <a:off x="840837" y="329798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50" name="Google Shape;1936;p69">
              <a:extLst>
                <a:ext uri="{FF2B5EF4-FFF2-40B4-BE49-F238E27FC236}">
                  <a16:creationId xmlns:a16="http://schemas.microsoft.com/office/drawing/2014/main" id="{2DCABF57-11E0-06B0-B2FE-6655567B610D}"/>
                </a:ext>
              </a:extLst>
            </p:cNvPr>
            <p:cNvSpPr txBox="1"/>
            <p:nvPr/>
          </p:nvSpPr>
          <p:spPr>
            <a:xfrm>
              <a:off x="872690" y="328979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51" name="Google Shape;1937;p69">
              <a:extLst>
                <a:ext uri="{FF2B5EF4-FFF2-40B4-BE49-F238E27FC236}">
                  <a16:creationId xmlns:a16="http://schemas.microsoft.com/office/drawing/2014/main" id="{77535254-CD21-93AE-3C07-72BF2E86643D}"/>
                </a:ext>
              </a:extLst>
            </p:cNvPr>
            <p:cNvSpPr/>
            <p:nvPr/>
          </p:nvSpPr>
          <p:spPr>
            <a:xfrm>
              <a:off x="2971921" y="1809548"/>
              <a:ext cx="254000" cy="0"/>
            </a:xfrm>
            <a:custGeom>
              <a:avLst/>
              <a:gdLst/>
              <a:ahLst/>
              <a:cxnLst/>
              <a:rect l="l" t="t" r="r" b="b"/>
              <a:pathLst>
                <a:path w="254000" h="120000" extrusionOk="0">
                  <a:moveTo>
                    <a:pt x="0" y="0"/>
                  </a:moveTo>
                  <a:lnTo>
                    <a:pt x="254000" y="0"/>
                  </a:lnTo>
                </a:path>
              </a:pathLst>
            </a:cu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accent1"/>
                </a:solidFill>
                <a:latin typeface="Arial"/>
                <a:ea typeface="Arial"/>
                <a:cs typeface="Arial"/>
                <a:sym typeface="Arial"/>
              </a:endParaRPr>
            </a:p>
          </p:txBody>
        </p:sp>
        <p:sp>
          <p:nvSpPr>
            <p:cNvPr id="152" name="Google Shape;1938;p69">
              <a:extLst>
                <a:ext uri="{FF2B5EF4-FFF2-40B4-BE49-F238E27FC236}">
                  <a16:creationId xmlns:a16="http://schemas.microsoft.com/office/drawing/2014/main" id="{20EB8EBF-29F0-1E1E-D007-3FA3C7E604A6}"/>
                </a:ext>
              </a:extLst>
            </p:cNvPr>
            <p:cNvSpPr/>
            <p:nvPr/>
          </p:nvSpPr>
          <p:spPr>
            <a:xfrm>
              <a:off x="2971921" y="1996873"/>
              <a:ext cx="254000" cy="0"/>
            </a:xfrm>
            <a:custGeom>
              <a:avLst/>
              <a:gdLst/>
              <a:ahLst/>
              <a:cxnLst/>
              <a:rect l="l" t="t" r="r" b="b"/>
              <a:pathLst>
                <a:path w="254000" h="120000" extrusionOk="0">
                  <a:moveTo>
                    <a:pt x="0" y="0"/>
                  </a:moveTo>
                  <a:lnTo>
                    <a:pt x="254000" y="0"/>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accent1"/>
                </a:solidFill>
                <a:latin typeface="Arial"/>
                <a:ea typeface="Arial"/>
                <a:cs typeface="Arial"/>
                <a:sym typeface="Arial"/>
              </a:endParaRPr>
            </a:p>
          </p:txBody>
        </p:sp>
      </p:grpSp>
      <p:graphicFrame>
        <p:nvGraphicFramePr>
          <p:cNvPr id="153" name="Google Shape;1939;p69">
            <a:extLst>
              <a:ext uri="{FF2B5EF4-FFF2-40B4-BE49-F238E27FC236}">
                <a16:creationId xmlns:a16="http://schemas.microsoft.com/office/drawing/2014/main" id="{91DDC104-9BDE-D9FF-8657-66EE6AF29F3D}"/>
              </a:ext>
            </a:extLst>
          </p:cNvPr>
          <p:cNvGraphicFramePr/>
          <p:nvPr/>
        </p:nvGraphicFramePr>
        <p:xfrm>
          <a:off x="481236" y="1624561"/>
          <a:ext cx="3973126" cy="2064692"/>
        </p:xfrm>
        <a:graphic>
          <a:graphicData uri="http://schemas.openxmlformats.org/drawingml/2006/chart">
            <c:chart xmlns:c="http://schemas.openxmlformats.org/drawingml/2006/chart" xmlns:r="http://schemas.openxmlformats.org/officeDocument/2006/relationships" r:id="rId3"/>
          </a:graphicData>
        </a:graphic>
      </p:graphicFrame>
      <p:grpSp>
        <p:nvGrpSpPr>
          <p:cNvPr id="154" name="Google Shape;1940;p69">
            <a:extLst>
              <a:ext uri="{FF2B5EF4-FFF2-40B4-BE49-F238E27FC236}">
                <a16:creationId xmlns:a16="http://schemas.microsoft.com/office/drawing/2014/main" id="{252981D8-5C19-464A-B351-B268A2BB0BA5}"/>
              </a:ext>
            </a:extLst>
          </p:cNvPr>
          <p:cNvGrpSpPr/>
          <p:nvPr/>
        </p:nvGrpSpPr>
        <p:grpSpPr>
          <a:xfrm>
            <a:off x="5009000" y="3117028"/>
            <a:ext cx="3617097" cy="362389"/>
            <a:chOff x="5008999" y="3043863"/>
            <a:chExt cx="3617097" cy="362387"/>
          </a:xfrm>
        </p:grpSpPr>
        <p:sp>
          <p:nvSpPr>
            <p:cNvPr id="155" name="Google Shape;1941;p69">
              <a:extLst>
                <a:ext uri="{FF2B5EF4-FFF2-40B4-BE49-F238E27FC236}">
                  <a16:creationId xmlns:a16="http://schemas.microsoft.com/office/drawing/2014/main" id="{DBBB3C5F-1E2F-FB57-E8F8-D4C838EB0C13}"/>
                </a:ext>
              </a:extLst>
            </p:cNvPr>
            <p:cNvSpPr txBox="1"/>
            <p:nvPr/>
          </p:nvSpPr>
          <p:spPr>
            <a:xfrm>
              <a:off x="8420591" y="304398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56" name="Google Shape;1942;p69">
              <a:extLst>
                <a:ext uri="{FF2B5EF4-FFF2-40B4-BE49-F238E27FC236}">
                  <a16:creationId xmlns:a16="http://schemas.microsoft.com/office/drawing/2014/main" id="{2B9390A0-5BD4-F562-26DD-5FABEC32806D}"/>
                </a:ext>
              </a:extLst>
            </p:cNvPr>
            <p:cNvSpPr txBox="1"/>
            <p:nvPr/>
          </p:nvSpPr>
          <p:spPr>
            <a:xfrm>
              <a:off x="8362869" y="3047159"/>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57" name="Google Shape;1943;p69">
              <a:extLst>
                <a:ext uri="{FF2B5EF4-FFF2-40B4-BE49-F238E27FC236}">
                  <a16:creationId xmlns:a16="http://schemas.microsoft.com/office/drawing/2014/main" id="{07CF215B-F4AE-D17E-8ED9-F58D7E44C7BF}"/>
                </a:ext>
              </a:extLst>
            </p:cNvPr>
            <p:cNvSpPr txBox="1"/>
            <p:nvPr/>
          </p:nvSpPr>
          <p:spPr>
            <a:xfrm>
              <a:off x="8336888" y="3047159"/>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58" name="Google Shape;1944;p69">
              <a:extLst>
                <a:ext uri="{FF2B5EF4-FFF2-40B4-BE49-F238E27FC236}">
                  <a16:creationId xmlns:a16="http://schemas.microsoft.com/office/drawing/2014/main" id="{23E29BA9-F8C2-0361-D699-B919070D9F8B}"/>
                </a:ext>
              </a:extLst>
            </p:cNvPr>
            <p:cNvSpPr txBox="1"/>
            <p:nvPr/>
          </p:nvSpPr>
          <p:spPr>
            <a:xfrm>
              <a:off x="8330538" y="3047159"/>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59" name="Google Shape;1945;p69">
              <a:extLst>
                <a:ext uri="{FF2B5EF4-FFF2-40B4-BE49-F238E27FC236}">
                  <a16:creationId xmlns:a16="http://schemas.microsoft.com/office/drawing/2014/main" id="{23BF4E37-47F7-41F2-F3BB-DB9555DE9CB4}"/>
                </a:ext>
              </a:extLst>
            </p:cNvPr>
            <p:cNvSpPr txBox="1"/>
            <p:nvPr/>
          </p:nvSpPr>
          <p:spPr>
            <a:xfrm>
              <a:off x="8288687" y="3047159"/>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60" name="Google Shape;1946;p69">
              <a:extLst>
                <a:ext uri="{FF2B5EF4-FFF2-40B4-BE49-F238E27FC236}">
                  <a16:creationId xmlns:a16="http://schemas.microsoft.com/office/drawing/2014/main" id="{C818D45F-6899-92E5-AFD1-E032E5499911}"/>
                </a:ext>
              </a:extLst>
            </p:cNvPr>
            <p:cNvSpPr txBox="1"/>
            <p:nvPr/>
          </p:nvSpPr>
          <p:spPr>
            <a:xfrm>
              <a:off x="8259826" y="3047159"/>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61" name="Google Shape;1947;p69">
              <a:extLst>
                <a:ext uri="{FF2B5EF4-FFF2-40B4-BE49-F238E27FC236}">
                  <a16:creationId xmlns:a16="http://schemas.microsoft.com/office/drawing/2014/main" id="{84690CD0-5903-9636-312C-6E5CEA3E03DA}"/>
                </a:ext>
              </a:extLst>
            </p:cNvPr>
            <p:cNvSpPr txBox="1"/>
            <p:nvPr/>
          </p:nvSpPr>
          <p:spPr>
            <a:xfrm>
              <a:off x="8240485" y="3047159"/>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62" name="Google Shape;1948;p69">
              <a:extLst>
                <a:ext uri="{FF2B5EF4-FFF2-40B4-BE49-F238E27FC236}">
                  <a16:creationId xmlns:a16="http://schemas.microsoft.com/office/drawing/2014/main" id="{F93FAA52-54EE-A241-AE3B-370586EFE2A0}"/>
                </a:ext>
              </a:extLst>
            </p:cNvPr>
            <p:cNvSpPr txBox="1"/>
            <p:nvPr/>
          </p:nvSpPr>
          <p:spPr>
            <a:xfrm>
              <a:off x="8192723" y="3047159"/>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63" name="Google Shape;1949;p69">
              <a:extLst>
                <a:ext uri="{FF2B5EF4-FFF2-40B4-BE49-F238E27FC236}">
                  <a16:creationId xmlns:a16="http://schemas.microsoft.com/office/drawing/2014/main" id="{6408A3AD-FB49-F6C0-A4C8-CB93771F1EDC}"/>
                </a:ext>
              </a:extLst>
            </p:cNvPr>
            <p:cNvSpPr txBox="1"/>
            <p:nvPr/>
          </p:nvSpPr>
          <p:spPr>
            <a:xfrm>
              <a:off x="8177854" y="3047159"/>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64" name="Google Shape;1950;p69">
              <a:extLst>
                <a:ext uri="{FF2B5EF4-FFF2-40B4-BE49-F238E27FC236}">
                  <a16:creationId xmlns:a16="http://schemas.microsoft.com/office/drawing/2014/main" id="{09E32B92-64FA-C287-6BEB-AE7EA7318A72}"/>
                </a:ext>
              </a:extLst>
            </p:cNvPr>
            <p:cNvSpPr txBox="1"/>
            <p:nvPr/>
          </p:nvSpPr>
          <p:spPr>
            <a:xfrm>
              <a:off x="8158666" y="3047159"/>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65" name="Google Shape;1951;p69">
              <a:extLst>
                <a:ext uri="{FF2B5EF4-FFF2-40B4-BE49-F238E27FC236}">
                  <a16:creationId xmlns:a16="http://schemas.microsoft.com/office/drawing/2014/main" id="{2F1E1927-DD15-0C71-2888-11C1C46BDF50}"/>
                </a:ext>
              </a:extLst>
            </p:cNvPr>
            <p:cNvSpPr txBox="1"/>
            <p:nvPr/>
          </p:nvSpPr>
          <p:spPr>
            <a:xfrm>
              <a:off x="8138467" y="3047159"/>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66" name="Google Shape;1952;p69">
              <a:extLst>
                <a:ext uri="{FF2B5EF4-FFF2-40B4-BE49-F238E27FC236}">
                  <a16:creationId xmlns:a16="http://schemas.microsoft.com/office/drawing/2014/main" id="{B08D165B-B46F-D88C-2567-6E8D604DC74C}"/>
                </a:ext>
              </a:extLst>
            </p:cNvPr>
            <p:cNvSpPr txBox="1"/>
            <p:nvPr/>
          </p:nvSpPr>
          <p:spPr>
            <a:xfrm>
              <a:off x="8128794" y="3047159"/>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67" name="Google Shape;1953;p69">
              <a:extLst>
                <a:ext uri="{FF2B5EF4-FFF2-40B4-BE49-F238E27FC236}">
                  <a16:creationId xmlns:a16="http://schemas.microsoft.com/office/drawing/2014/main" id="{C3E8F0AD-9070-CD97-DF8F-4C074AE2186C}"/>
                </a:ext>
              </a:extLst>
            </p:cNvPr>
            <p:cNvSpPr txBox="1"/>
            <p:nvPr/>
          </p:nvSpPr>
          <p:spPr>
            <a:xfrm>
              <a:off x="8110896" y="3047159"/>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68" name="Google Shape;1954;p69">
              <a:extLst>
                <a:ext uri="{FF2B5EF4-FFF2-40B4-BE49-F238E27FC236}">
                  <a16:creationId xmlns:a16="http://schemas.microsoft.com/office/drawing/2014/main" id="{2F906728-714D-0CC8-FBFC-DACF341EB2AA}"/>
                </a:ext>
              </a:extLst>
            </p:cNvPr>
            <p:cNvSpPr txBox="1"/>
            <p:nvPr/>
          </p:nvSpPr>
          <p:spPr>
            <a:xfrm>
              <a:off x="8101233" y="3047159"/>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69" name="Google Shape;1955;p69">
              <a:extLst>
                <a:ext uri="{FF2B5EF4-FFF2-40B4-BE49-F238E27FC236}">
                  <a16:creationId xmlns:a16="http://schemas.microsoft.com/office/drawing/2014/main" id="{9F5336FF-B7FC-77FD-EF56-9D419897DDF7}"/>
                </a:ext>
              </a:extLst>
            </p:cNvPr>
            <p:cNvSpPr txBox="1"/>
            <p:nvPr/>
          </p:nvSpPr>
          <p:spPr>
            <a:xfrm>
              <a:off x="8063414" y="304398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70" name="Google Shape;1956;p69">
              <a:extLst>
                <a:ext uri="{FF2B5EF4-FFF2-40B4-BE49-F238E27FC236}">
                  <a16:creationId xmlns:a16="http://schemas.microsoft.com/office/drawing/2014/main" id="{4A37C4F6-FF07-855A-2B46-8A9964FE91F3}"/>
                </a:ext>
              </a:extLst>
            </p:cNvPr>
            <p:cNvSpPr txBox="1"/>
            <p:nvPr/>
          </p:nvSpPr>
          <p:spPr>
            <a:xfrm>
              <a:off x="8052739" y="304398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71" name="Google Shape;1957;p69">
              <a:extLst>
                <a:ext uri="{FF2B5EF4-FFF2-40B4-BE49-F238E27FC236}">
                  <a16:creationId xmlns:a16="http://schemas.microsoft.com/office/drawing/2014/main" id="{214D320D-75F9-E765-1527-338B626475E6}"/>
                </a:ext>
              </a:extLst>
            </p:cNvPr>
            <p:cNvSpPr txBox="1"/>
            <p:nvPr/>
          </p:nvSpPr>
          <p:spPr>
            <a:xfrm>
              <a:off x="8044447" y="3043863"/>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72" name="Google Shape;1958;p69">
              <a:extLst>
                <a:ext uri="{FF2B5EF4-FFF2-40B4-BE49-F238E27FC236}">
                  <a16:creationId xmlns:a16="http://schemas.microsoft.com/office/drawing/2014/main" id="{4A77F907-DD45-B054-9A80-A0F52DFE7267}"/>
                </a:ext>
              </a:extLst>
            </p:cNvPr>
            <p:cNvSpPr txBox="1"/>
            <p:nvPr/>
          </p:nvSpPr>
          <p:spPr>
            <a:xfrm>
              <a:off x="8034189" y="304398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73" name="Google Shape;1959;p69">
              <a:extLst>
                <a:ext uri="{FF2B5EF4-FFF2-40B4-BE49-F238E27FC236}">
                  <a16:creationId xmlns:a16="http://schemas.microsoft.com/office/drawing/2014/main" id="{2DB63E31-4DF4-D6F4-B849-FD22F5D20E50}"/>
                </a:ext>
              </a:extLst>
            </p:cNvPr>
            <p:cNvSpPr txBox="1"/>
            <p:nvPr/>
          </p:nvSpPr>
          <p:spPr>
            <a:xfrm>
              <a:off x="8024163" y="304398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74" name="Google Shape;1960;p69">
              <a:extLst>
                <a:ext uri="{FF2B5EF4-FFF2-40B4-BE49-F238E27FC236}">
                  <a16:creationId xmlns:a16="http://schemas.microsoft.com/office/drawing/2014/main" id="{FE18E71B-0CF7-B5BB-8DEF-CFCF1E54DE79}"/>
                </a:ext>
              </a:extLst>
            </p:cNvPr>
            <p:cNvSpPr txBox="1"/>
            <p:nvPr/>
          </p:nvSpPr>
          <p:spPr>
            <a:xfrm>
              <a:off x="8007312" y="3043863"/>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75" name="Google Shape;1961;p69">
              <a:extLst>
                <a:ext uri="{FF2B5EF4-FFF2-40B4-BE49-F238E27FC236}">
                  <a16:creationId xmlns:a16="http://schemas.microsoft.com/office/drawing/2014/main" id="{580CF31C-0ACD-A675-32A6-6CE0503E754D}"/>
                </a:ext>
              </a:extLst>
            </p:cNvPr>
            <p:cNvSpPr txBox="1"/>
            <p:nvPr/>
          </p:nvSpPr>
          <p:spPr>
            <a:xfrm>
              <a:off x="7992784" y="3043863"/>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76" name="Google Shape;1962;p69">
              <a:extLst>
                <a:ext uri="{FF2B5EF4-FFF2-40B4-BE49-F238E27FC236}">
                  <a16:creationId xmlns:a16="http://schemas.microsoft.com/office/drawing/2014/main" id="{2E787EB2-8980-4EDF-D150-6D844AA2F351}"/>
                </a:ext>
              </a:extLst>
            </p:cNvPr>
            <p:cNvSpPr txBox="1"/>
            <p:nvPr/>
          </p:nvSpPr>
          <p:spPr>
            <a:xfrm>
              <a:off x="7952727" y="304398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77" name="Google Shape;1963;p69">
              <a:extLst>
                <a:ext uri="{FF2B5EF4-FFF2-40B4-BE49-F238E27FC236}">
                  <a16:creationId xmlns:a16="http://schemas.microsoft.com/office/drawing/2014/main" id="{DA2CE7A4-4016-6974-42FF-4B422D63FDD1}"/>
                </a:ext>
              </a:extLst>
            </p:cNvPr>
            <p:cNvSpPr txBox="1"/>
            <p:nvPr/>
          </p:nvSpPr>
          <p:spPr>
            <a:xfrm>
              <a:off x="7939743" y="304398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78" name="Google Shape;1964;p69">
              <a:extLst>
                <a:ext uri="{FF2B5EF4-FFF2-40B4-BE49-F238E27FC236}">
                  <a16:creationId xmlns:a16="http://schemas.microsoft.com/office/drawing/2014/main" id="{DFEE8266-1EF1-724E-DD8B-47F553833B72}"/>
                </a:ext>
              </a:extLst>
            </p:cNvPr>
            <p:cNvSpPr txBox="1"/>
            <p:nvPr/>
          </p:nvSpPr>
          <p:spPr>
            <a:xfrm>
              <a:off x="7915138" y="304398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79" name="Google Shape;1965;p69">
              <a:extLst>
                <a:ext uri="{FF2B5EF4-FFF2-40B4-BE49-F238E27FC236}">
                  <a16:creationId xmlns:a16="http://schemas.microsoft.com/office/drawing/2014/main" id="{FFCF328A-7E4B-263F-BD58-7A0210CCA00E}"/>
                </a:ext>
              </a:extLst>
            </p:cNvPr>
            <p:cNvSpPr txBox="1"/>
            <p:nvPr/>
          </p:nvSpPr>
          <p:spPr>
            <a:xfrm>
              <a:off x="7926862" y="3043863"/>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80" name="Google Shape;1966;p69">
              <a:extLst>
                <a:ext uri="{FF2B5EF4-FFF2-40B4-BE49-F238E27FC236}">
                  <a16:creationId xmlns:a16="http://schemas.microsoft.com/office/drawing/2014/main" id="{AB544482-58C8-48B8-3D62-24AFAADAF23D}"/>
                </a:ext>
              </a:extLst>
            </p:cNvPr>
            <p:cNvSpPr txBox="1"/>
            <p:nvPr/>
          </p:nvSpPr>
          <p:spPr>
            <a:xfrm>
              <a:off x="7893598" y="304398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81" name="Google Shape;1967;p69">
              <a:extLst>
                <a:ext uri="{FF2B5EF4-FFF2-40B4-BE49-F238E27FC236}">
                  <a16:creationId xmlns:a16="http://schemas.microsoft.com/office/drawing/2014/main" id="{D75AE6C0-F6A9-2D42-2939-A8322A4DA57E}"/>
                </a:ext>
              </a:extLst>
            </p:cNvPr>
            <p:cNvSpPr txBox="1"/>
            <p:nvPr/>
          </p:nvSpPr>
          <p:spPr>
            <a:xfrm>
              <a:off x="7881010" y="304398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82" name="Google Shape;1968;p69">
              <a:extLst>
                <a:ext uri="{FF2B5EF4-FFF2-40B4-BE49-F238E27FC236}">
                  <a16:creationId xmlns:a16="http://schemas.microsoft.com/office/drawing/2014/main" id="{2911E881-FAA6-5782-50C5-E09B1993A116}"/>
                </a:ext>
              </a:extLst>
            </p:cNvPr>
            <p:cNvSpPr txBox="1"/>
            <p:nvPr/>
          </p:nvSpPr>
          <p:spPr>
            <a:xfrm>
              <a:off x="7868886" y="304398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83" name="Google Shape;1969;p69">
              <a:extLst>
                <a:ext uri="{FF2B5EF4-FFF2-40B4-BE49-F238E27FC236}">
                  <a16:creationId xmlns:a16="http://schemas.microsoft.com/office/drawing/2014/main" id="{DA5408E2-7188-7544-22F5-F7E609FFE8F0}"/>
                </a:ext>
              </a:extLst>
            </p:cNvPr>
            <p:cNvSpPr txBox="1"/>
            <p:nvPr/>
          </p:nvSpPr>
          <p:spPr>
            <a:xfrm>
              <a:off x="7847820" y="304398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84" name="Google Shape;1970;p69">
              <a:extLst>
                <a:ext uri="{FF2B5EF4-FFF2-40B4-BE49-F238E27FC236}">
                  <a16:creationId xmlns:a16="http://schemas.microsoft.com/office/drawing/2014/main" id="{B06D0F4E-E0FD-B080-1572-CAC89E086933}"/>
                </a:ext>
              </a:extLst>
            </p:cNvPr>
            <p:cNvSpPr txBox="1"/>
            <p:nvPr/>
          </p:nvSpPr>
          <p:spPr>
            <a:xfrm>
              <a:off x="7686623" y="3043863"/>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85" name="Google Shape;1971;p69">
              <a:extLst>
                <a:ext uri="{FF2B5EF4-FFF2-40B4-BE49-F238E27FC236}">
                  <a16:creationId xmlns:a16="http://schemas.microsoft.com/office/drawing/2014/main" id="{3E36D3C6-5B96-4CB3-BEE6-F8F59B48E7B8}"/>
                </a:ext>
              </a:extLst>
            </p:cNvPr>
            <p:cNvSpPr txBox="1"/>
            <p:nvPr/>
          </p:nvSpPr>
          <p:spPr>
            <a:xfrm>
              <a:off x="7701613" y="304398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86" name="Google Shape;1972;p69">
              <a:extLst>
                <a:ext uri="{FF2B5EF4-FFF2-40B4-BE49-F238E27FC236}">
                  <a16:creationId xmlns:a16="http://schemas.microsoft.com/office/drawing/2014/main" id="{6202BF19-49D7-3E78-5AD1-1320C15A0A6B}"/>
                </a:ext>
              </a:extLst>
            </p:cNvPr>
            <p:cNvSpPr txBox="1"/>
            <p:nvPr/>
          </p:nvSpPr>
          <p:spPr>
            <a:xfrm>
              <a:off x="7713322" y="304398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87" name="Google Shape;1973;p69">
              <a:extLst>
                <a:ext uri="{FF2B5EF4-FFF2-40B4-BE49-F238E27FC236}">
                  <a16:creationId xmlns:a16="http://schemas.microsoft.com/office/drawing/2014/main" id="{6F84F098-DD1C-B5C6-4908-B989752CEF5C}"/>
                </a:ext>
              </a:extLst>
            </p:cNvPr>
            <p:cNvSpPr txBox="1"/>
            <p:nvPr/>
          </p:nvSpPr>
          <p:spPr>
            <a:xfrm>
              <a:off x="7742891" y="3047038"/>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88" name="Google Shape;1974;p69">
              <a:extLst>
                <a:ext uri="{FF2B5EF4-FFF2-40B4-BE49-F238E27FC236}">
                  <a16:creationId xmlns:a16="http://schemas.microsoft.com/office/drawing/2014/main" id="{D54B90DB-55A0-5BA0-DADF-450337FB5334}"/>
                </a:ext>
              </a:extLst>
            </p:cNvPr>
            <p:cNvSpPr txBox="1"/>
            <p:nvPr/>
          </p:nvSpPr>
          <p:spPr>
            <a:xfrm>
              <a:off x="7757984" y="3043863"/>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89" name="Google Shape;1975;p69">
              <a:extLst>
                <a:ext uri="{FF2B5EF4-FFF2-40B4-BE49-F238E27FC236}">
                  <a16:creationId xmlns:a16="http://schemas.microsoft.com/office/drawing/2014/main" id="{A986C669-1D4E-2E01-D050-184C7C165BAE}"/>
                </a:ext>
              </a:extLst>
            </p:cNvPr>
            <p:cNvSpPr txBox="1"/>
            <p:nvPr/>
          </p:nvSpPr>
          <p:spPr>
            <a:xfrm>
              <a:off x="7768505" y="3043863"/>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90" name="Google Shape;1976;p69">
              <a:extLst>
                <a:ext uri="{FF2B5EF4-FFF2-40B4-BE49-F238E27FC236}">
                  <a16:creationId xmlns:a16="http://schemas.microsoft.com/office/drawing/2014/main" id="{BE4254FC-28C9-CCD3-B846-C16D094F5E06}"/>
                </a:ext>
              </a:extLst>
            </p:cNvPr>
            <p:cNvSpPr txBox="1"/>
            <p:nvPr/>
          </p:nvSpPr>
          <p:spPr>
            <a:xfrm>
              <a:off x="7810583" y="3046115"/>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91" name="Google Shape;1977;p69">
              <a:extLst>
                <a:ext uri="{FF2B5EF4-FFF2-40B4-BE49-F238E27FC236}">
                  <a16:creationId xmlns:a16="http://schemas.microsoft.com/office/drawing/2014/main" id="{3302D669-EDBA-183A-0F8D-7A9EC6DE9726}"/>
                </a:ext>
              </a:extLst>
            </p:cNvPr>
            <p:cNvSpPr txBox="1"/>
            <p:nvPr/>
          </p:nvSpPr>
          <p:spPr>
            <a:xfrm>
              <a:off x="7826591" y="3043863"/>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92" name="Google Shape;1978;p69">
              <a:extLst>
                <a:ext uri="{FF2B5EF4-FFF2-40B4-BE49-F238E27FC236}">
                  <a16:creationId xmlns:a16="http://schemas.microsoft.com/office/drawing/2014/main" id="{F9979759-FEED-6D51-54E9-71C96622AFBD}"/>
                </a:ext>
              </a:extLst>
            </p:cNvPr>
            <p:cNvSpPr txBox="1"/>
            <p:nvPr/>
          </p:nvSpPr>
          <p:spPr>
            <a:xfrm>
              <a:off x="7832583" y="304551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93" name="Google Shape;1979;p69">
              <a:extLst>
                <a:ext uri="{FF2B5EF4-FFF2-40B4-BE49-F238E27FC236}">
                  <a16:creationId xmlns:a16="http://schemas.microsoft.com/office/drawing/2014/main" id="{F6A2E690-F782-D700-5100-FDB240778EDB}"/>
                </a:ext>
              </a:extLst>
            </p:cNvPr>
            <p:cNvSpPr txBox="1"/>
            <p:nvPr/>
          </p:nvSpPr>
          <p:spPr>
            <a:xfrm>
              <a:off x="7669192" y="3087648"/>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94" name="Google Shape;1980;p69">
              <a:extLst>
                <a:ext uri="{FF2B5EF4-FFF2-40B4-BE49-F238E27FC236}">
                  <a16:creationId xmlns:a16="http://schemas.microsoft.com/office/drawing/2014/main" id="{1247E78A-D2C9-1F7D-B50E-F5DFA66AA0B8}"/>
                </a:ext>
              </a:extLst>
            </p:cNvPr>
            <p:cNvSpPr txBox="1"/>
            <p:nvPr/>
          </p:nvSpPr>
          <p:spPr>
            <a:xfrm>
              <a:off x="7651386" y="308591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95" name="Google Shape;1981;p69">
              <a:extLst>
                <a:ext uri="{FF2B5EF4-FFF2-40B4-BE49-F238E27FC236}">
                  <a16:creationId xmlns:a16="http://schemas.microsoft.com/office/drawing/2014/main" id="{C29F48B8-95D8-4596-2908-8F1FD76923C2}"/>
                </a:ext>
              </a:extLst>
            </p:cNvPr>
            <p:cNvSpPr txBox="1"/>
            <p:nvPr/>
          </p:nvSpPr>
          <p:spPr>
            <a:xfrm>
              <a:off x="7640590" y="308591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96" name="Google Shape;1982;p69">
              <a:extLst>
                <a:ext uri="{FF2B5EF4-FFF2-40B4-BE49-F238E27FC236}">
                  <a16:creationId xmlns:a16="http://schemas.microsoft.com/office/drawing/2014/main" id="{0FE4B06D-8411-5B3A-3E03-0B223B0013A2}"/>
                </a:ext>
              </a:extLst>
            </p:cNvPr>
            <p:cNvSpPr txBox="1"/>
            <p:nvPr/>
          </p:nvSpPr>
          <p:spPr>
            <a:xfrm>
              <a:off x="7622753" y="308591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97" name="Google Shape;1983;p69">
              <a:extLst>
                <a:ext uri="{FF2B5EF4-FFF2-40B4-BE49-F238E27FC236}">
                  <a16:creationId xmlns:a16="http://schemas.microsoft.com/office/drawing/2014/main" id="{85862BB6-5839-022A-41D2-C21FCE733FEA}"/>
                </a:ext>
              </a:extLst>
            </p:cNvPr>
            <p:cNvSpPr txBox="1"/>
            <p:nvPr/>
          </p:nvSpPr>
          <p:spPr>
            <a:xfrm>
              <a:off x="7611515" y="3087648"/>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98" name="Google Shape;1984;p69">
              <a:extLst>
                <a:ext uri="{FF2B5EF4-FFF2-40B4-BE49-F238E27FC236}">
                  <a16:creationId xmlns:a16="http://schemas.microsoft.com/office/drawing/2014/main" id="{5E8C7A66-EBC7-F157-4C0E-392103F7D86C}"/>
                </a:ext>
              </a:extLst>
            </p:cNvPr>
            <p:cNvSpPr txBox="1"/>
            <p:nvPr/>
          </p:nvSpPr>
          <p:spPr>
            <a:xfrm>
              <a:off x="7584680"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199" name="Google Shape;1985;p69">
              <a:extLst>
                <a:ext uri="{FF2B5EF4-FFF2-40B4-BE49-F238E27FC236}">
                  <a16:creationId xmlns:a16="http://schemas.microsoft.com/office/drawing/2014/main" id="{EC2EFDC8-CDA3-C610-07F4-2B62B5C6B4DA}"/>
                </a:ext>
              </a:extLst>
            </p:cNvPr>
            <p:cNvSpPr txBox="1"/>
            <p:nvPr/>
          </p:nvSpPr>
          <p:spPr>
            <a:xfrm>
              <a:off x="7571743"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00" name="Google Shape;1986;p69">
              <a:extLst>
                <a:ext uri="{FF2B5EF4-FFF2-40B4-BE49-F238E27FC236}">
                  <a16:creationId xmlns:a16="http://schemas.microsoft.com/office/drawing/2014/main" id="{791A7B3B-6425-AEAA-4884-109735A63FD0}"/>
                </a:ext>
              </a:extLst>
            </p:cNvPr>
            <p:cNvSpPr txBox="1"/>
            <p:nvPr/>
          </p:nvSpPr>
          <p:spPr>
            <a:xfrm>
              <a:off x="7554523"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01" name="Google Shape;1987;p69">
              <a:extLst>
                <a:ext uri="{FF2B5EF4-FFF2-40B4-BE49-F238E27FC236}">
                  <a16:creationId xmlns:a16="http://schemas.microsoft.com/office/drawing/2014/main" id="{FA8303A6-031F-E2F2-3AB8-0619A5B1FB67}"/>
                </a:ext>
              </a:extLst>
            </p:cNvPr>
            <p:cNvSpPr txBox="1"/>
            <p:nvPr/>
          </p:nvSpPr>
          <p:spPr>
            <a:xfrm>
              <a:off x="7495861" y="30867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02" name="Google Shape;1988;p69">
              <a:extLst>
                <a:ext uri="{FF2B5EF4-FFF2-40B4-BE49-F238E27FC236}">
                  <a16:creationId xmlns:a16="http://schemas.microsoft.com/office/drawing/2014/main" id="{748A358E-E27E-5401-FA53-FC23BAC252C2}"/>
                </a:ext>
              </a:extLst>
            </p:cNvPr>
            <p:cNvSpPr txBox="1"/>
            <p:nvPr/>
          </p:nvSpPr>
          <p:spPr>
            <a:xfrm>
              <a:off x="7484715" y="308591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03" name="Google Shape;1989;p69">
              <a:extLst>
                <a:ext uri="{FF2B5EF4-FFF2-40B4-BE49-F238E27FC236}">
                  <a16:creationId xmlns:a16="http://schemas.microsoft.com/office/drawing/2014/main" id="{66803322-028A-13B5-3D8F-EB63DB85A48C}"/>
                </a:ext>
              </a:extLst>
            </p:cNvPr>
            <p:cNvSpPr txBox="1"/>
            <p:nvPr/>
          </p:nvSpPr>
          <p:spPr>
            <a:xfrm>
              <a:off x="7468727" y="308591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04" name="Google Shape;1990;p69">
              <a:extLst>
                <a:ext uri="{FF2B5EF4-FFF2-40B4-BE49-F238E27FC236}">
                  <a16:creationId xmlns:a16="http://schemas.microsoft.com/office/drawing/2014/main" id="{53129A44-C414-1FD9-5668-480BF6DEE8DC}"/>
                </a:ext>
              </a:extLst>
            </p:cNvPr>
            <p:cNvSpPr txBox="1"/>
            <p:nvPr/>
          </p:nvSpPr>
          <p:spPr>
            <a:xfrm>
              <a:off x="7433215"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05" name="Google Shape;1991;p69">
              <a:extLst>
                <a:ext uri="{FF2B5EF4-FFF2-40B4-BE49-F238E27FC236}">
                  <a16:creationId xmlns:a16="http://schemas.microsoft.com/office/drawing/2014/main" id="{CC90D62A-16E0-5A73-A422-82228AF271BC}"/>
                </a:ext>
              </a:extLst>
            </p:cNvPr>
            <p:cNvSpPr txBox="1"/>
            <p:nvPr/>
          </p:nvSpPr>
          <p:spPr>
            <a:xfrm>
              <a:off x="7451777" y="308591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06" name="Google Shape;1992;p69">
              <a:extLst>
                <a:ext uri="{FF2B5EF4-FFF2-40B4-BE49-F238E27FC236}">
                  <a16:creationId xmlns:a16="http://schemas.microsoft.com/office/drawing/2014/main" id="{AEEA9954-BD16-46CE-E5B4-588691D1D9D3}"/>
                </a:ext>
              </a:extLst>
            </p:cNvPr>
            <p:cNvSpPr txBox="1"/>
            <p:nvPr/>
          </p:nvSpPr>
          <p:spPr>
            <a:xfrm>
              <a:off x="7459182" y="308591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07" name="Google Shape;1993;p69">
              <a:extLst>
                <a:ext uri="{FF2B5EF4-FFF2-40B4-BE49-F238E27FC236}">
                  <a16:creationId xmlns:a16="http://schemas.microsoft.com/office/drawing/2014/main" id="{F0FEA8F1-8BC5-B8CC-D6CC-DAD5CFF14F98}"/>
                </a:ext>
              </a:extLst>
            </p:cNvPr>
            <p:cNvSpPr txBox="1"/>
            <p:nvPr/>
          </p:nvSpPr>
          <p:spPr>
            <a:xfrm>
              <a:off x="7408724"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08" name="Google Shape;1994;p69">
              <a:extLst>
                <a:ext uri="{FF2B5EF4-FFF2-40B4-BE49-F238E27FC236}">
                  <a16:creationId xmlns:a16="http://schemas.microsoft.com/office/drawing/2014/main" id="{BD1B2E3F-4799-496A-AD0D-C96CFF738D87}"/>
                </a:ext>
              </a:extLst>
            </p:cNvPr>
            <p:cNvSpPr txBox="1"/>
            <p:nvPr/>
          </p:nvSpPr>
          <p:spPr>
            <a:xfrm>
              <a:off x="7399099"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09" name="Google Shape;1995;p69">
              <a:extLst>
                <a:ext uri="{FF2B5EF4-FFF2-40B4-BE49-F238E27FC236}">
                  <a16:creationId xmlns:a16="http://schemas.microsoft.com/office/drawing/2014/main" id="{E20A0505-9967-A54E-362C-180B5939F0F3}"/>
                </a:ext>
              </a:extLst>
            </p:cNvPr>
            <p:cNvSpPr txBox="1"/>
            <p:nvPr/>
          </p:nvSpPr>
          <p:spPr>
            <a:xfrm>
              <a:off x="7392268"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10" name="Google Shape;1996;p69">
              <a:extLst>
                <a:ext uri="{FF2B5EF4-FFF2-40B4-BE49-F238E27FC236}">
                  <a16:creationId xmlns:a16="http://schemas.microsoft.com/office/drawing/2014/main" id="{E945AE16-2020-B0FD-FC3B-9E374F7FE33C}"/>
                </a:ext>
              </a:extLst>
            </p:cNvPr>
            <p:cNvSpPr txBox="1"/>
            <p:nvPr/>
          </p:nvSpPr>
          <p:spPr>
            <a:xfrm>
              <a:off x="7372207"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11" name="Google Shape;1997;p69">
              <a:extLst>
                <a:ext uri="{FF2B5EF4-FFF2-40B4-BE49-F238E27FC236}">
                  <a16:creationId xmlns:a16="http://schemas.microsoft.com/office/drawing/2014/main" id="{087FBDEE-D4A4-AF05-E5E2-A7A0B1E3B44C}"/>
                </a:ext>
              </a:extLst>
            </p:cNvPr>
            <p:cNvSpPr txBox="1"/>
            <p:nvPr/>
          </p:nvSpPr>
          <p:spPr>
            <a:xfrm>
              <a:off x="7348624"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12" name="Google Shape;1998;p69">
              <a:extLst>
                <a:ext uri="{FF2B5EF4-FFF2-40B4-BE49-F238E27FC236}">
                  <a16:creationId xmlns:a16="http://schemas.microsoft.com/office/drawing/2014/main" id="{7CEE5218-AC7E-4498-2568-D703703C6BA0}"/>
                </a:ext>
              </a:extLst>
            </p:cNvPr>
            <p:cNvSpPr txBox="1"/>
            <p:nvPr/>
          </p:nvSpPr>
          <p:spPr>
            <a:xfrm>
              <a:off x="7319311"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13" name="Google Shape;1999;p69">
              <a:extLst>
                <a:ext uri="{FF2B5EF4-FFF2-40B4-BE49-F238E27FC236}">
                  <a16:creationId xmlns:a16="http://schemas.microsoft.com/office/drawing/2014/main" id="{284005C3-FC6B-988F-F183-3251167361ED}"/>
                </a:ext>
              </a:extLst>
            </p:cNvPr>
            <p:cNvSpPr txBox="1"/>
            <p:nvPr/>
          </p:nvSpPr>
          <p:spPr>
            <a:xfrm>
              <a:off x="7282732"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14" name="Google Shape;2000;p69">
              <a:extLst>
                <a:ext uri="{FF2B5EF4-FFF2-40B4-BE49-F238E27FC236}">
                  <a16:creationId xmlns:a16="http://schemas.microsoft.com/office/drawing/2014/main" id="{5FD2647E-A510-F2DE-375B-09F30DB2F013}"/>
                </a:ext>
              </a:extLst>
            </p:cNvPr>
            <p:cNvSpPr txBox="1"/>
            <p:nvPr/>
          </p:nvSpPr>
          <p:spPr>
            <a:xfrm>
              <a:off x="7268255" y="3090338"/>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15" name="Google Shape;2001;p69">
              <a:extLst>
                <a:ext uri="{FF2B5EF4-FFF2-40B4-BE49-F238E27FC236}">
                  <a16:creationId xmlns:a16="http://schemas.microsoft.com/office/drawing/2014/main" id="{B5EDDFE3-E727-0AA5-0FB1-A91D6C717CD5}"/>
                </a:ext>
              </a:extLst>
            </p:cNvPr>
            <p:cNvSpPr txBox="1"/>
            <p:nvPr/>
          </p:nvSpPr>
          <p:spPr>
            <a:xfrm>
              <a:off x="7239795" y="309226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16" name="Google Shape;2002;p69">
              <a:extLst>
                <a:ext uri="{FF2B5EF4-FFF2-40B4-BE49-F238E27FC236}">
                  <a16:creationId xmlns:a16="http://schemas.microsoft.com/office/drawing/2014/main" id="{B4D575F4-A5CB-7A2C-214B-27B9D4C9BB16}"/>
                </a:ext>
              </a:extLst>
            </p:cNvPr>
            <p:cNvSpPr txBox="1"/>
            <p:nvPr/>
          </p:nvSpPr>
          <p:spPr>
            <a:xfrm>
              <a:off x="7030505"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17" name="Google Shape;2003;p69">
              <a:extLst>
                <a:ext uri="{FF2B5EF4-FFF2-40B4-BE49-F238E27FC236}">
                  <a16:creationId xmlns:a16="http://schemas.microsoft.com/office/drawing/2014/main" id="{E671F5F1-A050-FD4F-7FEA-35B6703087D4}"/>
                </a:ext>
              </a:extLst>
            </p:cNvPr>
            <p:cNvSpPr txBox="1"/>
            <p:nvPr/>
          </p:nvSpPr>
          <p:spPr>
            <a:xfrm>
              <a:off x="7045329"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18" name="Google Shape;2004;p69">
              <a:extLst>
                <a:ext uri="{FF2B5EF4-FFF2-40B4-BE49-F238E27FC236}">
                  <a16:creationId xmlns:a16="http://schemas.microsoft.com/office/drawing/2014/main" id="{F6DFD3B7-60FA-4861-787C-6EF0747D6798}"/>
                </a:ext>
              </a:extLst>
            </p:cNvPr>
            <p:cNvSpPr txBox="1"/>
            <p:nvPr/>
          </p:nvSpPr>
          <p:spPr>
            <a:xfrm>
              <a:off x="7059615"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19" name="Google Shape;2005;p69">
              <a:extLst>
                <a:ext uri="{FF2B5EF4-FFF2-40B4-BE49-F238E27FC236}">
                  <a16:creationId xmlns:a16="http://schemas.microsoft.com/office/drawing/2014/main" id="{1AFFB1D9-8CCC-5A77-2E40-38E9DF64B530}"/>
                </a:ext>
              </a:extLst>
            </p:cNvPr>
            <p:cNvSpPr txBox="1"/>
            <p:nvPr/>
          </p:nvSpPr>
          <p:spPr>
            <a:xfrm>
              <a:off x="7076263"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20" name="Google Shape;2006;p69">
              <a:extLst>
                <a:ext uri="{FF2B5EF4-FFF2-40B4-BE49-F238E27FC236}">
                  <a16:creationId xmlns:a16="http://schemas.microsoft.com/office/drawing/2014/main" id="{952C61FD-BB91-A956-1F4C-8441F3A3DCEE}"/>
                </a:ext>
              </a:extLst>
            </p:cNvPr>
            <p:cNvSpPr txBox="1"/>
            <p:nvPr/>
          </p:nvSpPr>
          <p:spPr>
            <a:xfrm>
              <a:off x="7106546" y="309052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21" name="Google Shape;2007;p69">
              <a:extLst>
                <a:ext uri="{FF2B5EF4-FFF2-40B4-BE49-F238E27FC236}">
                  <a16:creationId xmlns:a16="http://schemas.microsoft.com/office/drawing/2014/main" id="{D19F8620-C12F-0AF6-7C83-C5FE3D938C07}"/>
                </a:ext>
              </a:extLst>
            </p:cNvPr>
            <p:cNvSpPr txBox="1"/>
            <p:nvPr/>
          </p:nvSpPr>
          <p:spPr>
            <a:xfrm>
              <a:off x="7119224"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22" name="Google Shape;2008;p69">
              <a:extLst>
                <a:ext uri="{FF2B5EF4-FFF2-40B4-BE49-F238E27FC236}">
                  <a16:creationId xmlns:a16="http://schemas.microsoft.com/office/drawing/2014/main" id="{6B9BEF7A-59DE-D1BA-800F-3EDB1DFB3235}"/>
                </a:ext>
              </a:extLst>
            </p:cNvPr>
            <p:cNvSpPr txBox="1"/>
            <p:nvPr/>
          </p:nvSpPr>
          <p:spPr>
            <a:xfrm>
              <a:off x="7124541"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23" name="Google Shape;2009;p69">
              <a:extLst>
                <a:ext uri="{FF2B5EF4-FFF2-40B4-BE49-F238E27FC236}">
                  <a16:creationId xmlns:a16="http://schemas.microsoft.com/office/drawing/2014/main" id="{0E36D887-BA1B-6B5B-09AE-57A48DB60FBF}"/>
                </a:ext>
              </a:extLst>
            </p:cNvPr>
            <p:cNvSpPr txBox="1"/>
            <p:nvPr/>
          </p:nvSpPr>
          <p:spPr>
            <a:xfrm>
              <a:off x="7141156"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24" name="Google Shape;2010;p69">
              <a:extLst>
                <a:ext uri="{FF2B5EF4-FFF2-40B4-BE49-F238E27FC236}">
                  <a16:creationId xmlns:a16="http://schemas.microsoft.com/office/drawing/2014/main" id="{F8338914-85B1-2708-7569-4D20CCC8087C}"/>
                </a:ext>
              </a:extLst>
            </p:cNvPr>
            <p:cNvSpPr txBox="1"/>
            <p:nvPr/>
          </p:nvSpPr>
          <p:spPr>
            <a:xfrm>
              <a:off x="7154131" y="308908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25" name="Google Shape;2011;p69">
              <a:extLst>
                <a:ext uri="{FF2B5EF4-FFF2-40B4-BE49-F238E27FC236}">
                  <a16:creationId xmlns:a16="http://schemas.microsoft.com/office/drawing/2014/main" id="{211D8DF7-6C85-CB7A-F789-8ECAA548CE04}"/>
                </a:ext>
              </a:extLst>
            </p:cNvPr>
            <p:cNvSpPr txBox="1"/>
            <p:nvPr/>
          </p:nvSpPr>
          <p:spPr>
            <a:xfrm>
              <a:off x="7179189" y="309226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26" name="Google Shape;2012;p69">
              <a:extLst>
                <a:ext uri="{FF2B5EF4-FFF2-40B4-BE49-F238E27FC236}">
                  <a16:creationId xmlns:a16="http://schemas.microsoft.com/office/drawing/2014/main" id="{28A10600-8F2C-2096-8272-27666DC71839}"/>
                </a:ext>
              </a:extLst>
            </p:cNvPr>
            <p:cNvSpPr txBox="1"/>
            <p:nvPr/>
          </p:nvSpPr>
          <p:spPr>
            <a:xfrm>
              <a:off x="6925834" y="310241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27" name="Google Shape;2013;p69">
              <a:extLst>
                <a:ext uri="{FF2B5EF4-FFF2-40B4-BE49-F238E27FC236}">
                  <a16:creationId xmlns:a16="http://schemas.microsoft.com/office/drawing/2014/main" id="{13BB621C-7D48-CD27-2D61-20BE1D4F5F28}"/>
                </a:ext>
              </a:extLst>
            </p:cNvPr>
            <p:cNvSpPr txBox="1"/>
            <p:nvPr/>
          </p:nvSpPr>
          <p:spPr>
            <a:xfrm>
              <a:off x="6870166" y="309924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28" name="Google Shape;2014;p69">
              <a:extLst>
                <a:ext uri="{FF2B5EF4-FFF2-40B4-BE49-F238E27FC236}">
                  <a16:creationId xmlns:a16="http://schemas.microsoft.com/office/drawing/2014/main" id="{E44E9180-E88E-1A90-D7EF-DC3FBCBBFBBE}"/>
                </a:ext>
              </a:extLst>
            </p:cNvPr>
            <p:cNvSpPr txBox="1"/>
            <p:nvPr/>
          </p:nvSpPr>
          <p:spPr>
            <a:xfrm>
              <a:off x="6843626" y="309924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29" name="Google Shape;2015;p69">
              <a:extLst>
                <a:ext uri="{FF2B5EF4-FFF2-40B4-BE49-F238E27FC236}">
                  <a16:creationId xmlns:a16="http://schemas.microsoft.com/office/drawing/2014/main" id="{E5C77189-B68A-B8A7-97DB-0287D93CDEF6}"/>
                </a:ext>
              </a:extLst>
            </p:cNvPr>
            <p:cNvSpPr txBox="1"/>
            <p:nvPr/>
          </p:nvSpPr>
          <p:spPr>
            <a:xfrm>
              <a:off x="6810244" y="309610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30" name="Google Shape;2016;p69">
              <a:extLst>
                <a:ext uri="{FF2B5EF4-FFF2-40B4-BE49-F238E27FC236}">
                  <a16:creationId xmlns:a16="http://schemas.microsoft.com/office/drawing/2014/main" id="{7F6E402D-9CD8-D35A-EA28-5D7C225F2546}"/>
                </a:ext>
              </a:extLst>
            </p:cNvPr>
            <p:cNvSpPr txBox="1"/>
            <p:nvPr/>
          </p:nvSpPr>
          <p:spPr>
            <a:xfrm>
              <a:off x="6785108" y="309924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31" name="Google Shape;2017;p69">
              <a:extLst>
                <a:ext uri="{FF2B5EF4-FFF2-40B4-BE49-F238E27FC236}">
                  <a16:creationId xmlns:a16="http://schemas.microsoft.com/office/drawing/2014/main" id="{2A0D87B7-B535-1989-28B1-7E6EDF618366}"/>
                </a:ext>
              </a:extLst>
            </p:cNvPr>
            <p:cNvSpPr txBox="1"/>
            <p:nvPr/>
          </p:nvSpPr>
          <p:spPr>
            <a:xfrm>
              <a:off x="6638689" y="310876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32" name="Google Shape;2018;p69">
              <a:extLst>
                <a:ext uri="{FF2B5EF4-FFF2-40B4-BE49-F238E27FC236}">
                  <a16:creationId xmlns:a16="http://schemas.microsoft.com/office/drawing/2014/main" id="{76F6AE6B-A071-FD9E-3D64-8EF69AD4EC64}"/>
                </a:ext>
              </a:extLst>
            </p:cNvPr>
            <p:cNvSpPr txBox="1"/>
            <p:nvPr/>
          </p:nvSpPr>
          <p:spPr>
            <a:xfrm>
              <a:off x="6675213" y="310880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33" name="Google Shape;2019;p69">
              <a:extLst>
                <a:ext uri="{FF2B5EF4-FFF2-40B4-BE49-F238E27FC236}">
                  <a16:creationId xmlns:a16="http://schemas.microsoft.com/office/drawing/2014/main" id="{39CBA7EB-8BF7-C411-5CE3-A7961FB62822}"/>
                </a:ext>
              </a:extLst>
            </p:cNvPr>
            <p:cNvSpPr txBox="1"/>
            <p:nvPr/>
          </p:nvSpPr>
          <p:spPr>
            <a:xfrm>
              <a:off x="6720640" y="310876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34" name="Google Shape;2020;p69">
              <a:extLst>
                <a:ext uri="{FF2B5EF4-FFF2-40B4-BE49-F238E27FC236}">
                  <a16:creationId xmlns:a16="http://schemas.microsoft.com/office/drawing/2014/main" id="{CE3CE7A8-367F-E64A-FF67-36FECDFDCD5C}"/>
                </a:ext>
              </a:extLst>
            </p:cNvPr>
            <p:cNvSpPr txBox="1"/>
            <p:nvPr/>
          </p:nvSpPr>
          <p:spPr>
            <a:xfrm>
              <a:off x="6732312" y="310939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35" name="Google Shape;2021;p69">
              <a:extLst>
                <a:ext uri="{FF2B5EF4-FFF2-40B4-BE49-F238E27FC236}">
                  <a16:creationId xmlns:a16="http://schemas.microsoft.com/office/drawing/2014/main" id="{A0E15190-D281-52FB-1245-B314549A87CD}"/>
                </a:ext>
              </a:extLst>
            </p:cNvPr>
            <p:cNvSpPr txBox="1"/>
            <p:nvPr/>
          </p:nvSpPr>
          <p:spPr>
            <a:xfrm>
              <a:off x="6748308" y="310876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36" name="Google Shape;2022;p69">
              <a:extLst>
                <a:ext uri="{FF2B5EF4-FFF2-40B4-BE49-F238E27FC236}">
                  <a16:creationId xmlns:a16="http://schemas.microsoft.com/office/drawing/2014/main" id="{FEC3D41E-AE88-A4FA-5491-71FFF8D366BB}"/>
                </a:ext>
              </a:extLst>
            </p:cNvPr>
            <p:cNvSpPr txBox="1"/>
            <p:nvPr/>
          </p:nvSpPr>
          <p:spPr>
            <a:xfrm>
              <a:off x="6754502" y="310876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37" name="Google Shape;2023;p69">
              <a:extLst>
                <a:ext uri="{FF2B5EF4-FFF2-40B4-BE49-F238E27FC236}">
                  <a16:creationId xmlns:a16="http://schemas.microsoft.com/office/drawing/2014/main" id="{246ADB98-ACF2-F1D6-652A-100F44FD5C92}"/>
                </a:ext>
              </a:extLst>
            </p:cNvPr>
            <p:cNvSpPr txBox="1"/>
            <p:nvPr/>
          </p:nvSpPr>
          <p:spPr>
            <a:xfrm>
              <a:off x="6763946" y="310876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38" name="Google Shape;2024;p69">
              <a:extLst>
                <a:ext uri="{FF2B5EF4-FFF2-40B4-BE49-F238E27FC236}">
                  <a16:creationId xmlns:a16="http://schemas.microsoft.com/office/drawing/2014/main" id="{E2C71DB2-563D-B3DC-AEA4-3FE426528A6B}"/>
                </a:ext>
              </a:extLst>
            </p:cNvPr>
            <p:cNvSpPr txBox="1"/>
            <p:nvPr/>
          </p:nvSpPr>
          <p:spPr>
            <a:xfrm>
              <a:off x="6556157" y="310876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39" name="Google Shape;2025;p69">
              <a:extLst>
                <a:ext uri="{FF2B5EF4-FFF2-40B4-BE49-F238E27FC236}">
                  <a16:creationId xmlns:a16="http://schemas.microsoft.com/office/drawing/2014/main" id="{9D77DAC9-D1FD-EF34-F97F-1248594D0C61}"/>
                </a:ext>
              </a:extLst>
            </p:cNvPr>
            <p:cNvSpPr txBox="1"/>
            <p:nvPr/>
          </p:nvSpPr>
          <p:spPr>
            <a:xfrm>
              <a:off x="6532323" y="310876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40" name="Google Shape;2026;p69">
              <a:extLst>
                <a:ext uri="{FF2B5EF4-FFF2-40B4-BE49-F238E27FC236}">
                  <a16:creationId xmlns:a16="http://schemas.microsoft.com/office/drawing/2014/main" id="{D0E30459-5E34-5A48-05CA-0201072A0A6A}"/>
                </a:ext>
              </a:extLst>
            </p:cNvPr>
            <p:cNvSpPr txBox="1"/>
            <p:nvPr/>
          </p:nvSpPr>
          <p:spPr>
            <a:xfrm>
              <a:off x="6423241" y="311714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41" name="Google Shape;2027;p69">
              <a:extLst>
                <a:ext uri="{FF2B5EF4-FFF2-40B4-BE49-F238E27FC236}">
                  <a16:creationId xmlns:a16="http://schemas.microsoft.com/office/drawing/2014/main" id="{ACDFD769-A468-3649-C4C3-6DBB8F624628}"/>
                </a:ext>
              </a:extLst>
            </p:cNvPr>
            <p:cNvSpPr txBox="1"/>
            <p:nvPr/>
          </p:nvSpPr>
          <p:spPr>
            <a:xfrm>
              <a:off x="6452236" y="311714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42" name="Google Shape;2028;p69">
              <a:extLst>
                <a:ext uri="{FF2B5EF4-FFF2-40B4-BE49-F238E27FC236}">
                  <a16:creationId xmlns:a16="http://schemas.microsoft.com/office/drawing/2014/main" id="{549E9658-C6BD-255E-F828-301E9FFEB686}"/>
                </a:ext>
              </a:extLst>
            </p:cNvPr>
            <p:cNvSpPr txBox="1"/>
            <p:nvPr/>
          </p:nvSpPr>
          <p:spPr>
            <a:xfrm>
              <a:off x="6467595" y="311714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43" name="Google Shape;2029;p69">
              <a:extLst>
                <a:ext uri="{FF2B5EF4-FFF2-40B4-BE49-F238E27FC236}">
                  <a16:creationId xmlns:a16="http://schemas.microsoft.com/office/drawing/2014/main" id="{F39C9D29-9758-EB49-3F93-FE91CEBF4208}"/>
                </a:ext>
              </a:extLst>
            </p:cNvPr>
            <p:cNvSpPr txBox="1"/>
            <p:nvPr/>
          </p:nvSpPr>
          <p:spPr>
            <a:xfrm>
              <a:off x="6506916" y="310876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44" name="Google Shape;2030;p69">
              <a:extLst>
                <a:ext uri="{FF2B5EF4-FFF2-40B4-BE49-F238E27FC236}">
                  <a16:creationId xmlns:a16="http://schemas.microsoft.com/office/drawing/2014/main" id="{4DEB09A8-41F5-F9CF-A8D6-EE90CBD115F0}"/>
                </a:ext>
              </a:extLst>
            </p:cNvPr>
            <p:cNvSpPr txBox="1"/>
            <p:nvPr/>
          </p:nvSpPr>
          <p:spPr>
            <a:xfrm>
              <a:off x="6252978" y="312667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45" name="Google Shape;2031;p69">
              <a:extLst>
                <a:ext uri="{FF2B5EF4-FFF2-40B4-BE49-F238E27FC236}">
                  <a16:creationId xmlns:a16="http://schemas.microsoft.com/office/drawing/2014/main" id="{B0234FCB-7970-2BFD-AEE9-651EE810B9D5}"/>
                </a:ext>
              </a:extLst>
            </p:cNvPr>
            <p:cNvSpPr txBox="1"/>
            <p:nvPr/>
          </p:nvSpPr>
          <p:spPr>
            <a:xfrm>
              <a:off x="6272381" y="312667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46" name="Google Shape;2032;p69">
              <a:extLst>
                <a:ext uri="{FF2B5EF4-FFF2-40B4-BE49-F238E27FC236}">
                  <a16:creationId xmlns:a16="http://schemas.microsoft.com/office/drawing/2014/main" id="{8B98D9C1-331E-3D9F-B92D-756B2FB6FC28}"/>
                </a:ext>
              </a:extLst>
            </p:cNvPr>
            <p:cNvSpPr txBox="1"/>
            <p:nvPr/>
          </p:nvSpPr>
          <p:spPr>
            <a:xfrm>
              <a:off x="6322599" y="312667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47" name="Google Shape;2033;p69">
              <a:extLst>
                <a:ext uri="{FF2B5EF4-FFF2-40B4-BE49-F238E27FC236}">
                  <a16:creationId xmlns:a16="http://schemas.microsoft.com/office/drawing/2014/main" id="{7CC76034-F0A2-B07E-F99D-21669B8F6D85}"/>
                </a:ext>
              </a:extLst>
            </p:cNvPr>
            <p:cNvSpPr txBox="1"/>
            <p:nvPr/>
          </p:nvSpPr>
          <p:spPr>
            <a:xfrm>
              <a:off x="6333635" y="3116592"/>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48" name="Google Shape;2034;p69">
              <a:extLst>
                <a:ext uri="{FF2B5EF4-FFF2-40B4-BE49-F238E27FC236}">
                  <a16:creationId xmlns:a16="http://schemas.microsoft.com/office/drawing/2014/main" id="{8A2E67F2-227C-FB1F-9A3E-D422A39AFCB1}"/>
                </a:ext>
              </a:extLst>
            </p:cNvPr>
            <p:cNvSpPr txBox="1"/>
            <p:nvPr/>
          </p:nvSpPr>
          <p:spPr>
            <a:xfrm>
              <a:off x="6366189" y="311751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49" name="Google Shape;2035;p69">
              <a:extLst>
                <a:ext uri="{FF2B5EF4-FFF2-40B4-BE49-F238E27FC236}">
                  <a16:creationId xmlns:a16="http://schemas.microsoft.com/office/drawing/2014/main" id="{34C2DD70-A58F-3413-A266-CAEE1CE5AB94}"/>
                </a:ext>
              </a:extLst>
            </p:cNvPr>
            <p:cNvSpPr txBox="1"/>
            <p:nvPr/>
          </p:nvSpPr>
          <p:spPr>
            <a:xfrm>
              <a:off x="6377199" y="3116592"/>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50" name="Google Shape;2036;p69">
              <a:extLst>
                <a:ext uri="{FF2B5EF4-FFF2-40B4-BE49-F238E27FC236}">
                  <a16:creationId xmlns:a16="http://schemas.microsoft.com/office/drawing/2014/main" id="{6FB1DD42-0750-4823-0CD7-9743BB1B1957}"/>
                </a:ext>
              </a:extLst>
            </p:cNvPr>
            <p:cNvSpPr txBox="1"/>
            <p:nvPr/>
          </p:nvSpPr>
          <p:spPr>
            <a:xfrm>
              <a:off x="6514641" y="3109465"/>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51" name="Google Shape;2037;p69">
              <a:extLst>
                <a:ext uri="{FF2B5EF4-FFF2-40B4-BE49-F238E27FC236}">
                  <a16:creationId xmlns:a16="http://schemas.microsoft.com/office/drawing/2014/main" id="{85CD8F44-DA9C-8BBC-9D80-6C9C1A4DE832}"/>
                </a:ext>
              </a:extLst>
            </p:cNvPr>
            <p:cNvSpPr txBox="1"/>
            <p:nvPr/>
          </p:nvSpPr>
          <p:spPr>
            <a:xfrm>
              <a:off x="6215427" y="312667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52" name="Google Shape;2038;p69">
              <a:extLst>
                <a:ext uri="{FF2B5EF4-FFF2-40B4-BE49-F238E27FC236}">
                  <a16:creationId xmlns:a16="http://schemas.microsoft.com/office/drawing/2014/main" id="{A5956AF5-52E1-1420-2798-4D165549A069}"/>
                </a:ext>
              </a:extLst>
            </p:cNvPr>
            <p:cNvSpPr txBox="1"/>
            <p:nvPr/>
          </p:nvSpPr>
          <p:spPr>
            <a:xfrm>
              <a:off x="6186371" y="3122942"/>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53" name="Google Shape;2039;p69">
              <a:extLst>
                <a:ext uri="{FF2B5EF4-FFF2-40B4-BE49-F238E27FC236}">
                  <a16:creationId xmlns:a16="http://schemas.microsoft.com/office/drawing/2014/main" id="{6768C9D3-3FDF-F56C-CCD0-8764C6199D1F}"/>
                </a:ext>
              </a:extLst>
            </p:cNvPr>
            <p:cNvSpPr txBox="1"/>
            <p:nvPr/>
          </p:nvSpPr>
          <p:spPr>
            <a:xfrm>
              <a:off x="6166628" y="3122942"/>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54" name="Google Shape;2040;p69">
              <a:extLst>
                <a:ext uri="{FF2B5EF4-FFF2-40B4-BE49-F238E27FC236}">
                  <a16:creationId xmlns:a16="http://schemas.microsoft.com/office/drawing/2014/main" id="{CDB463F3-B297-86D5-D3EB-56D8E07A0712}"/>
                </a:ext>
              </a:extLst>
            </p:cNvPr>
            <p:cNvSpPr txBox="1"/>
            <p:nvPr/>
          </p:nvSpPr>
          <p:spPr>
            <a:xfrm>
              <a:off x="6147718" y="3122942"/>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55" name="Google Shape;2041;p69">
              <a:extLst>
                <a:ext uri="{FF2B5EF4-FFF2-40B4-BE49-F238E27FC236}">
                  <a16:creationId xmlns:a16="http://schemas.microsoft.com/office/drawing/2014/main" id="{0163F9A7-E453-B0EF-D549-8FED737E58B3}"/>
                </a:ext>
              </a:extLst>
            </p:cNvPr>
            <p:cNvSpPr txBox="1"/>
            <p:nvPr/>
          </p:nvSpPr>
          <p:spPr>
            <a:xfrm>
              <a:off x="6132645" y="3122942"/>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56" name="Google Shape;2042;p69">
              <a:extLst>
                <a:ext uri="{FF2B5EF4-FFF2-40B4-BE49-F238E27FC236}">
                  <a16:creationId xmlns:a16="http://schemas.microsoft.com/office/drawing/2014/main" id="{E878C805-7F4F-5D7B-3A26-58319548F63F}"/>
                </a:ext>
              </a:extLst>
            </p:cNvPr>
            <p:cNvSpPr txBox="1"/>
            <p:nvPr/>
          </p:nvSpPr>
          <p:spPr>
            <a:xfrm>
              <a:off x="6109935" y="3126117"/>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57" name="Google Shape;2043;p69">
              <a:extLst>
                <a:ext uri="{FF2B5EF4-FFF2-40B4-BE49-F238E27FC236}">
                  <a16:creationId xmlns:a16="http://schemas.microsoft.com/office/drawing/2014/main" id="{BD0FD28A-1CC4-94EB-2709-CF42667266DA}"/>
                </a:ext>
              </a:extLst>
            </p:cNvPr>
            <p:cNvSpPr txBox="1"/>
            <p:nvPr/>
          </p:nvSpPr>
          <p:spPr>
            <a:xfrm>
              <a:off x="6094361" y="3126117"/>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58" name="Google Shape;2044;p69">
              <a:extLst>
                <a:ext uri="{FF2B5EF4-FFF2-40B4-BE49-F238E27FC236}">
                  <a16:creationId xmlns:a16="http://schemas.microsoft.com/office/drawing/2014/main" id="{A347AE64-8D83-F96B-F759-576CF4E17909}"/>
                </a:ext>
              </a:extLst>
            </p:cNvPr>
            <p:cNvSpPr txBox="1"/>
            <p:nvPr/>
          </p:nvSpPr>
          <p:spPr>
            <a:xfrm>
              <a:off x="6056383" y="3126152"/>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59" name="Google Shape;2045;p69">
              <a:extLst>
                <a:ext uri="{FF2B5EF4-FFF2-40B4-BE49-F238E27FC236}">
                  <a16:creationId xmlns:a16="http://schemas.microsoft.com/office/drawing/2014/main" id="{CCBD4235-22B9-EA98-2834-0ABD615F3F56}"/>
                </a:ext>
              </a:extLst>
            </p:cNvPr>
            <p:cNvSpPr txBox="1"/>
            <p:nvPr/>
          </p:nvSpPr>
          <p:spPr>
            <a:xfrm>
              <a:off x="6046698" y="3126117"/>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60" name="Google Shape;2046;p69">
              <a:extLst>
                <a:ext uri="{FF2B5EF4-FFF2-40B4-BE49-F238E27FC236}">
                  <a16:creationId xmlns:a16="http://schemas.microsoft.com/office/drawing/2014/main" id="{5CECD8FE-F4B5-2AA4-01E3-F17AB1BDBB57}"/>
                </a:ext>
              </a:extLst>
            </p:cNvPr>
            <p:cNvSpPr txBox="1"/>
            <p:nvPr/>
          </p:nvSpPr>
          <p:spPr>
            <a:xfrm>
              <a:off x="6023993" y="3129292"/>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61" name="Google Shape;2047;p69">
              <a:extLst>
                <a:ext uri="{FF2B5EF4-FFF2-40B4-BE49-F238E27FC236}">
                  <a16:creationId xmlns:a16="http://schemas.microsoft.com/office/drawing/2014/main" id="{6FA4D952-45F5-6679-6F4A-A2119EA4F01F}"/>
                </a:ext>
              </a:extLst>
            </p:cNvPr>
            <p:cNvSpPr txBox="1"/>
            <p:nvPr/>
          </p:nvSpPr>
          <p:spPr>
            <a:xfrm>
              <a:off x="5859542" y="3137118"/>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62" name="Google Shape;2048;p69">
              <a:extLst>
                <a:ext uri="{FF2B5EF4-FFF2-40B4-BE49-F238E27FC236}">
                  <a16:creationId xmlns:a16="http://schemas.microsoft.com/office/drawing/2014/main" id="{F6F1E127-D209-D161-4DFF-096E0DB36668}"/>
                </a:ext>
              </a:extLst>
            </p:cNvPr>
            <p:cNvSpPr txBox="1"/>
            <p:nvPr/>
          </p:nvSpPr>
          <p:spPr>
            <a:xfrm>
              <a:off x="5895098" y="3132467"/>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63" name="Google Shape;2049;p69">
              <a:extLst>
                <a:ext uri="{FF2B5EF4-FFF2-40B4-BE49-F238E27FC236}">
                  <a16:creationId xmlns:a16="http://schemas.microsoft.com/office/drawing/2014/main" id="{F6C8D295-C75A-D206-EFF5-AF68174A4445}"/>
                </a:ext>
              </a:extLst>
            </p:cNvPr>
            <p:cNvSpPr txBox="1"/>
            <p:nvPr/>
          </p:nvSpPr>
          <p:spPr>
            <a:xfrm>
              <a:off x="5926164" y="3126671"/>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64" name="Google Shape;2050;p69">
              <a:extLst>
                <a:ext uri="{FF2B5EF4-FFF2-40B4-BE49-F238E27FC236}">
                  <a16:creationId xmlns:a16="http://schemas.microsoft.com/office/drawing/2014/main" id="{A2DEE411-58EA-F1CB-0002-42D11543485B}"/>
                </a:ext>
              </a:extLst>
            </p:cNvPr>
            <p:cNvSpPr txBox="1"/>
            <p:nvPr/>
          </p:nvSpPr>
          <p:spPr>
            <a:xfrm>
              <a:off x="5941637" y="3126117"/>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65" name="Google Shape;2051;p69">
              <a:extLst>
                <a:ext uri="{FF2B5EF4-FFF2-40B4-BE49-F238E27FC236}">
                  <a16:creationId xmlns:a16="http://schemas.microsoft.com/office/drawing/2014/main" id="{FD0057A5-BF39-AF4A-252D-EDD89A640F9C}"/>
                </a:ext>
              </a:extLst>
            </p:cNvPr>
            <p:cNvSpPr txBox="1"/>
            <p:nvPr/>
          </p:nvSpPr>
          <p:spPr>
            <a:xfrm>
              <a:off x="5957268" y="3122942"/>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66" name="Google Shape;2052;p69">
              <a:extLst>
                <a:ext uri="{FF2B5EF4-FFF2-40B4-BE49-F238E27FC236}">
                  <a16:creationId xmlns:a16="http://schemas.microsoft.com/office/drawing/2014/main" id="{0DD3225F-6AA6-17E4-52B8-51F6EA8DA6EC}"/>
                </a:ext>
              </a:extLst>
            </p:cNvPr>
            <p:cNvSpPr txBox="1"/>
            <p:nvPr/>
          </p:nvSpPr>
          <p:spPr>
            <a:xfrm>
              <a:off x="5993157" y="3126117"/>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67" name="Google Shape;2053;p69">
              <a:extLst>
                <a:ext uri="{FF2B5EF4-FFF2-40B4-BE49-F238E27FC236}">
                  <a16:creationId xmlns:a16="http://schemas.microsoft.com/office/drawing/2014/main" id="{D4A0E022-C912-E45D-0015-BEE9B878C600}"/>
                </a:ext>
              </a:extLst>
            </p:cNvPr>
            <p:cNvSpPr txBox="1"/>
            <p:nvPr/>
          </p:nvSpPr>
          <p:spPr>
            <a:xfrm>
              <a:off x="6005904" y="3127593"/>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68" name="Google Shape;2054;p69">
              <a:extLst>
                <a:ext uri="{FF2B5EF4-FFF2-40B4-BE49-F238E27FC236}">
                  <a16:creationId xmlns:a16="http://schemas.microsoft.com/office/drawing/2014/main" id="{EA159C0F-6A48-FDA1-74F7-78E92E41C6B0}"/>
                </a:ext>
              </a:extLst>
            </p:cNvPr>
            <p:cNvSpPr txBox="1"/>
            <p:nvPr/>
          </p:nvSpPr>
          <p:spPr>
            <a:xfrm>
              <a:off x="5008999" y="3221625"/>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69" name="Google Shape;2055;p69">
              <a:extLst>
                <a:ext uri="{FF2B5EF4-FFF2-40B4-BE49-F238E27FC236}">
                  <a16:creationId xmlns:a16="http://schemas.microsoft.com/office/drawing/2014/main" id="{13466E9D-795C-F671-648D-B7414B5D2210}"/>
                </a:ext>
              </a:extLst>
            </p:cNvPr>
            <p:cNvSpPr txBox="1"/>
            <p:nvPr/>
          </p:nvSpPr>
          <p:spPr>
            <a:xfrm>
              <a:off x="5030933" y="3218450"/>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70" name="Google Shape;2056;p69">
              <a:extLst>
                <a:ext uri="{FF2B5EF4-FFF2-40B4-BE49-F238E27FC236}">
                  <a16:creationId xmlns:a16="http://schemas.microsoft.com/office/drawing/2014/main" id="{920DA9CE-9A95-01A3-9748-1B09A91C4E0A}"/>
                </a:ext>
              </a:extLst>
            </p:cNvPr>
            <p:cNvSpPr txBox="1"/>
            <p:nvPr/>
          </p:nvSpPr>
          <p:spPr>
            <a:xfrm>
              <a:off x="5047106" y="320427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71" name="Google Shape;2057;p69">
              <a:extLst>
                <a:ext uri="{FF2B5EF4-FFF2-40B4-BE49-F238E27FC236}">
                  <a16:creationId xmlns:a16="http://schemas.microsoft.com/office/drawing/2014/main" id="{62934E68-A52D-86E0-F0DD-7D1CC1253A77}"/>
                </a:ext>
              </a:extLst>
            </p:cNvPr>
            <p:cNvSpPr txBox="1"/>
            <p:nvPr/>
          </p:nvSpPr>
          <p:spPr>
            <a:xfrm>
              <a:off x="5058609" y="3201099"/>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72" name="Google Shape;2058;p69">
              <a:extLst>
                <a:ext uri="{FF2B5EF4-FFF2-40B4-BE49-F238E27FC236}">
                  <a16:creationId xmlns:a16="http://schemas.microsoft.com/office/drawing/2014/main" id="{FA111773-D336-0042-D51D-5D1E6B9C1A9C}"/>
                </a:ext>
              </a:extLst>
            </p:cNvPr>
            <p:cNvSpPr txBox="1"/>
            <p:nvPr/>
          </p:nvSpPr>
          <p:spPr>
            <a:xfrm>
              <a:off x="5096971" y="3208925"/>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73" name="Google Shape;2059;p69">
              <a:extLst>
                <a:ext uri="{FF2B5EF4-FFF2-40B4-BE49-F238E27FC236}">
                  <a16:creationId xmlns:a16="http://schemas.microsoft.com/office/drawing/2014/main" id="{C45EB113-4C24-BB7C-4B2D-621098C00D5D}"/>
                </a:ext>
              </a:extLst>
            </p:cNvPr>
            <p:cNvSpPr txBox="1"/>
            <p:nvPr/>
          </p:nvSpPr>
          <p:spPr>
            <a:xfrm>
              <a:off x="5111098" y="3205012"/>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74" name="Google Shape;2060;p69">
              <a:extLst>
                <a:ext uri="{FF2B5EF4-FFF2-40B4-BE49-F238E27FC236}">
                  <a16:creationId xmlns:a16="http://schemas.microsoft.com/office/drawing/2014/main" id="{08B0B07C-ADBC-649A-977B-7114C3AD3989}"/>
                </a:ext>
              </a:extLst>
            </p:cNvPr>
            <p:cNvSpPr txBox="1"/>
            <p:nvPr/>
          </p:nvSpPr>
          <p:spPr>
            <a:xfrm>
              <a:off x="5123806" y="3207449"/>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75" name="Google Shape;2061;p69">
              <a:extLst>
                <a:ext uri="{FF2B5EF4-FFF2-40B4-BE49-F238E27FC236}">
                  <a16:creationId xmlns:a16="http://schemas.microsoft.com/office/drawing/2014/main" id="{76E124CA-D08D-F196-9ED6-C66C4085D91F}"/>
                </a:ext>
              </a:extLst>
            </p:cNvPr>
            <p:cNvSpPr txBox="1"/>
            <p:nvPr/>
          </p:nvSpPr>
          <p:spPr>
            <a:xfrm>
              <a:off x="5138247" y="3194749"/>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76" name="Google Shape;2062;p69">
              <a:extLst>
                <a:ext uri="{FF2B5EF4-FFF2-40B4-BE49-F238E27FC236}">
                  <a16:creationId xmlns:a16="http://schemas.microsoft.com/office/drawing/2014/main" id="{71BACE5A-D39D-7AF1-B7E2-5A5EC5B96C8C}"/>
                </a:ext>
              </a:extLst>
            </p:cNvPr>
            <p:cNvSpPr txBox="1"/>
            <p:nvPr/>
          </p:nvSpPr>
          <p:spPr>
            <a:xfrm>
              <a:off x="5166455" y="319157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77" name="Google Shape;2063;p69">
              <a:extLst>
                <a:ext uri="{FF2B5EF4-FFF2-40B4-BE49-F238E27FC236}">
                  <a16:creationId xmlns:a16="http://schemas.microsoft.com/office/drawing/2014/main" id="{F97A8BEA-F963-5FA0-1602-21721F3A5A08}"/>
                </a:ext>
              </a:extLst>
            </p:cNvPr>
            <p:cNvSpPr txBox="1"/>
            <p:nvPr/>
          </p:nvSpPr>
          <p:spPr>
            <a:xfrm>
              <a:off x="5186475" y="319094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78" name="Google Shape;2064;p69">
              <a:extLst>
                <a:ext uri="{FF2B5EF4-FFF2-40B4-BE49-F238E27FC236}">
                  <a16:creationId xmlns:a16="http://schemas.microsoft.com/office/drawing/2014/main" id="{6160667D-2F52-DE01-362E-F7D76E66170B}"/>
                </a:ext>
              </a:extLst>
            </p:cNvPr>
            <p:cNvSpPr txBox="1"/>
            <p:nvPr/>
          </p:nvSpPr>
          <p:spPr>
            <a:xfrm>
              <a:off x="5188662" y="3192108"/>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79" name="Google Shape;2065;p69">
              <a:extLst>
                <a:ext uri="{FF2B5EF4-FFF2-40B4-BE49-F238E27FC236}">
                  <a16:creationId xmlns:a16="http://schemas.microsoft.com/office/drawing/2014/main" id="{D9E395DB-681E-F6AC-633E-DCB2E80C26A2}"/>
                </a:ext>
              </a:extLst>
            </p:cNvPr>
            <p:cNvSpPr txBox="1"/>
            <p:nvPr/>
          </p:nvSpPr>
          <p:spPr>
            <a:xfrm>
              <a:off x="5202932" y="319157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80" name="Google Shape;2066;p69">
              <a:extLst>
                <a:ext uri="{FF2B5EF4-FFF2-40B4-BE49-F238E27FC236}">
                  <a16:creationId xmlns:a16="http://schemas.microsoft.com/office/drawing/2014/main" id="{48293B0A-FB29-1695-D563-4D28E7CDA453}"/>
                </a:ext>
              </a:extLst>
            </p:cNvPr>
            <p:cNvSpPr txBox="1"/>
            <p:nvPr/>
          </p:nvSpPr>
          <p:spPr>
            <a:xfrm>
              <a:off x="5217523" y="3192108"/>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81" name="Google Shape;2067;p69">
              <a:extLst>
                <a:ext uri="{FF2B5EF4-FFF2-40B4-BE49-F238E27FC236}">
                  <a16:creationId xmlns:a16="http://schemas.microsoft.com/office/drawing/2014/main" id="{EB489A3D-83AF-A804-81A4-2471C429001A}"/>
                </a:ext>
              </a:extLst>
            </p:cNvPr>
            <p:cNvSpPr txBox="1"/>
            <p:nvPr/>
          </p:nvSpPr>
          <p:spPr>
            <a:xfrm>
              <a:off x="5232822" y="319157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82" name="Google Shape;2068;p69">
              <a:extLst>
                <a:ext uri="{FF2B5EF4-FFF2-40B4-BE49-F238E27FC236}">
                  <a16:creationId xmlns:a16="http://schemas.microsoft.com/office/drawing/2014/main" id="{06AD0BCE-9A57-70C2-A902-7044F70FE9AE}"/>
                </a:ext>
              </a:extLst>
            </p:cNvPr>
            <p:cNvSpPr txBox="1"/>
            <p:nvPr/>
          </p:nvSpPr>
          <p:spPr>
            <a:xfrm>
              <a:off x="5252314" y="317418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83" name="Google Shape;2069;p69">
              <a:extLst>
                <a:ext uri="{FF2B5EF4-FFF2-40B4-BE49-F238E27FC236}">
                  <a16:creationId xmlns:a16="http://schemas.microsoft.com/office/drawing/2014/main" id="{BC74F76D-06BB-3014-750B-95CF8E0EF1FD}"/>
                </a:ext>
              </a:extLst>
            </p:cNvPr>
            <p:cNvSpPr txBox="1"/>
            <p:nvPr/>
          </p:nvSpPr>
          <p:spPr>
            <a:xfrm>
              <a:off x="5302182" y="3174296"/>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84" name="Google Shape;2070;p69">
              <a:extLst>
                <a:ext uri="{FF2B5EF4-FFF2-40B4-BE49-F238E27FC236}">
                  <a16:creationId xmlns:a16="http://schemas.microsoft.com/office/drawing/2014/main" id="{C37DF1FC-9327-D705-A8DE-1B469CE6C989}"/>
                </a:ext>
              </a:extLst>
            </p:cNvPr>
            <p:cNvSpPr txBox="1"/>
            <p:nvPr/>
          </p:nvSpPr>
          <p:spPr>
            <a:xfrm>
              <a:off x="5327622" y="317824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85" name="Google Shape;2071;p69">
              <a:extLst>
                <a:ext uri="{FF2B5EF4-FFF2-40B4-BE49-F238E27FC236}">
                  <a16:creationId xmlns:a16="http://schemas.microsoft.com/office/drawing/2014/main" id="{018D5DF1-7386-DE35-8605-E38CEF6351F8}"/>
                </a:ext>
              </a:extLst>
            </p:cNvPr>
            <p:cNvSpPr txBox="1"/>
            <p:nvPr/>
          </p:nvSpPr>
          <p:spPr>
            <a:xfrm>
              <a:off x="5337761" y="317824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86" name="Google Shape;2072;p69">
              <a:extLst>
                <a:ext uri="{FF2B5EF4-FFF2-40B4-BE49-F238E27FC236}">
                  <a16:creationId xmlns:a16="http://schemas.microsoft.com/office/drawing/2014/main" id="{1F700CE7-EF2F-99C5-30D1-8DBD5D4F10B2}"/>
                </a:ext>
              </a:extLst>
            </p:cNvPr>
            <p:cNvSpPr txBox="1"/>
            <p:nvPr/>
          </p:nvSpPr>
          <p:spPr>
            <a:xfrm>
              <a:off x="5366277" y="317824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87" name="Google Shape;2073;p69">
              <a:extLst>
                <a:ext uri="{FF2B5EF4-FFF2-40B4-BE49-F238E27FC236}">
                  <a16:creationId xmlns:a16="http://schemas.microsoft.com/office/drawing/2014/main" id="{9AF3AF2A-D4BB-0992-D948-DC812E923065}"/>
                </a:ext>
              </a:extLst>
            </p:cNvPr>
            <p:cNvSpPr txBox="1"/>
            <p:nvPr/>
          </p:nvSpPr>
          <p:spPr>
            <a:xfrm>
              <a:off x="5382170" y="3178244"/>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88" name="Google Shape;2074;p69">
              <a:extLst>
                <a:ext uri="{FF2B5EF4-FFF2-40B4-BE49-F238E27FC236}">
                  <a16:creationId xmlns:a16="http://schemas.microsoft.com/office/drawing/2014/main" id="{FDE165C3-0730-07D3-6E35-D28052D3597A}"/>
                </a:ext>
              </a:extLst>
            </p:cNvPr>
            <p:cNvSpPr txBox="1"/>
            <p:nvPr/>
          </p:nvSpPr>
          <p:spPr>
            <a:xfrm>
              <a:off x="5452733" y="3175883"/>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89" name="Google Shape;2075;p69">
              <a:extLst>
                <a:ext uri="{FF2B5EF4-FFF2-40B4-BE49-F238E27FC236}">
                  <a16:creationId xmlns:a16="http://schemas.microsoft.com/office/drawing/2014/main" id="{C37C054D-63CE-917F-5C76-19DDC296332E}"/>
                </a:ext>
              </a:extLst>
            </p:cNvPr>
            <p:cNvSpPr txBox="1"/>
            <p:nvPr/>
          </p:nvSpPr>
          <p:spPr>
            <a:xfrm>
              <a:off x="5510825" y="3166358"/>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90" name="Google Shape;2076;p69">
              <a:extLst>
                <a:ext uri="{FF2B5EF4-FFF2-40B4-BE49-F238E27FC236}">
                  <a16:creationId xmlns:a16="http://schemas.microsoft.com/office/drawing/2014/main" id="{577F7A7F-526F-8DE6-6D29-E897A15D4E9B}"/>
                </a:ext>
              </a:extLst>
            </p:cNvPr>
            <p:cNvSpPr txBox="1"/>
            <p:nvPr/>
          </p:nvSpPr>
          <p:spPr>
            <a:xfrm>
              <a:off x="5566790" y="3166358"/>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91" name="Google Shape;2077;p69">
              <a:extLst>
                <a:ext uri="{FF2B5EF4-FFF2-40B4-BE49-F238E27FC236}">
                  <a16:creationId xmlns:a16="http://schemas.microsoft.com/office/drawing/2014/main" id="{463CF062-315B-16B6-68CB-078DF3038B22}"/>
                </a:ext>
              </a:extLst>
            </p:cNvPr>
            <p:cNvSpPr txBox="1"/>
            <p:nvPr/>
          </p:nvSpPr>
          <p:spPr>
            <a:xfrm>
              <a:off x="5607918" y="3162518"/>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92" name="Google Shape;2078;p69">
              <a:extLst>
                <a:ext uri="{FF2B5EF4-FFF2-40B4-BE49-F238E27FC236}">
                  <a16:creationId xmlns:a16="http://schemas.microsoft.com/office/drawing/2014/main" id="{4F74A21F-B9CC-7048-7BA6-C27D9240FAFE}"/>
                </a:ext>
              </a:extLst>
            </p:cNvPr>
            <p:cNvSpPr txBox="1"/>
            <p:nvPr/>
          </p:nvSpPr>
          <p:spPr>
            <a:xfrm>
              <a:off x="5712922" y="3145167"/>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93" name="Google Shape;2079;p69">
              <a:extLst>
                <a:ext uri="{FF2B5EF4-FFF2-40B4-BE49-F238E27FC236}">
                  <a16:creationId xmlns:a16="http://schemas.microsoft.com/office/drawing/2014/main" id="{7D187E98-8D7E-3CDB-354A-934A69DEC0DD}"/>
                </a:ext>
              </a:extLst>
            </p:cNvPr>
            <p:cNvSpPr txBox="1"/>
            <p:nvPr/>
          </p:nvSpPr>
          <p:spPr>
            <a:xfrm>
              <a:off x="5725249" y="3145388"/>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94" name="Google Shape;2080;p69">
              <a:extLst>
                <a:ext uri="{FF2B5EF4-FFF2-40B4-BE49-F238E27FC236}">
                  <a16:creationId xmlns:a16="http://schemas.microsoft.com/office/drawing/2014/main" id="{DA226FDE-1B00-706E-FF42-8B27A1997461}"/>
                </a:ext>
              </a:extLst>
            </p:cNvPr>
            <p:cNvSpPr txBox="1"/>
            <p:nvPr/>
          </p:nvSpPr>
          <p:spPr>
            <a:xfrm>
              <a:off x="5757184" y="3138817"/>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95" name="Google Shape;2081;p69">
              <a:extLst>
                <a:ext uri="{FF2B5EF4-FFF2-40B4-BE49-F238E27FC236}">
                  <a16:creationId xmlns:a16="http://schemas.microsoft.com/office/drawing/2014/main" id="{742F2C69-F11D-9EBA-E82F-2D5583E203EC}"/>
                </a:ext>
              </a:extLst>
            </p:cNvPr>
            <p:cNvSpPr txBox="1"/>
            <p:nvPr/>
          </p:nvSpPr>
          <p:spPr>
            <a:xfrm>
              <a:off x="5776369" y="3130768"/>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296" name="Google Shape;2082;p69">
              <a:extLst>
                <a:ext uri="{FF2B5EF4-FFF2-40B4-BE49-F238E27FC236}">
                  <a16:creationId xmlns:a16="http://schemas.microsoft.com/office/drawing/2014/main" id="{AAAE7BCC-9151-F3A6-CE5F-3A19B965F285}"/>
                </a:ext>
              </a:extLst>
            </p:cNvPr>
            <p:cNvSpPr txBox="1"/>
            <p:nvPr/>
          </p:nvSpPr>
          <p:spPr>
            <a:xfrm>
              <a:off x="5787330" y="3129292"/>
              <a:ext cx="205505" cy="184625"/>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grpSp>
      <p:grpSp>
        <p:nvGrpSpPr>
          <p:cNvPr id="297" name="Google Shape;2083;p69">
            <a:extLst>
              <a:ext uri="{FF2B5EF4-FFF2-40B4-BE49-F238E27FC236}">
                <a16:creationId xmlns:a16="http://schemas.microsoft.com/office/drawing/2014/main" id="{9518818A-F391-A450-B5ED-B00939FC1B9D}"/>
              </a:ext>
            </a:extLst>
          </p:cNvPr>
          <p:cNvGrpSpPr/>
          <p:nvPr/>
        </p:nvGrpSpPr>
        <p:grpSpPr>
          <a:xfrm>
            <a:off x="4983348" y="2798446"/>
            <a:ext cx="3814435" cy="710659"/>
            <a:chOff x="4983347" y="2725291"/>
            <a:chExt cx="3814435" cy="710659"/>
          </a:xfrm>
        </p:grpSpPr>
        <p:sp>
          <p:nvSpPr>
            <p:cNvPr id="298" name="Google Shape;2084;p69">
              <a:extLst>
                <a:ext uri="{FF2B5EF4-FFF2-40B4-BE49-F238E27FC236}">
                  <a16:creationId xmlns:a16="http://schemas.microsoft.com/office/drawing/2014/main" id="{64075D0F-84C4-6A88-3903-09F76F052760}"/>
                </a:ext>
              </a:extLst>
            </p:cNvPr>
            <p:cNvSpPr txBox="1"/>
            <p:nvPr/>
          </p:nvSpPr>
          <p:spPr>
            <a:xfrm>
              <a:off x="8592277" y="272529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299" name="Google Shape;2085;p69">
              <a:extLst>
                <a:ext uri="{FF2B5EF4-FFF2-40B4-BE49-F238E27FC236}">
                  <a16:creationId xmlns:a16="http://schemas.microsoft.com/office/drawing/2014/main" id="{602A095F-FC2F-947C-EEA0-821264C63D9D}"/>
                </a:ext>
              </a:extLst>
            </p:cNvPr>
            <p:cNvSpPr txBox="1"/>
            <p:nvPr/>
          </p:nvSpPr>
          <p:spPr>
            <a:xfrm>
              <a:off x="8462855" y="272619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00" name="Google Shape;2086;p69">
              <a:extLst>
                <a:ext uri="{FF2B5EF4-FFF2-40B4-BE49-F238E27FC236}">
                  <a16:creationId xmlns:a16="http://schemas.microsoft.com/office/drawing/2014/main" id="{971E91E3-63BF-5543-487E-0311E36C25F4}"/>
                </a:ext>
              </a:extLst>
            </p:cNvPr>
            <p:cNvSpPr txBox="1"/>
            <p:nvPr/>
          </p:nvSpPr>
          <p:spPr>
            <a:xfrm>
              <a:off x="8422298" y="272619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01" name="Google Shape;2087;p69">
              <a:extLst>
                <a:ext uri="{FF2B5EF4-FFF2-40B4-BE49-F238E27FC236}">
                  <a16:creationId xmlns:a16="http://schemas.microsoft.com/office/drawing/2014/main" id="{54250FBA-E2F0-A33A-4782-433B2DE763DD}"/>
                </a:ext>
              </a:extLst>
            </p:cNvPr>
            <p:cNvSpPr txBox="1"/>
            <p:nvPr/>
          </p:nvSpPr>
          <p:spPr>
            <a:xfrm>
              <a:off x="8347794" y="272778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02" name="Google Shape;2088;p69">
              <a:extLst>
                <a:ext uri="{FF2B5EF4-FFF2-40B4-BE49-F238E27FC236}">
                  <a16:creationId xmlns:a16="http://schemas.microsoft.com/office/drawing/2014/main" id="{A70F24FB-EB39-C7CF-1516-1424A09D38D4}"/>
                </a:ext>
              </a:extLst>
            </p:cNvPr>
            <p:cNvSpPr txBox="1"/>
            <p:nvPr/>
          </p:nvSpPr>
          <p:spPr>
            <a:xfrm>
              <a:off x="8310020" y="27284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03" name="Google Shape;2089;p69">
              <a:extLst>
                <a:ext uri="{FF2B5EF4-FFF2-40B4-BE49-F238E27FC236}">
                  <a16:creationId xmlns:a16="http://schemas.microsoft.com/office/drawing/2014/main" id="{D67BFFF0-BED8-2398-D4D3-F5DDADC5EC3D}"/>
                </a:ext>
              </a:extLst>
            </p:cNvPr>
            <p:cNvSpPr txBox="1"/>
            <p:nvPr/>
          </p:nvSpPr>
          <p:spPr>
            <a:xfrm>
              <a:off x="8289194" y="27284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04" name="Google Shape;2090;p69">
              <a:extLst>
                <a:ext uri="{FF2B5EF4-FFF2-40B4-BE49-F238E27FC236}">
                  <a16:creationId xmlns:a16="http://schemas.microsoft.com/office/drawing/2014/main" id="{E5670EB6-D7AF-67A7-7987-47F2D07568D3}"/>
                </a:ext>
              </a:extLst>
            </p:cNvPr>
            <p:cNvSpPr txBox="1"/>
            <p:nvPr/>
          </p:nvSpPr>
          <p:spPr>
            <a:xfrm>
              <a:off x="8212913" y="27284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05" name="Google Shape;2091;p69">
              <a:extLst>
                <a:ext uri="{FF2B5EF4-FFF2-40B4-BE49-F238E27FC236}">
                  <a16:creationId xmlns:a16="http://schemas.microsoft.com/office/drawing/2014/main" id="{33B2D737-AAF7-72D5-3893-683CD0F8CBAF}"/>
                </a:ext>
              </a:extLst>
            </p:cNvPr>
            <p:cNvSpPr txBox="1"/>
            <p:nvPr/>
          </p:nvSpPr>
          <p:spPr>
            <a:xfrm>
              <a:off x="8137494" y="272687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06" name="Google Shape;2092;p69">
              <a:extLst>
                <a:ext uri="{FF2B5EF4-FFF2-40B4-BE49-F238E27FC236}">
                  <a16:creationId xmlns:a16="http://schemas.microsoft.com/office/drawing/2014/main" id="{89FA5433-EEBD-DEC2-F9BA-86BDD34659F3}"/>
                </a:ext>
              </a:extLst>
            </p:cNvPr>
            <p:cNvSpPr txBox="1"/>
            <p:nvPr/>
          </p:nvSpPr>
          <p:spPr>
            <a:xfrm>
              <a:off x="8157185" y="272778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07" name="Google Shape;2093;p69">
              <a:extLst>
                <a:ext uri="{FF2B5EF4-FFF2-40B4-BE49-F238E27FC236}">
                  <a16:creationId xmlns:a16="http://schemas.microsoft.com/office/drawing/2014/main" id="{B6AD7606-248E-593D-96BF-883876246124}"/>
                </a:ext>
              </a:extLst>
            </p:cNvPr>
            <p:cNvSpPr txBox="1"/>
            <p:nvPr/>
          </p:nvSpPr>
          <p:spPr>
            <a:xfrm>
              <a:off x="8163778" y="272619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08" name="Google Shape;2094;p69">
              <a:extLst>
                <a:ext uri="{FF2B5EF4-FFF2-40B4-BE49-F238E27FC236}">
                  <a16:creationId xmlns:a16="http://schemas.microsoft.com/office/drawing/2014/main" id="{AC5C8BED-6B1E-1D36-ED16-ED97590CC7BA}"/>
                </a:ext>
              </a:extLst>
            </p:cNvPr>
            <p:cNvSpPr txBox="1"/>
            <p:nvPr/>
          </p:nvSpPr>
          <p:spPr>
            <a:xfrm>
              <a:off x="8056497" y="27284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09" name="Google Shape;2095;p69">
              <a:extLst>
                <a:ext uri="{FF2B5EF4-FFF2-40B4-BE49-F238E27FC236}">
                  <a16:creationId xmlns:a16="http://schemas.microsoft.com/office/drawing/2014/main" id="{69640836-C562-DDBA-2419-D4E7EC00A672}"/>
                </a:ext>
              </a:extLst>
            </p:cNvPr>
            <p:cNvSpPr txBox="1"/>
            <p:nvPr/>
          </p:nvSpPr>
          <p:spPr>
            <a:xfrm>
              <a:off x="8093847" y="27284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10" name="Google Shape;2096;p69">
              <a:extLst>
                <a:ext uri="{FF2B5EF4-FFF2-40B4-BE49-F238E27FC236}">
                  <a16:creationId xmlns:a16="http://schemas.microsoft.com/office/drawing/2014/main" id="{5B223DAF-5E9A-997A-1313-F3DF4087F4CC}"/>
                </a:ext>
              </a:extLst>
            </p:cNvPr>
            <p:cNvSpPr txBox="1"/>
            <p:nvPr/>
          </p:nvSpPr>
          <p:spPr>
            <a:xfrm>
              <a:off x="8103544" y="27284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11" name="Google Shape;2097;p69">
              <a:extLst>
                <a:ext uri="{FF2B5EF4-FFF2-40B4-BE49-F238E27FC236}">
                  <a16:creationId xmlns:a16="http://schemas.microsoft.com/office/drawing/2014/main" id="{800981B0-3742-1E9E-D78C-65CB532F09AE}"/>
                </a:ext>
              </a:extLst>
            </p:cNvPr>
            <p:cNvSpPr txBox="1"/>
            <p:nvPr/>
          </p:nvSpPr>
          <p:spPr>
            <a:xfrm>
              <a:off x="7999369" y="272619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12" name="Google Shape;2098;p69">
              <a:extLst>
                <a:ext uri="{FF2B5EF4-FFF2-40B4-BE49-F238E27FC236}">
                  <a16:creationId xmlns:a16="http://schemas.microsoft.com/office/drawing/2014/main" id="{4E70EEC8-3F16-AAD2-9476-4174F94C6C24}"/>
                </a:ext>
              </a:extLst>
            </p:cNvPr>
            <p:cNvSpPr txBox="1"/>
            <p:nvPr/>
          </p:nvSpPr>
          <p:spPr>
            <a:xfrm>
              <a:off x="8017692" y="27284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13" name="Google Shape;2099;p69">
              <a:extLst>
                <a:ext uri="{FF2B5EF4-FFF2-40B4-BE49-F238E27FC236}">
                  <a16:creationId xmlns:a16="http://schemas.microsoft.com/office/drawing/2014/main" id="{A9D407CF-A209-0C9E-DBCE-8A4B79E0299E}"/>
                </a:ext>
              </a:extLst>
            </p:cNvPr>
            <p:cNvSpPr txBox="1"/>
            <p:nvPr/>
          </p:nvSpPr>
          <p:spPr>
            <a:xfrm>
              <a:off x="8028703" y="272778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14" name="Google Shape;2100;p69">
              <a:extLst>
                <a:ext uri="{FF2B5EF4-FFF2-40B4-BE49-F238E27FC236}">
                  <a16:creationId xmlns:a16="http://schemas.microsoft.com/office/drawing/2014/main" id="{47B18EF2-43EE-E6FE-93D5-B6F50FFB43FC}"/>
                </a:ext>
              </a:extLst>
            </p:cNvPr>
            <p:cNvSpPr txBox="1"/>
            <p:nvPr/>
          </p:nvSpPr>
          <p:spPr>
            <a:xfrm>
              <a:off x="8035428" y="272649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15" name="Google Shape;2101;p69">
              <a:extLst>
                <a:ext uri="{FF2B5EF4-FFF2-40B4-BE49-F238E27FC236}">
                  <a16:creationId xmlns:a16="http://schemas.microsoft.com/office/drawing/2014/main" id="{0AEE5B9C-D501-05CE-7AD5-2809E1AC6C93}"/>
                </a:ext>
              </a:extLst>
            </p:cNvPr>
            <p:cNvSpPr txBox="1"/>
            <p:nvPr/>
          </p:nvSpPr>
          <p:spPr>
            <a:xfrm>
              <a:off x="7952719" y="27284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16" name="Google Shape;2102;p69">
              <a:extLst>
                <a:ext uri="{FF2B5EF4-FFF2-40B4-BE49-F238E27FC236}">
                  <a16:creationId xmlns:a16="http://schemas.microsoft.com/office/drawing/2014/main" id="{374EE5C6-47DF-B451-68B0-289A17260C6E}"/>
                </a:ext>
              </a:extLst>
            </p:cNvPr>
            <p:cNvSpPr txBox="1"/>
            <p:nvPr/>
          </p:nvSpPr>
          <p:spPr>
            <a:xfrm>
              <a:off x="7913776" y="27284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17" name="Google Shape;2103;p69">
              <a:extLst>
                <a:ext uri="{FF2B5EF4-FFF2-40B4-BE49-F238E27FC236}">
                  <a16:creationId xmlns:a16="http://schemas.microsoft.com/office/drawing/2014/main" id="{08BA7509-E6B1-C472-4123-8D936D522358}"/>
                </a:ext>
              </a:extLst>
            </p:cNvPr>
            <p:cNvSpPr txBox="1"/>
            <p:nvPr/>
          </p:nvSpPr>
          <p:spPr>
            <a:xfrm>
              <a:off x="7888432" y="272835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18" name="Google Shape;2104;p69">
              <a:extLst>
                <a:ext uri="{FF2B5EF4-FFF2-40B4-BE49-F238E27FC236}">
                  <a16:creationId xmlns:a16="http://schemas.microsoft.com/office/drawing/2014/main" id="{7AF7557C-2EA4-E24B-A66E-4B9027782D22}"/>
                </a:ext>
              </a:extLst>
            </p:cNvPr>
            <p:cNvSpPr txBox="1"/>
            <p:nvPr/>
          </p:nvSpPr>
          <p:spPr>
            <a:xfrm>
              <a:off x="7825122" y="272835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19" name="Google Shape;2105;p69">
              <a:extLst>
                <a:ext uri="{FF2B5EF4-FFF2-40B4-BE49-F238E27FC236}">
                  <a16:creationId xmlns:a16="http://schemas.microsoft.com/office/drawing/2014/main" id="{89709363-330C-1488-396E-33A2B6D739CE}"/>
                </a:ext>
              </a:extLst>
            </p:cNvPr>
            <p:cNvSpPr txBox="1"/>
            <p:nvPr/>
          </p:nvSpPr>
          <p:spPr>
            <a:xfrm>
              <a:off x="7838018" y="272835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20" name="Google Shape;2106;p69">
              <a:extLst>
                <a:ext uri="{FF2B5EF4-FFF2-40B4-BE49-F238E27FC236}">
                  <a16:creationId xmlns:a16="http://schemas.microsoft.com/office/drawing/2014/main" id="{851F78D1-3C38-42BA-E20C-8923CAFA9396}"/>
                </a:ext>
              </a:extLst>
            </p:cNvPr>
            <p:cNvSpPr txBox="1"/>
            <p:nvPr/>
          </p:nvSpPr>
          <p:spPr>
            <a:xfrm>
              <a:off x="7795967" y="272619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21" name="Google Shape;2107;p69">
              <a:extLst>
                <a:ext uri="{FF2B5EF4-FFF2-40B4-BE49-F238E27FC236}">
                  <a16:creationId xmlns:a16="http://schemas.microsoft.com/office/drawing/2014/main" id="{E058FB80-40B3-0182-D33E-6A8B2A3C8294}"/>
                </a:ext>
              </a:extLst>
            </p:cNvPr>
            <p:cNvSpPr txBox="1"/>
            <p:nvPr/>
          </p:nvSpPr>
          <p:spPr>
            <a:xfrm>
              <a:off x="7711142" y="273164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22" name="Google Shape;2108;p69">
              <a:extLst>
                <a:ext uri="{FF2B5EF4-FFF2-40B4-BE49-F238E27FC236}">
                  <a16:creationId xmlns:a16="http://schemas.microsoft.com/office/drawing/2014/main" id="{08E940CA-CDA2-FFE4-3C85-B6FCC70259D6}"/>
                </a:ext>
              </a:extLst>
            </p:cNvPr>
            <p:cNvSpPr txBox="1"/>
            <p:nvPr/>
          </p:nvSpPr>
          <p:spPr>
            <a:xfrm>
              <a:off x="7731493" y="273164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23" name="Google Shape;2109;p69">
              <a:extLst>
                <a:ext uri="{FF2B5EF4-FFF2-40B4-BE49-F238E27FC236}">
                  <a16:creationId xmlns:a16="http://schemas.microsoft.com/office/drawing/2014/main" id="{A3A3B13F-697B-E845-7291-9F4C3D4B0C86}"/>
                </a:ext>
              </a:extLst>
            </p:cNvPr>
            <p:cNvSpPr txBox="1"/>
            <p:nvPr/>
          </p:nvSpPr>
          <p:spPr>
            <a:xfrm>
              <a:off x="7751274" y="272835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24" name="Google Shape;2110;p69">
              <a:extLst>
                <a:ext uri="{FF2B5EF4-FFF2-40B4-BE49-F238E27FC236}">
                  <a16:creationId xmlns:a16="http://schemas.microsoft.com/office/drawing/2014/main" id="{178FCDC3-DA38-9216-FA4C-E950314047C7}"/>
                </a:ext>
              </a:extLst>
            </p:cNvPr>
            <p:cNvSpPr txBox="1"/>
            <p:nvPr/>
          </p:nvSpPr>
          <p:spPr>
            <a:xfrm>
              <a:off x="7767673" y="27284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25" name="Google Shape;2111;p69">
              <a:extLst>
                <a:ext uri="{FF2B5EF4-FFF2-40B4-BE49-F238E27FC236}">
                  <a16:creationId xmlns:a16="http://schemas.microsoft.com/office/drawing/2014/main" id="{3D850120-85F3-C613-C4F4-CE45C3DC7EBC}"/>
                </a:ext>
              </a:extLst>
            </p:cNvPr>
            <p:cNvSpPr txBox="1"/>
            <p:nvPr/>
          </p:nvSpPr>
          <p:spPr>
            <a:xfrm>
              <a:off x="7777243" y="272835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26" name="Google Shape;2112;p69">
              <a:extLst>
                <a:ext uri="{FF2B5EF4-FFF2-40B4-BE49-F238E27FC236}">
                  <a16:creationId xmlns:a16="http://schemas.microsoft.com/office/drawing/2014/main" id="{34FE06AD-3B74-C431-E2F0-3A584655DA62}"/>
                </a:ext>
              </a:extLst>
            </p:cNvPr>
            <p:cNvSpPr txBox="1"/>
            <p:nvPr/>
          </p:nvSpPr>
          <p:spPr>
            <a:xfrm>
              <a:off x="7668733" y="27284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27" name="Google Shape;2113;p69">
              <a:extLst>
                <a:ext uri="{FF2B5EF4-FFF2-40B4-BE49-F238E27FC236}">
                  <a16:creationId xmlns:a16="http://schemas.microsoft.com/office/drawing/2014/main" id="{3AFE2F7E-E53A-9925-7EC6-E39D8411A6AA}"/>
                </a:ext>
              </a:extLst>
            </p:cNvPr>
            <p:cNvSpPr txBox="1"/>
            <p:nvPr/>
          </p:nvSpPr>
          <p:spPr>
            <a:xfrm>
              <a:off x="7649630" y="272835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28" name="Google Shape;2114;p69">
              <a:extLst>
                <a:ext uri="{FF2B5EF4-FFF2-40B4-BE49-F238E27FC236}">
                  <a16:creationId xmlns:a16="http://schemas.microsoft.com/office/drawing/2014/main" id="{BAA6DB1C-A0D2-DE35-AA30-A916C554A215}"/>
                </a:ext>
              </a:extLst>
            </p:cNvPr>
            <p:cNvSpPr txBox="1"/>
            <p:nvPr/>
          </p:nvSpPr>
          <p:spPr>
            <a:xfrm>
              <a:off x="7624406" y="272835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29" name="Google Shape;2115;p69">
              <a:extLst>
                <a:ext uri="{FF2B5EF4-FFF2-40B4-BE49-F238E27FC236}">
                  <a16:creationId xmlns:a16="http://schemas.microsoft.com/office/drawing/2014/main" id="{9C6C3EE3-1E6B-8B55-7E84-C95BDCFB6FD2}"/>
                </a:ext>
              </a:extLst>
            </p:cNvPr>
            <p:cNvSpPr txBox="1"/>
            <p:nvPr/>
          </p:nvSpPr>
          <p:spPr>
            <a:xfrm>
              <a:off x="7582792" y="273164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30" name="Google Shape;2116;p69">
              <a:extLst>
                <a:ext uri="{FF2B5EF4-FFF2-40B4-BE49-F238E27FC236}">
                  <a16:creationId xmlns:a16="http://schemas.microsoft.com/office/drawing/2014/main" id="{58987B11-AD14-7850-B615-7F6B75BC2B50}"/>
                </a:ext>
              </a:extLst>
            </p:cNvPr>
            <p:cNvSpPr txBox="1"/>
            <p:nvPr/>
          </p:nvSpPr>
          <p:spPr>
            <a:xfrm>
              <a:off x="7462929" y="272835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31" name="Google Shape;2117;p69">
              <a:extLst>
                <a:ext uri="{FF2B5EF4-FFF2-40B4-BE49-F238E27FC236}">
                  <a16:creationId xmlns:a16="http://schemas.microsoft.com/office/drawing/2014/main" id="{62CA495D-683A-02E3-B32F-46B5EA3A1768}"/>
                </a:ext>
              </a:extLst>
            </p:cNvPr>
            <p:cNvSpPr txBox="1"/>
            <p:nvPr/>
          </p:nvSpPr>
          <p:spPr>
            <a:xfrm>
              <a:off x="7484642" y="272619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32" name="Google Shape;2118;p69">
              <a:extLst>
                <a:ext uri="{FF2B5EF4-FFF2-40B4-BE49-F238E27FC236}">
                  <a16:creationId xmlns:a16="http://schemas.microsoft.com/office/drawing/2014/main" id="{9303330C-3797-3F0F-DD9D-EB0583F08984}"/>
                </a:ext>
              </a:extLst>
            </p:cNvPr>
            <p:cNvSpPr txBox="1"/>
            <p:nvPr/>
          </p:nvSpPr>
          <p:spPr>
            <a:xfrm>
              <a:off x="7501874" y="27284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33" name="Google Shape;2119;p69">
              <a:extLst>
                <a:ext uri="{FF2B5EF4-FFF2-40B4-BE49-F238E27FC236}">
                  <a16:creationId xmlns:a16="http://schemas.microsoft.com/office/drawing/2014/main" id="{BD330E46-E927-05F7-9D3B-32715F79B947}"/>
                </a:ext>
              </a:extLst>
            </p:cNvPr>
            <p:cNvSpPr txBox="1"/>
            <p:nvPr/>
          </p:nvSpPr>
          <p:spPr>
            <a:xfrm>
              <a:off x="7522737" y="27284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34" name="Google Shape;2120;p69">
              <a:extLst>
                <a:ext uri="{FF2B5EF4-FFF2-40B4-BE49-F238E27FC236}">
                  <a16:creationId xmlns:a16="http://schemas.microsoft.com/office/drawing/2014/main" id="{4AD4BBD1-7363-D459-C9E1-548F1ED52054}"/>
                </a:ext>
              </a:extLst>
            </p:cNvPr>
            <p:cNvSpPr txBox="1"/>
            <p:nvPr/>
          </p:nvSpPr>
          <p:spPr>
            <a:xfrm>
              <a:off x="7537479" y="27284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35" name="Google Shape;2121;p69">
              <a:extLst>
                <a:ext uri="{FF2B5EF4-FFF2-40B4-BE49-F238E27FC236}">
                  <a16:creationId xmlns:a16="http://schemas.microsoft.com/office/drawing/2014/main" id="{14461EA9-49DC-1F2C-3C06-BF0943BA5220}"/>
                </a:ext>
              </a:extLst>
            </p:cNvPr>
            <p:cNvSpPr txBox="1"/>
            <p:nvPr/>
          </p:nvSpPr>
          <p:spPr>
            <a:xfrm>
              <a:off x="7557670" y="27284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36" name="Google Shape;2122;p69">
              <a:extLst>
                <a:ext uri="{FF2B5EF4-FFF2-40B4-BE49-F238E27FC236}">
                  <a16:creationId xmlns:a16="http://schemas.microsoft.com/office/drawing/2014/main" id="{43B23823-6719-EEA4-E9E1-2D4D1E03988C}"/>
                </a:ext>
              </a:extLst>
            </p:cNvPr>
            <p:cNvSpPr txBox="1"/>
            <p:nvPr/>
          </p:nvSpPr>
          <p:spPr>
            <a:xfrm>
              <a:off x="7412984" y="274592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37" name="Google Shape;2123;p69">
              <a:extLst>
                <a:ext uri="{FF2B5EF4-FFF2-40B4-BE49-F238E27FC236}">
                  <a16:creationId xmlns:a16="http://schemas.microsoft.com/office/drawing/2014/main" id="{3F437CF8-AB8F-CBA7-9175-847BE7A81F6F}"/>
                </a:ext>
              </a:extLst>
            </p:cNvPr>
            <p:cNvSpPr txBox="1"/>
            <p:nvPr/>
          </p:nvSpPr>
          <p:spPr>
            <a:xfrm>
              <a:off x="7401429" y="274910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38" name="Google Shape;2124;p69">
              <a:extLst>
                <a:ext uri="{FF2B5EF4-FFF2-40B4-BE49-F238E27FC236}">
                  <a16:creationId xmlns:a16="http://schemas.microsoft.com/office/drawing/2014/main" id="{9FDA1DDE-92F1-5D7A-C439-244321C2AB9A}"/>
                </a:ext>
              </a:extLst>
            </p:cNvPr>
            <p:cNvSpPr txBox="1"/>
            <p:nvPr/>
          </p:nvSpPr>
          <p:spPr>
            <a:xfrm>
              <a:off x="7386057" y="274841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39" name="Google Shape;2125;p69">
              <a:extLst>
                <a:ext uri="{FF2B5EF4-FFF2-40B4-BE49-F238E27FC236}">
                  <a16:creationId xmlns:a16="http://schemas.microsoft.com/office/drawing/2014/main" id="{6ABBC1A5-136C-C17D-0F64-BA5EFE82461F}"/>
                </a:ext>
              </a:extLst>
            </p:cNvPr>
            <p:cNvSpPr txBox="1"/>
            <p:nvPr/>
          </p:nvSpPr>
          <p:spPr>
            <a:xfrm>
              <a:off x="7370449" y="274841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40" name="Google Shape;2126;p69">
              <a:extLst>
                <a:ext uri="{FF2B5EF4-FFF2-40B4-BE49-F238E27FC236}">
                  <a16:creationId xmlns:a16="http://schemas.microsoft.com/office/drawing/2014/main" id="{475EE098-F500-E4A4-5CA8-57DCD720F616}"/>
                </a:ext>
              </a:extLst>
            </p:cNvPr>
            <p:cNvSpPr txBox="1"/>
            <p:nvPr/>
          </p:nvSpPr>
          <p:spPr>
            <a:xfrm>
              <a:off x="7359633" y="274841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41" name="Google Shape;2127;p69">
              <a:extLst>
                <a:ext uri="{FF2B5EF4-FFF2-40B4-BE49-F238E27FC236}">
                  <a16:creationId xmlns:a16="http://schemas.microsoft.com/office/drawing/2014/main" id="{F1F719D8-39CA-CC4D-8FE3-8A545A842A68}"/>
                </a:ext>
              </a:extLst>
            </p:cNvPr>
            <p:cNvSpPr txBox="1"/>
            <p:nvPr/>
          </p:nvSpPr>
          <p:spPr>
            <a:xfrm>
              <a:off x="7345003" y="274910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42" name="Google Shape;2128;p69">
              <a:extLst>
                <a:ext uri="{FF2B5EF4-FFF2-40B4-BE49-F238E27FC236}">
                  <a16:creationId xmlns:a16="http://schemas.microsoft.com/office/drawing/2014/main" id="{8958C2B0-FB56-B806-7443-CC77C31DD5B0}"/>
                </a:ext>
              </a:extLst>
            </p:cNvPr>
            <p:cNvSpPr txBox="1"/>
            <p:nvPr/>
          </p:nvSpPr>
          <p:spPr>
            <a:xfrm>
              <a:off x="7331032" y="276339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43" name="Google Shape;2129;p69">
              <a:extLst>
                <a:ext uri="{FF2B5EF4-FFF2-40B4-BE49-F238E27FC236}">
                  <a16:creationId xmlns:a16="http://schemas.microsoft.com/office/drawing/2014/main" id="{640BF601-A878-C314-FAEF-0408CA196A99}"/>
                </a:ext>
              </a:extLst>
            </p:cNvPr>
            <p:cNvSpPr txBox="1"/>
            <p:nvPr/>
          </p:nvSpPr>
          <p:spPr>
            <a:xfrm>
              <a:off x="7272241" y="276656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44" name="Google Shape;2130;p69">
              <a:extLst>
                <a:ext uri="{FF2B5EF4-FFF2-40B4-BE49-F238E27FC236}">
                  <a16:creationId xmlns:a16="http://schemas.microsoft.com/office/drawing/2014/main" id="{CE723AF3-C96B-B544-F936-6645402E0416}"/>
                </a:ext>
              </a:extLst>
            </p:cNvPr>
            <p:cNvSpPr txBox="1"/>
            <p:nvPr/>
          </p:nvSpPr>
          <p:spPr>
            <a:xfrm>
              <a:off x="7297018" y="276656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45" name="Google Shape;2131;p69">
              <a:extLst>
                <a:ext uri="{FF2B5EF4-FFF2-40B4-BE49-F238E27FC236}">
                  <a16:creationId xmlns:a16="http://schemas.microsoft.com/office/drawing/2014/main" id="{4EB5B8BF-6837-1B63-A481-CAE1DD9C05E8}"/>
                </a:ext>
              </a:extLst>
            </p:cNvPr>
            <p:cNvSpPr txBox="1"/>
            <p:nvPr/>
          </p:nvSpPr>
          <p:spPr>
            <a:xfrm>
              <a:off x="7309576" y="276656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46" name="Google Shape;2132;p69">
              <a:extLst>
                <a:ext uri="{FF2B5EF4-FFF2-40B4-BE49-F238E27FC236}">
                  <a16:creationId xmlns:a16="http://schemas.microsoft.com/office/drawing/2014/main" id="{8A97F7B7-6A47-CBC6-517C-15ACF85B85DB}"/>
                </a:ext>
              </a:extLst>
            </p:cNvPr>
            <p:cNvSpPr txBox="1"/>
            <p:nvPr/>
          </p:nvSpPr>
          <p:spPr>
            <a:xfrm>
              <a:off x="7159717" y="280809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47" name="Google Shape;2133;p69">
              <a:extLst>
                <a:ext uri="{FF2B5EF4-FFF2-40B4-BE49-F238E27FC236}">
                  <a16:creationId xmlns:a16="http://schemas.microsoft.com/office/drawing/2014/main" id="{053D6E3A-4639-0D63-EB21-7FAC482F7C6A}"/>
                </a:ext>
              </a:extLst>
            </p:cNvPr>
            <p:cNvSpPr txBox="1"/>
            <p:nvPr/>
          </p:nvSpPr>
          <p:spPr>
            <a:xfrm>
              <a:off x="7180532" y="278360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48" name="Google Shape;2134;p69">
              <a:extLst>
                <a:ext uri="{FF2B5EF4-FFF2-40B4-BE49-F238E27FC236}">
                  <a16:creationId xmlns:a16="http://schemas.microsoft.com/office/drawing/2014/main" id="{E7FAC334-AB1E-E0B6-B821-DA18108A5614}"/>
                </a:ext>
              </a:extLst>
            </p:cNvPr>
            <p:cNvSpPr txBox="1"/>
            <p:nvPr/>
          </p:nvSpPr>
          <p:spPr>
            <a:xfrm>
              <a:off x="7184988" y="278516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49" name="Google Shape;2135;p69">
              <a:extLst>
                <a:ext uri="{FF2B5EF4-FFF2-40B4-BE49-F238E27FC236}">
                  <a16:creationId xmlns:a16="http://schemas.microsoft.com/office/drawing/2014/main" id="{1D6875E0-4BA6-6D1B-48B5-125B340D344E}"/>
                </a:ext>
              </a:extLst>
            </p:cNvPr>
            <p:cNvSpPr txBox="1"/>
            <p:nvPr/>
          </p:nvSpPr>
          <p:spPr>
            <a:xfrm>
              <a:off x="7228280" y="278203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50" name="Google Shape;2136;p69">
              <a:extLst>
                <a:ext uri="{FF2B5EF4-FFF2-40B4-BE49-F238E27FC236}">
                  <a16:creationId xmlns:a16="http://schemas.microsoft.com/office/drawing/2014/main" id="{83DC20B1-10E7-13C5-BEC9-4B2441805934}"/>
                </a:ext>
              </a:extLst>
            </p:cNvPr>
            <p:cNvSpPr txBox="1"/>
            <p:nvPr/>
          </p:nvSpPr>
          <p:spPr>
            <a:xfrm>
              <a:off x="7236540" y="278175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51" name="Google Shape;2137;p69">
              <a:extLst>
                <a:ext uri="{FF2B5EF4-FFF2-40B4-BE49-F238E27FC236}">
                  <a16:creationId xmlns:a16="http://schemas.microsoft.com/office/drawing/2014/main" id="{8522FC3C-CB0D-5513-74C8-C6A829E77EFF}"/>
                </a:ext>
              </a:extLst>
            </p:cNvPr>
            <p:cNvSpPr txBox="1"/>
            <p:nvPr/>
          </p:nvSpPr>
          <p:spPr>
            <a:xfrm>
              <a:off x="7036030" y="280786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52" name="Google Shape;2138;p69">
              <a:extLst>
                <a:ext uri="{FF2B5EF4-FFF2-40B4-BE49-F238E27FC236}">
                  <a16:creationId xmlns:a16="http://schemas.microsoft.com/office/drawing/2014/main" id="{6ED31513-63DE-3A42-2A72-F182BE2E7CA7}"/>
                </a:ext>
              </a:extLst>
            </p:cNvPr>
            <p:cNvSpPr txBox="1"/>
            <p:nvPr/>
          </p:nvSpPr>
          <p:spPr>
            <a:xfrm>
              <a:off x="7045258" y="280786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53" name="Google Shape;2139;p69">
              <a:extLst>
                <a:ext uri="{FF2B5EF4-FFF2-40B4-BE49-F238E27FC236}">
                  <a16:creationId xmlns:a16="http://schemas.microsoft.com/office/drawing/2014/main" id="{CFE44782-1CBD-A434-8426-E121A08A5890}"/>
                </a:ext>
              </a:extLst>
            </p:cNvPr>
            <p:cNvSpPr txBox="1"/>
            <p:nvPr/>
          </p:nvSpPr>
          <p:spPr>
            <a:xfrm>
              <a:off x="7066094" y="281080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54" name="Google Shape;2140;p69">
              <a:extLst>
                <a:ext uri="{FF2B5EF4-FFF2-40B4-BE49-F238E27FC236}">
                  <a16:creationId xmlns:a16="http://schemas.microsoft.com/office/drawing/2014/main" id="{C20B25F8-76D6-4D4B-E530-D9FB12CF01E7}"/>
                </a:ext>
              </a:extLst>
            </p:cNvPr>
            <p:cNvSpPr txBox="1"/>
            <p:nvPr/>
          </p:nvSpPr>
          <p:spPr>
            <a:xfrm>
              <a:off x="7084167" y="281080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55" name="Google Shape;2141;p69">
              <a:extLst>
                <a:ext uri="{FF2B5EF4-FFF2-40B4-BE49-F238E27FC236}">
                  <a16:creationId xmlns:a16="http://schemas.microsoft.com/office/drawing/2014/main" id="{93136783-A499-EDFD-5C63-E7C1CCB8918F}"/>
                </a:ext>
              </a:extLst>
            </p:cNvPr>
            <p:cNvSpPr txBox="1"/>
            <p:nvPr/>
          </p:nvSpPr>
          <p:spPr>
            <a:xfrm>
              <a:off x="6880814" y="282103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56" name="Google Shape;2142;p69">
              <a:extLst>
                <a:ext uri="{FF2B5EF4-FFF2-40B4-BE49-F238E27FC236}">
                  <a16:creationId xmlns:a16="http://schemas.microsoft.com/office/drawing/2014/main" id="{42FD1758-FAC2-688A-B0EE-342E1EDAA0E8}"/>
                </a:ext>
              </a:extLst>
            </p:cNvPr>
            <p:cNvSpPr txBox="1"/>
            <p:nvPr/>
          </p:nvSpPr>
          <p:spPr>
            <a:xfrm>
              <a:off x="6887044" y="282103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57" name="Google Shape;2143;p69">
              <a:extLst>
                <a:ext uri="{FF2B5EF4-FFF2-40B4-BE49-F238E27FC236}">
                  <a16:creationId xmlns:a16="http://schemas.microsoft.com/office/drawing/2014/main" id="{E3E799CA-FDEF-8D9A-C3BD-E56FE6CCCCCA}"/>
                </a:ext>
              </a:extLst>
            </p:cNvPr>
            <p:cNvSpPr txBox="1"/>
            <p:nvPr/>
          </p:nvSpPr>
          <p:spPr>
            <a:xfrm>
              <a:off x="6915830" y="282032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58" name="Google Shape;2144;p69">
              <a:extLst>
                <a:ext uri="{FF2B5EF4-FFF2-40B4-BE49-F238E27FC236}">
                  <a16:creationId xmlns:a16="http://schemas.microsoft.com/office/drawing/2014/main" id="{F6DE606C-05AA-905C-97BA-DCD24D8DD096}"/>
                </a:ext>
              </a:extLst>
            </p:cNvPr>
            <p:cNvSpPr txBox="1"/>
            <p:nvPr/>
          </p:nvSpPr>
          <p:spPr>
            <a:xfrm>
              <a:off x="6931470" y="282072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59" name="Google Shape;2145;p69">
              <a:extLst>
                <a:ext uri="{FF2B5EF4-FFF2-40B4-BE49-F238E27FC236}">
                  <a16:creationId xmlns:a16="http://schemas.microsoft.com/office/drawing/2014/main" id="{EF3EF629-C122-8E8F-59A6-EA5F4E324258}"/>
                </a:ext>
              </a:extLst>
            </p:cNvPr>
            <p:cNvSpPr txBox="1"/>
            <p:nvPr/>
          </p:nvSpPr>
          <p:spPr>
            <a:xfrm>
              <a:off x="6807941" y="283501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60" name="Google Shape;2146;p69">
              <a:extLst>
                <a:ext uri="{FF2B5EF4-FFF2-40B4-BE49-F238E27FC236}">
                  <a16:creationId xmlns:a16="http://schemas.microsoft.com/office/drawing/2014/main" id="{A74D7C63-39EE-C3E8-6086-DFD1287017E0}"/>
                </a:ext>
              </a:extLst>
            </p:cNvPr>
            <p:cNvSpPr txBox="1"/>
            <p:nvPr/>
          </p:nvSpPr>
          <p:spPr>
            <a:xfrm>
              <a:off x="6779359" y="284406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61" name="Google Shape;2147;p69">
              <a:extLst>
                <a:ext uri="{FF2B5EF4-FFF2-40B4-BE49-F238E27FC236}">
                  <a16:creationId xmlns:a16="http://schemas.microsoft.com/office/drawing/2014/main" id="{FE1FBE91-DA66-7176-C3F5-50EE7471542F}"/>
                </a:ext>
              </a:extLst>
            </p:cNvPr>
            <p:cNvSpPr txBox="1"/>
            <p:nvPr/>
          </p:nvSpPr>
          <p:spPr>
            <a:xfrm>
              <a:off x="6725488" y="284827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62" name="Google Shape;2148;p69">
              <a:extLst>
                <a:ext uri="{FF2B5EF4-FFF2-40B4-BE49-F238E27FC236}">
                  <a16:creationId xmlns:a16="http://schemas.microsoft.com/office/drawing/2014/main" id="{098EA9B1-8DF3-39FC-836B-E9C81FF37D0C}"/>
                </a:ext>
              </a:extLst>
            </p:cNvPr>
            <p:cNvSpPr txBox="1"/>
            <p:nvPr/>
          </p:nvSpPr>
          <p:spPr>
            <a:xfrm>
              <a:off x="6484593" y="285889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63" name="Google Shape;2149;p69">
              <a:extLst>
                <a:ext uri="{FF2B5EF4-FFF2-40B4-BE49-F238E27FC236}">
                  <a16:creationId xmlns:a16="http://schemas.microsoft.com/office/drawing/2014/main" id="{C0E3A061-0EE5-03AD-AEA3-2548CAF71033}"/>
                </a:ext>
              </a:extLst>
            </p:cNvPr>
            <p:cNvSpPr txBox="1"/>
            <p:nvPr/>
          </p:nvSpPr>
          <p:spPr>
            <a:xfrm>
              <a:off x="6542105" y="285732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64" name="Google Shape;2150;p69">
              <a:extLst>
                <a:ext uri="{FF2B5EF4-FFF2-40B4-BE49-F238E27FC236}">
                  <a16:creationId xmlns:a16="http://schemas.microsoft.com/office/drawing/2014/main" id="{DC08DD5A-6F24-0E98-CD4B-1CF179116317}"/>
                </a:ext>
              </a:extLst>
            </p:cNvPr>
            <p:cNvSpPr txBox="1"/>
            <p:nvPr/>
          </p:nvSpPr>
          <p:spPr>
            <a:xfrm>
              <a:off x="6568365" y="285889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65" name="Google Shape;2151;p69">
              <a:extLst>
                <a:ext uri="{FF2B5EF4-FFF2-40B4-BE49-F238E27FC236}">
                  <a16:creationId xmlns:a16="http://schemas.microsoft.com/office/drawing/2014/main" id="{3BEC7130-BFA1-3A33-445E-C29990D8B864}"/>
                </a:ext>
              </a:extLst>
            </p:cNvPr>
            <p:cNvSpPr txBox="1"/>
            <p:nvPr/>
          </p:nvSpPr>
          <p:spPr>
            <a:xfrm>
              <a:off x="6580992" y="285676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66" name="Google Shape;2152;p69">
              <a:extLst>
                <a:ext uri="{FF2B5EF4-FFF2-40B4-BE49-F238E27FC236}">
                  <a16:creationId xmlns:a16="http://schemas.microsoft.com/office/drawing/2014/main" id="{F0A8D9D4-4004-B717-8366-A096087E0B67}"/>
                </a:ext>
              </a:extLst>
            </p:cNvPr>
            <p:cNvSpPr txBox="1"/>
            <p:nvPr/>
          </p:nvSpPr>
          <p:spPr>
            <a:xfrm>
              <a:off x="6317464" y="286842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67" name="Google Shape;2153;p69">
              <a:extLst>
                <a:ext uri="{FF2B5EF4-FFF2-40B4-BE49-F238E27FC236}">
                  <a16:creationId xmlns:a16="http://schemas.microsoft.com/office/drawing/2014/main" id="{6159B673-A8FD-41AA-6E29-26C3268F451F}"/>
                </a:ext>
              </a:extLst>
            </p:cNvPr>
            <p:cNvSpPr txBox="1"/>
            <p:nvPr/>
          </p:nvSpPr>
          <p:spPr>
            <a:xfrm>
              <a:off x="6351999" y="286842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68" name="Google Shape;2154;p69">
              <a:extLst>
                <a:ext uri="{FF2B5EF4-FFF2-40B4-BE49-F238E27FC236}">
                  <a16:creationId xmlns:a16="http://schemas.microsoft.com/office/drawing/2014/main" id="{BEB2DBCA-832A-5B8E-7BF5-FEC9A52C1D0B}"/>
                </a:ext>
              </a:extLst>
            </p:cNvPr>
            <p:cNvSpPr txBox="1"/>
            <p:nvPr/>
          </p:nvSpPr>
          <p:spPr>
            <a:xfrm>
              <a:off x="6373605" y="286842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69" name="Google Shape;2155;p69">
              <a:extLst>
                <a:ext uri="{FF2B5EF4-FFF2-40B4-BE49-F238E27FC236}">
                  <a16:creationId xmlns:a16="http://schemas.microsoft.com/office/drawing/2014/main" id="{009D46B2-E8EF-CAF5-4B47-DEB8A728ACA5}"/>
                </a:ext>
              </a:extLst>
            </p:cNvPr>
            <p:cNvSpPr txBox="1"/>
            <p:nvPr/>
          </p:nvSpPr>
          <p:spPr>
            <a:xfrm>
              <a:off x="6389800" y="286628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70" name="Google Shape;2156;p69">
              <a:extLst>
                <a:ext uri="{FF2B5EF4-FFF2-40B4-BE49-F238E27FC236}">
                  <a16:creationId xmlns:a16="http://schemas.microsoft.com/office/drawing/2014/main" id="{692359C5-9262-A4DA-C473-A4D60666746B}"/>
                </a:ext>
              </a:extLst>
            </p:cNvPr>
            <p:cNvSpPr txBox="1"/>
            <p:nvPr/>
          </p:nvSpPr>
          <p:spPr>
            <a:xfrm>
              <a:off x="6392464" y="286576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71" name="Google Shape;2157;p69">
              <a:extLst>
                <a:ext uri="{FF2B5EF4-FFF2-40B4-BE49-F238E27FC236}">
                  <a16:creationId xmlns:a16="http://schemas.microsoft.com/office/drawing/2014/main" id="{3434689D-E9E3-AF17-ACDA-F3F0818DE653}"/>
                </a:ext>
              </a:extLst>
            </p:cNvPr>
            <p:cNvSpPr txBox="1"/>
            <p:nvPr/>
          </p:nvSpPr>
          <p:spPr>
            <a:xfrm>
              <a:off x="6426354" y="286993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72" name="Google Shape;2158;p69">
              <a:extLst>
                <a:ext uri="{FF2B5EF4-FFF2-40B4-BE49-F238E27FC236}">
                  <a16:creationId xmlns:a16="http://schemas.microsoft.com/office/drawing/2014/main" id="{4AB291B1-DF00-6F53-166A-5827A76396E1}"/>
                </a:ext>
              </a:extLst>
            </p:cNvPr>
            <p:cNvSpPr txBox="1"/>
            <p:nvPr/>
          </p:nvSpPr>
          <p:spPr>
            <a:xfrm>
              <a:off x="6439925" y="286897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73" name="Google Shape;2159;p69">
              <a:extLst>
                <a:ext uri="{FF2B5EF4-FFF2-40B4-BE49-F238E27FC236}">
                  <a16:creationId xmlns:a16="http://schemas.microsoft.com/office/drawing/2014/main" id="{5FB2B7D3-5324-107D-C811-E3D2DD6F3322}"/>
                </a:ext>
              </a:extLst>
            </p:cNvPr>
            <p:cNvSpPr txBox="1"/>
            <p:nvPr/>
          </p:nvSpPr>
          <p:spPr>
            <a:xfrm>
              <a:off x="6240863" y="288484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74" name="Google Shape;2160;p69">
              <a:extLst>
                <a:ext uri="{FF2B5EF4-FFF2-40B4-BE49-F238E27FC236}">
                  <a16:creationId xmlns:a16="http://schemas.microsoft.com/office/drawing/2014/main" id="{EEFEA0F4-F67F-F093-F1CE-6DDF50F81877}"/>
                </a:ext>
              </a:extLst>
            </p:cNvPr>
            <p:cNvSpPr txBox="1"/>
            <p:nvPr/>
          </p:nvSpPr>
          <p:spPr>
            <a:xfrm>
              <a:off x="6231493" y="288532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75" name="Google Shape;2161;p69">
              <a:extLst>
                <a:ext uri="{FF2B5EF4-FFF2-40B4-BE49-F238E27FC236}">
                  <a16:creationId xmlns:a16="http://schemas.microsoft.com/office/drawing/2014/main" id="{F9D9D992-759A-6EC4-CE05-72CD320F1BF8}"/>
                </a:ext>
              </a:extLst>
            </p:cNvPr>
            <p:cNvSpPr txBox="1"/>
            <p:nvPr/>
          </p:nvSpPr>
          <p:spPr>
            <a:xfrm>
              <a:off x="6202856" y="288484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76" name="Google Shape;2162;p69">
              <a:extLst>
                <a:ext uri="{FF2B5EF4-FFF2-40B4-BE49-F238E27FC236}">
                  <a16:creationId xmlns:a16="http://schemas.microsoft.com/office/drawing/2014/main" id="{6E232C3B-AD72-BF8E-6CF1-F0E220E7E5EA}"/>
                </a:ext>
              </a:extLst>
            </p:cNvPr>
            <p:cNvSpPr txBox="1"/>
            <p:nvPr/>
          </p:nvSpPr>
          <p:spPr>
            <a:xfrm>
              <a:off x="6155004" y="289437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77" name="Google Shape;2163;p69">
              <a:extLst>
                <a:ext uri="{FF2B5EF4-FFF2-40B4-BE49-F238E27FC236}">
                  <a16:creationId xmlns:a16="http://schemas.microsoft.com/office/drawing/2014/main" id="{DE91DD0C-6C75-538C-3A3F-B10AE5091395}"/>
                </a:ext>
              </a:extLst>
            </p:cNvPr>
            <p:cNvSpPr txBox="1"/>
            <p:nvPr/>
          </p:nvSpPr>
          <p:spPr>
            <a:xfrm>
              <a:off x="6141285" y="290405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78" name="Google Shape;2164;p69">
              <a:extLst>
                <a:ext uri="{FF2B5EF4-FFF2-40B4-BE49-F238E27FC236}">
                  <a16:creationId xmlns:a16="http://schemas.microsoft.com/office/drawing/2014/main" id="{9865DA8B-C248-A417-DB22-BC140D90D78C}"/>
                </a:ext>
              </a:extLst>
            </p:cNvPr>
            <p:cNvSpPr txBox="1"/>
            <p:nvPr/>
          </p:nvSpPr>
          <p:spPr>
            <a:xfrm>
              <a:off x="6124704" y="291340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79" name="Google Shape;2165;p69">
              <a:extLst>
                <a:ext uri="{FF2B5EF4-FFF2-40B4-BE49-F238E27FC236}">
                  <a16:creationId xmlns:a16="http://schemas.microsoft.com/office/drawing/2014/main" id="{A7B2F477-33B1-C47B-AF94-5EA72D6089C1}"/>
                </a:ext>
              </a:extLst>
            </p:cNvPr>
            <p:cNvSpPr txBox="1"/>
            <p:nvPr/>
          </p:nvSpPr>
          <p:spPr>
            <a:xfrm>
              <a:off x="6101181" y="291630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80" name="Google Shape;2166;p69">
              <a:extLst>
                <a:ext uri="{FF2B5EF4-FFF2-40B4-BE49-F238E27FC236}">
                  <a16:creationId xmlns:a16="http://schemas.microsoft.com/office/drawing/2014/main" id="{699657A4-168A-739D-3C87-ECAECC0852E1}"/>
                </a:ext>
              </a:extLst>
            </p:cNvPr>
            <p:cNvSpPr txBox="1"/>
            <p:nvPr/>
          </p:nvSpPr>
          <p:spPr>
            <a:xfrm>
              <a:off x="5981625" y="292583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81" name="Google Shape;2167;p69">
              <a:extLst>
                <a:ext uri="{FF2B5EF4-FFF2-40B4-BE49-F238E27FC236}">
                  <a16:creationId xmlns:a16="http://schemas.microsoft.com/office/drawing/2014/main" id="{A865D561-0A8C-3965-A554-2BF95D02E3F0}"/>
                </a:ext>
              </a:extLst>
            </p:cNvPr>
            <p:cNvSpPr txBox="1"/>
            <p:nvPr/>
          </p:nvSpPr>
          <p:spPr>
            <a:xfrm>
              <a:off x="6010824" y="291340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82" name="Google Shape;2168;p69">
              <a:extLst>
                <a:ext uri="{FF2B5EF4-FFF2-40B4-BE49-F238E27FC236}">
                  <a16:creationId xmlns:a16="http://schemas.microsoft.com/office/drawing/2014/main" id="{E6663370-3B69-40A3-9C08-7066CA8ECFD3}"/>
                </a:ext>
              </a:extLst>
            </p:cNvPr>
            <p:cNvSpPr txBox="1"/>
            <p:nvPr/>
          </p:nvSpPr>
          <p:spPr>
            <a:xfrm>
              <a:off x="6033027" y="291385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83" name="Google Shape;2169;p69">
              <a:extLst>
                <a:ext uri="{FF2B5EF4-FFF2-40B4-BE49-F238E27FC236}">
                  <a16:creationId xmlns:a16="http://schemas.microsoft.com/office/drawing/2014/main" id="{2269B0EF-E894-1A7E-4CBD-5B5192E034ED}"/>
                </a:ext>
              </a:extLst>
            </p:cNvPr>
            <p:cNvSpPr txBox="1"/>
            <p:nvPr/>
          </p:nvSpPr>
          <p:spPr>
            <a:xfrm>
              <a:off x="6049184" y="291627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84" name="Google Shape;2170;p69">
              <a:extLst>
                <a:ext uri="{FF2B5EF4-FFF2-40B4-BE49-F238E27FC236}">
                  <a16:creationId xmlns:a16="http://schemas.microsoft.com/office/drawing/2014/main" id="{10B419DB-0B86-3054-8850-B413FFD0EF4C}"/>
                </a:ext>
              </a:extLst>
            </p:cNvPr>
            <p:cNvSpPr txBox="1"/>
            <p:nvPr/>
          </p:nvSpPr>
          <p:spPr>
            <a:xfrm>
              <a:off x="5941775" y="292583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85" name="Google Shape;2171;p69">
              <a:extLst>
                <a:ext uri="{FF2B5EF4-FFF2-40B4-BE49-F238E27FC236}">
                  <a16:creationId xmlns:a16="http://schemas.microsoft.com/office/drawing/2014/main" id="{10A31F5A-066F-E3E6-CE8A-D645706A448A}"/>
                </a:ext>
              </a:extLst>
            </p:cNvPr>
            <p:cNvSpPr txBox="1"/>
            <p:nvPr/>
          </p:nvSpPr>
          <p:spPr>
            <a:xfrm>
              <a:off x="5880531" y="294805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86" name="Google Shape;2172;p69">
              <a:extLst>
                <a:ext uri="{FF2B5EF4-FFF2-40B4-BE49-F238E27FC236}">
                  <a16:creationId xmlns:a16="http://schemas.microsoft.com/office/drawing/2014/main" id="{643D737F-F11D-E297-6A95-D727AED3788A}"/>
                </a:ext>
              </a:extLst>
            </p:cNvPr>
            <p:cNvSpPr txBox="1"/>
            <p:nvPr/>
          </p:nvSpPr>
          <p:spPr>
            <a:xfrm>
              <a:off x="5904685" y="294672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87" name="Google Shape;2173;p69">
              <a:extLst>
                <a:ext uri="{FF2B5EF4-FFF2-40B4-BE49-F238E27FC236}">
                  <a16:creationId xmlns:a16="http://schemas.microsoft.com/office/drawing/2014/main" id="{1B2685E2-5AC7-535E-8CA8-160C4FAF40AE}"/>
                </a:ext>
              </a:extLst>
            </p:cNvPr>
            <p:cNvSpPr txBox="1"/>
            <p:nvPr/>
          </p:nvSpPr>
          <p:spPr>
            <a:xfrm>
              <a:off x="5753084" y="297054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88" name="Google Shape;2174;p69">
              <a:extLst>
                <a:ext uri="{FF2B5EF4-FFF2-40B4-BE49-F238E27FC236}">
                  <a16:creationId xmlns:a16="http://schemas.microsoft.com/office/drawing/2014/main" id="{85EE4BCB-FF63-13E3-58F4-4B9ED45C1202}"/>
                </a:ext>
              </a:extLst>
            </p:cNvPr>
            <p:cNvSpPr txBox="1"/>
            <p:nvPr/>
          </p:nvSpPr>
          <p:spPr>
            <a:xfrm>
              <a:off x="5756909" y="297093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89" name="Google Shape;2175;p69">
              <a:extLst>
                <a:ext uri="{FF2B5EF4-FFF2-40B4-BE49-F238E27FC236}">
                  <a16:creationId xmlns:a16="http://schemas.microsoft.com/office/drawing/2014/main" id="{B6661D66-90DE-376E-4F05-5FA58F01E1AA}"/>
                </a:ext>
              </a:extLst>
            </p:cNvPr>
            <p:cNvSpPr txBox="1"/>
            <p:nvPr/>
          </p:nvSpPr>
          <p:spPr>
            <a:xfrm>
              <a:off x="5794070" y="297157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90" name="Google Shape;2176;p69">
              <a:extLst>
                <a:ext uri="{FF2B5EF4-FFF2-40B4-BE49-F238E27FC236}">
                  <a16:creationId xmlns:a16="http://schemas.microsoft.com/office/drawing/2014/main" id="{54A5026E-70BC-5FE4-7D86-E85340BDB24A}"/>
                </a:ext>
              </a:extLst>
            </p:cNvPr>
            <p:cNvSpPr txBox="1"/>
            <p:nvPr/>
          </p:nvSpPr>
          <p:spPr>
            <a:xfrm>
              <a:off x="5806622" y="296230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91" name="Google Shape;2177;p69">
              <a:extLst>
                <a:ext uri="{FF2B5EF4-FFF2-40B4-BE49-F238E27FC236}">
                  <a16:creationId xmlns:a16="http://schemas.microsoft.com/office/drawing/2014/main" id="{FAAB48A4-9021-E327-8786-F9F483E3AE7A}"/>
                </a:ext>
              </a:extLst>
            </p:cNvPr>
            <p:cNvSpPr txBox="1"/>
            <p:nvPr/>
          </p:nvSpPr>
          <p:spPr>
            <a:xfrm>
              <a:off x="5821397" y="295588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92" name="Google Shape;2178;p69">
              <a:extLst>
                <a:ext uri="{FF2B5EF4-FFF2-40B4-BE49-F238E27FC236}">
                  <a16:creationId xmlns:a16="http://schemas.microsoft.com/office/drawing/2014/main" id="{DE4CBFB1-F498-C4A3-A1DA-4C3E0039CBE2}"/>
                </a:ext>
              </a:extLst>
            </p:cNvPr>
            <p:cNvSpPr txBox="1"/>
            <p:nvPr/>
          </p:nvSpPr>
          <p:spPr>
            <a:xfrm>
              <a:off x="5655766" y="299639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93" name="Google Shape;2179;p69">
              <a:extLst>
                <a:ext uri="{FF2B5EF4-FFF2-40B4-BE49-F238E27FC236}">
                  <a16:creationId xmlns:a16="http://schemas.microsoft.com/office/drawing/2014/main" id="{A9A8B2B9-E992-D055-7068-12C4BB0E720D}"/>
                </a:ext>
              </a:extLst>
            </p:cNvPr>
            <p:cNvSpPr txBox="1"/>
            <p:nvPr/>
          </p:nvSpPr>
          <p:spPr>
            <a:xfrm>
              <a:off x="5681419" y="299833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94" name="Google Shape;2180;p69">
              <a:extLst>
                <a:ext uri="{FF2B5EF4-FFF2-40B4-BE49-F238E27FC236}">
                  <a16:creationId xmlns:a16="http://schemas.microsoft.com/office/drawing/2014/main" id="{60DA877F-8508-EF64-10A0-C1D00E59793B}"/>
                </a:ext>
              </a:extLst>
            </p:cNvPr>
            <p:cNvSpPr txBox="1"/>
            <p:nvPr/>
          </p:nvSpPr>
          <p:spPr>
            <a:xfrm>
              <a:off x="5696160" y="299875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95" name="Google Shape;2181;p69">
              <a:extLst>
                <a:ext uri="{FF2B5EF4-FFF2-40B4-BE49-F238E27FC236}">
                  <a16:creationId xmlns:a16="http://schemas.microsoft.com/office/drawing/2014/main" id="{AD29E511-414A-E7E7-6677-BF3A63BFC228}"/>
                </a:ext>
              </a:extLst>
            </p:cNvPr>
            <p:cNvSpPr txBox="1"/>
            <p:nvPr/>
          </p:nvSpPr>
          <p:spPr>
            <a:xfrm>
              <a:off x="5732983" y="298353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96" name="Google Shape;2182;p69">
              <a:extLst>
                <a:ext uri="{FF2B5EF4-FFF2-40B4-BE49-F238E27FC236}">
                  <a16:creationId xmlns:a16="http://schemas.microsoft.com/office/drawing/2014/main" id="{1DD1057C-1F2E-9250-2FDD-E828078D249B}"/>
                </a:ext>
              </a:extLst>
            </p:cNvPr>
            <p:cNvSpPr txBox="1"/>
            <p:nvPr/>
          </p:nvSpPr>
          <p:spPr>
            <a:xfrm>
              <a:off x="5562400" y="300925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97" name="Google Shape;2183;p69">
              <a:extLst>
                <a:ext uri="{FF2B5EF4-FFF2-40B4-BE49-F238E27FC236}">
                  <a16:creationId xmlns:a16="http://schemas.microsoft.com/office/drawing/2014/main" id="{453DA004-4B06-7382-5BE6-FCFE7A14E9B1}"/>
                </a:ext>
              </a:extLst>
            </p:cNvPr>
            <p:cNvSpPr txBox="1"/>
            <p:nvPr/>
          </p:nvSpPr>
          <p:spPr>
            <a:xfrm>
              <a:off x="5574040" y="300925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98" name="Google Shape;2184;p69">
              <a:extLst>
                <a:ext uri="{FF2B5EF4-FFF2-40B4-BE49-F238E27FC236}">
                  <a16:creationId xmlns:a16="http://schemas.microsoft.com/office/drawing/2014/main" id="{337EE3F3-793E-9CE3-A183-A26AD1DF6BB2}"/>
                </a:ext>
              </a:extLst>
            </p:cNvPr>
            <p:cNvSpPr txBox="1"/>
            <p:nvPr/>
          </p:nvSpPr>
          <p:spPr>
            <a:xfrm>
              <a:off x="5590663" y="301242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399" name="Google Shape;2185;p69">
              <a:extLst>
                <a:ext uri="{FF2B5EF4-FFF2-40B4-BE49-F238E27FC236}">
                  <a16:creationId xmlns:a16="http://schemas.microsoft.com/office/drawing/2014/main" id="{F6848B20-9187-DD9E-07EC-ECFC916D0AC6}"/>
                </a:ext>
              </a:extLst>
            </p:cNvPr>
            <p:cNvSpPr txBox="1"/>
            <p:nvPr/>
          </p:nvSpPr>
          <p:spPr>
            <a:xfrm>
              <a:off x="5523447" y="301181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00" name="Google Shape;2186;p69">
              <a:extLst>
                <a:ext uri="{FF2B5EF4-FFF2-40B4-BE49-F238E27FC236}">
                  <a16:creationId xmlns:a16="http://schemas.microsoft.com/office/drawing/2014/main" id="{CF98DB76-B9BB-C7EF-60AE-35C9E2B60411}"/>
                </a:ext>
              </a:extLst>
            </p:cNvPr>
            <p:cNvSpPr txBox="1"/>
            <p:nvPr/>
          </p:nvSpPr>
          <p:spPr>
            <a:xfrm>
              <a:off x="5511077" y="301816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01" name="Google Shape;2187;p69">
              <a:extLst>
                <a:ext uri="{FF2B5EF4-FFF2-40B4-BE49-F238E27FC236}">
                  <a16:creationId xmlns:a16="http://schemas.microsoft.com/office/drawing/2014/main" id="{31FEC629-8BC7-2C1D-452C-D831AFC8C48D}"/>
                </a:ext>
              </a:extLst>
            </p:cNvPr>
            <p:cNvSpPr txBox="1"/>
            <p:nvPr/>
          </p:nvSpPr>
          <p:spPr>
            <a:xfrm>
              <a:off x="5492051" y="302872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02" name="Google Shape;2188;p69">
              <a:extLst>
                <a:ext uri="{FF2B5EF4-FFF2-40B4-BE49-F238E27FC236}">
                  <a16:creationId xmlns:a16="http://schemas.microsoft.com/office/drawing/2014/main" id="{35F0C396-FBE7-EC48-2C9E-9B04EC0A412A}"/>
                </a:ext>
              </a:extLst>
            </p:cNvPr>
            <p:cNvSpPr txBox="1"/>
            <p:nvPr/>
          </p:nvSpPr>
          <p:spPr>
            <a:xfrm>
              <a:off x="5482483" y="303587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03" name="Google Shape;2189;p69">
              <a:extLst>
                <a:ext uri="{FF2B5EF4-FFF2-40B4-BE49-F238E27FC236}">
                  <a16:creationId xmlns:a16="http://schemas.microsoft.com/office/drawing/2014/main" id="{F0D0DC02-2338-1E3B-D502-B55303B0711A}"/>
                </a:ext>
              </a:extLst>
            </p:cNvPr>
            <p:cNvSpPr txBox="1"/>
            <p:nvPr/>
          </p:nvSpPr>
          <p:spPr>
            <a:xfrm>
              <a:off x="5476148" y="303853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04" name="Google Shape;2190;p69">
              <a:extLst>
                <a:ext uri="{FF2B5EF4-FFF2-40B4-BE49-F238E27FC236}">
                  <a16:creationId xmlns:a16="http://schemas.microsoft.com/office/drawing/2014/main" id="{9CB14B7F-1AE6-1D42-5ECE-79F55DB8B1F0}"/>
                </a:ext>
              </a:extLst>
            </p:cNvPr>
            <p:cNvSpPr txBox="1"/>
            <p:nvPr/>
          </p:nvSpPr>
          <p:spPr>
            <a:xfrm>
              <a:off x="5431048" y="304852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05" name="Google Shape;2191;p69">
              <a:extLst>
                <a:ext uri="{FF2B5EF4-FFF2-40B4-BE49-F238E27FC236}">
                  <a16:creationId xmlns:a16="http://schemas.microsoft.com/office/drawing/2014/main" id="{4963F6AD-9F34-C6DA-BE50-8B29D6BDECA7}"/>
                </a:ext>
              </a:extLst>
            </p:cNvPr>
            <p:cNvSpPr txBox="1"/>
            <p:nvPr/>
          </p:nvSpPr>
          <p:spPr>
            <a:xfrm>
              <a:off x="5416179" y="304353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06" name="Google Shape;2192;p69">
              <a:extLst>
                <a:ext uri="{FF2B5EF4-FFF2-40B4-BE49-F238E27FC236}">
                  <a16:creationId xmlns:a16="http://schemas.microsoft.com/office/drawing/2014/main" id="{9B399053-AEEA-ABAB-D7EB-42860A9F55D7}"/>
                </a:ext>
              </a:extLst>
            </p:cNvPr>
            <p:cNvSpPr txBox="1"/>
            <p:nvPr/>
          </p:nvSpPr>
          <p:spPr>
            <a:xfrm>
              <a:off x="5411687" y="304353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07" name="Google Shape;2193;p69">
              <a:extLst>
                <a:ext uri="{FF2B5EF4-FFF2-40B4-BE49-F238E27FC236}">
                  <a16:creationId xmlns:a16="http://schemas.microsoft.com/office/drawing/2014/main" id="{5D016599-37E0-CA62-8FE8-98CCD0AD241E}"/>
                </a:ext>
              </a:extLst>
            </p:cNvPr>
            <p:cNvSpPr txBox="1"/>
            <p:nvPr/>
          </p:nvSpPr>
          <p:spPr>
            <a:xfrm>
              <a:off x="5401201" y="305025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08" name="Google Shape;2194;p69">
              <a:extLst>
                <a:ext uri="{FF2B5EF4-FFF2-40B4-BE49-F238E27FC236}">
                  <a16:creationId xmlns:a16="http://schemas.microsoft.com/office/drawing/2014/main" id="{27127395-F7D6-FA01-0E8F-F22F28B6E289}"/>
                </a:ext>
              </a:extLst>
            </p:cNvPr>
            <p:cNvSpPr txBox="1"/>
            <p:nvPr/>
          </p:nvSpPr>
          <p:spPr>
            <a:xfrm>
              <a:off x="5381086" y="305852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09" name="Google Shape;2195;p69">
              <a:extLst>
                <a:ext uri="{FF2B5EF4-FFF2-40B4-BE49-F238E27FC236}">
                  <a16:creationId xmlns:a16="http://schemas.microsoft.com/office/drawing/2014/main" id="{0709B094-5D00-2294-980D-F60AA31DA4C0}"/>
                </a:ext>
              </a:extLst>
            </p:cNvPr>
            <p:cNvSpPr txBox="1"/>
            <p:nvPr/>
          </p:nvSpPr>
          <p:spPr>
            <a:xfrm>
              <a:off x="5365020" y="305681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10" name="Google Shape;2196;p69">
              <a:extLst>
                <a:ext uri="{FF2B5EF4-FFF2-40B4-BE49-F238E27FC236}">
                  <a16:creationId xmlns:a16="http://schemas.microsoft.com/office/drawing/2014/main" id="{26436A6C-F1A7-04D7-73CF-574C2BADCD46}"/>
                </a:ext>
              </a:extLst>
            </p:cNvPr>
            <p:cNvSpPr txBox="1"/>
            <p:nvPr/>
          </p:nvSpPr>
          <p:spPr>
            <a:xfrm>
              <a:off x="5337692" y="306176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11" name="Google Shape;2197;p69">
              <a:extLst>
                <a:ext uri="{FF2B5EF4-FFF2-40B4-BE49-F238E27FC236}">
                  <a16:creationId xmlns:a16="http://schemas.microsoft.com/office/drawing/2014/main" id="{74255AA5-00C9-47F1-FB66-D6BD69CD044E}"/>
                </a:ext>
              </a:extLst>
            </p:cNvPr>
            <p:cNvSpPr txBox="1"/>
            <p:nvPr/>
          </p:nvSpPr>
          <p:spPr>
            <a:xfrm>
              <a:off x="5318871" y="306172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12" name="Google Shape;2198;p69">
              <a:extLst>
                <a:ext uri="{FF2B5EF4-FFF2-40B4-BE49-F238E27FC236}">
                  <a16:creationId xmlns:a16="http://schemas.microsoft.com/office/drawing/2014/main" id="{E4413B14-A6EF-3AFD-7E51-6ED4ECDDEE0E}"/>
                </a:ext>
              </a:extLst>
            </p:cNvPr>
            <p:cNvSpPr txBox="1"/>
            <p:nvPr/>
          </p:nvSpPr>
          <p:spPr>
            <a:xfrm>
              <a:off x="4983347" y="325132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13" name="Google Shape;2199;p69">
              <a:extLst>
                <a:ext uri="{FF2B5EF4-FFF2-40B4-BE49-F238E27FC236}">
                  <a16:creationId xmlns:a16="http://schemas.microsoft.com/office/drawing/2014/main" id="{E6D67811-9C68-6D38-092C-E6D86860EB87}"/>
                </a:ext>
              </a:extLst>
            </p:cNvPr>
            <p:cNvSpPr txBox="1"/>
            <p:nvPr/>
          </p:nvSpPr>
          <p:spPr>
            <a:xfrm>
              <a:off x="5001203" y="324110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14" name="Google Shape;2200;p69">
              <a:extLst>
                <a:ext uri="{FF2B5EF4-FFF2-40B4-BE49-F238E27FC236}">
                  <a16:creationId xmlns:a16="http://schemas.microsoft.com/office/drawing/2014/main" id="{2C0C7A18-0E72-4AD0-9F35-1535BDDC5617}"/>
                </a:ext>
              </a:extLst>
            </p:cNvPr>
            <p:cNvSpPr txBox="1"/>
            <p:nvPr/>
          </p:nvSpPr>
          <p:spPr>
            <a:xfrm>
              <a:off x="5025500" y="320623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15" name="Google Shape;2201;p69">
              <a:extLst>
                <a:ext uri="{FF2B5EF4-FFF2-40B4-BE49-F238E27FC236}">
                  <a16:creationId xmlns:a16="http://schemas.microsoft.com/office/drawing/2014/main" id="{624429B5-B6E7-07A8-7716-F66110A14282}"/>
                </a:ext>
              </a:extLst>
            </p:cNvPr>
            <p:cNvSpPr txBox="1"/>
            <p:nvPr/>
          </p:nvSpPr>
          <p:spPr>
            <a:xfrm>
              <a:off x="5030045" y="320283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16" name="Google Shape;2202;p69">
              <a:extLst>
                <a:ext uri="{FF2B5EF4-FFF2-40B4-BE49-F238E27FC236}">
                  <a16:creationId xmlns:a16="http://schemas.microsoft.com/office/drawing/2014/main" id="{B964F31D-D2FF-7116-C7CA-E3AE45FAE0CB}"/>
                </a:ext>
              </a:extLst>
            </p:cNvPr>
            <p:cNvSpPr txBox="1"/>
            <p:nvPr/>
          </p:nvSpPr>
          <p:spPr>
            <a:xfrm>
              <a:off x="5041518" y="318986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17" name="Google Shape;2203;p69">
              <a:extLst>
                <a:ext uri="{FF2B5EF4-FFF2-40B4-BE49-F238E27FC236}">
                  <a16:creationId xmlns:a16="http://schemas.microsoft.com/office/drawing/2014/main" id="{B605B2D6-A6A4-4E6A-F69D-6006984C554E}"/>
                </a:ext>
              </a:extLst>
            </p:cNvPr>
            <p:cNvSpPr txBox="1"/>
            <p:nvPr/>
          </p:nvSpPr>
          <p:spPr>
            <a:xfrm>
              <a:off x="5060842" y="316746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18" name="Google Shape;2204;p69">
              <a:extLst>
                <a:ext uri="{FF2B5EF4-FFF2-40B4-BE49-F238E27FC236}">
                  <a16:creationId xmlns:a16="http://schemas.microsoft.com/office/drawing/2014/main" id="{EA58B22F-B055-1655-4D0B-B1C0E2521302}"/>
                </a:ext>
              </a:extLst>
            </p:cNvPr>
            <p:cNvSpPr txBox="1"/>
            <p:nvPr/>
          </p:nvSpPr>
          <p:spPr>
            <a:xfrm>
              <a:off x="5099764" y="316795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19" name="Google Shape;2205;p69">
              <a:extLst>
                <a:ext uri="{FF2B5EF4-FFF2-40B4-BE49-F238E27FC236}">
                  <a16:creationId xmlns:a16="http://schemas.microsoft.com/office/drawing/2014/main" id="{F96FCE87-5D5A-D3E9-38FC-1D942C8A8B64}"/>
                </a:ext>
              </a:extLst>
            </p:cNvPr>
            <p:cNvSpPr txBox="1"/>
            <p:nvPr/>
          </p:nvSpPr>
          <p:spPr>
            <a:xfrm>
              <a:off x="5109112" y="316292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20" name="Google Shape;2206;p69">
              <a:extLst>
                <a:ext uri="{FF2B5EF4-FFF2-40B4-BE49-F238E27FC236}">
                  <a16:creationId xmlns:a16="http://schemas.microsoft.com/office/drawing/2014/main" id="{821C40F9-3F7C-3B7B-76B5-32DEE3819002}"/>
                </a:ext>
              </a:extLst>
            </p:cNvPr>
            <p:cNvSpPr txBox="1"/>
            <p:nvPr/>
          </p:nvSpPr>
          <p:spPr>
            <a:xfrm>
              <a:off x="5137766" y="314109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21" name="Google Shape;2207;p69">
              <a:extLst>
                <a:ext uri="{FF2B5EF4-FFF2-40B4-BE49-F238E27FC236}">
                  <a16:creationId xmlns:a16="http://schemas.microsoft.com/office/drawing/2014/main" id="{73592786-7144-7A17-54CA-4D0D39FDE8B6}"/>
                </a:ext>
              </a:extLst>
            </p:cNvPr>
            <p:cNvSpPr txBox="1"/>
            <p:nvPr/>
          </p:nvSpPr>
          <p:spPr>
            <a:xfrm>
              <a:off x="5166277" y="313560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22" name="Google Shape;2208;p69">
              <a:extLst>
                <a:ext uri="{FF2B5EF4-FFF2-40B4-BE49-F238E27FC236}">
                  <a16:creationId xmlns:a16="http://schemas.microsoft.com/office/drawing/2014/main" id="{351AF9D2-AE1B-DE63-8A07-648C4D54E9C8}"/>
                </a:ext>
              </a:extLst>
            </p:cNvPr>
            <p:cNvSpPr txBox="1"/>
            <p:nvPr/>
          </p:nvSpPr>
          <p:spPr>
            <a:xfrm>
              <a:off x="5171568" y="313586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23" name="Google Shape;2209;p69">
              <a:extLst>
                <a:ext uri="{FF2B5EF4-FFF2-40B4-BE49-F238E27FC236}">
                  <a16:creationId xmlns:a16="http://schemas.microsoft.com/office/drawing/2014/main" id="{F7347436-87EE-9C74-7C3F-5E9E9F8DBA26}"/>
                </a:ext>
              </a:extLst>
            </p:cNvPr>
            <p:cNvSpPr txBox="1"/>
            <p:nvPr/>
          </p:nvSpPr>
          <p:spPr>
            <a:xfrm>
              <a:off x="5185802" y="313644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24" name="Google Shape;2210;p69">
              <a:extLst>
                <a:ext uri="{FF2B5EF4-FFF2-40B4-BE49-F238E27FC236}">
                  <a16:creationId xmlns:a16="http://schemas.microsoft.com/office/drawing/2014/main" id="{64F1AC7A-668A-2212-E354-88D398135A60}"/>
                </a:ext>
              </a:extLst>
            </p:cNvPr>
            <p:cNvSpPr txBox="1"/>
            <p:nvPr/>
          </p:nvSpPr>
          <p:spPr>
            <a:xfrm>
              <a:off x="5211573" y="311659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25" name="Google Shape;2211;p69">
              <a:extLst>
                <a:ext uri="{FF2B5EF4-FFF2-40B4-BE49-F238E27FC236}">
                  <a16:creationId xmlns:a16="http://schemas.microsoft.com/office/drawing/2014/main" id="{2B4BA958-F0CE-5301-B996-04CD9C29218E}"/>
                </a:ext>
              </a:extLst>
            </p:cNvPr>
            <p:cNvSpPr txBox="1"/>
            <p:nvPr/>
          </p:nvSpPr>
          <p:spPr>
            <a:xfrm>
              <a:off x="5225456" y="311278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26" name="Google Shape;2212;p69">
              <a:extLst>
                <a:ext uri="{FF2B5EF4-FFF2-40B4-BE49-F238E27FC236}">
                  <a16:creationId xmlns:a16="http://schemas.microsoft.com/office/drawing/2014/main" id="{189EB5E5-5FF0-BC3F-8BB7-DB3D827F00C9}"/>
                </a:ext>
              </a:extLst>
            </p:cNvPr>
            <p:cNvSpPr txBox="1"/>
            <p:nvPr/>
          </p:nvSpPr>
          <p:spPr>
            <a:xfrm>
              <a:off x="5244118" y="310475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27" name="Google Shape;2213;p69">
              <a:extLst>
                <a:ext uri="{FF2B5EF4-FFF2-40B4-BE49-F238E27FC236}">
                  <a16:creationId xmlns:a16="http://schemas.microsoft.com/office/drawing/2014/main" id="{20514FF1-4F56-E8BB-59EB-5351D3F0FBAA}"/>
                </a:ext>
              </a:extLst>
            </p:cNvPr>
            <p:cNvSpPr txBox="1"/>
            <p:nvPr/>
          </p:nvSpPr>
          <p:spPr>
            <a:xfrm>
              <a:off x="5300425" y="307331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28" name="Google Shape;2214;p69">
              <a:extLst>
                <a:ext uri="{FF2B5EF4-FFF2-40B4-BE49-F238E27FC236}">
                  <a16:creationId xmlns:a16="http://schemas.microsoft.com/office/drawing/2014/main" id="{9AF7F36D-EFCF-CC99-900D-CB14D650F869}"/>
                </a:ext>
              </a:extLst>
            </p:cNvPr>
            <p:cNvSpPr txBox="1"/>
            <p:nvPr/>
          </p:nvSpPr>
          <p:spPr>
            <a:xfrm>
              <a:off x="5293375" y="308230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29" name="Google Shape;2215;p69">
              <a:extLst>
                <a:ext uri="{FF2B5EF4-FFF2-40B4-BE49-F238E27FC236}">
                  <a16:creationId xmlns:a16="http://schemas.microsoft.com/office/drawing/2014/main" id="{10D324F7-95B5-CC89-CB78-96CBA6B25F55}"/>
                </a:ext>
              </a:extLst>
            </p:cNvPr>
            <p:cNvSpPr txBox="1"/>
            <p:nvPr/>
          </p:nvSpPr>
          <p:spPr>
            <a:xfrm>
              <a:off x="5278106" y="308766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30" name="Google Shape;2216;p69">
              <a:extLst>
                <a:ext uri="{FF2B5EF4-FFF2-40B4-BE49-F238E27FC236}">
                  <a16:creationId xmlns:a16="http://schemas.microsoft.com/office/drawing/2014/main" id="{6753B658-279C-7EF9-1A5E-8F356B2B7A78}"/>
                </a:ext>
              </a:extLst>
            </p:cNvPr>
            <p:cNvSpPr txBox="1"/>
            <p:nvPr/>
          </p:nvSpPr>
          <p:spPr>
            <a:xfrm>
              <a:off x="5261991" y="309551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grpSp>
      <p:graphicFrame>
        <p:nvGraphicFramePr>
          <p:cNvPr id="431" name="Google Shape;2217;p69">
            <a:extLst>
              <a:ext uri="{FF2B5EF4-FFF2-40B4-BE49-F238E27FC236}">
                <a16:creationId xmlns:a16="http://schemas.microsoft.com/office/drawing/2014/main" id="{8337ECF9-6A40-5919-1792-DA63DB518E97}"/>
              </a:ext>
            </a:extLst>
          </p:cNvPr>
          <p:cNvGraphicFramePr/>
          <p:nvPr/>
        </p:nvGraphicFramePr>
        <p:xfrm>
          <a:off x="4673595" y="1562369"/>
          <a:ext cx="4297910" cy="2157172"/>
        </p:xfrm>
        <a:graphic>
          <a:graphicData uri="http://schemas.openxmlformats.org/drawingml/2006/chart">
            <c:chart xmlns:c="http://schemas.openxmlformats.org/drawingml/2006/chart" xmlns:r="http://schemas.openxmlformats.org/officeDocument/2006/relationships" r:id="rId4"/>
          </a:graphicData>
        </a:graphic>
      </p:graphicFrame>
      <p:sp>
        <p:nvSpPr>
          <p:cNvPr id="432" name="Google Shape;2220;p69">
            <a:extLst>
              <a:ext uri="{FF2B5EF4-FFF2-40B4-BE49-F238E27FC236}">
                <a16:creationId xmlns:a16="http://schemas.microsoft.com/office/drawing/2014/main" id="{82DF5594-9AEA-8318-96AB-4C7F4AF95840}"/>
              </a:ext>
            </a:extLst>
          </p:cNvPr>
          <p:cNvSpPr txBox="1"/>
          <p:nvPr/>
        </p:nvSpPr>
        <p:spPr>
          <a:xfrm>
            <a:off x="4109210" y="296646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1"/>
                </a:solidFill>
                <a:latin typeface="Arial"/>
                <a:ea typeface="Arial"/>
                <a:cs typeface="Arial"/>
                <a:sym typeface="Arial"/>
              </a:rPr>
              <a:t>l</a:t>
            </a:r>
            <a:endParaRPr/>
          </a:p>
        </p:txBody>
      </p:sp>
      <p:sp>
        <p:nvSpPr>
          <p:cNvPr id="433" name="Google Shape;2221;p69">
            <a:extLst>
              <a:ext uri="{FF2B5EF4-FFF2-40B4-BE49-F238E27FC236}">
                <a16:creationId xmlns:a16="http://schemas.microsoft.com/office/drawing/2014/main" id="{BF1A9169-6697-62CC-52BB-E7E079E1DBEB}"/>
              </a:ext>
            </a:extLst>
          </p:cNvPr>
          <p:cNvSpPr/>
          <p:nvPr/>
        </p:nvSpPr>
        <p:spPr>
          <a:xfrm>
            <a:off x="884427" y="2966849"/>
            <a:ext cx="3384550" cy="419100"/>
          </a:xfrm>
          <a:custGeom>
            <a:avLst/>
            <a:gdLst/>
            <a:ahLst/>
            <a:cxnLst/>
            <a:rect l="l" t="t" r="r" b="b"/>
            <a:pathLst>
              <a:path w="3384550" h="419100" extrusionOk="0">
                <a:moveTo>
                  <a:pt x="0" y="419100"/>
                </a:moveTo>
                <a:lnTo>
                  <a:pt x="63500" y="419100"/>
                </a:lnTo>
                <a:lnTo>
                  <a:pt x="63500" y="377825"/>
                </a:lnTo>
                <a:lnTo>
                  <a:pt x="133350" y="377825"/>
                </a:lnTo>
                <a:lnTo>
                  <a:pt x="133350" y="355600"/>
                </a:lnTo>
                <a:lnTo>
                  <a:pt x="228600" y="355600"/>
                </a:lnTo>
                <a:lnTo>
                  <a:pt x="228600" y="346075"/>
                </a:lnTo>
                <a:lnTo>
                  <a:pt x="311150" y="346075"/>
                </a:lnTo>
                <a:lnTo>
                  <a:pt x="311150" y="323850"/>
                </a:lnTo>
                <a:lnTo>
                  <a:pt x="387350" y="323850"/>
                </a:lnTo>
                <a:lnTo>
                  <a:pt x="387350" y="307975"/>
                </a:lnTo>
                <a:lnTo>
                  <a:pt x="501650" y="307975"/>
                </a:lnTo>
                <a:lnTo>
                  <a:pt x="501650" y="298450"/>
                </a:lnTo>
                <a:lnTo>
                  <a:pt x="682625" y="298450"/>
                </a:lnTo>
                <a:lnTo>
                  <a:pt x="682625" y="288925"/>
                </a:lnTo>
                <a:lnTo>
                  <a:pt x="803275" y="288925"/>
                </a:lnTo>
                <a:lnTo>
                  <a:pt x="803275" y="288925"/>
                </a:lnTo>
                <a:lnTo>
                  <a:pt x="898525" y="288925"/>
                </a:lnTo>
                <a:lnTo>
                  <a:pt x="898525" y="288925"/>
                </a:lnTo>
                <a:lnTo>
                  <a:pt x="1044575" y="288925"/>
                </a:lnTo>
                <a:lnTo>
                  <a:pt x="1044575" y="254000"/>
                </a:lnTo>
                <a:lnTo>
                  <a:pt x="1149350" y="254000"/>
                </a:lnTo>
                <a:lnTo>
                  <a:pt x="1149350" y="247650"/>
                </a:lnTo>
                <a:lnTo>
                  <a:pt x="1206500" y="247650"/>
                </a:lnTo>
                <a:lnTo>
                  <a:pt x="1206500" y="241300"/>
                </a:lnTo>
                <a:lnTo>
                  <a:pt x="1263650" y="241300"/>
                </a:lnTo>
                <a:lnTo>
                  <a:pt x="1263650" y="222250"/>
                </a:lnTo>
                <a:lnTo>
                  <a:pt x="1454150" y="222250"/>
                </a:lnTo>
                <a:lnTo>
                  <a:pt x="1460500" y="222250"/>
                </a:lnTo>
                <a:lnTo>
                  <a:pt x="1485900" y="222250"/>
                </a:lnTo>
                <a:lnTo>
                  <a:pt x="1485900" y="209550"/>
                </a:lnTo>
                <a:lnTo>
                  <a:pt x="1584325" y="209550"/>
                </a:lnTo>
                <a:lnTo>
                  <a:pt x="1584325" y="200025"/>
                </a:lnTo>
                <a:lnTo>
                  <a:pt x="1685925" y="200025"/>
                </a:lnTo>
                <a:lnTo>
                  <a:pt x="1685925" y="200025"/>
                </a:lnTo>
                <a:lnTo>
                  <a:pt x="1685925" y="180975"/>
                </a:lnTo>
                <a:lnTo>
                  <a:pt x="1800225" y="180975"/>
                </a:lnTo>
                <a:lnTo>
                  <a:pt x="1800225" y="168275"/>
                </a:lnTo>
                <a:lnTo>
                  <a:pt x="1895475" y="168275"/>
                </a:lnTo>
                <a:lnTo>
                  <a:pt x="1905000" y="158750"/>
                </a:lnTo>
                <a:lnTo>
                  <a:pt x="2143125" y="158750"/>
                </a:lnTo>
                <a:lnTo>
                  <a:pt x="2143125" y="149225"/>
                </a:lnTo>
                <a:lnTo>
                  <a:pt x="2260600" y="149225"/>
                </a:lnTo>
                <a:lnTo>
                  <a:pt x="2260600" y="123825"/>
                </a:lnTo>
                <a:lnTo>
                  <a:pt x="2444750" y="123825"/>
                </a:lnTo>
                <a:lnTo>
                  <a:pt x="2444750" y="104775"/>
                </a:lnTo>
                <a:lnTo>
                  <a:pt x="2543175" y="104775"/>
                </a:lnTo>
                <a:lnTo>
                  <a:pt x="2543175" y="85725"/>
                </a:lnTo>
                <a:lnTo>
                  <a:pt x="2616200" y="85725"/>
                </a:lnTo>
                <a:lnTo>
                  <a:pt x="2616200" y="63500"/>
                </a:lnTo>
                <a:lnTo>
                  <a:pt x="2708275" y="63500"/>
                </a:lnTo>
                <a:lnTo>
                  <a:pt x="2708275" y="44450"/>
                </a:lnTo>
                <a:lnTo>
                  <a:pt x="2873375" y="44450"/>
                </a:lnTo>
                <a:lnTo>
                  <a:pt x="2873375" y="0"/>
                </a:lnTo>
                <a:lnTo>
                  <a:pt x="3384550" y="0"/>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accent3"/>
              </a:solidFill>
              <a:latin typeface="Arial"/>
              <a:ea typeface="Arial"/>
              <a:cs typeface="Arial"/>
              <a:sym typeface="Arial"/>
            </a:endParaRPr>
          </a:p>
        </p:txBody>
      </p:sp>
      <p:grpSp>
        <p:nvGrpSpPr>
          <p:cNvPr id="434" name="Google Shape;2222;p69">
            <a:extLst>
              <a:ext uri="{FF2B5EF4-FFF2-40B4-BE49-F238E27FC236}">
                <a16:creationId xmlns:a16="http://schemas.microsoft.com/office/drawing/2014/main" id="{3F34EC7F-236A-CBDC-CDC7-C50FD3756D81}"/>
              </a:ext>
            </a:extLst>
          </p:cNvPr>
          <p:cNvGrpSpPr/>
          <p:nvPr/>
        </p:nvGrpSpPr>
        <p:grpSpPr>
          <a:xfrm>
            <a:off x="797936" y="2879374"/>
            <a:ext cx="3553290" cy="600253"/>
            <a:chOff x="805685" y="2871630"/>
            <a:chExt cx="3553290" cy="600254"/>
          </a:xfrm>
        </p:grpSpPr>
        <p:sp>
          <p:nvSpPr>
            <p:cNvPr id="435" name="Google Shape;2223;p69">
              <a:extLst>
                <a:ext uri="{FF2B5EF4-FFF2-40B4-BE49-F238E27FC236}">
                  <a16:creationId xmlns:a16="http://schemas.microsoft.com/office/drawing/2014/main" id="{1AB56BA8-AADF-9C17-AEA7-2AF9032BD87C}"/>
                </a:ext>
              </a:extLst>
            </p:cNvPr>
            <p:cNvSpPr txBox="1"/>
            <p:nvPr/>
          </p:nvSpPr>
          <p:spPr>
            <a:xfrm>
              <a:off x="4153470"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36" name="Google Shape;2224;p69">
              <a:extLst>
                <a:ext uri="{FF2B5EF4-FFF2-40B4-BE49-F238E27FC236}">
                  <a16:creationId xmlns:a16="http://schemas.microsoft.com/office/drawing/2014/main" id="{16992274-6F0D-46CB-8C3B-5989BA826CA2}"/>
                </a:ext>
              </a:extLst>
            </p:cNvPr>
            <p:cNvSpPr txBox="1"/>
            <p:nvPr/>
          </p:nvSpPr>
          <p:spPr>
            <a:xfrm>
              <a:off x="4118086"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37" name="Google Shape;2225;p69">
              <a:extLst>
                <a:ext uri="{FF2B5EF4-FFF2-40B4-BE49-F238E27FC236}">
                  <a16:creationId xmlns:a16="http://schemas.microsoft.com/office/drawing/2014/main" id="{2AABA2BD-FADE-97FA-AEB4-73F783BBE14C}"/>
                </a:ext>
              </a:extLst>
            </p:cNvPr>
            <p:cNvSpPr txBox="1"/>
            <p:nvPr/>
          </p:nvSpPr>
          <p:spPr>
            <a:xfrm>
              <a:off x="4082318"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38" name="Google Shape;2226;p69">
              <a:extLst>
                <a:ext uri="{FF2B5EF4-FFF2-40B4-BE49-F238E27FC236}">
                  <a16:creationId xmlns:a16="http://schemas.microsoft.com/office/drawing/2014/main" id="{3CB92E59-9294-03B9-FF67-7CA2D82F4B14}"/>
                </a:ext>
              </a:extLst>
            </p:cNvPr>
            <p:cNvSpPr txBox="1"/>
            <p:nvPr/>
          </p:nvSpPr>
          <p:spPr>
            <a:xfrm>
              <a:off x="4056469"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39" name="Google Shape;2227;p69">
              <a:extLst>
                <a:ext uri="{FF2B5EF4-FFF2-40B4-BE49-F238E27FC236}">
                  <a16:creationId xmlns:a16="http://schemas.microsoft.com/office/drawing/2014/main" id="{14204061-29BF-2486-34D7-EFF8FFBC33D8}"/>
                </a:ext>
              </a:extLst>
            </p:cNvPr>
            <p:cNvSpPr txBox="1"/>
            <p:nvPr/>
          </p:nvSpPr>
          <p:spPr>
            <a:xfrm>
              <a:off x="4046934" y="287163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40" name="Google Shape;2228;p69">
              <a:extLst>
                <a:ext uri="{FF2B5EF4-FFF2-40B4-BE49-F238E27FC236}">
                  <a16:creationId xmlns:a16="http://schemas.microsoft.com/office/drawing/2014/main" id="{70A29DDA-20F7-46C1-3736-1D9230489DC5}"/>
                </a:ext>
              </a:extLst>
            </p:cNvPr>
            <p:cNvSpPr txBox="1"/>
            <p:nvPr/>
          </p:nvSpPr>
          <p:spPr>
            <a:xfrm>
              <a:off x="4007382"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41" name="Google Shape;2229;p69">
              <a:extLst>
                <a:ext uri="{FF2B5EF4-FFF2-40B4-BE49-F238E27FC236}">
                  <a16:creationId xmlns:a16="http://schemas.microsoft.com/office/drawing/2014/main" id="{E52D56FA-EA7F-913B-1305-7C0225413913}"/>
                </a:ext>
              </a:extLst>
            </p:cNvPr>
            <p:cNvSpPr txBox="1"/>
            <p:nvPr/>
          </p:nvSpPr>
          <p:spPr>
            <a:xfrm>
              <a:off x="3992265"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42" name="Google Shape;2230;p69">
              <a:extLst>
                <a:ext uri="{FF2B5EF4-FFF2-40B4-BE49-F238E27FC236}">
                  <a16:creationId xmlns:a16="http://schemas.microsoft.com/office/drawing/2014/main" id="{D9697042-D377-9070-BCC7-916E3F3F5435}"/>
                </a:ext>
              </a:extLst>
            </p:cNvPr>
            <p:cNvSpPr txBox="1"/>
            <p:nvPr/>
          </p:nvSpPr>
          <p:spPr>
            <a:xfrm>
              <a:off x="3954671"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43" name="Google Shape;2231;p69">
              <a:extLst>
                <a:ext uri="{FF2B5EF4-FFF2-40B4-BE49-F238E27FC236}">
                  <a16:creationId xmlns:a16="http://schemas.microsoft.com/office/drawing/2014/main" id="{6806311F-42ED-4202-C80B-CBE85C362DE5}"/>
                </a:ext>
              </a:extLst>
            </p:cNvPr>
            <p:cNvSpPr txBox="1"/>
            <p:nvPr/>
          </p:nvSpPr>
          <p:spPr>
            <a:xfrm>
              <a:off x="3911588"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44" name="Google Shape;2232;p69">
              <a:extLst>
                <a:ext uri="{FF2B5EF4-FFF2-40B4-BE49-F238E27FC236}">
                  <a16:creationId xmlns:a16="http://schemas.microsoft.com/office/drawing/2014/main" id="{F4185548-125A-3217-1037-F6CFCCF12AA1}"/>
                </a:ext>
              </a:extLst>
            </p:cNvPr>
            <p:cNvSpPr txBox="1"/>
            <p:nvPr/>
          </p:nvSpPr>
          <p:spPr>
            <a:xfrm>
              <a:off x="3869624"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45" name="Google Shape;2233;p69">
              <a:extLst>
                <a:ext uri="{FF2B5EF4-FFF2-40B4-BE49-F238E27FC236}">
                  <a16:creationId xmlns:a16="http://schemas.microsoft.com/office/drawing/2014/main" id="{DE956C83-C64E-BDF3-69CF-C08583315C0B}"/>
                </a:ext>
              </a:extLst>
            </p:cNvPr>
            <p:cNvSpPr txBox="1"/>
            <p:nvPr/>
          </p:nvSpPr>
          <p:spPr>
            <a:xfrm>
              <a:off x="3858268"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46" name="Google Shape;2234;p69">
              <a:extLst>
                <a:ext uri="{FF2B5EF4-FFF2-40B4-BE49-F238E27FC236}">
                  <a16:creationId xmlns:a16="http://schemas.microsoft.com/office/drawing/2014/main" id="{CA0C9417-16EA-384E-D54B-C70F86A44918}"/>
                </a:ext>
              </a:extLst>
            </p:cNvPr>
            <p:cNvSpPr txBox="1"/>
            <p:nvPr/>
          </p:nvSpPr>
          <p:spPr>
            <a:xfrm>
              <a:off x="3840436"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47" name="Google Shape;2235;p69">
              <a:extLst>
                <a:ext uri="{FF2B5EF4-FFF2-40B4-BE49-F238E27FC236}">
                  <a16:creationId xmlns:a16="http://schemas.microsoft.com/office/drawing/2014/main" id="{E077CA6C-B493-B84F-24B0-AA596289EE1A}"/>
                </a:ext>
              </a:extLst>
            </p:cNvPr>
            <p:cNvSpPr txBox="1"/>
            <p:nvPr/>
          </p:nvSpPr>
          <p:spPr>
            <a:xfrm>
              <a:off x="3814071"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48" name="Google Shape;2236;p69">
              <a:extLst>
                <a:ext uri="{FF2B5EF4-FFF2-40B4-BE49-F238E27FC236}">
                  <a16:creationId xmlns:a16="http://schemas.microsoft.com/office/drawing/2014/main" id="{33EAC01D-FD42-32E9-9525-0C062E7E16BA}"/>
                </a:ext>
              </a:extLst>
            </p:cNvPr>
            <p:cNvSpPr txBox="1"/>
            <p:nvPr/>
          </p:nvSpPr>
          <p:spPr>
            <a:xfrm>
              <a:off x="3797288" y="287163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49" name="Google Shape;2237;p69">
              <a:extLst>
                <a:ext uri="{FF2B5EF4-FFF2-40B4-BE49-F238E27FC236}">
                  <a16:creationId xmlns:a16="http://schemas.microsoft.com/office/drawing/2014/main" id="{B4ABF3DC-4BD1-99EF-F671-3B471B608321}"/>
                </a:ext>
              </a:extLst>
            </p:cNvPr>
            <p:cNvSpPr txBox="1"/>
            <p:nvPr/>
          </p:nvSpPr>
          <p:spPr>
            <a:xfrm>
              <a:off x="3790039"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50" name="Google Shape;2238;p69">
              <a:extLst>
                <a:ext uri="{FF2B5EF4-FFF2-40B4-BE49-F238E27FC236}">
                  <a16:creationId xmlns:a16="http://schemas.microsoft.com/office/drawing/2014/main" id="{2C84B411-0692-D5E2-A10D-B28235BE3159}"/>
                </a:ext>
              </a:extLst>
            </p:cNvPr>
            <p:cNvSpPr txBox="1"/>
            <p:nvPr/>
          </p:nvSpPr>
          <p:spPr>
            <a:xfrm>
              <a:off x="3777562"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51" name="Google Shape;2239;p69">
              <a:extLst>
                <a:ext uri="{FF2B5EF4-FFF2-40B4-BE49-F238E27FC236}">
                  <a16:creationId xmlns:a16="http://schemas.microsoft.com/office/drawing/2014/main" id="{9999B6CC-9EEB-5359-1D09-7B9F00B33E0C}"/>
                </a:ext>
              </a:extLst>
            </p:cNvPr>
            <p:cNvSpPr txBox="1"/>
            <p:nvPr/>
          </p:nvSpPr>
          <p:spPr>
            <a:xfrm>
              <a:off x="3761194" y="287331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52" name="Google Shape;2240;p69">
              <a:extLst>
                <a:ext uri="{FF2B5EF4-FFF2-40B4-BE49-F238E27FC236}">
                  <a16:creationId xmlns:a16="http://schemas.microsoft.com/office/drawing/2014/main" id="{4D340EF6-E4FF-E288-262D-15CFC134AA39}"/>
                </a:ext>
              </a:extLst>
            </p:cNvPr>
            <p:cNvSpPr txBox="1"/>
            <p:nvPr/>
          </p:nvSpPr>
          <p:spPr>
            <a:xfrm>
              <a:off x="3742451"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53" name="Google Shape;2241;p69">
              <a:extLst>
                <a:ext uri="{FF2B5EF4-FFF2-40B4-BE49-F238E27FC236}">
                  <a16:creationId xmlns:a16="http://schemas.microsoft.com/office/drawing/2014/main" id="{440F8330-BBD1-98C2-6E17-9A5C2EFF2BFA}"/>
                </a:ext>
              </a:extLst>
            </p:cNvPr>
            <p:cNvSpPr txBox="1"/>
            <p:nvPr/>
          </p:nvSpPr>
          <p:spPr>
            <a:xfrm>
              <a:off x="3725962"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54" name="Google Shape;2242;p69">
              <a:extLst>
                <a:ext uri="{FF2B5EF4-FFF2-40B4-BE49-F238E27FC236}">
                  <a16:creationId xmlns:a16="http://schemas.microsoft.com/office/drawing/2014/main" id="{4E58F7BF-7E1E-0035-F871-52DFF1E24210}"/>
                </a:ext>
              </a:extLst>
            </p:cNvPr>
            <p:cNvSpPr txBox="1"/>
            <p:nvPr/>
          </p:nvSpPr>
          <p:spPr>
            <a:xfrm>
              <a:off x="3707647" y="287163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55" name="Google Shape;2243;p69">
              <a:extLst>
                <a:ext uri="{FF2B5EF4-FFF2-40B4-BE49-F238E27FC236}">
                  <a16:creationId xmlns:a16="http://schemas.microsoft.com/office/drawing/2014/main" id="{FBFC4F17-7CB4-4E55-39E2-C919A87FE9CB}"/>
                </a:ext>
              </a:extLst>
            </p:cNvPr>
            <p:cNvSpPr txBox="1"/>
            <p:nvPr/>
          </p:nvSpPr>
          <p:spPr>
            <a:xfrm>
              <a:off x="3662225" y="287649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56" name="Google Shape;2244;p69">
              <a:extLst>
                <a:ext uri="{FF2B5EF4-FFF2-40B4-BE49-F238E27FC236}">
                  <a16:creationId xmlns:a16="http://schemas.microsoft.com/office/drawing/2014/main" id="{37FA8765-D437-020B-2B65-FD903BA65059}"/>
                </a:ext>
              </a:extLst>
            </p:cNvPr>
            <p:cNvSpPr txBox="1"/>
            <p:nvPr/>
          </p:nvSpPr>
          <p:spPr>
            <a:xfrm>
              <a:off x="3679120" y="287480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57" name="Google Shape;2245;p69">
              <a:extLst>
                <a:ext uri="{FF2B5EF4-FFF2-40B4-BE49-F238E27FC236}">
                  <a16:creationId xmlns:a16="http://schemas.microsoft.com/office/drawing/2014/main" id="{32DDD5DB-ECDA-3C8B-D098-F981AE467CC1}"/>
                </a:ext>
              </a:extLst>
            </p:cNvPr>
            <p:cNvSpPr txBox="1"/>
            <p:nvPr/>
          </p:nvSpPr>
          <p:spPr>
            <a:xfrm>
              <a:off x="3694109" y="28731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58" name="Google Shape;2246;p69">
              <a:extLst>
                <a:ext uri="{FF2B5EF4-FFF2-40B4-BE49-F238E27FC236}">
                  <a16:creationId xmlns:a16="http://schemas.microsoft.com/office/drawing/2014/main" id="{D5567582-865A-3B6E-AC50-EDBA409B5BD2}"/>
                </a:ext>
              </a:extLst>
            </p:cNvPr>
            <p:cNvSpPr txBox="1"/>
            <p:nvPr/>
          </p:nvSpPr>
          <p:spPr>
            <a:xfrm>
              <a:off x="3630587" y="29124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59" name="Google Shape;2247;p69">
              <a:extLst>
                <a:ext uri="{FF2B5EF4-FFF2-40B4-BE49-F238E27FC236}">
                  <a16:creationId xmlns:a16="http://schemas.microsoft.com/office/drawing/2014/main" id="{D174071B-76FB-D60F-5551-A6A59EEA28FC}"/>
                </a:ext>
              </a:extLst>
            </p:cNvPr>
            <p:cNvSpPr txBox="1"/>
            <p:nvPr/>
          </p:nvSpPr>
          <p:spPr>
            <a:xfrm>
              <a:off x="3627827" y="291201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60" name="Google Shape;2248;p69">
              <a:extLst>
                <a:ext uri="{FF2B5EF4-FFF2-40B4-BE49-F238E27FC236}">
                  <a16:creationId xmlns:a16="http://schemas.microsoft.com/office/drawing/2014/main" id="{B501B0EB-F9BA-443F-2732-5A35173EDF86}"/>
                </a:ext>
              </a:extLst>
            </p:cNvPr>
            <p:cNvSpPr txBox="1"/>
            <p:nvPr/>
          </p:nvSpPr>
          <p:spPr>
            <a:xfrm>
              <a:off x="3600409" y="291519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61" name="Google Shape;2249;p69">
              <a:extLst>
                <a:ext uri="{FF2B5EF4-FFF2-40B4-BE49-F238E27FC236}">
                  <a16:creationId xmlns:a16="http://schemas.microsoft.com/office/drawing/2014/main" id="{B2E9238F-475C-88B3-E486-BE6DBD7647A6}"/>
                </a:ext>
              </a:extLst>
            </p:cNvPr>
            <p:cNvSpPr txBox="1"/>
            <p:nvPr/>
          </p:nvSpPr>
          <p:spPr>
            <a:xfrm>
              <a:off x="3597649" y="291519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62" name="Google Shape;2250;p69">
              <a:extLst>
                <a:ext uri="{FF2B5EF4-FFF2-40B4-BE49-F238E27FC236}">
                  <a16:creationId xmlns:a16="http://schemas.microsoft.com/office/drawing/2014/main" id="{20D8E7CE-2EEE-C459-4877-C9C1F8634EBF}"/>
                </a:ext>
              </a:extLst>
            </p:cNvPr>
            <p:cNvSpPr txBox="1"/>
            <p:nvPr/>
          </p:nvSpPr>
          <p:spPr>
            <a:xfrm>
              <a:off x="2557437" y="304894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63" name="Google Shape;2251;p69">
              <a:extLst>
                <a:ext uri="{FF2B5EF4-FFF2-40B4-BE49-F238E27FC236}">
                  <a16:creationId xmlns:a16="http://schemas.microsoft.com/office/drawing/2014/main" id="{2B7BD6E3-C0BC-9684-3D26-909AF0A980F7}"/>
                </a:ext>
              </a:extLst>
            </p:cNvPr>
            <p:cNvSpPr txBox="1"/>
            <p:nvPr/>
          </p:nvSpPr>
          <p:spPr>
            <a:xfrm>
              <a:off x="2554677" y="304854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64" name="Google Shape;2252;p69">
              <a:extLst>
                <a:ext uri="{FF2B5EF4-FFF2-40B4-BE49-F238E27FC236}">
                  <a16:creationId xmlns:a16="http://schemas.microsoft.com/office/drawing/2014/main" id="{ED289A87-9574-0DAD-DC75-F1D1E7061D01}"/>
                </a:ext>
              </a:extLst>
            </p:cNvPr>
            <p:cNvSpPr txBox="1"/>
            <p:nvPr/>
          </p:nvSpPr>
          <p:spPr>
            <a:xfrm>
              <a:off x="2644462" y="303870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65" name="Google Shape;2253;p69">
              <a:extLst>
                <a:ext uri="{FF2B5EF4-FFF2-40B4-BE49-F238E27FC236}">
                  <a16:creationId xmlns:a16="http://schemas.microsoft.com/office/drawing/2014/main" id="{8654BFEB-4374-C0D9-ABE2-8B8ACE06B15A}"/>
                </a:ext>
              </a:extLst>
            </p:cNvPr>
            <p:cNvSpPr txBox="1"/>
            <p:nvPr/>
          </p:nvSpPr>
          <p:spPr>
            <a:xfrm>
              <a:off x="2641702" y="303830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66" name="Google Shape;2254;p69">
              <a:extLst>
                <a:ext uri="{FF2B5EF4-FFF2-40B4-BE49-F238E27FC236}">
                  <a16:creationId xmlns:a16="http://schemas.microsoft.com/office/drawing/2014/main" id="{AF2EF1AA-DF17-9F30-8F39-3056425F71DE}"/>
                </a:ext>
              </a:extLst>
            </p:cNvPr>
            <p:cNvSpPr txBox="1"/>
            <p:nvPr/>
          </p:nvSpPr>
          <p:spPr>
            <a:xfrm>
              <a:off x="3194576" y="299273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67" name="Google Shape;2255;p69">
              <a:extLst>
                <a:ext uri="{FF2B5EF4-FFF2-40B4-BE49-F238E27FC236}">
                  <a16:creationId xmlns:a16="http://schemas.microsoft.com/office/drawing/2014/main" id="{80CDF701-57FC-72B0-C397-BFA296736993}"/>
                </a:ext>
              </a:extLst>
            </p:cNvPr>
            <p:cNvSpPr txBox="1"/>
            <p:nvPr/>
          </p:nvSpPr>
          <p:spPr>
            <a:xfrm>
              <a:off x="3191816" y="299233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68" name="Google Shape;2256;p69">
              <a:extLst>
                <a:ext uri="{FF2B5EF4-FFF2-40B4-BE49-F238E27FC236}">
                  <a16:creationId xmlns:a16="http://schemas.microsoft.com/office/drawing/2014/main" id="{F8039FB2-A436-54EC-0880-0572E670FB80}"/>
                </a:ext>
              </a:extLst>
            </p:cNvPr>
            <p:cNvSpPr txBox="1"/>
            <p:nvPr/>
          </p:nvSpPr>
          <p:spPr>
            <a:xfrm>
              <a:off x="2976959" y="301753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69" name="Google Shape;2257;p69">
              <a:extLst>
                <a:ext uri="{FF2B5EF4-FFF2-40B4-BE49-F238E27FC236}">
                  <a16:creationId xmlns:a16="http://schemas.microsoft.com/office/drawing/2014/main" id="{59A2A327-4598-E031-1AF0-7F26C35E8863}"/>
                </a:ext>
              </a:extLst>
            </p:cNvPr>
            <p:cNvSpPr txBox="1"/>
            <p:nvPr/>
          </p:nvSpPr>
          <p:spPr>
            <a:xfrm>
              <a:off x="2974199" y="301713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70" name="Google Shape;2258;p69">
              <a:extLst>
                <a:ext uri="{FF2B5EF4-FFF2-40B4-BE49-F238E27FC236}">
                  <a16:creationId xmlns:a16="http://schemas.microsoft.com/office/drawing/2014/main" id="{5EB06113-A0CE-7B6C-EFF2-13251BBBEC45}"/>
                </a:ext>
              </a:extLst>
            </p:cNvPr>
            <p:cNvSpPr txBox="1"/>
            <p:nvPr/>
          </p:nvSpPr>
          <p:spPr>
            <a:xfrm>
              <a:off x="2331278" y="307892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71" name="Google Shape;2259;p69">
              <a:extLst>
                <a:ext uri="{FF2B5EF4-FFF2-40B4-BE49-F238E27FC236}">
                  <a16:creationId xmlns:a16="http://schemas.microsoft.com/office/drawing/2014/main" id="{3A4EAE63-3788-CA74-976D-6B40EF686858}"/>
                </a:ext>
              </a:extLst>
            </p:cNvPr>
            <p:cNvSpPr txBox="1"/>
            <p:nvPr/>
          </p:nvSpPr>
          <p:spPr>
            <a:xfrm>
              <a:off x="2328518" y="307852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72" name="Google Shape;2260;p69">
              <a:extLst>
                <a:ext uri="{FF2B5EF4-FFF2-40B4-BE49-F238E27FC236}">
                  <a16:creationId xmlns:a16="http://schemas.microsoft.com/office/drawing/2014/main" id="{41621846-2C62-AB46-A0ED-63BFDB5EAFBE}"/>
                </a:ext>
              </a:extLst>
            </p:cNvPr>
            <p:cNvSpPr txBox="1"/>
            <p:nvPr/>
          </p:nvSpPr>
          <p:spPr>
            <a:xfrm>
              <a:off x="3563528" y="291201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73" name="Google Shape;2261;p69">
              <a:extLst>
                <a:ext uri="{FF2B5EF4-FFF2-40B4-BE49-F238E27FC236}">
                  <a16:creationId xmlns:a16="http://schemas.microsoft.com/office/drawing/2014/main" id="{514D8380-3BEA-74E8-5CAB-B0D24C02C86B}"/>
                </a:ext>
              </a:extLst>
            </p:cNvPr>
            <p:cNvSpPr txBox="1"/>
            <p:nvPr/>
          </p:nvSpPr>
          <p:spPr>
            <a:xfrm>
              <a:off x="3581433" y="291792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74" name="Google Shape;2262;p69">
              <a:extLst>
                <a:ext uri="{FF2B5EF4-FFF2-40B4-BE49-F238E27FC236}">
                  <a16:creationId xmlns:a16="http://schemas.microsoft.com/office/drawing/2014/main" id="{D3440E18-6073-043F-0C57-70BCFD12572F}"/>
                </a:ext>
              </a:extLst>
            </p:cNvPr>
            <p:cNvSpPr txBox="1"/>
            <p:nvPr/>
          </p:nvSpPr>
          <p:spPr>
            <a:xfrm>
              <a:off x="3549937" y="291470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75" name="Google Shape;2263;p69">
              <a:extLst>
                <a:ext uri="{FF2B5EF4-FFF2-40B4-BE49-F238E27FC236}">
                  <a16:creationId xmlns:a16="http://schemas.microsoft.com/office/drawing/2014/main" id="{A85DA92A-B913-3FB7-83CB-7DD081D4DCEF}"/>
                </a:ext>
              </a:extLst>
            </p:cNvPr>
            <p:cNvSpPr txBox="1"/>
            <p:nvPr/>
          </p:nvSpPr>
          <p:spPr>
            <a:xfrm>
              <a:off x="3547177" y="291430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76" name="Google Shape;2264;p69">
              <a:extLst>
                <a:ext uri="{FF2B5EF4-FFF2-40B4-BE49-F238E27FC236}">
                  <a16:creationId xmlns:a16="http://schemas.microsoft.com/office/drawing/2014/main" id="{4CF6B433-2CBC-B7BA-929B-E6D2D5D15803}"/>
                </a:ext>
              </a:extLst>
            </p:cNvPr>
            <p:cNvSpPr txBox="1"/>
            <p:nvPr/>
          </p:nvSpPr>
          <p:spPr>
            <a:xfrm>
              <a:off x="3535482" y="291241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77" name="Google Shape;2265;p69">
              <a:extLst>
                <a:ext uri="{FF2B5EF4-FFF2-40B4-BE49-F238E27FC236}">
                  <a16:creationId xmlns:a16="http://schemas.microsoft.com/office/drawing/2014/main" id="{8F2BA42A-FC90-D28A-6B5E-93059D8E4758}"/>
                </a:ext>
              </a:extLst>
            </p:cNvPr>
            <p:cNvSpPr txBox="1"/>
            <p:nvPr/>
          </p:nvSpPr>
          <p:spPr>
            <a:xfrm>
              <a:off x="3532722" y="291201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78" name="Google Shape;2266;p69">
              <a:extLst>
                <a:ext uri="{FF2B5EF4-FFF2-40B4-BE49-F238E27FC236}">
                  <a16:creationId xmlns:a16="http://schemas.microsoft.com/office/drawing/2014/main" id="{261E4BED-A3E7-FAD1-938F-06CC3A9DA12D}"/>
                </a:ext>
              </a:extLst>
            </p:cNvPr>
            <p:cNvSpPr txBox="1"/>
            <p:nvPr/>
          </p:nvSpPr>
          <p:spPr>
            <a:xfrm>
              <a:off x="3493577" y="291302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79" name="Google Shape;2267;p69">
              <a:extLst>
                <a:ext uri="{FF2B5EF4-FFF2-40B4-BE49-F238E27FC236}">
                  <a16:creationId xmlns:a16="http://schemas.microsoft.com/office/drawing/2014/main" id="{5FD87949-BFFB-BD7E-66C6-C344B7213E72}"/>
                </a:ext>
              </a:extLst>
            </p:cNvPr>
            <p:cNvSpPr txBox="1"/>
            <p:nvPr/>
          </p:nvSpPr>
          <p:spPr>
            <a:xfrm>
              <a:off x="3490817" y="291262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80" name="Google Shape;2268;p69">
              <a:extLst>
                <a:ext uri="{FF2B5EF4-FFF2-40B4-BE49-F238E27FC236}">
                  <a16:creationId xmlns:a16="http://schemas.microsoft.com/office/drawing/2014/main" id="{C05D3A62-199C-E843-8481-5654A44E01ED}"/>
                </a:ext>
              </a:extLst>
            </p:cNvPr>
            <p:cNvSpPr txBox="1"/>
            <p:nvPr/>
          </p:nvSpPr>
          <p:spPr>
            <a:xfrm>
              <a:off x="3486247" y="293272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81" name="Google Shape;2269;p69">
              <a:extLst>
                <a:ext uri="{FF2B5EF4-FFF2-40B4-BE49-F238E27FC236}">
                  <a16:creationId xmlns:a16="http://schemas.microsoft.com/office/drawing/2014/main" id="{18A11F6A-BA31-1CDA-4578-AE972A5C3D83}"/>
                </a:ext>
              </a:extLst>
            </p:cNvPr>
            <p:cNvSpPr txBox="1"/>
            <p:nvPr/>
          </p:nvSpPr>
          <p:spPr>
            <a:xfrm>
              <a:off x="3483487" y="293232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82" name="Google Shape;2270;p69">
              <a:extLst>
                <a:ext uri="{FF2B5EF4-FFF2-40B4-BE49-F238E27FC236}">
                  <a16:creationId xmlns:a16="http://schemas.microsoft.com/office/drawing/2014/main" id="{388C7299-A2B0-65D1-2EBE-437EB5E4B5CB}"/>
                </a:ext>
              </a:extLst>
            </p:cNvPr>
            <p:cNvSpPr txBox="1"/>
            <p:nvPr/>
          </p:nvSpPr>
          <p:spPr>
            <a:xfrm>
              <a:off x="3512989" y="291200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83" name="Google Shape;2271;p69">
              <a:extLst>
                <a:ext uri="{FF2B5EF4-FFF2-40B4-BE49-F238E27FC236}">
                  <a16:creationId xmlns:a16="http://schemas.microsoft.com/office/drawing/2014/main" id="{EC28B526-24F6-6DB1-6DC4-50728DFB02EB}"/>
                </a:ext>
              </a:extLst>
            </p:cNvPr>
            <p:cNvSpPr txBox="1"/>
            <p:nvPr/>
          </p:nvSpPr>
          <p:spPr>
            <a:xfrm>
              <a:off x="3510229" y="291160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84" name="Google Shape;2272;p69">
              <a:extLst>
                <a:ext uri="{FF2B5EF4-FFF2-40B4-BE49-F238E27FC236}">
                  <a16:creationId xmlns:a16="http://schemas.microsoft.com/office/drawing/2014/main" id="{97DFD411-A2D7-E607-5D0D-50F73C705965}"/>
                </a:ext>
              </a:extLst>
            </p:cNvPr>
            <p:cNvSpPr txBox="1"/>
            <p:nvPr/>
          </p:nvSpPr>
          <p:spPr>
            <a:xfrm>
              <a:off x="3458457" y="293130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85" name="Google Shape;2273;p69">
              <a:extLst>
                <a:ext uri="{FF2B5EF4-FFF2-40B4-BE49-F238E27FC236}">
                  <a16:creationId xmlns:a16="http://schemas.microsoft.com/office/drawing/2014/main" id="{B1B3070C-474A-0BD1-7C72-541A49C73633}"/>
                </a:ext>
              </a:extLst>
            </p:cNvPr>
            <p:cNvSpPr txBox="1"/>
            <p:nvPr/>
          </p:nvSpPr>
          <p:spPr>
            <a:xfrm>
              <a:off x="3455697" y="293091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86" name="Google Shape;2274;p69">
              <a:extLst>
                <a:ext uri="{FF2B5EF4-FFF2-40B4-BE49-F238E27FC236}">
                  <a16:creationId xmlns:a16="http://schemas.microsoft.com/office/drawing/2014/main" id="{A34B8888-B675-5ABB-02B3-F2D41393CDE6}"/>
                </a:ext>
              </a:extLst>
            </p:cNvPr>
            <p:cNvSpPr txBox="1"/>
            <p:nvPr/>
          </p:nvSpPr>
          <p:spPr>
            <a:xfrm>
              <a:off x="3420619" y="293837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87" name="Google Shape;2275;p69">
              <a:extLst>
                <a:ext uri="{FF2B5EF4-FFF2-40B4-BE49-F238E27FC236}">
                  <a16:creationId xmlns:a16="http://schemas.microsoft.com/office/drawing/2014/main" id="{079A1DF5-E2DE-7844-7530-1892BC6AE5FD}"/>
                </a:ext>
              </a:extLst>
            </p:cNvPr>
            <p:cNvSpPr txBox="1"/>
            <p:nvPr/>
          </p:nvSpPr>
          <p:spPr>
            <a:xfrm>
              <a:off x="3417859" y="293797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88" name="Google Shape;2276;p69">
              <a:extLst>
                <a:ext uri="{FF2B5EF4-FFF2-40B4-BE49-F238E27FC236}">
                  <a16:creationId xmlns:a16="http://schemas.microsoft.com/office/drawing/2014/main" id="{B428EBF2-6CCB-849B-3593-30E522D39446}"/>
                </a:ext>
              </a:extLst>
            </p:cNvPr>
            <p:cNvSpPr txBox="1"/>
            <p:nvPr/>
          </p:nvSpPr>
          <p:spPr>
            <a:xfrm>
              <a:off x="3394636" y="295592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89" name="Google Shape;2277;p69">
              <a:extLst>
                <a:ext uri="{FF2B5EF4-FFF2-40B4-BE49-F238E27FC236}">
                  <a16:creationId xmlns:a16="http://schemas.microsoft.com/office/drawing/2014/main" id="{0489D990-5283-6C57-0018-91A8C37B420B}"/>
                </a:ext>
              </a:extLst>
            </p:cNvPr>
            <p:cNvSpPr txBox="1"/>
            <p:nvPr/>
          </p:nvSpPr>
          <p:spPr>
            <a:xfrm>
              <a:off x="3391876" y="295552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90" name="Google Shape;2278;p69">
              <a:extLst>
                <a:ext uri="{FF2B5EF4-FFF2-40B4-BE49-F238E27FC236}">
                  <a16:creationId xmlns:a16="http://schemas.microsoft.com/office/drawing/2014/main" id="{7B6E0163-BD61-B3A3-7E99-21EFA9773A47}"/>
                </a:ext>
              </a:extLst>
            </p:cNvPr>
            <p:cNvSpPr txBox="1"/>
            <p:nvPr/>
          </p:nvSpPr>
          <p:spPr>
            <a:xfrm>
              <a:off x="3374305" y="295714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91" name="Google Shape;2279;p69">
              <a:extLst>
                <a:ext uri="{FF2B5EF4-FFF2-40B4-BE49-F238E27FC236}">
                  <a16:creationId xmlns:a16="http://schemas.microsoft.com/office/drawing/2014/main" id="{20757734-778B-8920-D939-E085F5A1A1F8}"/>
                </a:ext>
              </a:extLst>
            </p:cNvPr>
            <p:cNvSpPr txBox="1"/>
            <p:nvPr/>
          </p:nvSpPr>
          <p:spPr>
            <a:xfrm>
              <a:off x="3349167" y="295837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92" name="Google Shape;2280;p69">
              <a:extLst>
                <a:ext uri="{FF2B5EF4-FFF2-40B4-BE49-F238E27FC236}">
                  <a16:creationId xmlns:a16="http://schemas.microsoft.com/office/drawing/2014/main" id="{5B0FC009-8FCC-16CE-2128-25329C88D80B}"/>
                </a:ext>
              </a:extLst>
            </p:cNvPr>
            <p:cNvSpPr txBox="1"/>
            <p:nvPr/>
          </p:nvSpPr>
          <p:spPr>
            <a:xfrm>
              <a:off x="3332225" y="295761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93" name="Google Shape;2281;p69">
              <a:extLst>
                <a:ext uri="{FF2B5EF4-FFF2-40B4-BE49-F238E27FC236}">
                  <a16:creationId xmlns:a16="http://schemas.microsoft.com/office/drawing/2014/main" id="{72AB9DD7-FE80-B584-FA3D-8CB86BDBDBE9}"/>
                </a:ext>
              </a:extLst>
            </p:cNvPr>
            <p:cNvSpPr txBox="1"/>
            <p:nvPr/>
          </p:nvSpPr>
          <p:spPr>
            <a:xfrm>
              <a:off x="3317483" y="297704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94" name="Google Shape;2282;p69">
              <a:extLst>
                <a:ext uri="{FF2B5EF4-FFF2-40B4-BE49-F238E27FC236}">
                  <a16:creationId xmlns:a16="http://schemas.microsoft.com/office/drawing/2014/main" id="{303C6A75-4231-B540-AD43-7E5B6815A11C}"/>
                </a:ext>
              </a:extLst>
            </p:cNvPr>
            <p:cNvSpPr txBox="1"/>
            <p:nvPr/>
          </p:nvSpPr>
          <p:spPr>
            <a:xfrm>
              <a:off x="3212354" y="298936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95" name="Google Shape;2283;p69">
              <a:extLst>
                <a:ext uri="{FF2B5EF4-FFF2-40B4-BE49-F238E27FC236}">
                  <a16:creationId xmlns:a16="http://schemas.microsoft.com/office/drawing/2014/main" id="{CB3EBBAB-331D-189C-7AA7-340A7CBE4C1B}"/>
                </a:ext>
              </a:extLst>
            </p:cNvPr>
            <p:cNvSpPr txBox="1"/>
            <p:nvPr/>
          </p:nvSpPr>
          <p:spPr>
            <a:xfrm>
              <a:off x="3224461" y="298976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96" name="Google Shape;2284;p69">
              <a:extLst>
                <a:ext uri="{FF2B5EF4-FFF2-40B4-BE49-F238E27FC236}">
                  <a16:creationId xmlns:a16="http://schemas.microsoft.com/office/drawing/2014/main" id="{F59272B3-A0C1-4164-3AA5-78BF73B3F3CD}"/>
                </a:ext>
              </a:extLst>
            </p:cNvPr>
            <p:cNvSpPr txBox="1"/>
            <p:nvPr/>
          </p:nvSpPr>
          <p:spPr>
            <a:xfrm>
              <a:off x="3241136" y="297983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97" name="Google Shape;2285;p69">
              <a:extLst>
                <a:ext uri="{FF2B5EF4-FFF2-40B4-BE49-F238E27FC236}">
                  <a16:creationId xmlns:a16="http://schemas.microsoft.com/office/drawing/2014/main" id="{675C560B-8087-880C-661A-F4C9BE241E3B}"/>
                </a:ext>
              </a:extLst>
            </p:cNvPr>
            <p:cNvSpPr txBox="1"/>
            <p:nvPr/>
          </p:nvSpPr>
          <p:spPr>
            <a:xfrm>
              <a:off x="3264806" y="297724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98" name="Google Shape;2286;p69">
              <a:extLst>
                <a:ext uri="{FF2B5EF4-FFF2-40B4-BE49-F238E27FC236}">
                  <a16:creationId xmlns:a16="http://schemas.microsoft.com/office/drawing/2014/main" id="{2D624C85-0C87-DB95-A40E-35206DE483EA}"/>
                </a:ext>
              </a:extLst>
            </p:cNvPr>
            <p:cNvSpPr txBox="1"/>
            <p:nvPr/>
          </p:nvSpPr>
          <p:spPr>
            <a:xfrm>
              <a:off x="3278935" y="297763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499" name="Google Shape;2287;p69">
              <a:extLst>
                <a:ext uri="{FF2B5EF4-FFF2-40B4-BE49-F238E27FC236}">
                  <a16:creationId xmlns:a16="http://schemas.microsoft.com/office/drawing/2014/main" id="{A3AC96F3-D40D-AD8D-C013-B9CC196E8623}"/>
                </a:ext>
              </a:extLst>
            </p:cNvPr>
            <p:cNvSpPr txBox="1"/>
            <p:nvPr/>
          </p:nvSpPr>
          <p:spPr>
            <a:xfrm>
              <a:off x="3292044" y="297704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00" name="Google Shape;2288;p69">
              <a:extLst>
                <a:ext uri="{FF2B5EF4-FFF2-40B4-BE49-F238E27FC236}">
                  <a16:creationId xmlns:a16="http://schemas.microsoft.com/office/drawing/2014/main" id="{274B7DC8-9647-A209-E5BB-5B890079468B}"/>
                </a:ext>
              </a:extLst>
            </p:cNvPr>
            <p:cNvSpPr txBox="1"/>
            <p:nvPr/>
          </p:nvSpPr>
          <p:spPr>
            <a:xfrm>
              <a:off x="3304155" y="297669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01" name="Google Shape;2289;p69">
              <a:extLst>
                <a:ext uri="{FF2B5EF4-FFF2-40B4-BE49-F238E27FC236}">
                  <a16:creationId xmlns:a16="http://schemas.microsoft.com/office/drawing/2014/main" id="{FE36765F-5B62-38CD-937B-76D684B38D65}"/>
                </a:ext>
              </a:extLst>
            </p:cNvPr>
            <p:cNvSpPr txBox="1"/>
            <p:nvPr/>
          </p:nvSpPr>
          <p:spPr>
            <a:xfrm>
              <a:off x="3150064" y="299359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02" name="Google Shape;2290;p69">
              <a:extLst>
                <a:ext uri="{FF2B5EF4-FFF2-40B4-BE49-F238E27FC236}">
                  <a16:creationId xmlns:a16="http://schemas.microsoft.com/office/drawing/2014/main" id="{29CD15B2-3132-09FD-A45D-EF8B301E7F3C}"/>
                </a:ext>
              </a:extLst>
            </p:cNvPr>
            <p:cNvSpPr txBox="1"/>
            <p:nvPr/>
          </p:nvSpPr>
          <p:spPr>
            <a:xfrm>
              <a:off x="3137457" y="299273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03" name="Google Shape;2291;p69">
              <a:extLst>
                <a:ext uri="{FF2B5EF4-FFF2-40B4-BE49-F238E27FC236}">
                  <a16:creationId xmlns:a16="http://schemas.microsoft.com/office/drawing/2014/main" id="{B87449DF-10F2-ECD8-9E98-46BCE28F55A7}"/>
                </a:ext>
              </a:extLst>
            </p:cNvPr>
            <p:cNvSpPr txBox="1"/>
            <p:nvPr/>
          </p:nvSpPr>
          <p:spPr>
            <a:xfrm>
              <a:off x="2999900" y="301631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04" name="Google Shape;2292;p69">
              <a:extLst>
                <a:ext uri="{FF2B5EF4-FFF2-40B4-BE49-F238E27FC236}">
                  <a16:creationId xmlns:a16="http://schemas.microsoft.com/office/drawing/2014/main" id="{05ED38E0-A1B7-AF85-C396-18554548B5FB}"/>
                </a:ext>
              </a:extLst>
            </p:cNvPr>
            <p:cNvSpPr txBox="1"/>
            <p:nvPr/>
          </p:nvSpPr>
          <p:spPr>
            <a:xfrm>
              <a:off x="2955025" y="301510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05" name="Google Shape;2293;p69">
              <a:extLst>
                <a:ext uri="{FF2B5EF4-FFF2-40B4-BE49-F238E27FC236}">
                  <a16:creationId xmlns:a16="http://schemas.microsoft.com/office/drawing/2014/main" id="{F992567D-4054-0A81-9B33-96B8338E66B1}"/>
                </a:ext>
              </a:extLst>
            </p:cNvPr>
            <p:cNvSpPr txBox="1"/>
            <p:nvPr/>
          </p:nvSpPr>
          <p:spPr>
            <a:xfrm>
              <a:off x="3061894" y="299415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06" name="Google Shape;2294;p69">
              <a:extLst>
                <a:ext uri="{FF2B5EF4-FFF2-40B4-BE49-F238E27FC236}">
                  <a16:creationId xmlns:a16="http://schemas.microsoft.com/office/drawing/2014/main" id="{4283B569-9A61-5064-74F2-4AAA3BA831B2}"/>
                </a:ext>
              </a:extLst>
            </p:cNvPr>
            <p:cNvSpPr txBox="1"/>
            <p:nvPr/>
          </p:nvSpPr>
          <p:spPr>
            <a:xfrm>
              <a:off x="3063776" y="299273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07" name="Google Shape;2295;p69">
              <a:extLst>
                <a:ext uri="{FF2B5EF4-FFF2-40B4-BE49-F238E27FC236}">
                  <a16:creationId xmlns:a16="http://schemas.microsoft.com/office/drawing/2014/main" id="{19E7B891-25D1-83A4-4A2E-4FF116AF57C5}"/>
                </a:ext>
              </a:extLst>
            </p:cNvPr>
            <p:cNvSpPr txBox="1"/>
            <p:nvPr/>
          </p:nvSpPr>
          <p:spPr>
            <a:xfrm>
              <a:off x="3029179" y="301355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08" name="Google Shape;2296;p69">
              <a:extLst>
                <a:ext uri="{FF2B5EF4-FFF2-40B4-BE49-F238E27FC236}">
                  <a16:creationId xmlns:a16="http://schemas.microsoft.com/office/drawing/2014/main" id="{5E6BB0FA-C68C-EE88-9D5E-A504745FCA84}"/>
                </a:ext>
              </a:extLst>
            </p:cNvPr>
            <p:cNvSpPr txBox="1"/>
            <p:nvPr/>
          </p:nvSpPr>
          <p:spPr>
            <a:xfrm>
              <a:off x="3036767" y="300664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09" name="Google Shape;2297;p69">
              <a:extLst>
                <a:ext uri="{FF2B5EF4-FFF2-40B4-BE49-F238E27FC236}">
                  <a16:creationId xmlns:a16="http://schemas.microsoft.com/office/drawing/2014/main" id="{F89F1250-7522-B0E8-2392-AEED9F131BA3}"/>
                </a:ext>
              </a:extLst>
            </p:cNvPr>
            <p:cNvSpPr txBox="1"/>
            <p:nvPr/>
          </p:nvSpPr>
          <p:spPr>
            <a:xfrm>
              <a:off x="3048814" y="300322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10" name="Google Shape;2298;p69">
              <a:extLst>
                <a:ext uri="{FF2B5EF4-FFF2-40B4-BE49-F238E27FC236}">
                  <a16:creationId xmlns:a16="http://schemas.microsoft.com/office/drawing/2014/main" id="{712B31DA-85ED-7C0A-0950-62414319A1F1}"/>
                </a:ext>
              </a:extLst>
            </p:cNvPr>
            <p:cNvSpPr txBox="1"/>
            <p:nvPr/>
          </p:nvSpPr>
          <p:spPr>
            <a:xfrm>
              <a:off x="3078459" y="299232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11" name="Google Shape;2299;p69">
              <a:extLst>
                <a:ext uri="{FF2B5EF4-FFF2-40B4-BE49-F238E27FC236}">
                  <a16:creationId xmlns:a16="http://schemas.microsoft.com/office/drawing/2014/main" id="{E1716658-44C3-B2E2-C239-1EF03A6D3C21}"/>
                </a:ext>
              </a:extLst>
            </p:cNvPr>
            <p:cNvSpPr txBox="1"/>
            <p:nvPr/>
          </p:nvSpPr>
          <p:spPr>
            <a:xfrm>
              <a:off x="3095181" y="299313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12" name="Google Shape;2300;p69">
              <a:extLst>
                <a:ext uri="{FF2B5EF4-FFF2-40B4-BE49-F238E27FC236}">
                  <a16:creationId xmlns:a16="http://schemas.microsoft.com/office/drawing/2014/main" id="{1CA828FE-BDDA-EB53-F740-58C8DC57B619}"/>
                </a:ext>
              </a:extLst>
            </p:cNvPr>
            <p:cNvSpPr txBox="1"/>
            <p:nvPr/>
          </p:nvSpPr>
          <p:spPr>
            <a:xfrm>
              <a:off x="3110903" y="299156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13" name="Google Shape;2301;p69">
              <a:extLst>
                <a:ext uri="{FF2B5EF4-FFF2-40B4-BE49-F238E27FC236}">
                  <a16:creationId xmlns:a16="http://schemas.microsoft.com/office/drawing/2014/main" id="{4F9C3537-CBDD-0CA5-F661-3DBAF507C2B1}"/>
                </a:ext>
              </a:extLst>
            </p:cNvPr>
            <p:cNvSpPr txBox="1"/>
            <p:nvPr/>
          </p:nvSpPr>
          <p:spPr>
            <a:xfrm>
              <a:off x="2928011" y="302394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14" name="Google Shape;2302;p69">
              <a:extLst>
                <a:ext uri="{FF2B5EF4-FFF2-40B4-BE49-F238E27FC236}">
                  <a16:creationId xmlns:a16="http://schemas.microsoft.com/office/drawing/2014/main" id="{B82FDF4A-8082-191B-8AB2-BCD6819C9CEE}"/>
                </a:ext>
              </a:extLst>
            </p:cNvPr>
            <p:cNvSpPr txBox="1"/>
            <p:nvPr/>
          </p:nvSpPr>
          <p:spPr>
            <a:xfrm>
              <a:off x="2912404" y="302396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15" name="Google Shape;2303;p69">
              <a:extLst>
                <a:ext uri="{FF2B5EF4-FFF2-40B4-BE49-F238E27FC236}">
                  <a16:creationId xmlns:a16="http://schemas.microsoft.com/office/drawing/2014/main" id="{B91C14DF-4C78-0D24-6643-D177DD1F1316}"/>
                </a:ext>
              </a:extLst>
            </p:cNvPr>
            <p:cNvSpPr txBox="1"/>
            <p:nvPr/>
          </p:nvSpPr>
          <p:spPr>
            <a:xfrm>
              <a:off x="2898618" y="302544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16" name="Google Shape;2304;p69">
              <a:extLst>
                <a:ext uri="{FF2B5EF4-FFF2-40B4-BE49-F238E27FC236}">
                  <a16:creationId xmlns:a16="http://schemas.microsoft.com/office/drawing/2014/main" id="{AF719B20-DEA4-6DC1-6211-538E64A339D1}"/>
                </a:ext>
              </a:extLst>
            </p:cNvPr>
            <p:cNvSpPr txBox="1"/>
            <p:nvPr/>
          </p:nvSpPr>
          <p:spPr>
            <a:xfrm>
              <a:off x="2859314" y="302450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17" name="Google Shape;2305;p69">
              <a:extLst>
                <a:ext uri="{FF2B5EF4-FFF2-40B4-BE49-F238E27FC236}">
                  <a16:creationId xmlns:a16="http://schemas.microsoft.com/office/drawing/2014/main" id="{0C45FB55-0E10-F94B-3651-DC626C9A8366}"/>
                </a:ext>
              </a:extLst>
            </p:cNvPr>
            <p:cNvSpPr txBox="1"/>
            <p:nvPr/>
          </p:nvSpPr>
          <p:spPr>
            <a:xfrm>
              <a:off x="2825318" y="302327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18" name="Google Shape;2306;p69">
              <a:extLst>
                <a:ext uri="{FF2B5EF4-FFF2-40B4-BE49-F238E27FC236}">
                  <a16:creationId xmlns:a16="http://schemas.microsoft.com/office/drawing/2014/main" id="{CA1A97F4-87ED-9148-E4BC-559DC1CB1DCF}"/>
                </a:ext>
              </a:extLst>
            </p:cNvPr>
            <p:cNvSpPr txBox="1"/>
            <p:nvPr/>
          </p:nvSpPr>
          <p:spPr>
            <a:xfrm>
              <a:off x="2659894" y="303779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19" name="Google Shape;2307;p69">
              <a:extLst>
                <a:ext uri="{FF2B5EF4-FFF2-40B4-BE49-F238E27FC236}">
                  <a16:creationId xmlns:a16="http://schemas.microsoft.com/office/drawing/2014/main" id="{18BEC641-BA2A-2CC4-A192-F62712DECB42}"/>
                </a:ext>
              </a:extLst>
            </p:cNvPr>
            <p:cNvSpPr txBox="1"/>
            <p:nvPr/>
          </p:nvSpPr>
          <p:spPr>
            <a:xfrm>
              <a:off x="2676567" y="303673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20" name="Google Shape;2308;p69">
              <a:extLst>
                <a:ext uri="{FF2B5EF4-FFF2-40B4-BE49-F238E27FC236}">
                  <a16:creationId xmlns:a16="http://schemas.microsoft.com/office/drawing/2014/main" id="{DC10E0C3-C2CA-C766-60D2-3DCC5FD97D46}"/>
                </a:ext>
              </a:extLst>
            </p:cNvPr>
            <p:cNvSpPr txBox="1"/>
            <p:nvPr/>
          </p:nvSpPr>
          <p:spPr>
            <a:xfrm>
              <a:off x="2777881" y="302348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21" name="Google Shape;2309;p69">
              <a:extLst>
                <a:ext uri="{FF2B5EF4-FFF2-40B4-BE49-F238E27FC236}">
                  <a16:creationId xmlns:a16="http://schemas.microsoft.com/office/drawing/2014/main" id="{A90F1930-9505-9AEC-CA41-AA5C9D85CE8A}"/>
                </a:ext>
              </a:extLst>
            </p:cNvPr>
            <p:cNvSpPr txBox="1"/>
            <p:nvPr/>
          </p:nvSpPr>
          <p:spPr>
            <a:xfrm>
              <a:off x="2793367" y="302496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22" name="Google Shape;2310;p69">
              <a:extLst>
                <a:ext uri="{FF2B5EF4-FFF2-40B4-BE49-F238E27FC236}">
                  <a16:creationId xmlns:a16="http://schemas.microsoft.com/office/drawing/2014/main" id="{9704C887-96B1-BBFE-CF8F-106D5F5A1B59}"/>
                </a:ext>
              </a:extLst>
            </p:cNvPr>
            <p:cNvSpPr txBox="1"/>
            <p:nvPr/>
          </p:nvSpPr>
          <p:spPr>
            <a:xfrm>
              <a:off x="2478607" y="304997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23" name="Google Shape;2311;p69">
              <a:extLst>
                <a:ext uri="{FF2B5EF4-FFF2-40B4-BE49-F238E27FC236}">
                  <a16:creationId xmlns:a16="http://schemas.microsoft.com/office/drawing/2014/main" id="{CDD6A2E7-64A2-7A06-706A-D77BD8B64595}"/>
                </a:ext>
              </a:extLst>
            </p:cNvPr>
            <p:cNvSpPr txBox="1"/>
            <p:nvPr/>
          </p:nvSpPr>
          <p:spPr>
            <a:xfrm>
              <a:off x="2806225" y="302536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24" name="Google Shape;2312;p69">
              <a:extLst>
                <a:ext uri="{FF2B5EF4-FFF2-40B4-BE49-F238E27FC236}">
                  <a16:creationId xmlns:a16="http://schemas.microsoft.com/office/drawing/2014/main" id="{7243848D-60CE-0C6C-B76C-BD1D7AB75092}"/>
                </a:ext>
              </a:extLst>
            </p:cNvPr>
            <p:cNvSpPr txBox="1"/>
            <p:nvPr/>
          </p:nvSpPr>
          <p:spPr>
            <a:xfrm>
              <a:off x="2583689" y="303673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25" name="Google Shape;2313;p69">
              <a:extLst>
                <a:ext uri="{FF2B5EF4-FFF2-40B4-BE49-F238E27FC236}">
                  <a16:creationId xmlns:a16="http://schemas.microsoft.com/office/drawing/2014/main" id="{8E33D861-ABDA-F9C9-F36F-4F11AB8130E8}"/>
                </a:ext>
              </a:extLst>
            </p:cNvPr>
            <p:cNvSpPr txBox="1"/>
            <p:nvPr/>
          </p:nvSpPr>
          <p:spPr>
            <a:xfrm>
              <a:off x="2301903" y="307852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26" name="Google Shape;2314;p69">
              <a:extLst>
                <a:ext uri="{FF2B5EF4-FFF2-40B4-BE49-F238E27FC236}">
                  <a16:creationId xmlns:a16="http://schemas.microsoft.com/office/drawing/2014/main" id="{18BF90D3-F531-B77E-02D5-A00B8C2BA2D9}"/>
                </a:ext>
              </a:extLst>
            </p:cNvPr>
            <p:cNvSpPr txBox="1"/>
            <p:nvPr/>
          </p:nvSpPr>
          <p:spPr>
            <a:xfrm>
              <a:off x="2247981" y="310259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27" name="Google Shape;2315;p69">
              <a:extLst>
                <a:ext uri="{FF2B5EF4-FFF2-40B4-BE49-F238E27FC236}">
                  <a16:creationId xmlns:a16="http://schemas.microsoft.com/office/drawing/2014/main" id="{39BFE31C-1B68-51A6-499B-1A156796291D}"/>
                </a:ext>
              </a:extLst>
            </p:cNvPr>
            <p:cNvSpPr txBox="1"/>
            <p:nvPr/>
          </p:nvSpPr>
          <p:spPr>
            <a:xfrm>
              <a:off x="2283219" y="308132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28" name="Google Shape;2316;p69">
              <a:extLst>
                <a:ext uri="{FF2B5EF4-FFF2-40B4-BE49-F238E27FC236}">
                  <a16:creationId xmlns:a16="http://schemas.microsoft.com/office/drawing/2014/main" id="{B2D589E0-FBA8-0922-B900-F2F3BEC7903D}"/>
                </a:ext>
              </a:extLst>
            </p:cNvPr>
            <p:cNvSpPr txBox="1"/>
            <p:nvPr/>
          </p:nvSpPr>
          <p:spPr>
            <a:xfrm>
              <a:off x="2336400" y="307892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29" name="Google Shape;2317;p69">
              <a:extLst>
                <a:ext uri="{FF2B5EF4-FFF2-40B4-BE49-F238E27FC236}">
                  <a16:creationId xmlns:a16="http://schemas.microsoft.com/office/drawing/2014/main" id="{CD90C768-B899-CA2A-CDC8-E6BDD31CE31D}"/>
                </a:ext>
              </a:extLst>
            </p:cNvPr>
            <p:cNvSpPr txBox="1"/>
            <p:nvPr/>
          </p:nvSpPr>
          <p:spPr>
            <a:xfrm>
              <a:off x="2206806" y="309857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30" name="Google Shape;2318;p69">
              <a:extLst>
                <a:ext uri="{FF2B5EF4-FFF2-40B4-BE49-F238E27FC236}">
                  <a16:creationId xmlns:a16="http://schemas.microsoft.com/office/drawing/2014/main" id="{43137CA2-BB29-F4F2-48E8-BD32BF6818CE}"/>
                </a:ext>
              </a:extLst>
            </p:cNvPr>
            <p:cNvSpPr txBox="1"/>
            <p:nvPr/>
          </p:nvSpPr>
          <p:spPr>
            <a:xfrm>
              <a:off x="2191718" y="309608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31" name="Google Shape;2319;p69">
              <a:extLst>
                <a:ext uri="{FF2B5EF4-FFF2-40B4-BE49-F238E27FC236}">
                  <a16:creationId xmlns:a16="http://schemas.microsoft.com/office/drawing/2014/main" id="{6F153A7A-08F2-88CD-9D12-C43825739C37}"/>
                </a:ext>
              </a:extLst>
            </p:cNvPr>
            <p:cNvSpPr txBox="1"/>
            <p:nvPr/>
          </p:nvSpPr>
          <p:spPr>
            <a:xfrm>
              <a:off x="1883599" y="312906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32" name="Google Shape;2320;p69">
              <a:extLst>
                <a:ext uri="{FF2B5EF4-FFF2-40B4-BE49-F238E27FC236}">
                  <a16:creationId xmlns:a16="http://schemas.microsoft.com/office/drawing/2014/main" id="{DB1063FC-51FA-8C69-C111-82F7468F17C0}"/>
                </a:ext>
              </a:extLst>
            </p:cNvPr>
            <p:cNvSpPr txBox="1"/>
            <p:nvPr/>
          </p:nvSpPr>
          <p:spPr>
            <a:xfrm>
              <a:off x="1903802" y="312906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33" name="Google Shape;2321;p69">
              <a:extLst>
                <a:ext uri="{FF2B5EF4-FFF2-40B4-BE49-F238E27FC236}">
                  <a16:creationId xmlns:a16="http://schemas.microsoft.com/office/drawing/2014/main" id="{1F65156A-2DDD-E452-CFC3-A6A8DE646C15}"/>
                </a:ext>
              </a:extLst>
            </p:cNvPr>
            <p:cNvSpPr txBox="1"/>
            <p:nvPr/>
          </p:nvSpPr>
          <p:spPr>
            <a:xfrm>
              <a:off x="1920111" y="312906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34" name="Google Shape;2322;p69">
              <a:extLst>
                <a:ext uri="{FF2B5EF4-FFF2-40B4-BE49-F238E27FC236}">
                  <a16:creationId xmlns:a16="http://schemas.microsoft.com/office/drawing/2014/main" id="{285FC899-56A8-D79E-9697-36D5766C9553}"/>
                </a:ext>
              </a:extLst>
            </p:cNvPr>
            <p:cNvSpPr txBox="1"/>
            <p:nvPr/>
          </p:nvSpPr>
          <p:spPr>
            <a:xfrm>
              <a:off x="1937120" y="312581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35" name="Google Shape;2323;p69">
              <a:extLst>
                <a:ext uri="{FF2B5EF4-FFF2-40B4-BE49-F238E27FC236}">
                  <a16:creationId xmlns:a16="http://schemas.microsoft.com/office/drawing/2014/main" id="{176A36AF-C811-18BF-DDC1-C11B98118C85}"/>
                </a:ext>
              </a:extLst>
            </p:cNvPr>
            <p:cNvSpPr txBox="1"/>
            <p:nvPr/>
          </p:nvSpPr>
          <p:spPr>
            <a:xfrm>
              <a:off x="1998031" y="310702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36" name="Google Shape;2324;p69">
              <a:extLst>
                <a:ext uri="{FF2B5EF4-FFF2-40B4-BE49-F238E27FC236}">
                  <a16:creationId xmlns:a16="http://schemas.microsoft.com/office/drawing/2014/main" id="{5ED17535-9AFC-EBF7-5F74-AB4CED1FBD7D}"/>
                </a:ext>
              </a:extLst>
            </p:cNvPr>
            <p:cNvSpPr txBox="1"/>
            <p:nvPr/>
          </p:nvSpPr>
          <p:spPr>
            <a:xfrm>
              <a:off x="2008897" y="310702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37" name="Google Shape;2325;p69">
              <a:extLst>
                <a:ext uri="{FF2B5EF4-FFF2-40B4-BE49-F238E27FC236}">
                  <a16:creationId xmlns:a16="http://schemas.microsoft.com/office/drawing/2014/main" id="{15675DCE-5AE3-C7D3-9ADD-48FFE3BE66AE}"/>
                </a:ext>
              </a:extLst>
            </p:cNvPr>
            <p:cNvSpPr txBox="1"/>
            <p:nvPr/>
          </p:nvSpPr>
          <p:spPr>
            <a:xfrm>
              <a:off x="2088646" y="309857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38" name="Google Shape;2326;p69">
              <a:extLst>
                <a:ext uri="{FF2B5EF4-FFF2-40B4-BE49-F238E27FC236}">
                  <a16:creationId xmlns:a16="http://schemas.microsoft.com/office/drawing/2014/main" id="{E431C752-A004-AD4B-6E0B-46072EF8A519}"/>
                </a:ext>
              </a:extLst>
            </p:cNvPr>
            <p:cNvSpPr txBox="1"/>
            <p:nvPr/>
          </p:nvSpPr>
          <p:spPr>
            <a:xfrm>
              <a:off x="2123433" y="309760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39" name="Google Shape;2327;p69">
              <a:extLst>
                <a:ext uri="{FF2B5EF4-FFF2-40B4-BE49-F238E27FC236}">
                  <a16:creationId xmlns:a16="http://schemas.microsoft.com/office/drawing/2014/main" id="{A69F9493-F971-CAF6-1E2C-5F1E670E2CBC}"/>
                </a:ext>
              </a:extLst>
            </p:cNvPr>
            <p:cNvSpPr txBox="1"/>
            <p:nvPr/>
          </p:nvSpPr>
          <p:spPr>
            <a:xfrm>
              <a:off x="2145934" y="309555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40" name="Google Shape;2328;p69">
              <a:extLst>
                <a:ext uri="{FF2B5EF4-FFF2-40B4-BE49-F238E27FC236}">
                  <a16:creationId xmlns:a16="http://schemas.microsoft.com/office/drawing/2014/main" id="{1D32D6BB-F946-85CC-7D60-831265E3C1D0}"/>
                </a:ext>
              </a:extLst>
            </p:cNvPr>
            <p:cNvSpPr txBox="1"/>
            <p:nvPr/>
          </p:nvSpPr>
          <p:spPr>
            <a:xfrm>
              <a:off x="2162144" y="309539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41" name="Google Shape;2329;p69">
              <a:extLst>
                <a:ext uri="{FF2B5EF4-FFF2-40B4-BE49-F238E27FC236}">
                  <a16:creationId xmlns:a16="http://schemas.microsoft.com/office/drawing/2014/main" id="{F78A8313-8374-CB39-8BC4-9884B95F1D90}"/>
                </a:ext>
              </a:extLst>
            </p:cNvPr>
            <p:cNvSpPr txBox="1"/>
            <p:nvPr/>
          </p:nvSpPr>
          <p:spPr>
            <a:xfrm>
              <a:off x="1722383" y="314461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42" name="Google Shape;2330;p69">
              <a:extLst>
                <a:ext uri="{FF2B5EF4-FFF2-40B4-BE49-F238E27FC236}">
                  <a16:creationId xmlns:a16="http://schemas.microsoft.com/office/drawing/2014/main" id="{32BC4B08-8FD4-9665-2C95-EAB22C9AE48D}"/>
                </a:ext>
              </a:extLst>
            </p:cNvPr>
            <p:cNvSpPr txBox="1"/>
            <p:nvPr/>
          </p:nvSpPr>
          <p:spPr>
            <a:xfrm>
              <a:off x="1766314" y="315027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43" name="Google Shape;2331;p69">
              <a:extLst>
                <a:ext uri="{FF2B5EF4-FFF2-40B4-BE49-F238E27FC236}">
                  <a16:creationId xmlns:a16="http://schemas.microsoft.com/office/drawing/2014/main" id="{2273F3E4-60E2-4132-35C8-91B0BA23B4D5}"/>
                </a:ext>
              </a:extLst>
            </p:cNvPr>
            <p:cNvSpPr txBox="1"/>
            <p:nvPr/>
          </p:nvSpPr>
          <p:spPr>
            <a:xfrm>
              <a:off x="1794144" y="314624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44" name="Google Shape;2332;p69">
              <a:extLst>
                <a:ext uri="{FF2B5EF4-FFF2-40B4-BE49-F238E27FC236}">
                  <a16:creationId xmlns:a16="http://schemas.microsoft.com/office/drawing/2014/main" id="{DDCA6019-EB9B-CE39-059B-2B3CA32812B5}"/>
                </a:ext>
              </a:extLst>
            </p:cNvPr>
            <p:cNvSpPr txBox="1"/>
            <p:nvPr/>
          </p:nvSpPr>
          <p:spPr>
            <a:xfrm>
              <a:off x="1811295" y="314176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45" name="Google Shape;2333;p69">
              <a:extLst>
                <a:ext uri="{FF2B5EF4-FFF2-40B4-BE49-F238E27FC236}">
                  <a16:creationId xmlns:a16="http://schemas.microsoft.com/office/drawing/2014/main" id="{C2594F8F-9685-045C-A21F-956E6011AB8A}"/>
                </a:ext>
              </a:extLst>
            </p:cNvPr>
            <p:cNvSpPr txBox="1"/>
            <p:nvPr/>
          </p:nvSpPr>
          <p:spPr>
            <a:xfrm>
              <a:off x="1826154" y="314298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46" name="Google Shape;2334;p69">
              <a:extLst>
                <a:ext uri="{FF2B5EF4-FFF2-40B4-BE49-F238E27FC236}">
                  <a16:creationId xmlns:a16="http://schemas.microsoft.com/office/drawing/2014/main" id="{74660D70-A930-96C4-8595-CBFA8C6CE6B7}"/>
                </a:ext>
              </a:extLst>
            </p:cNvPr>
            <p:cNvSpPr txBox="1"/>
            <p:nvPr/>
          </p:nvSpPr>
          <p:spPr>
            <a:xfrm>
              <a:off x="1667949" y="315818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47" name="Google Shape;2335;p69">
              <a:extLst>
                <a:ext uri="{FF2B5EF4-FFF2-40B4-BE49-F238E27FC236}">
                  <a16:creationId xmlns:a16="http://schemas.microsoft.com/office/drawing/2014/main" id="{3DE2AC39-4244-4982-0516-F0E486BB5349}"/>
                </a:ext>
              </a:extLst>
            </p:cNvPr>
            <p:cNvSpPr txBox="1"/>
            <p:nvPr/>
          </p:nvSpPr>
          <p:spPr>
            <a:xfrm>
              <a:off x="1662383" y="315883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48" name="Google Shape;2336;p69">
              <a:extLst>
                <a:ext uri="{FF2B5EF4-FFF2-40B4-BE49-F238E27FC236}">
                  <a16:creationId xmlns:a16="http://schemas.microsoft.com/office/drawing/2014/main" id="{F10EF81E-5714-05DB-EE07-577929229924}"/>
                </a:ext>
              </a:extLst>
            </p:cNvPr>
            <p:cNvSpPr txBox="1"/>
            <p:nvPr/>
          </p:nvSpPr>
          <p:spPr>
            <a:xfrm>
              <a:off x="1580673" y="316496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49" name="Google Shape;2337;p69">
              <a:extLst>
                <a:ext uri="{FF2B5EF4-FFF2-40B4-BE49-F238E27FC236}">
                  <a16:creationId xmlns:a16="http://schemas.microsoft.com/office/drawing/2014/main" id="{317ED53B-3C61-4D49-0FA2-BF9D97D67451}"/>
                </a:ext>
              </a:extLst>
            </p:cNvPr>
            <p:cNvSpPr txBox="1"/>
            <p:nvPr/>
          </p:nvSpPr>
          <p:spPr>
            <a:xfrm>
              <a:off x="1609060" y="315331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50" name="Google Shape;2338;p69">
              <a:extLst>
                <a:ext uri="{FF2B5EF4-FFF2-40B4-BE49-F238E27FC236}">
                  <a16:creationId xmlns:a16="http://schemas.microsoft.com/office/drawing/2014/main" id="{B74DD5B2-D015-C658-EFEA-5862FAB057DB}"/>
                </a:ext>
              </a:extLst>
            </p:cNvPr>
            <p:cNvSpPr txBox="1"/>
            <p:nvPr/>
          </p:nvSpPr>
          <p:spPr>
            <a:xfrm>
              <a:off x="1601423" y="315479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51" name="Google Shape;2339;p69">
              <a:extLst>
                <a:ext uri="{FF2B5EF4-FFF2-40B4-BE49-F238E27FC236}">
                  <a16:creationId xmlns:a16="http://schemas.microsoft.com/office/drawing/2014/main" id="{6ACC619D-D1AA-E8E3-536A-4ACDCF6A5762}"/>
                </a:ext>
              </a:extLst>
            </p:cNvPr>
            <p:cNvSpPr txBox="1"/>
            <p:nvPr/>
          </p:nvSpPr>
          <p:spPr>
            <a:xfrm>
              <a:off x="1376677" y="317388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52" name="Google Shape;2340;p69">
              <a:extLst>
                <a:ext uri="{FF2B5EF4-FFF2-40B4-BE49-F238E27FC236}">
                  <a16:creationId xmlns:a16="http://schemas.microsoft.com/office/drawing/2014/main" id="{F391B7AF-D6DA-2568-1EE3-BAF50F3C20DF}"/>
                </a:ext>
              </a:extLst>
            </p:cNvPr>
            <p:cNvSpPr txBox="1"/>
            <p:nvPr/>
          </p:nvSpPr>
          <p:spPr>
            <a:xfrm>
              <a:off x="1390626" y="317461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53" name="Google Shape;2341;p69">
              <a:extLst>
                <a:ext uri="{FF2B5EF4-FFF2-40B4-BE49-F238E27FC236}">
                  <a16:creationId xmlns:a16="http://schemas.microsoft.com/office/drawing/2014/main" id="{5137F2D6-0AD5-6497-27C5-34A50ADC931C}"/>
                </a:ext>
              </a:extLst>
            </p:cNvPr>
            <p:cNvSpPr txBox="1"/>
            <p:nvPr/>
          </p:nvSpPr>
          <p:spPr>
            <a:xfrm>
              <a:off x="1102883" y="319988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54" name="Google Shape;2342;p69">
              <a:extLst>
                <a:ext uri="{FF2B5EF4-FFF2-40B4-BE49-F238E27FC236}">
                  <a16:creationId xmlns:a16="http://schemas.microsoft.com/office/drawing/2014/main" id="{6789E78B-E05F-8ABA-F469-E5FE9006D8C7}"/>
                </a:ext>
              </a:extLst>
            </p:cNvPr>
            <p:cNvSpPr txBox="1"/>
            <p:nvPr/>
          </p:nvSpPr>
          <p:spPr>
            <a:xfrm>
              <a:off x="1088465" y="321141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55" name="Google Shape;2343;p69">
              <a:extLst>
                <a:ext uri="{FF2B5EF4-FFF2-40B4-BE49-F238E27FC236}">
                  <a16:creationId xmlns:a16="http://schemas.microsoft.com/office/drawing/2014/main" id="{09020B93-DA2A-5DEF-F61E-B698B4675946}"/>
                </a:ext>
              </a:extLst>
            </p:cNvPr>
            <p:cNvSpPr txBox="1"/>
            <p:nvPr/>
          </p:nvSpPr>
          <p:spPr>
            <a:xfrm>
              <a:off x="1142888" y="319929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56" name="Google Shape;2344;p69">
              <a:extLst>
                <a:ext uri="{FF2B5EF4-FFF2-40B4-BE49-F238E27FC236}">
                  <a16:creationId xmlns:a16="http://schemas.microsoft.com/office/drawing/2014/main" id="{14BE72CC-9FBE-1E6E-9E3E-D3B29F15B672}"/>
                </a:ext>
              </a:extLst>
            </p:cNvPr>
            <p:cNvSpPr txBox="1"/>
            <p:nvPr/>
          </p:nvSpPr>
          <p:spPr>
            <a:xfrm>
              <a:off x="1174170" y="3193534"/>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57" name="Google Shape;2345;p69">
              <a:extLst>
                <a:ext uri="{FF2B5EF4-FFF2-40B4-BE49-F238E27FC236}">
                  <a16:creationId xmlns:a16="http://schemas.microsoft.com/office/drawing/2014/main" id="{15D54D79-0DB3-69F0-686B-949234E1EB63}"/>
                </a:ext>
              </a:extLst>
            </p:cNvPr>
            <p:cNvSpPr txBox="1"/>
            <p:nvPr/>
          </p:nvSpPr>
          <p:spPr>
            <a:xfrm>
              <a:off x="1203798" y="318037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58" name="Google Shape;2346;p69">
              <a:extLst>
                <a:ext uri="{FF2B5EF4-FFF2-40B4-BE49-F238E27FC236}">
                  <a16:creationId xmlns:a16="http://schemas.microsoft.com/office/drawing/2014/main" id="{408BBDD4-2A2E-D19B-01A4-6CE0DEAE3E9E}"/>
                </a:ext>
              </a:extLst>
            </p:cNvPr>
            <p:cNvSpPr txBox="1"/>
            <p:nvPr/>
          </p:nvSpPr>
          <p:spPr>
            <a:xfrm>
              <a:off x="1203960" y="318090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59" name="Google Shape;2347;p69">
              <a:extLst>
                <a:ext uri="{FF2B5EF4-FFF2-40B4-BE49-F238E27FC236}">
                  <a16:creationId xmlns:a16="http://schemas.microsoft.com/office/drawing/2014/main" id="{8971C193-6DDA-AAE9-45B2-C99CDE5A56CC}"/>
                </a:ext>
              </a:extLst>
            </p:cNvPr>
            <p:cNvSpPr txBox="1"/>
            <p:nvPr/>
          </p:nvSpPr>
          <p:spPr>
            <a:xfrm>
              <a:off x="1215361" y="318057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60" name="Google Shape;2348;p69">
              <a:extLst>
                <a:ext uri="{FF2B5EF4-FFF2-40B4-BE49-F238E27FC236}">
                  <a16:creationId xmlns:a16="http://schemas.microsoft.com/office/drawing/2014/main" id="{77B2AC94-A772-9A80-0D7D-9F1EA74B57C3}"/>
                </a:ext>
              </a:extLst>
            </p:cNvPr>
            <p:cNvSpPr txBox="1"/>
            <p:nvPr/>
          </p:nvSpPr>
          <p:spPr>
            <a:xfrm>
              <a:off x="1231375" y="318037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61" name="Google Shape;2349;p69">
              <a:extLst>
                <a:ext uri="{FF2B5EF4-FFF2-40B4-BE49-F238E27FC236}">
                  <a16:creationId xmlns:a16="http://schemas.microsoft.com/office/drawing/2014/main" id="{F107E0AB-2487-DFB4-FB9B-862436E52AE1}"/>
                </a:ext>
              </a:extLst>
            </p:cNvPr>
            <p:cNvSpPr txBox="1"/>
            <p:nvPr/>
          </p:nvSpPr>
          <p:spPr>
            <a:xfrm>
              <a:off x="1272569" y="318057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62" name="Google Shape;2350;p69">
              <a:extLst>
                <a:ext uri="{FF2B5EF4-FFF2-40B4-BE49-F238E27FC236}">
                  <a16:creationId xmlns:a16="http://schemas.microsoft.com/office/drawing/2014/main" id="{D01A5981-66EB-58F5-4745-4C532F627703}"/>
                </a:ext>
              </a:extLst>
            </p:cNvPr>
            <p:cNvSpPr txBox="1"/>
            <p:nvPr/>
          </p:nvSpPr>
          <p:spPr>
            <a:xfrm>
              <a:off x="1288771" y="3174029"/>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63" name="Google Shape;2351;p69">
              <a:extLst>
                <a:ext uri="{FF2B5EF4-FFF2-40B4-BE49-F238E27FC236}">
                  <a16:creationId xmlns:a16="http://schemas.microsoft.com/office/drawing/2014/main" id="{1EF73A2C-43A9-8DAE-8CB4-AF76376DF802}"/>
                </a:ext>
              </a:extLst>
            </p:cNvPr>
            <p:cNvSpPr txBox="1"/>
            <p:nvPr/>
          </p:nvSpPr>
          <p:spPr>
            <a:xfrm>
              <a:off x="1304590" y="317364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64" name="Google Shape;2352;p69">
              <a:extLst>
                <a:ext uri="{FF2B5EF4-FFF2-40B4-BE49-F238E27FC236}">
                  <a16:creationId xmlns:a16="http://schemas.microsoft.com/office/drawing/2014/main" id="{454B6BCF-74A4-3039-FB00-7C846DF22A82}"/>
                </a:ext>
              </a:extLst>
            </p:cNvPr>
            <p:cNvSpPr txBox="1"/>
            <p:nvPr/>
          </p:nvSpPr>
          <p:spPr>
            <a:xfrm>
              <a:off x="1453566" y="317143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65" name="Google Shape;2353;p69">
              <a:extLst>
                <a:ext uri="{FF2B5EF4-FFF2-40B4-BE49-F238E27FC236}">
                  <a16:creationId xmlns:a16="http://schemas.microsoft.com/office/drawing/2014/main" id="{2933B5BA-4361-5154-1FCE-FB640970474B}"/>
                </a:ext>
              </a:extLst>
            </p:cNvPr>
            <p:cNvSpPr txBox="1"/>
            <p:nvPr/>
          </p:nvSpPr>
          <p:spPr>
            <a:xfrm>
              <a:off x="1523927" y="316368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66" name="Google Shape;2354;p69">
              <a:extLst>
                <a:ext uri="{FF2B5EF4-FFF2-40B4-BE49-F238E27FC236}">
                  <a16:creationId xmlns:a16="http://schemas.microsoft.com/office/drawing/2014/main" id="{F5A02D4A-E5AC-46F6-14FD-0A8738C61C09}"/>
                </a:ext>
              </a:extLst>
            </p:cNvPr>
            <p:cNvSpPr txBox="1"/>
            <p:nvPr/>
          </p:nvSpPr>
          <p:spPr>
            <a:xfrm>
              <a:off x="1543072" y="3164390"/>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67" name="Google Shape;2355;p69">
              <a:extLst>
                <a:ext uri="{FF2B5EF4-FFF2-40B4-BE49-F238E27FC236}">
                  <a16:creationId xmlns:a16="http://schemas.microsoft.com/office/drawing/2014/main" id="{42A39020-779C-1C8E-EB19-409C72C111FD}"/>
                </a:ext>
              </a:extLst>
            </p:cNvPr>
            <p:cNvSpPr txBox="1"/>
            <p:nvPr/>
          </p:nvSpPr>
          <p:spPr>
            <a:xfrm>
              <a:off x="1492899" y="316541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68" name="Google Shape;2356;p69">
              <a:extLst>
                <a:ext uri="{FF2B5EF4-FFF2-40B4-BE49-F238E27FC236}">
                  <a16:creationId xmlns:a16="http://schemas.microsoft.com/office/drawing/2014/main" id="{02DCBFCE-3C9A-0324-F5B3-A2CFD4221D49}"/>
                </a:ext>
              </a:extLst>
            </p:cNvPr>
            <p:cNvSpPr txBox="1"/>
            <p:nvPr/>
          </p:nvSpPr>
          <p:spPr>
            <a:xfrm>
              <a:off x="1473236" y="317109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69" name="Google Shape;2357;p69">
              <a:extLst>
                <a:ext uri="{FF2B5EF4-FFF2-40B4-BE49-F238E27FC236}">
                  <a16:creationId xmlns:a16="http://schemas.microsoft.com/office/drawing/2014/main" id="{EF4BECB0-BA67-6B08-D1FA-CEFACD9031F9}"/>
                </a:ext>
              </a:extLst>
            </p:cNvPr>
            <p:cNvSpPr txBox="1"/>
            <p:nvPr/>
          </p:nvSpPr>
          <p:spPr>
            <a:xfrm>
              <a:off x="1546447" y="316508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70" name="Google Shape;2358;p69">
              <a:extLst>
                <a:ext uri="{FF2B5EF4-FFF2-40B4-BE49-F238E27FC236}">
                  <a16:creationId xmlns:a16="http://schemas.microsoft.com/office/drawing/2014/main" id="{35E8C94D-9C01-F2F6-0305-FE186646F2CB}"/>
                </a:ext>
              </a:extLst>
            </p:cNvPr>
            <p:cNvSpPr txBox="1"/>
            <p:nvPr/>
          </p:nvSpPr>
          <p:spPr>
            <a:xfrm>
              <a:off x="805685" y="328725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71" name="Google Shape;2359;p69">
              <a:extLst>
                <a:ext uri="{FF2B5EF4-FFF2-40B4-BE49-F238E27FC236}">
                  <a16:creationId xmlns:a16="http://schemas.microsoft.com/office/drawing/2014/main" id="{7357E1E0-84D6-A119-4E66-1700B8B9B826}"/>
                </a:ext>
              </a:extLst>
            </p:cNvPr>
            <p:cNvSpPr txBox="1"/>
            <p:nvPr/>
          </p:nvSpPr>
          <p:spPr>
            <a:xfrm>
              <a:off x="825131" y="328528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72" name="Google Shape;2360;p69">
              <a:extLst>
                <a:ext uri="{FF2B5EF4-FFF2-40B4-BE49-F238E27FC236}">
                  <a16:creationId xmlns:a16="http://schemas.microsoft.com/office/drawing/2014/main" id="{C4F40CDE-FA33-E91F-B9CB-E61CF839C320}"/>
                </a:ext>
              </a:extLst>
            </p:cNvPr>
            <p:cNvSpPr txBox="1"/>
            <p:nvPr/>
          </p:nvSpPr>
          <p:spPr>
            <a:xfrm>
              <a:off x="1037944" y="3219907"/>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73" name="Google Shape;2361;p69">
              <a:extLst>
                <a:ext uri="{FF2B5EF4-FFF2-40B4-BE49-F238E27FC236}">
                  <a16:creationId xmlns:a16="http://schemas.microsoft.com/office/drawing/2014/main" id="{9AFF5578-B09E-F91E-66F5-DDBA8B83C59F}"/>
                </a:ext>
              </a:extLst>
            </p:cNvPr>
            <p:cNvSpPr txBox="1"/>
            <p:nvPr/>
          </p:nvSpPr>
          <p:spPr>
            <a:xfrm>
              <a:off x="1018422" y="322673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74" name="Google Shape;2362;p69">
              <a:extLst>
                <a:ext uri="{FF2B5EF4-FFF2-40B4-BE49-F238E27FC236}">
                  <a16:creationId xmlns:a16="http://schemas.microsoft.com/office/drawing/2014/main" id="{B169F1D5-E166-F666-880E-E13FFE06C3B0}"/>
                </a:ext>
              </a:extLst>
            </p:cNvPr>
            <p:cNvSpPr txBox="1"/>
            <p:nvPr/>
          </p:nvSpPr>
          <p:spPr>
            <a:xfrm>
              <a:off x="954479" y="3231533"/>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75" name="Google Shape;2363;p69">
              <a:extLst>
                <a:ext uri="{FF2B5EF4-FFF2-40B4-BE49-F238E27FC236}">
                  <a16:creationId xmlns:a16="http://schemas.microsoft.com/office/drawing/2014/main" id="{4376FBD7-52A2-E6FC-79E8-CD73B24ACDCB}"/>
                </a:ext>
              </a:extLst>
            </p:cNvPr>
            <p:cNvSpPr txBox="1"/>
            <p:nvPr/>
          </p:nvSpPr>
          <p:spPr>
            <a:xfrm>
              <a:off x="974092" y="3226442"/>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76" name="Google Shape;2364;p69">
              <a:extLst>
                <a:ext uri="{FF2B5EF4-FFF2-40B4-BE49-F238E27FC236}">
                  <a16:creationId xmlns:a16="http://schemas.microsoft.com/office/drawing/2014/main" id="{2A1764D0-3CF5-66A7-2F7C-F6CDF047EF4C}"/>
                </a:ext>
              </a:extLst>
            </p:cNvPr>
            <p:cNvSpPr txBox="1"/>
            <p:nvPr/>
          </p:nvSpPr>
          <p:spPr>
            <a:xfrm>
              <a:off x="987100" y="3228358"/>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77" name="Google Shape;2365;p69">
              <a:extLst>
                <a:ext uri="{FF2B5EF4-FFF2-40B4-BE49-F238E27FC236}">
                  <a16:creationId xmlns:a16="http://schemas.microsoft.com/office/drawing/2014/main" id="{68B475B9-AFEF-6CDA-E107-14725D2EADE6}"/>
                </a:ext>
              </a:extLst>
            </p:cNvPr>
            <p:cNvSpPr txBox="1"/>
            <p:nvPr/>
          </p:nvSpPr>
          <p:spPr>
            <a:xfrm>
              <a:off x="881846" y="3254125"/>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78" name="Google Shape;2366;p69">
              <a:extLst>
                <a:ext uri="{FF2B5EF4-FFF2-40B4-BE49-F238E27FC236}">
                  <a16:creationId xmlns:a16="http://schemas.microsoft.com/office/drawing/2014/main" id="{C502CC60-C669-B5A7-C67E-263DEB7A3C0A}"/>
                </a:ext>
              </a:extLst>
            </p:cNvPr>
            <p:cNvSpPr txBox="1"/>
            <p:nvPr/>
          </p:nvSpPr>
          <p:spPr>
            <a:xfrm>
              <a:off x="869235" y="3252846"/>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sp>
          <p:nvSpPr>
            <p:cNvPr id="579" name="Google Shape;2367;p69">
              <a:extLst>
                <a:ext uri="{FF2B5EF4-FFF2-40B4-BE49-F238E27FC236}">
                  <a16:creationId xmlns:a16="http://schemas.microsoft.com/office/drawing/2014/main" id="{FAFE587C-E09F-9515-9D07-D6F8A479098B}"/>
                </a:ext>
              </a:extLst>
            </p:cNvPr>
            <p:cNvSpPr txBox="1"/>
            <p:nvPr/>
          </p:nvSpPr>
          <p:spPr>
            <a:xfrm>
              <a:off x="841635" y="3276141"/>
              <a:ext cx="205505" cy="184626"/>
            </a:xfrm>
            <a:prstGeom prst="rect">
              <a:avLst/>
            </a:prstGeom>
            <a:noFill/>
            <a:ln>
              <a:noFill/>
            </a:ln>
          </p:spPr>
          <p:txBody>
            <a:bodyPr spcFirstLastPara="1" wrap="square" lIns="91425" tIns="45700" rIns="91425" bIns="45700" anchor="t" anchorCtr="0">
              <a:spAutoFit/>
            </a:bodyPr>
            <a:lstStyle/>
            <a:p>
              <a:r>
                <a:rPr lang="en-US" sz="600" b="1">
                  <a:solidFill>
                    <a:schemeClr val="accent3"/>
                  </a:solidFill>
                  <a:latin typeface="Arial"/>
                  <a:ea typeface="Arial"/>
                  <a:cs typeface="Arial"/>
                  <a:sym typeface="Arial"/>
                </a:rPr>
                <a:t>l</a:t>
              </a:r>
              <a:endParaRPr/>
            </a:p>
          </p:txBody>
        </p:sp>
      </p:grpSp>
      <p:sp>
        <p:nvSpPr>
          <p:cNvPr id="580" name="Google Shape;2368;p69">
            <a:extLst>
              <a:ext uri="{FF2B5EF4-FFF2-40B4-BE49-F238E27FC236}">
                <a16:creationId xmlns:a16="http://schemas.microsoft.com/office/drawing/2014/main" id="{FBA60AE6-2F22-158A-DB6D-1C698E9C9B53}"/>
              </a:ext>
            </a:extLst>
          </p:cNvPr>
          <p:cNvSpPr txBox="1"/>
          <p:nvPr/>
        </p:nvSpPr>
        <p:spPr>
          <a:xfrm>
            <a:off x="5724184" y="1198515"/>
            <a:ext cx="2319867" cy="338514"/>
          </a:xfrm>
          <a:prstGeom prst="rect">
            <a:avLst/>
          </a:prstGeom>
          <a:noFill/>
          <a:ln>
            <a:noFill/>
          </a:ln>
        </p:spPr>
        <p:txBody>
          <a:bodyPr spcFirstLastPara="1" wrap="square" lIns="91425" tIns="45700" rIns="91425" bIns="45700" anchor="t" anchorCtr="0">
            <a:spAutoFit/>
          </a:bodyPr>
          <a:lstStyle/>
          <a:p>
            <a:pPr algn="ctr"/>
            <a:r>
              <a:rPr lang="en-US" sz="1600" b="1">
                <a:solidFill>
                  <a:schemeClr val="tx2"/>
                </a:solidFill>
                <a:latin typeface="Arial"/>
                <a:ea typeface="Arial"/>
                <a:cs typeface="Arial"/>
                <a:sym typeface="Arial"/>
              </a:rPr>
              <a:t>Hypertension</a:t>
            </a:r>
            <a:endParaRPr>
              <a:solidFill>
                <a:schemeClr val="tx2"/>
              </a:solidFill>
            </a:endParaRPr>
          </a:p>
        </p:txBody>
      </p:sp>
      <p:sp>
        <p:nvSpPr>
          <p:cNvPr id="581" name="Google Shape;2369;p69">
            <a:extLst>
              <a:ext uri="{FF2B5EF4-FFF2-40B4-BE49-F238E27FC236}">
                <a16:creationId xmlns:a16="http://schemas.microsoft.com/office/drawing/2014/main" id="{E2B18A14-98F2-0370-98FC-96D426D14803}"/>
              </a:ext>
            </a:extLst>
          </p:cNvPr>
          <p:cNvSpPr txBox="1"/>
          <p:nvPr/>
        </p:nvSpPr>
        <p:spPr>
          <a:xfrm rot="-5400000">
            <a:off x="3536696" y="2413014"/>
            <a:ext cx="2145351" cy="235393"/>
          </a:xfrm>
          <a:prstGeom prst="rect">
            <a:avLst/>
          </a:prstGeom>
          <a:noFill/>
          <a:ln>
            <a:noFill/>
          </a:ln>
        </p:spPr>
        <p:txBody>
          <a:bodyPr spcFirstLastPara="1" wrap="square" lIns="0" tIns="0" rIns="0" bIns="0" anchor="ctr" anchorCtr="0">
            <a:noAutofit/>
          </a:bodyPr>
          <a:lstStyle/>
          <a:p>
            <a:pPr algn="ctr"/>
            <a:r>
              <a:rPr lang="en-US" sz="1200" b="1">
                <a:solidFill>
                  <a:srgbClr val="000000"/>
                </a:solidFill>
                <a:latin typeface="Arial"/>
                <a:ea typeface="Arial"/>
                <a:cs typeface="Arial"/>
                <a:sym typeface="Arial"/>
              </a:rPr>
              <a:t>Cumulative Event Rate, %</a:t>
            </a:r>
            <a:endParaRPr/>
          </a:p>
        </p:txBody>
      </p:sp>
      <p:sp>
        <p:nvSpPr>
          <p:cNvPr id="582" name="Google Shape;2370;p69">
            <a:extLst>
              <a:ext uri="{FF2B5EF4-FFF2-40B4-BE49-F238E27FC236}">
                <a16:creationId xmlns:a16="http://schemas.microsoft.com/office/drawing/2014/main" id="{3988FB58-6A19-8A4C-7DF0-1C395F0CED31}"/>
              </a:ext>
            </a:extLst>
          </p:cNvPr>
          <p:cNvSpPr/>
          <p:nvPr/>
        </p:nvSpPr>
        <p:spPr>
          <a:xfrm>
            <a:off x="5736337" y="3648579"/>
            <a:ext cx="2533271" cy="170561"/>
          </a:xfrm>
          <a:prstGeom prst="rect">
            <a:avLst/>
          </a:prstGeom>
          <a:noFill/>
          <a:ln>
            <a:noFill/>
          </a:ln>
        </p:spPr>
        <p:txBody>
          <a:bodyPr spcFirstLastPara="1" wrap="square" lIns="0" tIns="0" rIns="0" bIns="0" anchor="ctr" anchorCtr="0">
            <a:noAutofit/>
          </a:bodyPr>
          <a:lstStyle/>
          <a:p>
            <a:pPr algn="ctr"/>
            <a:r>
              <a:rPr lang="en-US" sz="1200" b="1">
                <a:solidFill>
                  <a:srgbClr val="000000"/>
                </a:solidFill>
                <a:latin typeface="Arial"/>
                <a:ea typeface="Arial"/>
                <a:cs typeface="Arial"/>
                <a:sym typeface="Arial"/>
              </a:rPr>
              <a:t>Time, mo</a:t>
            </a:r>
            <a:endParaRPr sz="1200" b="1" baseline="30000">
              <a:solidFill>
                <a:srgbClr val="000000"/>
              </a:solidFill>
              <a:latin typeface="Arial"/>
              <a:ea typeface="Arial"/>
              <a:cs typeface="Arial"/>
              <a:sym typeface="Arial"/>
            </a:endParaRPr>
          </a:p>
        </p:txBody>
      </p:sp>
      <p:sp>
        <p:nvSpPr>
          <p:cNvPr id="583" name="Google Shape;2371;p69">
            <a:extLst>
              <a:ext uri="{FF2B5EF4-FFF2-40B4-BE49-F238E27FC236}">
                <a16:creationId xmlns:a16="http://schemas.microsoft.com/office/drawing/2014/main" id="{92DF7DF7-1AF8-5624-D235-B2F1AEB17C0A}"/>
              </a:ext>
            </a:extLst>
          </p:cNvPr>
          <p:cNvSpPr/>
          <p:nvPr/>
        </p:nvSpPr>
        <p:spPr>
          <a:xfrm>
            <a:off x="5176196" y="1635382"/>
            <a:ext cx="1315330" cy="464234"/>
          </a:xfrm>
          <a:prstGeom prst="rect">
            <a:avLst/>
          </a:prstGeom>
          <a:solidFill>
            <a:schemeClr val="lt1"/>
          </a:solidFill>
          <a:ln>
            <a:noFill/>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584" name="Google Shape;2372;p69">
            <a:extLst>
              <a:ext uri="{FF2B5EF4-FFF2-40B4-BE49-F238E27FC236}">
                <a16:creationId xmlns:a16="http://schemas.microsoft.com/office/drawing/2014/main" id="{9A6591CC-9E14-7A08-ECF7-C7F6BE2874D9}"/>
              </a:ext>
            </a:extLst>
          </p:cNvPr>
          <p:cNvSpPr/>
          <p:nvPr/>
        </p:nvSpPr>
        <p:spPr>
          <a:xfrm>
            <a:off x="5096850" y="3212321"/>
            <a:ext cx="3458678" cy="186088"/>
          </a:xfrm>
          <a:custGeom>
            <a:avLst/>
            <a:gdLst/>
            <a:ahLst/>
            <a:cxnLst/>
            <a:rect l="l" t="t" r="r" b="b"/>
            <a:pathLst>
              <a:path w="3458678" h="186088" extrusionOk="0">
                <a:moveTo>
                  <a:pt x="3458678" y="0"/>
                </a:moveTo>
                <a:lnTo>
                  <a:pt x="2685448" y="0"/>
                </a:lnTo>
                <a:lnTo>
                  <a:pt x="2685448" y="38501"/>
                </a:lnTo>
                <a:lnTo>
                  <a:pt x="2008471" y="38501"/>
                </a:lnTo>
                <a:lnTo>
                  <a:pt x="2008471" y="51335"/>
                </a:lnTo>
                <a:lnTo>
                  <a:pt x="1745381" y="51335"/>
                </a:lnTo>
                <a:lnTo>
                  <a:pt x="1745381" y="64168"/>
                </a:lnTo>
                <a:lnTo>
                  <a:pt x="1495124" y="64168"/>
                </a:lnTo>
                <a:lnTo>
                  <a:pt x="1498333" y="67377"/>
                </a:lnTo>
                <a:lnTo>
                  <a:pt x="1331495" y="67377"/>
                </a:lnTo>
                <a:lnTo>
                  <a:pt x="1331495" y="80210"/>
                </a:lnTo>
                <a:lnTo>
                  <a:pt x="924025" y="80210"/>
                </a:lnTo>
                <a:lnTo>
                  <a:pt x="924025" y="93044"/>
                </a:lnTo>
                <a:lnTo>
                  <a:pt x="786063" y="93044"/>
                </a:lnTo>
                <a:lnTo>
                  <a:pt x="786063" y="102669"/>
                </a:lnTo>
                <a:lnTo>
                  <a:pt x="696227" y="102669"/>
                </a:lnTo>
                <a:lnTo>
                  <a:pt x="696227" y="115503"/>
                </a:lnTo>
                <a:lnTo>
                  <a:pt x="670560" y="115503"/>
                </a:lnTo>
                <a:lnTo>
                  <a:pt x="670560" y="121920"/>
                </a:lnTo>
                <a:lnTo>
                  <a:pt x="478055" y="121920"/>
                </a:lnTo>
                <a:lnTo>
                  <a:pt x="478055" y="134754"/>
                </a:lnTo>
                <a:lnTo>
                  <a:pt x="259882" y="134754"/>
                </a:lnTo>
                <a:lnTo>
                  <a:pt x="259882" y="147587"/>
                </a:lnTo>
                <a:lnTo>
                  <a:pt x="150796" y="147587"/>
                </a:lnTo>
                <a:lnTo>
                  <a:pt x="150796" y="160421"/>
                </a:lnTo>
                <a:lnTo>
                  <a:pt x="67377" y="160421"/>
                </a:lnTo>
                <a:lnTo>
                  <a:pt x="67377" y="179672"/>
                </a:lnTo>
                <a:lnTo>
                  <a:pt x="28876" y="179672"/>
                </a:lnTo>
                <a:lnTo>
                  <a:pt x="28876" y="186088"/>
                </a:lnTo>
                <a:lnTo>
                  <a:pt x="0" y="186088"/>
                </a:lnTo>
                <a:lnTo>
                  <a:pt x="0" y="186088"/>
                </a:lnTo>
              </a:path>
            </a:pathLst>
          </a:cu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accent1"/>
              </a:solidFill>
              <a:latin typeface="Arial"/>
              <a:ea typeface="Arial"/>
              <a:cs typeface="Arial"/>
              <a:sym typeface="Arial"/>
            </a:endParaRPr>
          </a:p>
        </p:txBody>
      </p:sp>
      <p:sp>
        <p:nvSpPr>
          <p:cNvPr id="585" name="Google Shape;2373;p69">
            <a:extLst>
              <a:ext uri="{FF2B5EF4-FFF2-40B4-BE49-F238E27FC236}">
                <a16:creationId xmlns:a16="http://schemas.microsoft.com/office/drawing/2014/main" id="{5E2D44CA-E036-4B8A-6096-7A75416CB0A6}"/>
              </a:ext>
            </a:extLst>
          </p:cNvPr>
          <p:cNvSpPr/>
          <p:nvPr/>
        </p:nvSpPr>
        <p:spPr>
          <a:xfrm>
            <a:off x="5104002" y="2887602"/>
            <a:ext cx="3613150" cy="536575"/>
          </a:xfrm>
          <a:custGeom>
            <a:avLst/>
            <a:gdLst/>
            <a:ahLst/>
            <a:cxnLst/>
            <a:rect l="l" t="t" r="r" b="b"/>
            <a:pathLst>
              <a:path w="3613150" h="536575" extrusionOk="0">
                <a:moveTo>
                  <a:pt x="3613150" y="0"/>
                </a:moveTo>
                <a:lnTo>
                  <a:pt x="2778125" y="0"/>
                </a:lnTo>
                <a:lnTo>
                  <a:pt x="2778125" y="9525"/>
                </a:lnTo>
                <a:lnTo>
                  <a:pt x="2419350" y="9525"/>
                </a:lnTo>
                <a:lnTo>
                  <a:pt x="2419350" y="31750"/>
                </a:lnTo>
                <a:lnTo>
                  <a:pt x="2336800" y="31750"/>
                </a:lnTo>
                <a:lnTo>
                  <a:pt x="2336800" y="44450"/>
                </a:lnTo>
                <a:lnTo>
                  <a:pt x="2263775" y="44450"/>
                </a:lnTo>
                <a:lnTo>
                  <a:pt x="2263775" y="53975"/>
                </a:lnTo>
                <a:lnTo>
                  <a:pt x="2162175" y="53975"/>
                </a:lnTo>
                <a:lnTo>
                  <a:pt x="2162175" y="85725"/>
                </a:lnTo>
                <a:lnTo>
                  <a:pt x="1930400" y="85725"/>
                </a:lnTo>
                <a:lnTo>
                  <a:pt x="1930400" y="85725"/>
                </a:lnTo>
                <a:lnTo>
                  <a:pt x="1930400" y="101600"/>
                </a:lnTo>
                <a:lnTo>
                  <a:pt x="1812925" y="101600"/>
                </a:lnTo>
                <a:lnTo>
                  <a:pt x="1812925" y="123825"/>
                </a:lnTo>
                <a:lnTo>
                  <a:pt x="1657350" y="123825"/>
                </a:lnTo>
                <a:lnTo>
                  <a:pt x="1657350" y="139700"/>
                </a:lnTo>
                <a:lnTo>
                  <a:pt x="1457325" y="139700"/>
                </a:lnTo>
                <a:lnTo>
                  <a:pt x="1457325" y="149225"/>
                </a:lnTo>
                <a:lnTo>
                  <a:pt x="1314450" y="149225"/>
                </a:lnTo>
                <a:lnTo>
                  <a:pt x="1314450" y="149225"/>
                </a:lnTo>
                <a:lnTo>
                  <a:pt x="1238250" y="149225"/>
                </a:lnTo>
                <a:lnTo>
                  <a:pt x="1238250" y="171450"/>
                </a:lnTo>
                <a:lnTo>
                  <a:pt x="1184275" y="171450"/>
                </a:lnTo>
                <a:lnTo>
                  <a:pt x="1184275" y="174625"/>
                </a:lnTo>
                <a:lnTo>
                  <a:pt x="1152525" y="174625"/>
                </a:lnTo>
                <a:lnTo>
                  <a:pt x="1152525" y="187325"/>
                </a:lnTo>
                <a:lnTo>
                  <a:pt x="1123950" y="187325"/>
                </a:lnTo>
                <a:lnTo>
                  <a:pt x="1123950" y="187325"/>
                </a:lnTo>
                <a:lnTo>
                  <a:pt x="987425" y="187325"/>
                </a:lnTo>
                <a:lnTo>
                  <a:pt x="987425" y="209550"/>
                </a:lnTo>
                <a:lnTo>
                  <a:pt x="908050" y="209550"/>
                </a:lnTo>
                <a:lnTo>
                  <a:pt x="908050" y="209550"/>
                </a:lnTo>
                <a:lnTo>
                  <a:pt x="860425" y="209550"/>
                </a:lnTo>
                <a:lnTo>
                  <a:pt x="860425" y="228600"/>
                </a:lnTo>
                <a:lnTo>
                  <a:pt x="793750" y="228600"/>
                </a:lnTo>
                <a:lnTo>
                  <a:pt x="793750" y="254000"/>
                </a:lnTo>
                <a:lnTo>
                  <a:pt x="736600" y="254000"/>
                </a:lnTo>
                <a:lnTo>
                  <a:pt x="736600" y="266700"/>
                </a:lnTo>
                <a:lnTo>
                  <a:pt x="727075" y="257175"/>
                </a:lnTo>
                <a:lnTo>
                  <a:pt x="727075" y="276225"/>
                </a:lnTo>
                <a:lnTo>
                  <a:pt x="644525" y="276225"/>
                </a:lnTo>
                <a:lnTo>
                  <a:pt x="644525" y="292100"/>
                </a:lnTo>
                <a:lnTo>
                  <a:pt x="527050" y="292100"/>
                </a:lnTo>
                <a:lnTo>
                  <a:pt x="527050" y="295275"/>
                </a:lnTo>
                <a:lnTo>
                  <a:pt x="504825" y="295275"/>
                </a:lnTo>
                <a:lnTo>
                  <a:pt x="504825" y="301625"/>
                </a:lnTo>
                <a:lnTo>
                  <a:pt x="482600" y="301625"/>
                </a:lnTo>
                <a:lnTo>
                  <a:pt x="482600" y="320675"/>
                </a:lnTo>
                <a:lnTo>
                  <a:pt x="387350" y="320675"/>
                </a:lnTo>
                <a:lnTo>
                  <a:pt x="387350" y="336550"/>
                </a:lnTo>
                <a:lnTo>
                  <a:pt x="314325" y="336550"/>
                </a:lnTo>
                <a:lnTo>
                  <a:pt x="314325" y="349250"/>
                </a:lnTo>
                <a:lnTo>
                  <a:pt x="279400" y="349250"/>
                </a:lnTo>
                <a:lnTo>
                  <a:pt x="279400" y="374650"/>
                </a:lnTo>
                <a:lnTo>
                  <a:pt x="244475" y="374650"/>
                </a:lnTo>
                <a:lnTo>
                  <a:pt x="244475" y="393700"/>
                </a:lnTo>
                <a:lnTo>
                  <a:pt x="171450" y="393700"/>
                </a:lnTo>
                <a:lnTo>
                  <a:pt x="171450" y="409575"/>
                </a:lnTo>
                <a:lnTo>
                  <a:pt x="123825" y="409575"/>
                </a:lnTo>
                <a:lnTo>
                  <a:pt x="123825" y="438150"/>
                </a:lnTo>
                <a:lnTo>
                  <a:pt x="53975" y="438150"/>
                </a:lnTo>
                <a:lnTo>
                  <a:pt x="53975" y="469900"/>
                </a:lnTo>
                <a:lnTo>
                  <a:pt x="31750" y="469900"/>
                </a:lnTo>
                <a:lnTo>
                  <a:pt x="31750" y="488950"/>
                </a:lnTo>
                <a:lnTo>
                  <a:pt x="15875" y="488950"/>
                </a:lnTo>
                <a:lnTo>
                  <a:pt x="15875" y="498475"/>
                </a:lnTo>
                <a:lnTo>
                  <a:pt x="0" y="498475"/>
                </a:lnTo>
                <a:lnTo>
                  <a:pt x="0" y="511175"/>
                </a:lnTo>
                <a:lnTo>
                  <a:pt x="0" y="511175"/>
                </a:lnTo>
                <a:lnTo>
                  <a:pt x="0" y="536575"/>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accent3"/>
              </a:solidFill>
              <a:latin typeface="Arial"/>
              <a:ea typeface="Arial"/>
              <a:cs typeface="Arial"/>
              <a:sym typeface="Arial"/>
            </a:endParaRPr>
          </a:p>
        </p:txBody>
      </p:sp>
      <p:grpSp>
        <p:nvGrpSpPr>
          <p:cNvPr id="586" name="Google Shape;2374;p69">
            <a:extLst>
              <a:ext uri="{FF2B5EF4-FFF2-40B4-BE49-F238E27FC236}">
                <a16:creationId xmlns:a16="http://schemas.microsoft.com/office/drawing/2014/main" id="{BA13D66F-C914-8EC3-9A38-E0427DDD08B3}"/>
              </a:ext>
            </a:extLst>
          </p:cNvPr>
          <p:cNvGrpSpPr/>
          <p:nvPr/>
        </p:nvGrpSpPr>
        <p:grpSpPr>
          <a:xfrm>
            <a:off x="5251012" y="2541709"/>
            <a:ext cx="1474562" cy="568225"/>
            <a:chOff x="7513226" y="1583119"/>
            <a:chExt cx="1474562" cy="568225"/>
          </a:xfrm>
        </p:grpSpPr>
        <p:sp>
          <p:nvSpPr>
            <p:cNvPr id="587" name="Google Shape;2375;p69">
              <a:extLst>
                <a:ext uri="{FF2B5EF4-FFF2-40B4-BE49-F238E27FC236}">
                  <a16:creationId xmlns:a16="http://schemas.microsoft.com/office/drawing/2014/main" id="{27D9C9F6-AE4E-D5E7-30A8-EC8189C97192}"/>
                </a:ext>
              </a:extLst>
            </p:cNvPr>
            <p:cNvSpPr/>
            <p:nvPr/>
          </p:nvSpPr>
          <p:spPr>
            <a:xfrm>
              <a:off x="7806348" y="1583119"/>
              <a:ext cx="1181440" cy="568225"/>
            </a:xfrm>
            <a:prstGeom prst="rect">
              <a:avLst/>
            </a:prstGeom>
            <a:noFill/>
            <a:ln>
              <a:noFill/>
            </a:ln>
          </p:spPr>
          <p:txBody>
            <a:bodyPr spcFirstLastPara="1" wrap="square" lIns="0" tIns="0" rIns="0" bIns="0" anchor="ctr" anchorCtr="0">
              <a:noAutofit/>
            </a:bodyPr>
            <a:lstStyle/>
            <a:p>
              <a:r>
                <a:rPr lang="en-US" sz="1050">
                  <a:solidFill>
                    <a:srgbClr val="000000"/>
                  </a:solidFill>
                  <a:latin typeface="Arial"/>
                  <a:ea typeface="Arial"/>
                  <a:cs typeface="Arial"/>
                  <a:sym typeface="Arial"/>
                </a:rPr>
                <a:t>Acalabrutinib</a:t>
              </a:r>
              <a:endParaRPr/>
            </a:p>
            <a:p>
              <a:r>
                <a:rPr lang="en-US" sz="1050">
                  <a:solidFill>
                    <a:srgbClr val="000000"/>
                  </a:solidFill>
                  <a:latin typeface="Arial"/>
                  <a:ea typeface="Arial"/>
                  <a:cs typeface="Arial"/>
                  <a:sym typeface="Arial"/>
                </a:rPr>
                <a:t>Ibrutinib</a:t>
              </a:r>
              <a:endParaRPr/>
            </a:p>
          </p:txBody>
        </p:sp>
        <p:sp>
          <p:nvSpPr>
            <p:cNvPr id="588" name="Google Shape;2376;p69">
              <a:extLst>
                <a:ext uri="{FF2B5EF4-FFF2-40B4-BE49-F238E27FC236}">
                  <a16:creationId xmlns:a16="http://schemas.microsoft.com/office/drawing/2014/main" id="{7F8E6AC1-F17C-5BF5-8D52-912140C8B3D9}"/>
                </a:ext>
              </a:extLst>
            </p:cNvPr>
            <p:cNvSpPr/>
            <p:nvPr/>
          </p:nvSpPr>
          <p:spPr>
            <a:xfrm>
              <a:off x="7513226" y="1799653"/>
              <a:ext cx="254000" cy="0"/>
            </a:xfrm>
            <a:custGeom>
              <a:avLst/>
              <a:gdLst/>
              <a:ahLst/>
              <a:cxnLst/>
              <a:rect l="l" t="t" r="r" b="b"/>
              <a:pathLst>
                <a:path w="254000" h="120000" extrusionOk="0">
                  <a:moveTo>
                    <a:pt x="0" y="0"/>
                  </a:moveTo>
                  <a:lnTo>
                    <a:pt x="254000" y="0"/>
                  </a:lnTo>
                </a:path>
              </a:pathLst>
            </a:cu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589" name="Google Shape;2377;p69">
              <a:extLst>
                <a:ext uri="{FF2B5EF4-FFF2-40B4-BE49-F238E27FC236}">
                  <a16:creationId xmlns:a16="http://schemas.microsoft.com/office/drawing/2014/main" id="{4B242E30-669C-4A77-B189-D945281B9CF9}"/>
                </a:ext>
              </a:extLst>
            </p:cNvPr>
            <p:cNvSpPr/>
            <p:nvPr/>
          </p:nvSpPr>
          <p:spPr>
            <a:xfrm>
              <a:off x="7513226" y="1973853"/>
              <a:ext cx="254000" cy="0"/>
            </a:xfrm>
            <a:custGeom>
              <a:avLst/>
              <a:gdLst/>
              <a:ahLst/>
              <a:cxnLst/>
              <a:rect l="l" t="t" r="r" b="b"/>
              <a:pathLst>
                <a:path w="254000" h="120000" extrusionOk="0">
                  <a:moveTo>
                    <a:pt x="0" y="0"/>
                  </a:moveTo>
                  <a:lnTo>
                    <a:pt x="254000" y="0"/>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grpSp>
      <p:sp>
        <p:nvSpPr>
          <p:cNvPr id="590" name="Google Shape;2378;p69">
            <a:extLst>
              <a:ext uri="{FF2B5EF4-FFF2-40B4-BE49-F238E27FC236}">
                <a16:creationId xmlns:a16="http://schemas.microsoft.com/office/drawing/2014/main" id="{793F1E24-CABE-8510-E878-A7C3DCAD44D0}"/>
              </a:ext>
            </a:extLst>
          </p:cNvPr>
          <p:cNvSpPr/>
          <p:nvPr/>
        </p:nvSpPr>
        <p:spPr>
          <a:xfrm>
            <a:off x="890777" y="3052574"/>
            <a:ext cx="3336925" cy="342900"/>
          </a:xfrm>
          <a:custGeom>
            <a:avLst/>
            <a:gdLst/>
            <a:ahLst/>
            <a:cxnLst/>
            <a:rect l="l" t="t" r="r" b="b"/>
            <a:pathLst>
              <a:path w="3336925" h="342900" extrusionOk="0">
                <a:moveTo>
                  <a:pt x="0" y="342900"/>
                </a:moveTo>
                <a:lnTo>
                  <a:pt x="133350" y="342900"/>
                </a:lnTo>
                <a:lnTo>
                  <a:pt x="133350" y="317500"/>
                </a:lnTo>
                <a:lnTo>
                  <a:pt x="228600" y="317500"/>
                </a:lnTo>
                <a:lnTo>
                  <a:pt x="238125" y="307975"/>
                </a:lnTo>
                <a:lnTo>
                  <a:pt x="304800" y="307975"/>
                </a:lnTo>
                <a:lnTo>
                  <a:pt x="304800" y="298450"/>
                </a:lnTo>
                <a:lnTo>
                  <a:pt x="396875" y="298450"/>
                </a:lnTo>
                <a:lnTo>
                  <a:pt x="396875" y="295275"/>
                </a:lnTo>
                <a:lnTo>
                  <a:pt x="425450" y="295275"/>
                </a:lnTo>
                <a:lnTo>
                  <a:pt x="425450" y="288925"/>
                </a:lnTo>
                <a:lnTo>
                  <a:pt x="676275" y="288925"/>
                </a:lnTo>
                <a:lnTo>
                  <a:pt x="676275" y="279400"/>
                </a:lnTo>
                <a:lnTo>
                  <a:pt x="828675" y="279400"/>
                </a:lnTo>
                <a:lnTo>
                  <a:pt x="828675" y="269875"/>
                </a:lnTo>
                <a:lnTo>
                  <a:pt x="1292225" y="269875"/>
                </a:lnTo>
                <a:lnTo>
                  <a:pt x="1292225" y="254000"/>
                </a:lnTo>
                <a:lnTo>
                  <a:pt x="1704975" y="254000"/>
                </a:lnTo>
                <a:lnTo>
                  <a:pt x="1704975" y="247650"/>
                </a:lnTo>
                <a:lnTo>
                  <a:pt x="1800225" y="247650"/>
                </a:lnTo>
                <a:lnTo>
                  <a:pt x="1800225" y="241300"/>
                </a:lnTo>
                <a:lnTo>
                  <a:pt x="1924050" y="241300"/>
                </a:lnTo>
                <a:lnTo>
                  <a:pt x="1924050" y="222250"/>
                </a:lnTo>
                <a:lnTo>
                  <a:pt x="1981200" y="222250"/>
                </a:lnTo>
                <a:lnTo>
                  <a:pt x="1981200" y="209550"/>
                </a:lnTo>
                <a:lnTo>
                  <a:pt x="2095500" y="209550"/>
                </a:lnTo>
                <a:lnTo>
                  <a:pt x="2095500" y="200025"/>
                </a:lnTo>
                <a:lnTo>
                  <a:pt x="2203450" y="200025"/>
                </a:lnTo>
                <a:lnTo>
                  <a:pt x="2203450" y="184150"/>
                </a:lnTo>
                <a:lnTo>
                  <a:pt x="2225675" y="184150"/>
                </a:lnTo>
                <a:lnTo>
                  <a:pt x="2225675" y="177800"/>
                </a:lnTo>
                <a:lnTo>
                  <a:pt x="2336800" y="177800"/>
                </a:lnTo>
                <a:lnTo>
                  <a:pt x="2336800" y="158750"/>
                </a:lnTo>
                <a:lnTo>
                  <a:pt x="2574925" y="158750"/>
                </a:lnTo>
                <a:lnTo>
                  <a:pt x="2574925" y="149225"/>
                </a:lnTo>
                <a:lnTo>
                  <a:pt x="2635250" y="149225"/>
                </a:lnTo>
                <a:lnTo>
                  <a:pt x="2635250" y="111125"/>
                </a:lnTo>
                <a:lnTo>
                  <a:pt x="2663825" y="111125"/>
                </a:lnTo>
                <a:lnTo>
                  <a:pt x="2663825" y="92075"/>
                </a:lnTo>
                <a:lnTo>
                  <a:pt x="3082925" y="92075"/>
                </a:lnTo>
                <a:lnTo>
                  <a:pt x="3082925" y="0"/>
                </a:lnTo>
                <a:lnTo>
                  <a:pt x="3336925" y="0"/>
                </a:lnTo>
              </a:path>
            </a:pathLst>
          </a:cu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accent1"/>
              </a:solidFill>
              <a:latin typeface="Arial"/>
              <a:ea typeface="Arial"/>
              <a:cs typeface="Arial"/>
              <a:sym typeface="Arial"/>
            </a:endParaRPr>
          </a:p>
        </p:txBody>
      </p:sp>
      <p:sp>
        <p:nvSpPr>
          <p:cNvPr id="591" name="Google Shape;2379;p69">
            <a:extLst>
              <a:ext uri="{FF2B5EF4-FFF2-40B4-BE49-F238E27FC236}">
                <a16:creationId xmlns:a16="http://schemas.microsoft.com/office/drawing/2014/main" id="{17A162C4-E190-7611-9573-5DFD5ECC7E2A}"/>
              </a:ext>
            </a:extLst>
          </p:cNvPr>
          <p:cNvSpPr txBox="1"/>
          <p:nvPr/>
        </p:nvSpPr>
        <p:spPr>
          <a:xfrm>
            <a:off x="5152836" y="2406294"/>
            <a:ext cx="2214149" cy="253875"/>
          </a:xfrm>
          <a:prstGeom prst="rect">
            <a:avLst/>
          </a:prstGeom>
          <a:noFill/>
          <a:ln>
            <a:noFill/>
          </a:ln>
        </p:spPr>
        <p:txBody>
          <a:bodyPr spcFirstLastPara="1" wrap="square" lIns="91425" tIns="45700" rIns="91425" bIns="45700" anchor="t" anchorCtr="0">
            <a:spAutoFit/>
          </a:bodyPr>
          <a:lstStyle/>
          <a:p>
            <a:r>
              <a:rPr lang="en-US" sz="1050">
                <a:solidFill>
                  <a:srgbClr val="000000"/>
                </a:solidFill>
                <a:latin typeface="Arial"/>
                <a:ea typeface="Arial"/>
                <a:cs typeface="Arial"/>
                <a:sym typeface="Arial"/>
              </a:rPr>
              <a:t>HR = 0.34 (95% CI, 0.21-0.54)</a:t>
            </a:r>
            <a:endParaRPr sz="1200"/>
          </a:p>
        </p:txBody>
      </p:sp>
      <p:sp>
        <p:nvSpPr>
          <p:cNvPr id="592" name="Google Shape;2380;p69">
            <a:extLst>
              <a:ext uri="{FF2B5EF4-FFF2-40B4-BE49-F238E27FC236}">
                <a16:creationId xmlns:a16="http://schemas.microsoft.com/office/drawing/2014/main" id="{8C00FB94-DC1F-A8EC-1880-0F149A6A110B}"/>
              </a:ext>
            </a:extLst>
          </p:cNvPr>
          <p:cNvSpPr txBox="1"/>
          <p:nvPr/>
        </p:nvSpPr>
        <p:spPr>
          <a:xfrm>
            <a:off x="941432" y="2406294"/>
            <a:ext cx="2121879" cy="253875"/>
          </a:xfrm>
          <a:prstGeom prst="rect">
            <a:avLst/>
          </a:prstGeom>
          <a:solidFill>
            <a:schemeClr val="lt1"/>
          </a:solidFill>
          <a:ln>
            <a:noFill/>
          </a:ln>
        </p:spPr>
        <p:txBody>
          <a:bodyPr spcFirstLastPara="1" wrap="square" lIns="91425" tIns="45700" rIns="91425" bIns="45700" anchor="t" anchorCtr="0">
            <a:spAutoFit/>
          </a:bodyPr>
          <a:lstStyle/>
          <a:p>
            <a:r>
              <a:rPr lang="en-US" sz="1050">
                <a:solidFill>
                  <a:srgbClr val="000000"/>
                </a:solidFill>
                <a:latin typeface="Arial"/>
                <a:ea typeface="Arial"/>
                <a:cs typeface="Arial"/>
                <a:sym typeface="Arial"/>
              </a:rPr>
              <a:t>HR = 0.52 (95% CI, 0.32-0.86)</a:t>
            </a:r>
            <a:endParaRPr sz="1200"/>
          </a:p>
        </p:txBody>
      </p:sp>
      <p:grpSp>
        <p:nvGrpSpPr>
          <p:cNvPr id="593" name="Google Shape;2381;p69">
            <a:extLst>
              <a:ext uri="{FF2B5EF4-FFF2-40B4-BE49-F238E27FC236}">
                <a16:creationId xmlns:a16="http://schemas.microsoft.com/office/drawing/2014/main" id="{0E06D5A6-3F5B-A912-48D7-BB41FB927997}"/>
              </a:ext>
            </a:extLst>
          </p:cNvPr>
          <p:cNvGrpSpPr/>
          <p:nvPr/>
        </p:nvGrpSpPr>
        <p:grpSpPr>
          <a:xfrm>
            <a:off x="175843" y="3799046"/>
            <a:ext cx="4192544" cy="600124"/>
            <a:chOff x="183591" y="4068723"/>
            <a:chExt cx="4192544" cy="600123"/>
          </a:xfrm>
        </p:grpSpPr>
        <p:sp>
          <p:nvSpPr>
            <p:cNvPr id="594" name="Google Shape;2382;p69">
              <a:extLst>
                <a:ext uri="{FF2B5EF4-FFF2-40B4-BE49-F238E27FC236}">
                  <a16:creationId xmlns:a16="http://schemas.microsoft.com/office/drawing/2014/main" id="{0DD5D3C2-6AF1-4F27-008A-B06055039073}"/>
                </a:ext>
              </a:extLst>
            </p:cNvPr>
            <p:cNvSpPr txBox="1"/>
            <p:nvPr/>
          </p:nvSpPr>
          <p:spPr>
            <a:xfrm>
              <a:off x="183591" y="4068723"/>
              <a:ext cx="691897" cy="600123"/>
            </a:xfrm>
            <a:prstGeom prst="rect">
              <a:avLst/>
            </a:prstGeom>
            <a:noFill/>
            <a:ln>
              <a:noFill/>
            </a:ln>
          </p:spPr>
          <p:txBody>
            <a:bodyPr spcFirstLastPara="1" wrap="square" lIns="91425" tIns="45700" rIns="91425" bIns="45700" anchor="t" anchorCtr="0">
              <a:spAutoFit/>
            </a:bodyPr>
            <a:lstStyle/>
            <a:p>
              <a:pPr>
                <a:spcAft>
                  <a:spcPts val="600"/>
                </a:spcAft>
              </a:pPr>
              <a:r>
                <a:rPr lang="en-US" sz="600" b="1">
                  <a:latin typeface="Arial"/>
                  <a:ea typeface="Arial"/>
                  <a:cs typeface="Arial"/>
                  <a:sym typeface="Arial"/>
                </a:rPr>
                <a:t>No. at Risk</a:t>
              </a:r>
              <a:endParaRPr/>
            </a:p>
            <a:p>
              <a:pPr>
                <a:spcAft>
                  <a:spcPts val="600"/>
                </a:spcAft>
              </a:pPr>
              <a:r>
                <a:rPr lang="en-US" sz="600" b="1">
                  <a:latin typeface="Arial"/>
                  <a:ea typeface="Arial"/>
                  <a:cs typeface="Arial"/>
                  <a:sym typeface="Arial"/>
                </a:rPr>
                <a:t>Acalabrutinib</a:t>
              </a:r>
              <a:endParaRPr b="1"/>
            </a:p>
            <a:p>
              <a:pPr>
                <a:spcAft>
                  <a:spcPts val="600"/>
                </a:spcAft>
              </a:pPr>
              <a:r>
                <a:rPr lang="en-US" sz="600" b="1">
                  <a:latin typeface="Arial"/>
                  <a:ea typeface="Arial"/>
                  <a:cs typeface="Arial"/>
                  <a:sym typeface="Arial"/>
                </a:rPr>
                <a:t>Ibrutinib</a:t>
              </a:r>
              <a:endParaRPr sz="600" b="1">
                <a:latin typeface="Arial"/>
                <a:ea typeface="Arial"/>
                <a:cs typeface="Arial"/>
                <a:sym typeface="Arial"/>
              </a:endParaRPr>
            </a:p>
          </p:txBody>
        </p:sp>
        <p:sp>
          <p:nvSpPr>
            <p:cNvPr id="595" name="Google Shape;2383;p69">
              <a:extLst>
                <a:ext uri="{FF2B5EF4-FFF2-40B4-BE49-F238E27FC236}">
                  <a16:creationId xmlns:a16="http://schemas.microsoft.com/office/drawing/2014/main" id="{A1D48F92-5E46-95C7-E9D8-2ABC0C689685}"/>
                </a:ext>
              </a:extLst>
            </p:cNvPr>
            <p:cNvSpPr txBox="1"/>
            <p:nvPr/>
          </p:nvSpPr>
          <p:spPr>
            <a:xfrm>
              <a:off x="797324"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268</a:t>
              </a:r>
              <a:endParaRPr/>
            </a:p>
            <a:p>
              <a:pPr algn="ctr">
                <a:spcAft>
                  <a:spcPts val="600"/>
                </a:spcAft>
              </a:pPr>
              <a:r>
                <a:rPr lang="en-US" sz="600">
                  <a:solidFill>
                    <a:srgbClr val="000000"/>
                  </a:solidFill>
                  <a:latin typeface="Arial"/>
                  <a:ea typeface="Arial"/>
                  <a:cs typeface="Arial"/>
                  <a:sym typeface="Arial"/>
                </a:rPr>
                <a:t>263</a:t>
              </a:r>
              <a:endParaRPr/>
            </a:p>
          </p:txBody>
        </p:sp>
        <p:sp>
          <p:nvSpPr>
            <p:cNvPr id="596" name="Google Shape;2384;p69">
              <a:extLst>
                <a:ext uri="{FF2B5EF4-FFF2-40B4-BE49-F238E27FC236}">
                  <a16:creationId xmlns:a16="http://schemas.microsoft.com/office/drawing/2014/main" id="{5D54BE5D-E430-CBD4-A72A-807BA22BB066}"/>
                </a:ext>
              </a:extLst>
            </p:cNvPr>
            <p:cNvSpPr txBox="1"/>
            <p:nvPr/>
          </p:nvSpPr>
          <p:spPr>
            <a:xfrm>
              <a:off x="980682"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255</a:t>
              </a:r>
              <a:endParaRPr/>
            </a:p>
            <a:p>
              <a:pPr algn="ctr">
                <a:spcAft>
                  <a:spcPts val="600"/>
                </a:spcAft>
              </a:pPr>
              <a:r>
                <a:rPr lang="en-US" sz="600">
                  <a:solidFill>
                    <a:srgbClr val="000000"/>
                  </a:solidFill>
                  <a:latin typeface="Arial"/>
                  <a:ea typeface="Arial"/>
                  <a:cs typeface="Arial"/>
                  <a:sym typeface="Arial"/>
                </a:rPr>
                <a:t>241</a:t>
              </a:r>
              <a:endParaRPr/>
            </a:p>
          </p:txBody>
        </p:sp>
        <p:sp>
          <p:nvSpPr>
            <p:cNvPr id="597" name="Google Shape;2385;p69">
              <a:extLst>
                <a:ext uri="{FF2B5EF4-FFF2-40B4-BE49-F238E27FC236}">
                  <a16:creationId xmlns:a16="http://schemas.microsoft.com/office/drawing/2014/main" id="{10FF0FF5-C5FA-56C6-16E1-5F5E6EC72C2C}"/>
                </a:ext>
              </a:extLst>
            </p:cNvPr>
            <p:cNvSpPr txBox="1"/>
            <p:nvPr/>
          </p:nvSpPr>
          <p:spPr>
            <a:xfrm>
              <a:off x="1164040"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240</a:t>
              </a:r>
              <a:endParaRPr/>
            </a:p>
            <a:p>
              <a:pPr algn="ctr">
                <a:spcAft>
                  <a:spcPts val="600"/>
                </a:spcAft>
              </a:pPr>
              <a:r>
                <a:rPr lang="en-US" sz="600">
                  <a:solidFill>
                    <a:srgbClr val="000000"/>
                  </a:solidFill>
                  <a:latin typeface="Arial"/>
                  <a:ea typeface="Arial"/>
                  <a:cs typeface="Arial"/>
                  <a:sym typeface="Arial"/>
                </a:rPr>
                <a:t>224</a:t>
              </a:r>
              <a:endParaRPr/>
            </a:p>
          </p:txBody>
        </p:sp>
        <p:sp>
          <p:nvSpPr>
            <p:cNvPr id="598" name="Google Shape;2386;p69">
              <a:extLst>
                <a:ext uri="{FF2B5EF4-FFF2-40B4-BE49-F238E27FC236}">
                  <a16:creationId xmlns:a16="http://schemas.microsoft.com/office/drawing/2014/main" id="{6FD5F8CD-804F-AFA2-99E6-1C312B43F6D9}"/>
                </a:ext>
              </a:extLst>
            </p:cNvPr>
            <p:cNvSpPr txBox="1"/>
            <p:nvPr/>
          </p:nvSpPr>
          <p:spPr>
            <a:xfrm>
              <a:off x="1347398"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231</a:t>
              </a:r>
              <a:endParaRPr/>
            </a:p>
            <a:p>
              <a:pPr algn="ctr">
                <a:spcAft>
                  <a:spcPts val="600"/>
                </a:spcAft>
              </a:pPr>
              <a:r>
                <a:rPr lang="en-US" sz="600">
                  <a:solidFill>
                    <a:srgbClr val="000000"/>
                  </a:solidFill>
                  <a:latin typeface="Arial"/>
                  <a:ea typeface="Arial"/>
                  <a:cs typeface="Arial"/>
                  <a:sym typeface="Arial"/>
                </a:rPr>
                <a:t>208</a:t>
              </a:r>
              <a:endParaRPr/>
            </a:p>
          </p:txBody>
        </p:sp>
        <p:sp>
          <p:nvSpPr>
            <p:cNvPr id="599" name="Google Shape;2387;p69">
              <a:extLst>
                <a:ext uri="{FF2B5EF4-FFF2-40B4-BE49-F238E27FC236}">
                  <a16:creationId xmlns:a16="http://schemas.microsoft.com/office/drawing/2014/main" id="{C4533672-3E3D-6D31-7AF9-7D8B3888D449}"/>
                </a:ext>
              </a:extLst>
            </p:cNvPr>
            <p:cNvSpPr txBox="1"/>
            <p:nvPr/>
          </p:nvSpPr>
          <p:spPr>
            <a:xfrm>
              <a:off x="1530756"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228</a:t>
              </a:r>
              <a:endParaRPr/>
            </a:p>
            <a:p>
              <a:pPr algn="ctr">
                <a:spcAft>
                  <a:spcPts val="600"/>
                </a:spcAft>
              </a:pPr>
              <a:r>
                <a:rPr lang="en-US" sz="600">
                  <a:solidFill>
                    <a:srgbClr val="000000"/>
                  </a:solidFill>
                  <a:latin typeface="Arial"/>
                  <a:ea typeface="Arial"/>
                  <a:cs typeface="Arial"/>
                  <a:sym typeface="Arial"/>
                </a:rPr>
                <a:t>199</a:t>
              </a:r>
              <a:endParaRPr/>
            </a:p>
          </p:txBody>
        </p:sp>
        <p:sp>
          <p:nvSpPr>
            <p:cNvPr id="600" name="Google Shape;2388;p69">
              <a:extLst>
                <a:ext uri="{FF2B5EF4-FFF2-40B4-BE49-F238E27FC236}">
                  <a16:creationId xmlns:a16="http://schemas.microsoft.com/office/drawing/2014/main" id="{1F0DD45F-8650-5D7F-1BDA-8E070492ADB1}"/>
                </a:ext>
              </a:extLst>
            </p:cNvPr>
            <p:cNvSpPr txBox="1"/>
            <p:nvPr/>
          </p:nvSpPr>
          <p:spPr>
            <a:xfrm>
              <a:off x="1714114"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218</a:t>
              </a:r>
              <a:endParaRPr/>
            </a:p>
            <a:p>
              <a:pPr algn="ctr">
                <a:spcAft>
                  <a:spcPts val="600"/>
                </a:spcAft>
              </a:pPr>
              <a:r>
                <a:rPr lang="en-US" sz="600">
                  <a:solidFill>
                    <a:srgbClr val="000000"/>
                  </a:solidFill>
                  <a:latin typeface="Arial"/>
                  <a:ea typeface="Arial"/>
                  <a:cs typeface="Arial"/>
                  <a:sym typeface="Arial"/>
                </a:rPr>
                <a:t>185</a:t>
              </a:r>
              <a:endParaRPr/>
            </a:p>
          </p:txBody>
        </p:sp>
        <p:sp>
          <p:nvSpPr>
            <p:cNvPr id="601" name="Google Shape;2389;p69">
              <a:extLst>
                <a:ext uri="{FF2B5EF4-FFF2-40B4-BE49-F238E27FC236}">
                  <a16:creationId xmlns:a16="http://schemas.microsoft.com/office/drawing/2014/main" id="{27055ACE-D4C0-0993-0726-652BE4DBDAF8}"/>
                </a:ext>
              </a:extLst>
            </p:cNvPr>
            <p:cNvSpPr txBox="1"/>
            <p:nvPr/>
          </p:nvSpPr>
          <p:spPr>
            <a:xfrm>
              <a:off x="1897472"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206</a:t>
              </a:r>
              <a:endParaRPr/>
            </a:p>
            <a:p>
              <a:pPr algn="ctr">
                <a:spcAft>
                  <a:spcPts val="600"/>
                </a:spcAft>
              </a:pPr>
              <a:r>
                <a:rPr lang="en-US" sz="600">
                  <a:solidFill>
                    <a:srgbClr val="000000"/>
                  </a:solidFill>
                  <a:latin typeface="Arial"/>
                  <a:ea typeface="Arial"/>
                  <a:cs typeface="Arial"/>
                  <a:sym typeface="Arial"/>
                </a:rPr>
                <a:t>176</a:t>
              </a:r>
              <a:endParaRPr/>
            </a:p>
          </p:txBody>
        </p:sp>
        <p:sp>
          <p:nvSpPr>
            <p:cNvPr id="602" name="Google Shape;2390;p69">
              <a:extLst>
                <a:ext uri="{FF2B5EF4-FFF2-40B4-BE49-F238E27FC236}">
                  <a16:creationId xmlns:a16="http://schemas.microsoft.com/office/drawing/2014/main" id="{6020B5DE-66CD-4C4E-0749-F454C9738A04}"/>
                </a:ext>
              </a:extLst>
            </p:cNvPr>
            <p:cNvSpPr txBox="1"/>
            <p:nvPr/>
          </p:nvSpPr>
          <p:spPr>
            <a:xfrm>
              <a:off x="2046966"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197</a:t>
              </a:r>
              <a:endParaRPr/>
            </a:p>
            <a:p>
              <a:pPr algn="ctr">
                <a:spcAft>
                  <a:spcPts val="600"/>
                </a:spcAft>
              </a:pPr>
              <a:r>
                <a:rPr lang="en-US" sz="600">
                  <a:solidFill>
                    <a:srgbClr val="000000"/>
                  </a:solidFill>
                  <a:latin typeface="Arial"/>
                  <a:ea typeface="Arial"/>
                  <a:cs typeface="Arial"/>
                  <a:sym typeface="Arial"/>
                </a:rPr>
                <a:t>166</a:t>
              </a:r>
              <a:endParaRPr/>
            </a:p>
          </p:txBody>
        </p:sp>
        <p:sp>
          <p:nvSpPr>
            <p:cNvPr id="603" name="Google Shape;2391;p69">
              <a:extLst>
                <a:ext uri="{FF2B5EF4-FFF2-40B4-BE49-F238E27FC236}">
                  <a16:creationId xmlns:a16="http://schemas.microsoft.com/office/drawing/2014/main" id="{902779BE-B0FE-37AA-E0DE-DA2F2ABF185B}"/>
                </a:ext>
              </a:extLst>
            </p:cNvPr>
            <p:cNvSpPr txBox="1"/>
            <p:nvPr/>
          </p:nvSpPr>
          <p:spPr>
            <a:xfrm>
              <a:off x="2217625"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188</a:t>
              </a:r>
              <a:endParaRPr/>
            </a:p>
            <a:p>
              <a:pPr algn="ctr">
                <a:spcAft>
                  <a:spcPts val="600"/>
                </a:spcAft>
              </a:pPr>
              <a:r>
                <a:rPr lang="en-US" sz="600">
                  <a:solidFill>
                    <a:srgbClr val="000000"/>
                  </a:solidFill>
                  <a:latin typeface="Arial"/>
                  <a:ea typeface="Arial"/>
                  <a:cs typeface="Arial"/>
                  <a:sym typeface="Arial"/>
                </a:rPr>
                <a:t>156</a:t>
              </a:r>
              <a:endParaRPr/>
            </a:p>
          </p:txBody>
        </p:sp>
        <p:sp>
          <p:nvSpPr>
            <p:cNvPr id="604" name="Google Shape;2392;p69">
              <a:extLst>
                <a:ext uri="{FF2B5EF4-FFF2-40B4-BE49-F238E27FC236}">
                  <a16:creationId xmlns:a16="http://schemas.microsoft.com/office/drawing/2014/main" id="{9128C331-FC05-75E7-0676-19C7BA9ABF13}"/>
                </a:ext>
              </a:extLst>
            </p:cNvPr>
            <p:cNvSpPr txBox="1"/>
            <p:nvPr/>
          </p:nvSpPr>
          <p:spPr>
            <a:xfrm>
              <a:off x="2396750"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183</a:t>
              </a:r>
              <a:endParaRPr/>
            </a:p>
            <a:p>
              <a:pPr algn="ctr">
                <a:spcAft>
                  <a:spcPts val="600"/>
                </a:spcAft>
              </a:pPr>
              <a:r>
                <a:rPr lang="en-US" sz="600">
                  <a:solidFill>
                    <a:srgbClr val="000000"/>
                  </a:solidFill>
                  <a:latin typeface="Arial"/>
                  <a:ea typeface="Arial"/>
                  <a:cs typeface="Arial"/>
                  <a:sym typeface="Arial"/>
                </a:rPr>
                <a:t>143</a:t>
              </a:r>
              <a:endParaRPr/>
            </a:p>
          </p:txBody>
        </p:sp>
        <p:sp>
          <p:nvSpPr>
            <p:cNvPr id="605" name="Google Shape;2393;p69">
              <a:extLst>
                <a:ext uri="{FF2B5EF4-FFF2-40B4-BE49-F238E27FC236}">
                  <a16:creationId xmlns:a16="http://schemas.microsoft.com/office/drawing/2014/main" id="{E85F66AA-EC1B-CBE8-CD1D-B2F708D45CF1}"/>
                </a:ext>
              </a:extLst>
            </p:cNvPr>
            <p:cNvSpPr txBox="1"/>
            <p:nvPr/>
          </p:nvSpPr>
          <p:spPr>
            <a:xfrm>
              <a:off x="2558943"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172</a:t>
              </a:r>
              <a:endParaRPr/>
            </a:p>
            <a:p>
              <a:pPr algn="ctr">
                <a:spcAft>
                  <a:spcPts val="600"/>
                </a:spcAft>
              </a:pPr>
              <a:r>
                <a:rPr lang="en-US" sz="600">
                  <a:solidFill>
                    <a:srgbClr val="000000"/>
                  </a:solidFill>
                  <a:latin typeface="Arial"/>
                  <a:ea typeface="Arial"/>
                  <a:cs typeface="Arial"/>
                  <a:sym typeface="Arial"/>
                </a:rPr>
                <a:t>136</a:t>
              </a:r>
              <a:endParaRPr/>
            </a:p>
          </p:txBody>
        </p:sp>
        <p:sp>
          <p:nvSpPr>
            <p:cNvPr id="606" name="Google Shape;2394;p69">
              <a:extLst>
                <a:ext uri="{FF2B5EF4-FFF2-40B4-BE49-F238E27FC236}">
                  <a16:creationId xmlns:a16="http://schemas.microsoft.com/office/drawing/2014/main" id="{87FF9DE5-EF9B-AA2B-C6A8-808BB7692C4F}"/>
                </a:ext>
              </a:extLst>
            </p:cNvPr>
            <p:cNvSpPr txBox="1"/>
            <p:nvPr/>
          </p:nvSpPr>
          <p:spPr>
            <a:xfrm>
              <a:off x="2729602"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167</a:t>
              </a:r>
              <a:endParaRPr/>
            </a:p>
            <a:p>
              <a:pPr algn="ctr">
                <a:spcAft>
                  <a:spcPts val="600"/>
                </a:spcAft>
              </a:pPr>
              <a:r>
                <a:rPr lang="en-US" sz="600">
                  <a:solidFill>
                    <a:srgbClr val="000000"/>
                  </a:solidFill>
                  <a:latin typeface="Arial"/>
                  <a:ea typeface="Arial"/>
                  <a:cs typeface="Arial"/>
                  <a:sym typeface="Arial"/>
                </a:rPr>
                <a:t>128</a:t>
              </a:r>
              <a:endParaRPr/>
            </a:p>
          </p:txBody>
        </p:sp>
        <p:sp>
          <p:nvSpPr>
            <p:cNvPr id="607" name="Google Shape;2395;p69">
              <a:extLst>
                <a:ext uri="{FF2B5EF4-FFF2-40B4-BE49-F238E27FC236}">
                  <a16:creationId xmlns:a16="http://schemas.microsoft.com/office/drawing/2014/main" id="{752FDEE1-B253-46A0-361B-D82C62A8226D}"/>
                </a:ext>
              </a:extLst>
            </p:cNvPr>
            <p:cNvSpPr txBox="1"/>
            <p:nvPr/>
          </p:nvSpPr>
          <p:spPr>
            <a:xfrm>
              <a:off x="2900261"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142</a:t>
              </a:r>
              <a:endParaRPr/>
            </a:p>
            <a:p>
              <a:pPr algn="ctr">
                <a:spcAft>
                  <a:spcPts val="600"/>
                </a:spcAft>
              </a:pPr>
              <a:r>
                <a:rPr lang="en-US" sz="600">
                  <a:solidFill>
                    <a:srgbClr val="000000"/>
                  </a:solidFill>
                  <a:latin typeface="Arial"/>
                  <a:ea typeface="Arial"/>
                  <a:cs typeface="Arial"/>
                  <a:sym typeface="Arial"/>
                </a:rPr>
                <a:t>117</a:t>
              </a:r>
              <a:endParaRPr/>
            </a:p>
          </p:txBody>
        </p:sp>
        <p:sp>
          <p:nvSpPr>
            <p:cNvPr id="608" name="Google Shape;2396;p69">
              <a:extLst>
                <a:ext uri="{FF2B5EF4-FFF2-40B4-BE49-F238E27FC236}">
                  <a16:creationId xmlns:a16="http://schemas.microsoft.com/office/drawing/2014/main" id="{4C30D60B-725E-2780-81EE-049D159076A5}"/>
                </a:ext>
              </a:extLst>
            </p:cNvPr>
            <p:cNvSpPr txBox="1"/>
            <p:nvPr/>
          </p:nvSpPr>
          <p:spPr>
            <a:xfrm>
              <a:off x="3083619"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115</a:t>
              </a:r>
              <a:endParaRPr/>
            </a:p>
            <a:p>
              <a:pPr algn="ctr">
                <a:spcAft>
                  <a:spcPts val="600"/>
                </a:spcAft>
              </a:pPr>
              <a:r>
                <a:rPr lang="en-US" sz="600">
                  <a:solidFill>
                    <a:srgbClr val="000000"/>
                  </a:solidFill>
                  <a:latin typeface="Arial"/>
                  <a:ea typeface="Arial"/>
                  <a:cs typeface="Arial"/>
                  <a:sym typeface="Arial"/>
                </a:rPr>
                <a:t>96</a:t>
              </a:r>
              <a:endParaRPr/>
            </a:p>
          </p:txBody>
        </p:sp>
        <p:sp>
          <p:nvSpPr>
            <p:cNvPr id="609" name="Google Shape;2397;p69">
              <a:extLst>
                <a:ext uri="{FF2B5EF4-FFF2-40B4-BE49-F238E27FC236}">
                  <a16:creationId xmlns:a16="http://schemas.microsoft.com/office/drawing/2014/main" id="{1C49BF77-94F1-E5B8-92DB-288365B8F637}"/>
                </a:ext>
              </a:extLst>
            </p:cNvPr>
            <p:cNvSpPr txBox="1"/>
            <p:nvPr/>
          </p:nvSpPr>
          <p:spPr>
            <a:xfrm>
              <a:off x="3266977"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89</a:t>
              </a:r>
              <a:endParaRPr/>
            </a:p>
            <a:p>
              <a:pPr algn="ctr">
                <a:spcAft>
                  <a:spcPts val="600"/>
                </a:spcAft>
              </a:pPr>
              <a:r>
                <a:rPr lang="en-US" sz="600">
                  <a:solidFill>
                    <a:srgbClr val="000000"/>
                  </a:solidFill>
                  <a:latin typeface="Arial"/>
                  <a:ea typeface="Arial"/>
                  <a:cs typeface="Arial"/>
                  <a:sym typeface="Arial"/>
                </a:rPr>
                <a:t>73</a:t>
              </a:r>
              <a:endParaRPr/>
            </a:p>
          </p:txBody>
        </p:sp>
        <p:sp>
          <p:nvSpPr>
            <p:cNvPr id="610" name="Google Shape;2398;p69">
              <a:extLst>
                <a:ext uri="{FF2B5EF4-FFF2-40B4-BE49-F238E27FC236}">
                  <a16:creationId xmlns:a16="http://schemas.microsoft.com/office/drawing/2014/main" id="{0F9146B1-C775-6D90-EC5D-BF3F4C6787D3}"/>
                </a:ext>
              </a:extLst>
            </p:cNvPr>
            <p:cNvSpPr txBox="1"/>
            <p:nvPr/>
          </p:nvSpPr>
          <p:spPr>
            <a:xfrm>
              <a:off x="3450335"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58</a:t>
              </a:r>
              <a:endParaRPr/>
            </a:p>
            <a:p>
              <a:pPr algn="ctr">
                <a:spcAft>
                  <a:spcPts val="600"/>
                </a:spcAft>
              </a:pPr>
              <a:r>
                <a:rPr lang="en-US" sz="600">
                  <a:solidFill>
                    <a:srgbClr val="000000"/>
                  </a:solidFill>
                  <a:latin typeface="Arial"/>
                  <a:ea typeface="Arial"/>
                  <a:cs typeface="Arial"/>
                  <a:sym typeface="Arial"/>
                </a:rPr>
                <a:t>56</a:t>
              </a:r>
              <a:endParaRPr/>
            </a:p>
          </p:txBody>
        </p:sp>
        <p:sp>
          <p:nvSpPr>
            <p:cNvPr id="611" name="Google Shape;2399;p69">
              <a:extLst>
                <a:ext uri="{FF2B5EF4-FFF2-40B4-BE49-F238E27FC236}">
                  <a16:creationId xmlns:a16="http://schemas.microsoft.com/office/drawing/2014/main" id="{1A111884-B405-5F22-E2EF-9DFF2AC4C7DC}"/>
                </a:ext>
              </a:extLst>
            </p:cNvPr>
            <p:cNvSpPr txBox="1"/>
            <p:nvPr/>
          </p:nvSpPr>
          <p:spPr>
            <a:xfrm>
              <a:off x="3633693"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35</a:t>
              </a:r>
              <a:endParaRPr/>
            </a:p>
            <a:p>
              <a:pPr algn="ctr">
                <a:spcAft>
                  <a:spcPts val="600"/>
                </a:spcAft>
              </a:pPr>
              <a:r>
                <a:rPr lang="en-US" sz="600">
                  <a:solidFill>
                    <a:srgbClr val="000000"/>
                  </a:solidFill>
                  <a:latin typeface="Arial"/>
                  <a:ea typeface="Arial"/>
                  <a:cs typeface="Arial"/>
                  <a:sym typeface="Arial"/>
                </a:rPr>
                <a:t>26</a:t>
              </a:r>
              <a:endParaRPr/>
            </a:p>
          </p:txBody>
        </p:sp>
        <p:sp>
          <p:nvSpPr>
            <p:cNvPr id="612" name="Google Shape;2400;p69">
              <a:extLst>
                <a:ext uri="{FF2B5EF4-FFF2-40B4-BE49-F238E27FC236}">
                  <a16:creationId xmlns:a16="http://schemas.microsoft.com/office/drawing/2014/main" id="{CC422B6F-339B-224C-E398-8C30538B3E97}"/>
                </a:ext>
              </a:extLst>
            </p:cNvPr>
            <p:cNvSpPr txBox="1"/>
            <p:nvPr/>
          </p:nvSpPr>
          <p:spPr>
            <a:xfrm>
              <a:off x="3817051"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19</a:t>
              </a:r>
              <a:endParaRPr/>
            </a:p>
            <a:p>
              <a:pPr algn="ctr">
                <a:spcAft>
                  <a:spcPts val="600"/>
                </a:spcAft>
              </a:pPr>
              <a:r>
                <a:rPr lang="en-US" sz="600">
                  <a:solidFill>
                    <a:srgbClr val="000000"/>
                  </a:solidFill>
                  <a:latin typeface="Arial"/>
                  <a:ea typeface="Arial"/>
                  <a:cs typeface="Arial"/>
                  <a:sym typeface="Arial"/>
                </a:rPr>
                <a:t>18</a:t>
              </a:r>
              <a:endParaRPr/>
            </a:p>
          </p:txBody>
        </p:sp>
        <p:sp>
          <p:nvSpPr>
            <p:cNvPr id="613" name="Google Shape;2401;p69">
              <a:extLst>
                <a:ext uri="{FF2B5EF4-FFF2-40B4-BE49-F238E27FC236}">
                  <a16:creationId xmlns:a16="http://schemas.microsoft.com/office/drawing/2014/main" id="{373A904C-C269-ECA1-73C8-8474B31CECE3}"/>
                </a:ext>
              </a:extLst>
            </p:cNvPr>
            <p:cNvSpPr txBox="1"/>
            <p:nvPr/>
          </p:nvSpPr>
          <p:spPr>
            <a:xfrm>
              <a:off x="4000409"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8</a:t>
              </a:r>
              <a:endParaRPr/>
            </a:p>
            <a:p>
              <a:pPr algn="ctr">
                <a:spcAft>
                  <a:spcPts val="600"/>
                </a:spcAft>
              </a:pPr>
              <a:r>
                <a:rPr lang="en-US" sz="600">
                  <a:solidFill>
                    <a:srgbClr val="000000"/>
                  </a:solidFill>
                  <a:latin typeface="Arial"/>
                  <a:ea typeface="Arial"/>
                  <a:cs typeface="Arial"/>
                  <a:sym typeface="Arial"/>
                </a:rPr>
                <a:t>8</a:t>
              </a:r>
              <a:endParaRPr/>
            </a:p>
          </p:txBody>
        </p:sp>
        <p:sp>
          <p:nvSpPr>
            <p:cNvPr id="614" name="Google Shape;2402;p69">
              <a:extLst>
                <a:ext uri="{FF2B5EF4-FFF2-40B4-BE49-F238E27FC236}">
                  <a16:creationId xmlns:a16="http://schemas.microsoft.com/office/drawing/2014/main" id="{019B0F26-8555-96E8-590D-13D57DBA658F}"/>
                </a:ext>
              </a:extLst>
            </p:cNvPr>
            <p:cNvSpPr txBox="1"/>
            <p:nvPr/>
          </p:nvSpPr>
          <p:spPr>
            <a:xfrm>
              <a:off x="4183775" y="4242029"/>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0</a:t>
              </a:r>
              <a:endParaRPr/>
            </a:p>
            <a:p>
              <a:pPr algn="ctr">
                <a:spcAft>
                  <a:spcPts val="600"/>
                </a:spcAft>
              </a:pPr>
              <a:r>
                <a:rPr lang="en-US" sz="600">
                  <a:solidFill>
                    <a:srgbClr val="000000"/>
                  </a:solidFill>
                  <a:latin typeface="Arial"/>
                  <a:ea typeface="Arial"/>
                  <a:cs typeface="Arial"/>
                  <a:sym typeface="Arial"/>
                </a:rPr>
                <a:t>0</a:t>
              </a:r>
              <a:endParaRPr/>
            </a:p>
          </p:txBody>
        </p:sp>
      </p:grpSp>
      <p:grpSp>
        <p:nvGrpSpPr>
          <p:cNvPr id="615" name="Group 614">
            <a:extLst>
              <a:ext uri="{FF2B5EF4-FFF2-40B4-BE49-F238E27FC236}">
                <a16:creationId xmlns:a16="http://schemas.microsoft.com/office/drawing/2014/main" id="{64518BD7-3985-32CC-498B-11850C526E1C}"/>
              </a:ext>
            </a:extLst>
          </p:cNvPr>
          <p:cNvGrpSpPr/>
          <p:nvPr/>
        </p:nvGrpSpPr>
        <p:grpSpPr>
          <a:xfrm>
            <a:off x="4368387" y="3757528"/>
            <a:ext cx="4500023" cy="600124"/>
            <a:chOff x="4368386" y="3757528"/>
            <a:chExt cx="4500023" cy="600123"/>
          </a:xfrm>
        </p:grpSpPr>
        <p:sp>
          <p:nvSpPr>
            <p:cNvPr id="616" name="Google Shape;2403;p69">
              <a:extLst>
                <a:ext uri="{FF2B5EF4-FFF2-40B4-BE49-F238E27FC236}">
                  <a16:creationId xmlns:a16="http://schemas.microsoft.com/office/drawing/2014/main" id="{648B2535-4F09-84E4-D60A-F9A93D49A2F8}"/>
                </a:ext>
              </a:extLst>
            </p:cNvPr>
            <p:cNvSpPr txBox="1"/>
            <p:nvPr/>
          </p:nvSpPr>
          <p:spPr>
            <a:xfrm>
              <a:off x="4368386" y="3757528"/>
              <a:ext cx="680869" cy="600123"/>
            </a:xfrm>
            <a:prstGeom prst="rect">
              <a:avLst/>
            </a:prstGeom>
            <a:noFill/>
            <a:ln>
              <a:noFill/>
            </a:ln>
          </p:spPr>
          <p:txBody>
            <a:bodyPr spcFirstLastPara="1" wrap="square" lIns="91425" tIns="45700" rIns="91425" bIns="45700" anchor="t" anchorCtr="0">
              <a:spAutoFit/>
            </a:bodyPr>
            <a:lstStyle/>
            <a:p>
              <a:pPr>
                <a:spcAft>
                  <a:spcPts val="600"/>
                </a:spcAft>
              </a:pPr>
              <a:r>
                <a:rPr lang="en-US" sz="600" b="1">
                  <a:latin typeface="Arial"/>
                  <a:ea typeface="Arial"/>
                  <a:cs typeface="Arial"/>
                  <a:sym typeface="Arial"/>
                </a:rPr>
                <a:t>No. at Risk</a:t>
              </a:r>
              <a:endParaRPr/>
            </a:p>
            <a:p>
              <a:pPr>
                <a:spcAft>
                  <a:spcPts val="600"/>
                </a:spcAft>
              </a:pPr>
              <a:r>
                <a:rPr lang="en-US" sz="600" b="1">
                  <a:latin typeface="Arial"/>
                  <a:ea typeface="Arial"/>
                  <a:cs typeface="Arial"/>
                  <a:sym typeface="Arial"/>
                </a:rPr>
                <a:t>Acalabrutinib</a:t>
              </a:r>
              <a:endParaRPr b="1"/>
            </a:p>
            <a:p>
              <a:pPr>
                <a:spcAft>
                  <a:spcPts val="600"/>
                </a:spcAft>
              </a:pPr>
              <a:r>
                <a:rPr lang="en-US" sz="600" b="1">
                  <a:latin typeface="Arial"/>
                  <a:ea typeface="Arial"/>
                  <a:cs typeface="Arial"/>
                  <a:sym typeface="Arial"/>
                </a:rPr>
                <a:t>Ibrutinib</a:t>
              </a:r>
              <a:endParaRPr sz="600" b="1">
                <a:latin typeface="Arial"/>
                <a:ea typeface="Arial"/>
                <a:cs typeface="Arial"/>
                <a:sym typeface="Arial"/>
              </a:endParaRPr>
            </a:p>
          </p:txBody>
        </p:sp>
        <p:sp>
          <p:nvSpPr>
            <p:cNvPr id="617" name="Google Shape;2404;p69">
              <a:extLst>
                <a:ext uri="{FF2B5EF4-FFF2-40B4-BE49-F238E27FC236}">
                  <a16:creationId xmlns:a16="http://schemas.microsoft.com/office/drawing/2014/main" id="{9F84F0CC-7088-0749-0895-99A90D906221}"/>
                </a:ext>
              </a:extLst>
            </p:cNvPr>
            <p:cNvSpPr txBox="1"/>
            <p:nvPr/>
          </p:nvSpPr>
          <p:spPr>
            <a:xfrm>
              <a:off x="4972123"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266</a:t>
              </a:r>
              <a:endParaRPr/>
            </a:p>
            <a:p>
              <a:pPr algn="ctr">
                <a:spcAft>
                  <a:spcPts val="600"/>
                </a:spcAft>
              </a:pPr>
              <a:r>
                <a:rPr lang="en-US" sz="600">
                  <a:solidFill>
                    <a:srgbClr val="000000"/>
                  </a:solidFill>
                  <a:latin typeface="Arial"/>
                  <a:ea typeface="Arial"/>
                  <a:cs typeface="Arial"/>
                  <a:sym typeface="Arial"/>
                </a:rPr>
                <a:t>263</a:t>
              </a:r>
              <a:endParaRPr/>
            </a:p>
          </p:txBody>
        </p:sp>
        <p:sp>
          <p:nvSpPr>
            <p:cNvPr id="618" name="Google Shape;2405;p69">
              <a:extLst>
                <a:ext uri="{FF2B5EF4-FFF2-40B4-BE49-F238E27FC236}">
                  <a16:creationId xmlns:a16="http://schemas.microsoft.com/office/drawing/2014/main" id="{1979866A-CA14-DB21-D164-2ED3AC6E64F3}"/>
                </a:ext>
              </a:extLst>
            </p:cNvPr>
            <p:cNvSpPr txBox="1"/>
            <p:nvPr/>
          </p:nvSpPr>
          <p:spPr>
            <a:xfrm>
              <a:off x="5157319"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246</a:t>
              </a:r>
              <a:endParaRPr/>
            </a:p>
            <a:p>
              <a:pPr algn="ctr">
                <a:spcAft>
                  <a:spcPts val="600"/>
                </a:spcAft>
              </a:pPr>
              <a:r>
                <a:rPr lang="en-US" sz="600">
                  <a:solidFill>
                    <a:srgbClr val="000000"/>
                  </a:solidFill>
                  <a:latin typeface="Arial"/>
                  <a:ea typeface="Arial"/>
                  <a:cs typeface="Arial"/>
                  <a:sym typeface="Arial"/>
                </a:rPr>
                <a:t>230</a:t>
              </a:r>
              <a:endParaRPr/>
            </a:p>
          </p:txBody>
        </p:sp>
        <p:sp>
          <p:nvSpPr>
            <p:cNvPr id="619" name="Google Shape;2406;p69">
              <a:extLst>
                <a:ext uri="{FF2B5EF4-FFF2-40B4-BE49-F238E27FC236}">
                  <a16:creationId xmlns:a16="http://schemas.microsoft.com/office/drawing/2014/main" id="{23BEF6CF-680E-7A7F-ED5B-0C83635CEF2C}"/>
                </a:ext>
              </a:extLst>
            </p:cNvPr>
            <p:cNvSpPr txBox="1"/>
            <p:nvPr/>
          </p:nvSpPr>
          <p:spPr>
            <a:xfrm>
              <a:off x="5342515"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229</a:t>
              </a:r>
              <a:endParaRPr/>
            </a:p>
            <a:p>
              <a:pPr algn="ctr">
                <a:spcAft>
                  <a:spcPts val="600"/>
                </a:spcAft>
              </a:pPr>
              <a:r>
                <a:rPr lang="en-US" sz="600">
                  <a:solidFill>
                    <a:srgbClr val="000000"/>
                  </a:solidFill>
                  <a:latin typeface="Arial"/>
                  <a:ea typeface="Arial"/>
                  <a:cs typeface="Arial"/>
                  <a:sym typeface="Arial"/>
                </a:rPr>
                <a:t>203</a:t>
              </a:r>
              <a:endParaRPr/>
            </a:p>
          </p:txBody>
        </p:sp>
        <p:sp>
          <p:nvSpPr>
            <p:cNvPr id="620" name="Google Shape;2407;p69">
              <a:extLst>
                <a:ext uri="{FF2B5EF4-FFF2-40B4-BE49-F238E27FC236}">
                  <a16:creationId xmlns:a16="http://schemas.microsoft.com/office/drawing/2014/main" id="{205DA363-7AD7-810F-670F-A4689E540025}"/>
                </a:ext>
              </a:extLst>
            </p:cNvPr>
            <p:cNvSpPr txBox="1"/>
            <p:nvPr/>
          </p:nvSpPr>
          <p:spPr>
            <a:xfrm>
              <a:off x="5527711"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220</a:t>
              </a:r>
              <a:endParaRPr/>
            </a:p>
            <a:p>
              <a:pPr algn="ctr">
                <a:spcAft>
                  <a:spcPts val="600"/>
                </a:spcAft>
              </a:pPr>
              <a:r>
                <a:rPr lang="en-US" sz="600">
                  <a:solidFill>
                    <a:srgbClr val="000000"/>
                  </a:solidFill>
                  <a:latin typeface="Arial"/>
                  <a:ea typeface="Arial"/>
                  <a:cs typeface="Arial"/>
                  <a:sym typeface="Arial"/>
                </a:rPr>
                <a:t>183</a:t>
              </a:r>
              <a:endParaRPr/>
            </a:p>
          </p:txBody>
        </p:sp>
        <p:sp>
          <p:nvSpPr>
            <p:cNvPr id="621" name="Google Shape;2408;p69">
              <a:extLst>
                <a:ext uri="{FF2B5EF4-FFF2-40B4-BE49-F238E27FC236}">
                  <a16:creationId xmlns:a16="http://schemas.microsoft.com/office/drawing/2014/main" id="{B8241EBE-4128-E842-AD4F-99AED3B79633}"/>
                </a:ext>
              </a:extLst>
            </p:cNvPr>
            <p:cNvSpPr txBox="1"/>
            <p:nvPr/>
          </p:nvSpPr>
          <p:spPr>
            <a:xfrm>
              <a:off x="5712907"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216</a:t>
              </a:r>
              <a:endParaRPr/>
            </a:p>
            <a:p>
              <a:pPr algn="ctr">
                <a:spcAft>
                  <a:spcPts val="600"/>
                </a:spcAft>
              </a:pPr>
              <a:r>
                <a:rPr lang="en-US" sz="600">
                  <a:solidFill>
                    <a:srgbClr val="000000"/>
                  </a:solidFill>
                  <a:latin typeface="Arial"/>
                  <a:ea typeface="Arial"/>
                  <a:cs typeface="Arial"/>
                  <a:sym typeface="Arial"/>
                </a:rPr>
                <a:t>170</a:t>
              </a:r>
              <a:endParaRPr/>
            </a:p>
          </p:txBody>
        </p:sp>
        <p:sp>
          <p:nvSpPr>
            <p:cNvPr id="622" name="Google Shape;2409;p69">
              <a:extLst>
                <a:ext uri="{FF2B5EF4-FFF2-40B4-BE49-F238E27FC236}">
                  <a16:creationId xmlns:a16="http://schemas.microsoft.com/office/drawing/2014/main" id="{94E16F6A-012B-0051-E049-C88AA1DC0323}"/>
                </a:ext>
              </a:extLst>
            </p:cNvPr>
            <p:cNvSpPr txBox="1"/>
            <p:nvPr/>
          </p:nvSpPr>
          <p:spPr>
            <a:xfrm>
              <a:off x="5898103"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205</a:t>
              </a:r>
              <a:endParaRPr/>
            </a:p>
            <a:p>
              <a:pPr algn="ctr">
                <a:spcAft>
                  <a:spcPts val="600"/>
                </a:spcAft>
              </a:pPr>
              <a:r>
                <a:rPr lang="en-US" sz="600">
                  <a:solidFill>
                    <a:srgbClr val="000000"/>
                  </a:solidFill>
                  <a:latin typeface="Arial"/>
                  <a:ea typeface="Arial"/>
                  <a:cs typeface="Arial"/>
                  <a:sym typeface="Arial"/>
                </a:rPr>
                <a:t>153</a:t>
              </a:r>
              <a:endParaRPr/>
            </a:p>
          </p:txBody>
        </p:sp>
        <p:sp>
          <p:nvSpPr>
            <p:cNvPr id="623" name="Google Shape;2410;p69">
              <a:extLst>
                <a:ext uri="{FF2B5EF4-FFF2-40B4-BE49-F238E27FC236}">
                  <a16:creationId xmlns:a16="http://schemas.microsoft.com/office/drawing/2014/main" id="{33580220-64D7-60E0-0700-76A90AB2E397}"/>
                </a:ext>
              </a:extLst>
            </p:cNvPr>
            <p:cNvSpPr txBox="1"/>
            <p:nvPr/>
          </p:nvSpPr>
          <p:spPr>
            <a:xfrm>
              <a:off x="6083299"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193</a:t>
              </a:r>
              <a:endParaRPr/>
            </a:p>
            <a:p>
              <a:pPr algn="ctr">
                <a:spcAft>
                  <a:spcPts val="600"/>
                </a:spcAft>
              </a:pPr>
              <a:r>
                <a:rPr lang="en-US" sz="600">
                  <a:solidFill>
                    <a:srgbClr val="000000"/>
                  </a:solidFill>
                  <a:latin typeface="Arial"/>
                  <a:ea typeface="Arial"/>
                  <a:cs typeface="Arial"/>
                  <a:sym typeface="Arial"/>
                </a:rPr>
                <a:t>141</a:t>
              </a:r>
              <a:endParaRPr/>
            </a:p>
          </p:txBody>
        </p:sp>
        <p:sp>
          <p:nvSpPr>
            <p:cNvPr id="624" name="Google Shape;2411;p69">
              <a:extLst>
                <a:ext uri="{FF2B5EF4-FFF2-40B4-BE49-F238E27FC236}">
                  <a16:creationId xmlns:a16="http://schemas.microsoft.com/office/drawing/2014/main" id="{1E76532C-D283-DEC6-5E4F-B97C7306F3C7}"/>
                </a:ext>
              </a:extLst>
            </p:cNvPr>
            <p:cNvSpPr txBox="1"/>
            <p:nvPr/>
          </p:nvSpPr>
          <p:spPr>
            <a:xfrm>
              <a:off x="6268495"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184</a:t>
              </a:r>
              <a:endParaRPr/>
            </a:p>
            <a:p>
              <a:pPr algn="ctr">
                <a:spcAft>
                  <a:spcPts val="600"/>
                </a:spcAft>
              </a:pPr>
              <a:r>
                <a:rPr lang="en-US" sz="600">
                  <a:solidFill>
                    <a:srgbClr val="000000"/>
                  </a:solidFill>
                  <a:latin typeface="Arial"/>
                  <a:ea typeface="Arial"/>
                  <a:cs typeface="Arial"/>
                  <a:sym typeface="Arial"/>
                </a:rPr>
                <a:t>130</a:t>
              </a:r>
              <a:endParaRPr/>
            </a:p>
          </p:txBody>
        </p:sp>
        <p:sp>
          <p:nvSpPr>
            <p:cNvPr id="625" name="Google Shape;2412;p69">
              <a:extLst>
                <a:ext uri="{FF2B5EF4-FFF2-40B4-BE49-F238E27FC236}">
                  <a16:creationId xmlns:a16="http://schemas.microsoft.com/office/drawing/2014/main" id="{0A21BC21-A43C-802B-B8B5-42F76337323B}"/>
                </a:ext>
              </a:extLst>
            </p:cNvPr>
            <p:cNvSpPr txBox="1"/>
            <p:nvPr/>
          </p:nvSpPr>
          <p:spPr>
            <a:xfrm>
              <a:off x="6453691"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176</a:t>
              </a:r>
              <a:endParaRPr/>
            </a:p>
            <a:p>
              <a:pPr algn="ctr">
                <a:spcAft>
                  <a:spcPts val="600"/>
                </a:spcAft>
              </a:pPr>
              <a:r>
                <a:rPr lang="en-US" sz="600">
                  <a:solidFill>
                    <a:srgbClr val="000000"/>
                  </a:solidFill>
                  <a:latin typeface="Arial"/>
                  <a:ea typeface="Arial"/>
                  <a:cs typeface="Arial"/>
                  <a:sym typeface="Arial"/>
                </a:rPr>
                <a:t>120</a:t>
              </a:r>
              <a:endParaRPr/>
            </a:p>
          </p:txBody>
        </p:sp>
        <p:sp>
          <p:nvSpPr>
            <p:cNvPr id="626" name="Google Shape;2413;p69">
              <a:extLst>
                <a:ext uri="{FF2B5EF4-FFF2-40B4-BE49-F238E27FC236}">
                  <a16:creationId xmlns:a16="http://schemas.microsoft.com/office/drawing/2014/main" id="{558B2C5F-8120-6DE7-4A66-CC3ED249F8F5}"/>
                </a:ext>
              </a:extLst>
            </p:cNvPr>
            <p:cNvSpPr txBox="1"/>
            <p:nvPr/>
          </p:nvSpPr>
          <p:spPr>
            <a:xfrm>
              <a:off x="6638887"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169</a:t>
              </a:r>
              <a:endParaRPr/>
            </a:p>
            <a:p>
              <a:pPr algn="ctr">
                <a:spcAft>
                  <a:spcPts val="600"/>
                </a:spcAft>
              </a:pPr>
              <a:r>
                <a:rPr lang="en-US" sz="600">
                  <a:solidFill>
                    <a:srgbClr val="000000"/>
                  </a:solidFill>
                  <a:latin typeface="Arial"/>
                  <a:ea typeface="Arial"/>
                  <a:cs typeface="Arial"/>
                  <a:sym typeface="Arial"/>
                </a:rPr>
                <a:t>111</a:t>
              </a:r>
              <a:endParaRPr/>
            </a:p>
          </p:txBody>
        </p:sp>
        <p:sp>
          <p:nvSpPr>
            <p:cNvPr id="627" name="Google Shape;2414;p69">
              <a:extLst>
                <a:ext uri="{FF2B5EF4-FFF2-40B4-BE49-F238E27FC236}">
                  <a16:creationId xmlns:a16="http://schemas.microsoft.com/office/drawing/2014/main" id="{632EEC19-4812-7EEB-72DE-863F9C43CD55}"/>
                </a:ext>
              </a:extLst>
            </p:cNvPr>
            <p:cNvSpPr txBox="1"/>
            <p:nvPr/>
          </p:nvSpPr>
          <p:spPr>
            <a:xfrm>
              <a:off x="6824083"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157</a:t>
              </a:r>
              <a:endParaRPr/>
            </a:p>
            <a:p>
              <a:pPr algn="ctr">
                <a:spcAft>
                  <a:spcPts val="600"/>
                </a:spcAft>
              </a:pPr>
              <a:r>
                <a:rPr lang="en-US" sz="600">
                  <a:solidFill>
                    <a:srgbClr val="000000"/>
                  </a:solidFill>
                  <a:latin typeface="Arial"/>
                  <a:ea typeface="Arial"/>
                  <a:cs typeface="Arial"/>
                  <a:sym typeface="Arial"/>
                </a:rPr>
                <a:t>104</a:t>
              </a:r>
              <a:endParaRPr/>
            </a:p>
          </p:txBody>
        </p:sp>
        <p:sp>
          <p:nvSpPr>
            <p:cNvPr id="628" name="Google Shape;2415;p69">
              <a:extLst>
                <a:ext uri="{FF2B5EF4-FFF2-40B4-BE49-F238E27FC236}">
                  <a16:creationId xmlns:a16="http://schemas.microsoft.com/office/drawing/2014/main" id="{6FB4C139-81EC-BF06-C098-BD63769DCEA2}"/>
                </a:ext>
              </a:extLst>
            </p:cNvPr>
            <p:cNvSpPr txBox="1"/>
            <p:nvPr/>
          </p:nvSpPr>
          <p:spPr>
            <a:xfrm>
              <a:off x="7009279"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153</a:t>
              </a:r>
              <a:endParaRPr/>
            </a:p>
            <a:p>
              <a:pPr algn="ctr">
                <a:spcAft>
                  <a:spcPts val="600"/>
                </a:spcAft>
              </a:pPr>
              <a:r>
                <a:rPr lang="en-US" sz="600">
                  <a:solidFill>
                    <a:srgbClr val="000000"/>
                  </a:solidFill>
                  <a:latin typeface="Arial"/>
                  <a:ea typeface="Arial"/>
                  <a:cs typeface="Arial"/>
                  <a:sym typeface="Arial"/>
                </a:rPr>
                <a:t>98</a:t>
              </a:r>
              <a:endParaRPr/>
            </a:p>
          </p:txBody>
        </p:sp>
        <p:sp>
          <p:nvSpPr>
            <p:cNvPr id="629" name="Google Shape;2416;p69">
              <a:extLst>
                <a:ext uri="{FF2B5EF4-FFF2-40B4-BE49-F238E27FC236}">
                  <a16:creationId xmlns:a16="http://schemas.microsoft.com/office/drawing/2014/main" id="{E14F6A16-07DE-A9CD-6531-FABF2F12C93D}"/>
                </a:ext>
              </a:extLst>
            </p:cNvPr>
            <p:cNvSpPr txBox="1"/>
            <p:nvPr/>
          </p:nvSpPr>
          <p:spPr>
            <a:xfrm>
              <a:off x="7194475"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136</a:t>
              </a:r>
              <a:endParaRPr/>
            </a:p>
            <a:p>
              <a:pPr algn="ctr">
                <a:spcAft>
                  <a:spcPts val="600"/>
                </a:spcAft>
              </a:pPr>
              <a:r>
                <a:rPr lang="en-US" sz="600">
                  <a:solidFill>
                    <a:srgbClr val="000000"/>
                  </a:solidFill>
                  <a:latin typeface="Arial"/>
                  <a:ea typeface="Arial"/>
                  <a:cs typeface="Arial"/>
                  <a:sym typeface="Arial"/>
                </a:rPr>
                <a:t>85</a:t>
              </a:r>
              <a:endParaRPr/>
            </a:p>
          </p:txBody>
        </p:sp>
        <p:sp>
          <p:nvSpPr>
            <p:cNvPr id="630" name="Google Shape;2417;p69">
              <a:extLst>
                <a:ext uri="{FF2B5EF4-FFF2-40B4-BE49-F238E27FC236}">
                  <a16:creationId xmlns:a16="http://schemas.microsoft.com/office/drawing/2014/main" id="{E7C1C36D-25DB-4661-760A-B4432BA96AA2}"/>
                </a:ext>
              </a:extLst>
            </p:cNvPr>
            <p:cNvSpPr txBox="1"/>
            <p:nvPr/>
          </p:nvSpPr>
          <p:spPr>
            <a:xfrm>
              <a:off x="7379671"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114</a:t>
              </a:r>
              <a:endParaRPr/>
            </a:p>
            <a:p>
              <a:pPr algn="ctr">
                <a:spcAft>
                  <a:spcPts val="600"/>
                </a:spcAft>
              </a:pPr>
              <a:r>
                <a:rPr lang="en-US" sz="600">
                  <a:solidFill>
                    <a:srgbClr val="000000"/>
                  </a:solidFill>
                  <a:latin typeface="Arial"/>
                  <a:ea typeface="Arial"/>
                  <a:cs typeface="Arial"/>
                  <a:sym typeface="Arial"/>
                </a:rPr>
                <a:t>69</a:t>
              </a:r>
              <a:endParaRPr/>
            </a:p>
          </p:txBody>
        </p:sp>
        <p:sp>
          <p:nvSpPr>
            <p:cNvPr id="631" name="Google Shape;2418;p69">
              <a:extLst>
                <a:ext uri="{FF2B5EF4-FFF2-40B4-BE49-F238E27FC236}">
                  <a16:creationId xmlns:a16="http://schemas.microsoft.com/office/drawing/2014/main" id="{E2C9B2BB-9D75-60CB-952F-146255140DFA}"/>
                </a:ext>
              </a:extLst>
            </p:cNvPr>
            <p:cNvSpPr txBox="1"/>
            <p:nvPr/>
          </p:nvSpPr>
          <p:spPr>
            <a:xfrm>
              <a:off x="7564867"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89</a:t>
              </a:r>
              <a:endParaRPr/>
            </a:p>
            <a:p>
              <a:pPr algn="ctr">
                <a:spcAft>
                  <a:spcPts val="600"/>
                </a:spcAft>
              </a:pPr>
              <a:r>
                <a:rPr lang="en-US" sz="600">
                  <a:solidFill>
                    <a:srgbClr val="000000"/>
                  </a:solidFill>
                  <a:latin typeface="Arial"/>
                  <a:ea typeface="Arial"/>
                  <a:cs typeface="Arial"/>
                  <a:sym typeface="Arial"/>
                </a:rPr>
                <a:t>48</a:t>
              </a:r>
              <a:endParaRPr/>
            </a:p>
          </p:txBody>
        </p:sp>
        <p:sp>
          <p:nvSpPr>
            <p:cNvPr id="632" name="Google Shape;2419;p69">
              <a:extLst>
                <a:ext uri="{FF2B5EF4-FFF2-40B4-BE49-F238E27FC236}">
                  <a16:creationId xmlns:a16="http://schemas.microsoft.com/office/drawing/2014/main" id="{6A56E43D-3787-DE10-810C-17CBCF0B12B5}"/>
                </a:ext>
              </a:extLst>
            </p:cNvPr>
            <p:cNvSpPr txBox="1"/>
            <p:nvPr/>
          </p:nvSpPr>
          <p:spPr>
            <a:xfrm>
              <a:off x="7750063"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60</a:t>
              </a:r>
              <a:endParaRPr/>
            </a:p>
            <a:p>
              <a:pPr algn="ctr">
                <a:spcAft>
                  <a:spcPts val="600"/>
                </a:spcAft>
              </a:pPr>
              <a:r>
                <a:rPr lang="en-US" sz="600">
                  <a:solidFill>
                    <a:srgbClr val="000000"/>
                  </a:solidFill>
                  <a:latin typeface="Arial"/>
                  <a:ea typeface="Arial"/>
                  <a:cs typeface="Arial"/>
                  <a:sym typeface="Arial"/>
                </a:rPr>
                <a:t>40</a:t>
              </a:r>
              <a:endParaRPr/>
            </a:p>
          </p:txBody>
        </p:sp>
        <p:sp>
          <p:nvSpPr>
            <p:cNvPr id="633" name="Google Shape;2420;p69">
              <a:extLst>
                <a:ext uri="{FF2B5EF4-FFF2-40B4-BE49-F238E27FC236}">
                  <a16:creationId xmlns:a16="http://schemas.microsoft.com/office/drawing/2014/main" id="{192794AB-7065-A3AA-D850-13484936EDB3}"/>
                </a:ext>
              </a:extLst>
            </p:cNvPr>
            <p:cNvSpPr txBox="1"/>
            <p:nvPr/>
          </p:nvSpPr>
          <p:spPr>
            <a:xfrm>
              <a:off x="7935259"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34</a:t>
              </a:r>
              <a:endParaRPr/>
            </a:p>
            <a:p>
              <a:pPr algn="ctr">
                <a:spcAft>
                  <a:spcPts val="600"/>
                </a:spcAft>
              </a:pPr>
              <a:r>
                <a:rPr lang="en-US" sz="600">
                  <a:solidFill>
                    <a:srgbClr val="000000"/>
                  </a:solidFill>
                  <a:latin typeface="Arial"/>
                  <a:ea typeface="Arial"/>
                  <a:cs typeface="Arial"/>
                  <a:sym typeface="Arial"/>
                </a:rPr>
                <a:t>27</a:t>
              </a:r>
              <a:endParaRPr/>
            </a:p>
          </p:txBody>
        </p:sp>
        <p:sp>
          <p:nvSpPr>
            <p:cNvPr id="634" name="Google Shape;2421;p69">
              <a:extLst>
                <a:ext uri="{FF2B5EF4-FFF2-40B4-BE49-F238E27FC236}">
                  <a16:creationId xmlns:a16="http://schemas.microsoft.com/office/drawing/2014/main" id="{C84A2842-2A18-7246-FB61-ED126626CD29}"/>
                </a:ext>
              </a:extLst>
            </p:cNvPr>
            <p:cNvSpPr txBox="1"/>
            <p:nvPr/>
          </p:nvSpPr>
          <p:spPr>
            <a:xfrm>
              <a:off x="8120455"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17</a:t>
              </a:r>
              <a:endParaRPr/>
            </a:p>
            <a:p>
              <a:pPr algn="ctr">
                <a:spcAft>
                  <a:spcPts val="600"/>
                </a:spcAft>
              </a:pPr>
              <a:r>
                <a:rPr lang="en-US" sz="600">
                  <a:solidFill>
                    <a:srgbClr val="000000"/>
                  </a:solidFill>
                  <a:latin typeface="Arial"/>
                  <a:ea typeface="Arial"/>
                  <a:cs typeface="Arial"/>
                  <a:sym typeface="Arial"/>
                </a:rPr>
                <a:t>15</a:t>
              </a:r>
              <a:endParaRPr/>
            </a:p>
          </p:txBody>
        </p:sp>
        <p:sp>
          <p:nvSpPr>
            <p:cNvPr id="635" name="Google Shape;2422;p69">
              <a:extLst>
                <a:ext uri="{FF2B5EF4-FFF2-40B4-BE49-F238E27FC236}">
                  <a16:creationId xmlns:a16="http://schemas.microsoft.com/office/drawing/2014/main" id="{040B79CB-8ACD-4720-CCE2-6688541A6F8D}"/>
                </a:ext>
              </a:extLst>
            </p:cNvPr>
            <p:cNvSpPr txBox="1"/>
            <p:nvPr/>
          </p:nvSpPr>
          <p:spPr>
            <a:xfrm>
              <a:off x="8305651"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5</a:t>
              </a:r>
              <a:endParaRPr/>
            </a:p>
            <a:p>
              <a:pPr algn="ctr">
                <a:spcAft>
                  <a:spcPts val="600"/>
                </a:spcAft>
              </a:pPr>
              <a:r>
                <a:rPr lang="en-US" sz="600">
                  <a:solidFill>
                    <a:srgbClr val="000000"/>
                  </a:solidFill>
                  <a:latin typeface="Arial"/>
                  <a:ea typeface="Arial"/>
                  <a:cs typeface="Arial"/>
                  <a:sym typeface="Arial"/>
                </a:rPr>
                <a:t>7</a:t>
              </a:r>
              <a:endParaRPr/>
            </a:p>
          </p:txBody>
        </p:sp>
        <p:sp>
          <p:nvSpPr>
            <p:cNvPr id="636" name="Google Shape;2423;p69">
              <a:extLst>
                <a:ext uri="{FF2B5EF4-FFF2-40B4-BE49-F238E27FC236}">
                  <a16:creationId xmlns:a16="http://schemas.microsoft.com/office/drawing/2014/main" id="{D9445B26-5743-D22C-76C7-BA990EB78041}"/>
                </a:ext>
              </a:extLst>
            </p:cNvPr>
            <p:cNvSpPr txBox="1"/>
            <p:nvPr/>
          </p:nvSpPr>
          <p:spPr>
            <a:xfrm>
              <a:off x="8676049"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0</a:t>
              </a:r>
              <a:endParaRPr/>
            </a:p>
            <a:p>
              <a:pPr algn="ctr">
                <a:spcAft>
                  <a:spcPts val="600"/>
                </a:spcAft>
              </a:pPr>
              <a:r>
                <a:rPr lang="en-US" sz="600">
                  <a:solidFill>
                    <a:srgbClr val="000000"/>
                  </a:solidFill>
                  <a:latin typeface="Arial"/>
                  <a:ea typeface="Arial"/>
                  <a:cs typeface="Arial"/>
                  <a:sym typeface="Arial"/>
                </a:rPr>
                <a:t>0</a:t>
              </a:r>
              <a:endParaRPr/>
            </a:p>
          </p:txBody>
        </p:sp>
        <p:sp>
          <p:nvSpPr>
            <p:cNvPr id="637" name="Google Shape;2424;p69">
              <a:extLst>
                <a:ext uri="{FF2B5EF4-FFF2-40B4-BE49-F238E27FC236}">
                  <a16:creationId xmlns:a16="http://schemas.microsoft.com/office/drawing/2014/main" id="{75E87B56-F838-E2F6-75E8-F5011FAE5ACE}"/>
                </a:ext>
              </a:extLst>
            </p:cNvPr>
            <p:cNvSpPr txBox="1"/>
            <p:nvPr/>
          </p:nvSpPr>
          <p:spPr>
            <a:xfrm>
              <a:off x="8490847" y="3935774"/>
              <a:ext cx="192360" cy="369332"/>
            </a:xfrm>
            <a:prstGeom prst="rect">
              <a:avLst/>
            </a:prstGeom>
            <a:noFill/>
            <a:ln>
              <a:noFill/>
            </a:ln>
          </p:spPr>
          <p:txBody>
            <a:bodyPr spcFirstLastPara="1" wrap="square" lIns="0" tIns="45700" rIns="0" bIns="45700" anchor="t" anchorCtr="0">
              <a:noAutofit/>
            </a:bodyPr>
            <a:lstStyle/>
            <a:p>
              <a:pPr algn="ctr">
                <a:spcAft>
                  <a:spcPts val="600"/>
                </a:spcAft>
              </a:pPr>
              <a:r>
                <a:rPr lang="en-US" sz="600">
                  <a:solidFill>
                    <a:srgbClr val="000000"/>
                  </a:solidFill>
                  <a:latin typeface="Arial"/>
                  <a:ea typeface="Arial"/>
                  <a:cs typeface="Arial"/>
                  <a:sym typeface="Arial"/>
                </a:rPr>
                <a:t>0</a:t>
              </a:r>
              <a:endParaRPr/>
            </a:p>
            <a:p>
              <a:pPr algn="ctr">
                <a:spcAft>
                  <a:spcPts val="600"/>
                </a:spcAft>
              </a:pPr>
              <a:r>
                <a:rPr lang="en-US" sz="600">
                  <a:solidFill>
                    <a:srgbClr val="000000"/>
                  </a:solidFill>
                  <a:latin typeface="Arial"/>
                  <a:ea typeface="Arial"/>
                  <a:cs typeface="Arial"/>
                  <a:sym typeface="Arial"/>
                </a:rPr>
                <a:t>1</a:t>
              </a:r>
              <a:endParaRPr/>
            </a:p>
          </p:txBody>
        </p:sp>
      </p:grpSp>
      <p:grpSp>
        <p:nvGrpSpPr>
          <p:cNvPr id="638" name="Google Shape;2425;p69">
            <a:extLst>
              <a:ext uri="{FF2B5EF4-FFF2-40B4-BE49-F238E27FC236}">
                <a16:creationId xmlns:a16="http://schemas.microsoft.com/office/drawing/2014/main" id="{9082D8FE-A182-C539-8B7D-8892E851F56C}"/>
              </a:ext>
            </a:extLst>
          </p:cNvPr>
          <p:cNvGrpSpPr/>
          <p:nvPr/>
        </p:nvGrpSpPr>
        <p:grpSpPr>
          <a:xfrm>
            <a:off x="1047417" y="2541709"/>
            <a:ext cx="1474562" cy="568225"/>
            <a:chOff x="7513226" y="1583119"/>
            <a:chExt cx="1474562" cy="568225"/>
          </a:xfrm>
        </p:grpSpPr>
        <p:sp>
          <p:nvSpPr>
            <p:cNvPr id="639" name="Google Shape;2426;p69">
              <a:extLst>
                <a:ext uri="{FF2B5EF4-FFF2-40B4-BE49-F238E27FC236}">
                  <a16:creationId xmlns:a16="http://schemas.microsoft.com/office/drawing/2014/main" id="{E5C3639C-2346-0C21-2651-F70BEC0BEC35}"/>
                </a:ext>
              </a:extLst>
            </p:cNvPr>
            <p:cNvSpPr/>
            <p:nvPr/>
          </p:nvSpPr>
          <p:spPr>
            <a:xfrm>
              <a:off x="7806348" y="1583119"/>
              <a:ext cx="1181440" cy="568225"/>
            </a:xfrm>
            <a:prstGeom prst="rect">
              <a:avLst/>
            </a:prstGeom>
            <a:noFill/>
            <a:ln>
              <a:noFill/>
            </a:ln>
          </p:spPr>
          <p:txBody>
            <a:bodyPr spcFirstLastPara="1" wrap="square" lIns="0" tIns="0" rIns="0" bIns="0" anchor="ctr" anchorCtr="0">
              <a:noAutofit/>
            </a:bodyPr>
            <a:lstStyle/>
            <a:p>
              <a:r>
                <a:rPr lang="en-US" sz="1050">
                  <a:solidFill>
                    <a:srgbClr val="000000"/>
                  </a:solidFill>
                  <a:latin typeface="Arial"/>
                  <a:ea typeface="Arial"/>
                  <a:cs typeface="Arial"/>
                  <a:sym typeface="Arial"/>
                </a:rPr>
                <a:t>Acalabrutinib</a:t>
              </a:r>
              <a:endParaRPr/>
            </a:p>
            <a:p>
              <a:r>
                <a:rPr lang="en-US" sz="1050">
                  <a:solidFill>
                    <a:srgbClr val="000000"/>
                  </a:solidFill>
                  <a:latin typeface="Arial"/>
                  <a:ea typeface="Arial"/>
                  <a:cs typeface="Arial"/>
                  <a:sym typeface="Arial"/>
                </a:rPr>
                <a:t>Ibrutinib</a:t>
              </a:r>
              <a:endParaRPr/>
            </a:p>
          </p:txBody>
        </p:sp>
        <p:sp>
          <p:nvSpPr>
            <p:cNvPr id="640" name="Google Shape;2427;p69">
              <a:extLst>
                <a:ext uri="{FF2B5EF4-FFF2-40B4-BE49-F238E27FC236}">
                  <a16:creationId xmlns:a16="http://schemas.microsoft.com/office/drawing/2014/main" id="{957CF665-AD9D-7125-F48D-1666650BD958}"/>
                </a:ext>
              </a:extLst>
            </p:cNvPr>
            <p:cNvSpPr/>
            <p:nvPr/>
          </p:nvSpPr>
          <p:spPr>
            <a:xfrm>
              <a:off x="7513226" y="1799653"/>
              <a:ext cx="254000" cy="0"/>
            </a:xfrm>
            <a:custGeom>
              <a:avLst/>
              <a:gdLst/>
              <a:ahLst/>
              <a:cxnLst/>
              <a:rect l="l" t="t" r="r" b="b"/>
              <a:pathLst>
                <a:path w="254000" h="120000" extrusionOk="0">
                  <a:moveTo>
                    <a:pt x="0" y="0"/>
                  </a:moveTo>
                  <a:lnTo>
                    <a:pt x="254000" y="0"/>
                  </a:lnTo>
                </a:path>
              </a:pathLst>
            </a:cu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641" name="Google Shape;2428;p69">
              <a:extLst>
                <a:ext uri="{FF2B5EF4-FFF2-40B4-BE49-F238E27FC236}">
                  <a16:creationId xmlns:a16="http://schemas.microsoft.com/office/drawing/2014/main" id="{507D0E8A-22DF-B89F-1490-79397FE1C7B7}"/>
                </a:ext>
              </a:extLst>
            </p:cNvPr>
            <p:cNvSpPr/>
            <p:nvPr/>
          </p:nvSpPr>
          <p:spPr>
            <a:xfrm>
              <a:off x="7513226" y="1973853"/>
              <a:ext cx="254000" cy="0"/>
            </a:xfrm>
            <a:custGeom>
              <a:avLst/>
              <a:gdLst/>
              <a:ahLst/>
              <a:cxnLst/>
              <a:rect l="l" t="t" r="r" b="b"/>
              <a:pathLst>
                <a:path w="254000" h="120000" extrusionOk="0">
                  <a:moveTo>
                    <a:pt x="0" y="0"/>
                  </a:moveTo>
                  <a:lnTo>
                    <a:pt x="254000" y="0"/>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3595564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5237D-8B6E-E652-5065-C384C12D4E08}"/>
              </a:ext>
            </a:extLst>
          </p:cNvPr>
          <p:cNvSpPr>
            <a:spLocks noGrp="1"/>
          </p:cNvSpPr>
          <p:nvPr>
            <p:ph type="ctrTitle"/>
          </p:nvPr>
        </p:nvSpPr>
        <p:spPr/>
        <p:txBody>
          <a:bodyPr>
            <a:normAutofit/>
          </a:bodyPr>
          <a:lstStyle/>
          <a:p>
            <a:r>
              <a:rPr lang="en-US" sz="2800"/>
              <a:t>ALPINE: Improved ORR and PFS With </a:t>
            </a:r>
            <a:br>
              <a:rPr lang="en-US" sz="2800"/>
            </a:br>
            <a:r>
              <a:rPr lang="en-US" sz="2800"/>
              <a:t>Zanubrutinib vs. Ibrutinib in R/R CLL/SLL</a:t>
            </a:r>
          </a:p>
        </p:txBody>
      </p:sp>
      <p:sp>
        <p:nvSpPr>
          <p:cNvPr id="4" name="Text Placeholder 3">
            <a:extLst>
              <a:ext uri="{FF2B5EF4-FFF2-40B4-BE49-F238E27FC236}">
                <a16:creationId xmlns:a16="http://schemas.microsoft.com/office/drawing/2014/main" id="{E52C354C-7D4E-FF45-BE9E-C4D29CA7B858}"/>
              </a:ext>
            </a:extLst>
          </p:cNvPr>
          <p:cNvSpPr>
            <a:spLocks noGrp="1"/>
          </p:cNvSpPr>
          <p:nvPr>
            <p:ph type="body" sz="quarter" idx="10"/>
          </p:nvPr>
        </p:nvSpPr>
        <p:spPr/>
        <p:txBody>
          <a:bodyPr/>
          <a:lstStyle/>
          <a:p>
            <a:r>
              <a:rPr lang="en-US">
                <a:solidFill>
                  <a:schemeClr val="accent6"/>
                </a:solidFill>
              </a:rPr>
              <a:t>Brown JR, et al. 64</a:t>
            </a:r>
            <a:r>
              <a:rPr lang="en-US" baseline="30000">
                <a:solidFill>
                  <a:schemeClr val="accent6"/>
                </a:solidFill>
              </a:rPr>
              <a:t>th</a:t>
            </a:r>
            <a:r>
              <a:rPr lang="en-US">
                <a:solidFill>
                  <a:schemeClr val="accent6"/>
                </a:solidFill>
              </a:rPr>
              <a:t> American Society of Hematology Annual Meeting: New Orleans, LA;2022. Abstract LBA-6.</a:t>
            </a:r>
          </a:p>
        </p:txBody>
      </p:sp>
      <p:sp>
        <p:nvSpPr>
          <p:cNvPr id="7" name="TextBox 6">
            <a:extLst>
              <a:ext uri="{FF2B5EF4-FFF2-40B4-BE49-F238E27FC236}">
                <a16:creationId xmlns:a16="http://schemas.microsoft.com/office/drawing/2014/main" id="{FDF82C81-6243-1011-5A7E-BE45CE154DF6}"/>
              </a:ext>
            </a:extLst>
          </p:cNvPr>
          <p:cNvSpPr txBox="1"/>
          <p:nvPr/>
        </p:nvSpPr>
        <p:spPr>
          <a:xfrm rot="16200000">
            <a:off x="-1349990" y="2763504"/>
            <a:ext cx="6492240" cy="219291"/>
          </a:xfrm>
          <a:prstGeom prst="rect">
            <a:avLst/>
          </a:prstGeom>
          <a:noFill/>
        </p:spPr>
        <p:txBody>
          <a:bodyPr wrap="square" rtlCol="0">
            <a:spAutoFit/>
          </a:bodyPr>
          <a:lstStyle/>
          <a:p>
            <a:pPr algn="ctr"/>
            <a:r>
              <a:rPr lang="en-US" sz="825" b="1">
                <a:latin typeface="Arial" panose="020B0604020202020204" pitchFamily="34" charset="0"/>
                <a:cs typeface="Arial" panose="020B0604020202020204" pitchFamily="34" charset="0"/>
              </a:rPr>
              <a:t>Progression-free Survival Probability (%)</a:t>
            </a:r>
          </a:p>
        </p:txBody>
      </p:sp>
      <p:sp>
        <p:nvSpPr>
          <p:cNvPr id="9" name="Rectangle 8">
            <a:extLst>
              <a:ext uri="{FF2B5EF4-FFF2-40B4-BE49-F238E27FC236}">
                <a16:creationId xmlns:a16="http://schemas.microsoft.com/office/drawing/2014/main" id="{E20F2337-17C9-5E96-3001-867AF4E1F6FF}"/>
              </a:ext>
            </a:extLst>
          </p:cNvPr>
          <p:cNvSpPr/>
          <p:nvPr/>
        </p:nvSpPr>
        <p:spPr>
          <a:xfrm>
            <a:off x="420943" y="1277781"/>
            <a:ext cx="7858750" cy="3585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88C4A752-7A19-C40A-3E02-2C2A8BE83291}"/>
              </a:ext>
            </a:extLst>
          </p:cNvPr>
          <p:cNvPicPr>
            <a:picLocks noChangeAspect="1"/>
          </p:cNvPicPr>
          <p:nvPr/>
        </p:nvPicPr>
        <p:blipFill>
          <a:blip r:embed="rId3"/>
          <a:srcRect t="48" b="48"/>
          <a:stretch/>
        </p:blipFill>
        <p:spPr>
          <a:xfrm>
            <a:off x="1499339" y="1277782"/>
            <a:ext cx="5962650" cy="2699628"/>
          </a:xfrm>
          <a:prstGeom prst="rect">
            <a:avLst/>
          </a:prstGeom>
        </p:spPr>
      </p:pic>
      <p:sp>
        <p:nvSpPr>
          <p:cNvPr id="11" name="TextBox 10">
            <a:extLst>
              <a:ext uri="{FF2B5EF4-FFF2-40B4-BE49-F238E27FC236}">
                <a16:creationId xmlns:a16="http://schemas.microsoft.com/office/drawing/2014/main" id="{D73D1506-B7DE-9AA7-D255-E13E7824CBD9}"/>
              </a:ext>
            </a:extLst>
          </p:cNvPr>
          <p:cNvSpPr txBox="1"/>
          <p:nvPr/>
        </p:nvSpPr>
        <p:spPr>
          <a:xfrm>
            <a:off x="540480" y="1075001"/>
            <a:ext cx="7454909" cy="507831"/>
          </a:xfrm>
          <a:prstGeom prst="rect">
            <a:avLst/>
          </a:prstGeom>
          <a:noFill/>
        </p:spPr>
        <p:txBody>
          <a:bodyPr wrap="square" rtlCol="0">
            <a:spAutoFit/>
          </a:bodyPr>
          <a:lstStyle/>
          <a:p>
            <a:pPr algn="ctr"/>
            <a:r>
              <a:rPr lang="en-US" sz="1350" b="1">
                <a:solidFill>
                  <a:schemeClr val="tx2"/>
                </a:solidFill>
                <a:latin typeface="Arial" panose="020B0604020202020204" pitchFamily="34" charset="0"/>
                <a:cs typeface="Arial" panose="020B0604020202020204" pitchFamily="34" charset="0"/>
              </a:rPr>
              <a:t>After a median follow-up of 29.6 months, improved PFS with</a:t>
            </a:r>
            <a:br>
              <a:rPr lang="en-US" sz="1350" b="1">
                <a:solidFill>
                  <a:schemeClr val="tx2"/>
                </a:solidFill>
                <a:latin typeface="Arial" panose="020B0604020202020204" pitchFamily="34" charset="0"/>
                <a:cs typeface="Arial" panose="020B0604020202020204" pitchFamily="34" charset="0"/>
              </a:rPr>
            </a:br>
            <a:r>
              <a:rPr lang="en-US" sz="1350" b="1">
                <a:solidFill>
                  <a:schemeClr val="tx2"/>
                </a:solidFill>
                <a:latin typeface="Arial" panose="020B0604020202020204" pitchFamily="34" charset="0"/>
                <a:cs typeface="Arial" panose="020B0604020202020204" pitchFamily="34" charset="0"/>
              </a:rPr>
              <a:t>zanubrutinib intent-to-treat population</a:t>
            </a:r>
          </a:p>
        </p:txBody>
      </p:sp>
      <p:sp>
        <p:nvSpPr>
          <p:cNvPr id="12" name="TextBox 11">
            <a:extLst>
              <a:ext uri="{FF2B5EF4-FFF2-40B4-BE49-F238E27FC236}">
                <a16:creationId xmlns:a16="http://schemas.microsoft.com/office/drawing/2014/main" id="{14E6E9A7-526C-A29F-FE6C-B79A482E5B83}"/>
              </a:ext>
            </a:extLst>
          </p:cNvPr>
          <p:cNvSpPr txBox="1"/>
          <p:nvPr/>
        </p:nvSpPr>
        <p:spPr>
          <a:xfrm>
            <a:off x="932291" y="4172560"/>
            <a:ext cx="7454909" cy="257587"/>
          </a:xfrm>
          <a:prstGeom prst="rect">
            <a:avLst/>
          </a:prstGeom>
          <a:noFill/>
        </p:spPr>
        <p:txBody>
          <a:bodyPr wrap="square" rtlCol="0">
            <a:spAutoFit/>
          </a:bodyPr>
          <a:lstStyle/>
          <a:p>
            <a:pPr algn="ctr"/>
            <a:r>
              <a:rPr lang="en-US" sz="825" b="1">
                <a:latin typeface="Arial" panose="020B0604020202020204" pitchFamily="34" charset="0"/>
                <a:cs typeface="Arial" panose="020B0604020202020204" pitchFamily="34" charset="0"/>
              </a:rPr>
              <a:t>Months from Randomization</a:t>
            </a:r>
          </a:p>
        </p:txBody>
      </p:sp>
      <p:sp>
        <p:nvSpPr>
          <p:cNvPr id="13" name="TextBox 12">
            <a:extLst>
              <a:ext uri="{FF2B5EF4-FFF2-40B4-BE49-F238E27FC236}">
                <a16:creationId xmlns:a16="http://schemas.microsoft.com/office/drawing/2014/main" id="{8AEC8723-3D99-BCE3-2F9D-0D1E44D138A6}"/>
              </a:ext>
            </a:extLst>
          </p:cNvPr>
          <p:cNvSpPr txBox="1"/>
          <p:nvPr/>
        </p:nvSpPr>
        <p:spPr>
          <a:xfrm>
            <a:off x="1862587" y="2869660"/>
            <a:ext cx="1070684" cy="246221"/>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Zanubrutinib</a:t>
            </a:r>
          </a:p>
        </p:txBody>
      </p:sp>
      <p:sp>
        <p:nvSpPr>
          <p:cNvPr id="14" name="TextBox 13">
            <a:extLst>
              <a:ext uri="{FF2B5EF4-FFF2-40B4-BE49-F238E27FC236}">
                <a16:creationId xmlns:a16="http://schemas.microsoft.com/office/drawing/2014/main" id="{42C3D90B-14D1-9A49-F4A6-360CE01CBA5C}"/>
              </a:ext>
            </a:extLst>
          </p:cNvPr>
          <p:cNvSpPr txBox="1"/>
          <p:nvPr/>
        </p:nvSpPr>
        <p:spPr>
          <a:xfrm>
            <a:off x="1737443" y="3056033"/>
            <a:ext cx="1070684" cy="246221"/>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Ibrutinib</a:t>
            </a:r>
          </a:p>
        </p:txBody>
      </p:sp>
      <p:sp>
        <p:nvSpPr>
          <p:cNvPr id="15" name="TextBox 14">
            <a:extLst>
              <a:ext uri="{FF2B5EF4-FFF2-40B4-BE49-F238E27FC236}">
                <a16:creationId xmlns:a16="http://schemas.microsoft.com/office/drawing/2014/main" id="{28D36D96-D70D-335B-6559-383AA698EC44}"/>
              </a:ext>
            </a:extLst>
          </p:cNvPr>
          <p:cNvSpPr txBox="1"/>
          <p:nvPr/>
        </p:nvSpPr>
        <p:spPr>
          <a:xfrm>
            <a:off x="2711881" y="2585942"/>
            <a:ext cx="1055105" cy="646331"/>
          </a:xfrm>
          <a:prstGeom prst="rect">
            <a:avLst/>
          </a:prstGeom>
          <a:noFill/>
        </p:spPr>
        <p:txBody>
          <a:bodyPr wrap="square" rtlCol="0">
            <a:spAutoFit/>
          </a:bodyPr>
          <a:lstStyle/>
          <a:p>
            <a:pPr algn="ctr"/>
            <a:r>
              <a:rPr lang="en-US" sz="900" b="1">
                <a:latin typeface="Arial" panose="020B0604020202020204" pitchFamily="34" charset="0"/>
                <a:cs typeface="Arial" panose="020B0604020202020204" pitchFamily="34" charset="0"/>
              </a:rPr>
              <a:t>PFS Events</a:t>
            </a:r>
          </a:p>
          <a:p>
            <a:pPr algn="ctr"/>
            <a:r>
              <a:rPr lang="en-US" sz="900" i="1">
                <a:latin typeface="Arial" panose="020B0604020202020204" pitchFamily="34" charset="0"/>
                <a:cs typeface="Arial" panose="020B0604020202020204" pitchFamily="34" charset="0"/>
              </a:rPr>
              <a:t>n</a:t>
            </a:r>
            <a:r>
              <a:rPr lang="en-US" sz="900">
                <a:latin typeface="Arial" panose="020B0604020202020204" pitchFamily="34" charset="0"/>
                <a:cs typeface="Arial" panose="020B0604020202020204" pitchFamily="34" charset="0"/>
              </a:rPr>
              <a:t> (%)</a:t>
            </a:r>
          </a:p>
          <a:p>
            <a:pPr algn="ctr"/>
            <a:r>
              <a:rPr lang="en-US" sz="900">
                <a:latin typeface="Arial" panose="020B0604020202020204" pitchFamily="34" charset="0"/>
                <a:cs typeface="Arial" panose="020B0604020202020204" pitchFamily="34" charset="0"/>
              </a:rPr>
              <a:t>88 (26.9)</a:t>
            </a:r>
          </a:p>
          <a:p>
            <a:pPr algn="ctr"/>
            <a:r>
              <a:rPr lang="en-US" sz="900">
                <a:latin typeface="Arial" panose="020B0604020202020204" pitchFamily="34" charset="0"/>
                <a:cs typeface="Arial" panose="020B0604020202020204" pitchFamily="34" charset="0"/>
              </a:rPr>
              <a:t>120 (36.9)</a:t>
            </a:r>
          </a:p>
        </p:txBody>
      </p:sp>
      <p:sp>
        <p:nvSpPr>
          <p:cNvPr id="16" name="TextBox 15">
            <a:extLst>
              <a:ext uri="{FF2B5EF4-FFF2-40B4-BE49-F238E27FC236}">
                <a16:creationId xmlns:a16="http://schemas.microsoft.com/office/drawing/2014/main" id="{74EC2263-1357-4894-C82D-FF3A73059739}"/>
              </a:ext>
            </a:extLst>
          </p:cNvPr>
          <p:cNvSpPr txBox="1"/>
          <p:nvPr/>
        </p:nvSpPr>
        <p:spPr>
          <a:xfrm>
            <a:off x="688653" y="4237547"/>
            <a:ext cx="1070684" cy="461665"/>
          </a:xfrm>
          <a:prstGeom prst="rect">
            <a:avLst/>
          </a:prstGeom>
          <a:noFill/>
        </p:spPr>
        <p:txBody>
          <a:bodyPr wrap="square" rtlCol="0">
            <a:spAutoFit/>
          </a:bodyPr>
          <a:lstStyle/>
          <a:p>
            <a:r>
              <a:rPr lang="en-US" sz="800" b="1">
                <a:latin typeface="Arial" panose="020B0604020202020204" pitchFamily="34" charset="0"/>
                <a:cs typeface="Arial" panose="020B0604020202020204" pitchFamily="34" charset="0"/>
              </a:rPr>
              <a:t>No. at Risk</a:t>
            </a:r>
          </a:p>
          <a:p>
            <a:r>
              <a:rPr lang="en-US" sz="800" b="1">
                <a:latin typeface="Arial" panose="020B0604020202020204" pitchFamily="34" charset="0"/>
                <a:cs typeface="Arial" panose="020B0604020202020204" pitchFamily="34" charset="0"/>
              </a:rPr>
              <a:t>Zanubrutinib</a:t>
            </a:r>
          </a:p>
          <a:p>
            <a:r>
              <a:rPr lang="en-US" sz="800" b="1">
                <a:latin typeface="Arial" panose="020B0604020202020204" pitchFamily="34" charset="0"/>
                <a:cs typeface="Arial" panose="020B0604020202020204" pitchFamily="34" charset="0"/>
              </a:rPr>
              <a:t>Ibrutinib</a:t>
            </a:r>
          </a:p>
        </p:txBody>
      </p:sp>
      <p:sp>
        <p:nvSpPr>
          <p:cNvPr id="17" name="TextBox 16">
            <a:extLst>
              <a:ext uri="{FF2B5EF4-FFF2-40B4-BE49-F238E27FC236}">
                <a16:creationId xmlns:a16="http://schemas.microsoft.com/office/drawing/2014/main" id="{805DC7F8-1F84-637B-D75A-9DB9C3B6BA4F}"/>
              </a:ext>
            </a:extLst>
          </p:cNvPr>
          <p:cNvSpPr txBox="1"/>
          <p:nvPr/>
        </p:nvSpPr>
        <p:spPr>
          <a:xfrm>
            <a:off x="1759337" y="3281974"/>
            <a:ext cx="2458046" cy="369332"/>
          </a:xfrm>
          <a:prstGeom prst="rect">
            <a:avLst/>
          </a:prstGeom>
          <a:noFill/>
        </p:spPr>
        <p:txBody>
          <a:bodyPr wrap="square" rtlCol="0">
            <a:spAutoFit/>
          </a:bodyPr>
          <a:lstStyle/>
          <a:p>
            <a:r>
              <a:rPr lang="en-US" sz="900" b="1">
                <a:latin typeface="Arial" panose="020B0604020202020204" pitchFamily="34" charset="0"/>
                <a:cs typeface="Arial" panose="020B0604020202020204" pitchFamily="34" charset="0"/>
              </a:rPr>
              <a:t>Hazard Ratio (95% Cl)=0.65 (0.49-0.86)</a:t>
            </a:r>
          </a:p>
          <a:p>
            <a:r>
              <a:rPr lang="en-US" sz="900" b="1">
                <a:latin typeface="Arial" panose="020B0604020202020204" pitchFamily="34" charset="0"/>
                <a:cs typeface="Arial" panose="020B0604020202020204" pitchFamily="34" charset="0"/>
              </a:rPr>
              <a:t>Two-Sided </a:t>
            </a:r>
            <a:r>
              <a:rPr lang="en-US" sz="900" b="1" i="1">
                <a:latin typeface="Arial" panose="020B0604020202020204" pitchFamily="34" charset="0"/>
                <a:cs typeface="Arial" panose="020B0604020202020204" pitchFamily="34" charset="0"/>
              </a:rPr>
              <a:t>P=</a:t>
            </a:r>
            <a:r>
              <a:rPr lang="en-US" sz="900" b="1">
                <a:latin typeface="Arial" panose="020B0604020202020204" pitchFamily="34" charset="0"/>
                <a:cs typeface="Arial" panose="020B0604020202020204" pitchFamily="34" charset="0"/>
              </a:rPr>
              <a:t>0.0024</a:t>
            </a:r>
          </a:p>
        </p:txBody>
      </p:sp>
      <p:sp>
        <p:nvSpPr>
          <p:cNvPr id="18" name="TextBox 17">
            <a:extLst>
              <a:ext uri="{FF2B5EF4-FFF2-40B4-BE49-F238E27FC236}">
                <a16:creationId xmlns:a16="http://schemas.microsoft.com/office/drawing/2014/main" id="{91B2A24C-7753-BD4C-811E-A0E7ECFE556F}"/>
              </a:ext>
            </a:extLst>
          </p:cNvPr>
          <p:cNvSpPr txBox="1"/>
          <p:nvPr/>
        </p:nvSpPr>
        <p:spPr>
          <a:xfrm>
            <a:off x="4678932" y="1790548"/>
            <a:ext cx="917856" cy="300082"/>
          </a:xfrm>
          <a:prstGeom prst="rect">
            <a:avLst/>
          </a:prstGeom>
          <a:noFill/>
        </p:spPr>
        <p:txBody>
          <a:bodyPr wrap="square" rtlCol="0">
            <a:spAutoFit/>
          </a:bodyPr>
          <a:lstStyle/>
          <a:p>
            <a:r>
              <a:rPr lang="en-US" sz="1350"/>
              <a:t>79.5%</a:t>
            </a:r>
          </a:p>
        </p:txBody>
      </p:sp>
      <p:sp>
        <p:nvSpPr>
          <p:cNvPr id="19" name="TextBox 18">
            <a:extLst>
              <a:ext uri="{FF2B5EF4-FFF2-40B4-BE49-F238E27FC236}">
                <a16:creationId xmlns:a16="http://schemas.microsoft.com/office/drawing/2014/main" id="{8316E67D-1BE5-BB39-0F74-40569C229A07}"/>
              </a:ext>
            </a:extLst>
          </p:cNvPr>
          <p:cNvSpPr txBox="1"/>
          <p:nvPr/>
        </p:nvSpPr>
        <p:spPr>
          <a:xfrm>
            <a:off x="4688680" y="2429031"/>
            <a:ext cx="917856" cy="300082"/>
          </a:xfrm>
          <a:prstGeom prst="rect">
            <a:avLst/>
          </a:prstGeom>
          <a:noFill/>
        </p:spPr>
        <p:txBody>
          <a:bodyPr wrap="square" rtlCol="0">
            <a:spAutoFit/>
          </a:bodyPr>
          <a:lstStyle/>
          <a:p>
            <a:r>
              <a:rPr lang="en-US" sz="1350"/>
              <a:t>67.3%</a:t>
            </a:r>
          </a:p>
        </p:txBody>
      </p:sp>
      <p:pic>
        <p:nvPicPr>
          <p:cNvPr id="20" name="Picture 19">
            <a:extLst>
              <a:ext uri="{FF2B5EF4-FFF2-40B4-BE49-F238E27FC236}">
                <a16:creationId xmlns:a16="http://schemas.microsoft.com/office/drawing/2014/main" id="{4DA36731-9845-8685-05A0-29D5F80C6757}"/>
              </a:ext>
            </a:extLst>
          </p:cNvPr>
          <p:cNvPicPr>
            <a:picLocks noChangeAspect="1"/>
          </p:cNvPicPr>
          <p:nvPr/>
        </p:nvPicPr>
        <p:blipFill rotWithShape="1">
          <a:blip r:embed="rId4"/>
          <a:srcRect l="6404" t="84081" r="-1" b="5812"/>
          <a:stretch/>
        </p:blipFill>
        <p:spPr>
          <a:xfrm>
            <a:off x="1457004" y="4373309"/>
            <a:ext cx="6208905" cy="308498"/>
          </a:xfrm>
          <a:prstGeom prst="rect">
            <a:avLst/>
          </a:prstGeom>
        </p:spPr>
      </p:pic>
      <p:sp>
        <p:nvSpPr>
          <p:cNvPr id="21" name="TextBox 20">
            <a:extLst>
              <a:ext uri="{FF2B5EF4-FFF2-40B4-BE49-F238E27FC236}">
                <a16:creationId xmlns:a16="http://schemas.microsoft.com/office/drawing/2014/main" id="{14941B9A-32B5-DDCF-1DFF-77B7ED860D09}"/>
              </a:ext>
            </a:extLst>
          </p:cNvPr>
          <p:cNvSpPr txBox="1"/>
          <p:nvPr/>
        </p:nvSpPr>
        <p:spPr>
          <a:xfrm>
            <a:off x="1311026" y="3795607"/>
            <a:ext cx="263214" cy="261610"/>
          </a:xfrm>
          <a:prstGeom prst="rect">
            <a:avLst/>
          </a:prstGeom>
          <a:noFill/>
        </p:spPr>
        <p:txBody>
          <a:bodyPr wrap="none" rtlCol="0">
            <a:spAutoFit/>
          </a:bodyPr>
          <a:lstStyle/>
          <a:p>
            <a:r>
              <a:rPr lang="en-US" sz="1050"/>
              <a:t>0</a:t>
            </a:r>
          </a:p>
        </p:txBody>
      </p:sp>
      <p:sp>
        <p:nvSpPr>
          <p:cNvPr id="22" name="TextBox 21">
            <a:extLst>
              <a:ext uri="{FF2B5EF4-FFF2-40B4-BE49-F238E27FC236}">
                <a16:creationId xmlns:a16="http://schemas.microsoft.com/office/drawing/2014/main" id="{D846EB5F-91EC-31AD-C001-43E977FA9654}"/>
              </a:ext>
            </a:extLst>
          </p:cNvPr>
          <p:cNvSpPr txBox="1"/>
          <p:nvPr/>
        </p:nvSpPr>
        <p:spPr>
          <a:xfrm>
            <a:off x="1227171" y="3571322"/>
            <a:ext cx="335348" cy="253916"/>
          </a:xfrm>
          <a:prstGeom prst="rect">
            <a:avLst/>
          </a:prstGeom>
          <a:noFill/>
        </p:spPr>
        <p:txBody>
          <a:bodyPr wrap="none" rtlCol="0">
            <a:spAutoFit/>
          </a:bodyPr>
          <a:lstStyle/>
          <a:p>
            <a:r>
              <a:rPr lang="en-US" sz="1050"/>
              <a:t>10</a:t>
            </a:r>
          </a:p>
        </p:txBody>
      </p:sp>
      <p:sp>
        <p:nvSpPr>
          <p:cNvPr id="23" name="TextBox 22">
            <a:extLst>
              <a:ext uri="{FF2B5EF4-FFF2-40B4-BE49-F238E27FC236}">
                <a16:creationId xmlns:a16="http://schemas.microsoft.com/office/drawing/2014/main" id="{778E686C-C0E0-8101-572D-5C239A9CD729}"/>
              </a:ext>
            </a:extLst>
          </p:cNvPr>
          <p:cNvSpPr txBox="1"/>
          <p:nvPr/>
        </p:nvSpPr>
        <p:spPr>
          <a:xfrm>
            <a:off x="1235873" y="3341944"/>
            <a:ext cx="335348" cy="253916"/>
          </a:xfrm>
          <a:prstGeom prst="rect">
            <a:avLst/>
          </a:prstGeom>
          <a:noFill/>
        </p:spPr>
        <p:txBody>
          <a:bodyPr wrap="none" rtlCol="0">
            <a:spAutoFit/>
          </a:bodyPr>
          <a:lstStyle/>
          <a:p>
            <a:r>
              <a:rPr lang="en-US" sz="1050"/>
              <a:t>20</a:t>
            </a:r>
          </a:p>
        </p:txBody>
      </p:sp>
      <p:sp>
        <p:nvSpPr>
          <p:cNvPr id="24" name="TextBox 23">
            <a:extLst>
              <a:ext uri="{FF2B5EF4-FFF2-40B4-BE49-F238E27FC236}">
                <a16:creationId xmlns:a16="http://schemas.microsoft.com/office/drawing/2014/main" id="{B4290DAD-98EC-5AA1-AA3F-F36824C2B8EB}"/>
              </a:ext>
            </a:extLst>
          </p:cNvPr>
          <p:cNvSpPr txBox="1"/>
          <p:nvPr/>
        </p:nvSpPr>
        <p:spPr>
          <a:xfrm>
            <a:off x="1227127" y="3095915"/>
            <a:ext cx="335348" cy="253916"/>
          </a:xfrm>
          <a:prstGeom prst="rect">
            <a:avLst/>
          </a:prstGeom>
          <a:noFill/>
        </p:spPr>
        <p:txBody>
          <a:bodyPr wrap="none" rtlCol="0">
            <a:spAutoFit/>
          </a:bodyPr>
          <a:lstStyle/>
          <a:p>
            <a:r>
              <a:rPr lang="en-US" sz="1050"/>
              <a:t>30</a:t>
            </a:r>
          </a:p>
        </p:txBody>
      </p:sp>
      <p:sp>
        <p:nvSpPr>
          <p:cNvPr id="25" name="TextBox 24">
            <a:extLst>
              <a:ext uri="{FF2B5EF4-FFF2-40B4-BE49-F238E27FC236}">
                <a16:creationId xmlns:a16="http://schemas.microsoft.com/office/drawing/2014/main" id="{FE48B121-9464-F45E-13DE-7276FB3C3CEC}"/>
              </a:ext>
            </a:extLst>
          </p:cNvPr>
          <p:cNvSpPr txBox="1"/>
          <p:nvPr/>
        </p:nvSpPr>
        <p:spPr>
          <a:xfrm>
            <a:off x="1226341" y="2876590"/>
            <a:ext cx="335348" cy="253916"/>
          </a:xfrm>
          <a:prstGeom prst="rect">
            <a:avLst/>
          </a:prstGeom>
          <a:noFill/>
        </p:spPr>
        <p:txBody>
          <a:bodyPr wrap="none" rtlCol="0">
            <a:spAutoFit/>
          </a:bodyPr>
          <a:lstStyle/>
          <a:p>
            <a:r>
              <a:rPr lang="en-US" sz="1050"/>
              <a:t>40</a:t>
            </a:r>
          </a:p>
        </p:txBody>
      </p:sp>
      <p:sp>
        <p:nvSpPr>
          <p:cNvPr id="26" name="TextBox 25">
            <a:extLst>
              <a:ext uri="{FF2B5EF4-FFF2-40B4-BE49-F238E27FC236}">
                <a16:creationId xmlns:a16="http://schemas.microsoft.com/office/drawing/2014/main" id="{22BDBEC3-D0B9-A8D6-89FB-FAF81611C2F6}"/>
              </a:ext>
            </a:extLst>
          </p:cNvPr>
          <p:cNvSpPr txBox="1"/>
          <p:nvPr/>
        </p:nvSpPr>
        <p:spPr>
          <a:xfrm>
            <a:off x="1227171" y="2637035"/>
            <a:ext cx="335348" cy="253916"/>
          </a:xfrm>
          <a:prstGeom prst="rect">
            <a:avLst/>
          </a:prstGeom>
          <a:noFill/>
        </p:spPr>
        <p:txBody>
          <a:bodyPr wrap="none" rtlCol="0">
            <a:spAutoFit/>
          </a:bodyPr>
          <a:lstStyle/>
          <a:p>
            <a:r>
              <a:rPr lang="en-US" sz="1050"/>
              <a:t>50</a:t>
            </a:r>
          </a:p>
        </p:txBody>
      </p:sp>
      <p:sp>
        <p:nvSpPr>
          <p:cNvPr id="27" name="TextBox 26">
            <a:extLst>
              <a:ext uri="{FF2B5EF4-FFF2-40B4-BE49-F238E27FC236}">
                <a16:creationId xmlns:a16="http://schemas.microsoft.com/office/drawing/2014/main" id="{347A829C-01F4-F944-A85C-49A5288A7190}"/>
              </a:ext>
            </a:extLst>
          </p:cNvPr>
          <p:cNvSpPr txBox="1"/>
          <p:nvPr/>
        </p:nvSpPr>
        <p:spPr>
          <a:xfrm>
            <a:off x="1235873" y="2402605"/>
            <a:ext cx="335348" cy="253916"/>
          </a:xfrm>
          <a:prstGeom prst="rect">
            <a:avLst/>
          </a:prstGeom>
          <a:noFill/>
        </p:spPr>
        <p:txBody>
          <a:bodyPr wrap="none" rtlCol="0">
            <a:spAutoFit/>
          </a:bodyPr>
          <a:lstStyle/>
          <a:p>
            <a:r>
              <a:rPr lang="en-US" sz="1050"/>
              <a:t>60</a:t>
            </a:r>
          </a:p>
        </p:txBody>
      </p:sp>
      <p:sp>
        <p:nvSpPr>
          <p:cNvPr id="28" name="TextBox 27">
            <a:extLst>
              <a:ext uri="{FF2B5EF4-FFF2-40B4-BE49-F238E27FC236}">
                <a16:creationId xmlns:a16="http://schemas.microsoft.com/office/drawing/2014/main" id="{C0C70BC6-7D5F-227C-772B-B5DA665C0D5A}"/>
              </a:ext>
            </a:extLst>
          </p:cNvPr>
          <p:cNvSpPr txBox="1"/>
          <p:nvPr/>
        </p:nvSpPr>
        <p:spPr>
          <a:xfrm>
            <a:off x="1242329" y="2181446"/>
            <a:ext cx="335348" cy="253916"/>
          </a:xfrm>
          <a:prstGeom prst="rect">
            <a:avLst/>
          </a:prstGeom>
          <a:noFill/>
        </p:spPr>
        <p:txBody>
          <a:bodyPr wrap="none" rtlCol="0">
            <a:spAutoFit/>
          </a:bodyPr>
          <a:lstStyle/>
          <a:p>
            <a:r>
              <a:rPr lang="en-US" sz="1050"/>
              <a:t>70</a:t>
            </a:r>
          </a:p>
        </p:txBody>
      </p:sp>
      <p:sp>
        <p:nvSpPr>
          <p:cNvPr id="29" name="TextBox 28">
            <a:extLst>
              <a:ext uri="{FF2B5EF4-FFF2-40B4-BE49-F238E27FC236}">
                <a16:creationId xmlns:a16="http://schemas.microsoft.com/office/drawing/2014/main" id="{C333F6D3-D264-90E9-090A-0FFA998AC5BE}"/>
              </a:ext>
            </a:extLst>
          </p:cNvPr>
          <p:cNvSpPr txBox="1"/>
          <p:nvPr/>
        </p:nvSpPr>
        <p:spPr>
          <a:xfrm>
            <a:off x="1235873" y="1935030"/>
            <a:ext cx="335348" cy="253916"/>
          </a:xfrm>
          <a:prstGeom prst="rect">
            <a:avLst/>
          </a:prstGeom>
          <a:noFill/>
        </p:spPr>
        <p:txBody>
          <a:bodyPr wrap="none" rtlCol="0">
            <a:spAutoFit/>
          </a:bodyPr>
          <a:lstStyle/>
          <a:p>
            <a:r>
              <a:rPr lang="en-US" sz="1050"/>
              <a:t>80</a:t>
            </a:r>
          </a:p>
        </p:txBody>
      </p:sp>
      <p:sp>
        <p:nvSpPr>
          <p:cNvPr id="30" name="TextBox 29">
            <a:extLst>
              <a:ext uri="{FF2B5EF4-FFF2-40B4-BE49-F238E27FC236}">
                <a16:creationId xmlns:a16="http://schemas.microsoft.com/office/drawing/2014/main" id="{AEA3BBBD-DB13-0802-184C-D3062CFAE4A6}"/>
              </a:ext>
            </a:extLst>
          </p:cNvPr>
          <p:cNvSpPr txBox="1"/>
          <p:nvPr/>
        </p:nvSpPr>
        <p:spPr>
          <a:xfrm>
            <a:off x="1236792" y="1709412"/>
            <a:ext cx="335348" cy="253916"/>
          </a:xfrm>
          <a:prstGeom prst="rect">
            <a:avLst/>
          </a:prstGeom>
          <a:noFill/>
        </p:spPr>
        <p:txBody>
          <a:bodyPr wrap="none" rtlCol="0">
            <a:spAutoFit/>
          </a:bodyPr>
          <a:lstStyle/>
          <a:p>
            <a:r>
              <a:rPr lang="en-US" sz="1050"/>
              <a:t>90</a:t>
            </a:r>
          </a:p>
        </p:txBody>
      </p:sp>
      <p:sp>
        <p:nvSpPr>
          <p:cNvPr id="31" name="TextBox 30">
            <a:extLst>
              <a:ext uri="{FF2B5EF4-FFF2-40B4-BE49-F238E27FC236}">
                <a16:creationId xmlns:a16="http://schemas.microsoft.com/office/drawing/2014/main" id="{AB42718B-9BB8-09FA-038E-B49EE87BB6B6}"/>
              </a:ext>
            </a:extLst>
          </p:cNvPr>
          <p:cNvSpPr txBox="1"/>
          <p:nvPr/>
        </p:nvSpPr>
        <p:spPr>
          <a:xfrm>
            <a:off x="1157225" y="1481316"/>
            <a:ext cx="410690" cy="253916"/>
          </a:xfrm>
          <a:prstGeom prst="rect">
            <a:avLst/>
          </a:prstGeom>
          <a:noFill/>
        </p:spPr>
        <p:txBody>
          <a:bodyPr wrap="none" rtlCol="0">
            <a:spAutoFit/>
          </a:bodyPr>
          <a:lstStyle/>
          <a:p>
            <a:r>
              <a:rPr lang="en-US" sz="1050"/>
              <a:t>100</a:t>
            </a:r>
          </a:p>
        </p:txBody>
      </p:sp>
      <p:sp>
        <p:nvSpPr>
          <p:cNvPr id="32" name="TextBox 31">
            <a:extLst>
              <a:ext uri="{FF2B5EF4-FFF2-40B4-BE49-F238E27FC236}">
                <a16:creationId xmlns:a16="http://schemas.microsoft.com/office/drawing/2014/main" id="{EE6A8DEC-DADB-52A2-ABF3-1F936C0D3AD2}"/>
              </a:ext>
            </a:extLst>
          </p:cNvPr>
          <p:cNvSpPr txBox="1"/>
          <p:nvPr/>
        </p:nvSpPr>
        <p:spPr>
          <a:xfrm>
            <a:off x="1456206" y="3923426"/>
            <a:ext cx="263214" cy="261610"/>
          </a:xfrm>
          <a:prstGeom prst="rect">
            <a:avLst/>
          </a:prstGeom>
          <a:noFill/>
        </p:spPr>
        <p:txBody>
          <a:bodyPr wrap="none" rtlCol="0">
            <a:spAutoFit/>
          </a:bodyPr>
          <a:lstStyle/>
          <a:p>
            <a:r>
              <a:rPr lang="en-US" sz="1050"/>
              <a:t>0</a:t>
            </a:r>
          </a:p>
        </p:txBody>
      </p:sp>
      <p:sp>
        <p:nvSpPr>
          <p:cNvPr id="34" name="TextBox 33">
            <a:extLst>
              <a:ext uri="{FF2B5EF4-FFF2-40B4-BE49-F238E27FC236}">
                <a16:creationId xmlns:a16="http://schemas.microsoft.com/office/drawing/2014/main" id="{3F499B72-3B5E-760F-4AF2-931B7EE34BA0}"/>
              </a:ext>
            </a:extLst>
          </p:cNvPr>
          <p:cNvSpPr txBox="1"/>
          <p:nvPr/>
        </p:nvSpPr>
        <p:spPr>
          <a:xfrm>
            <a:off x="1836787" y="3932015"/>
            <a:ext cx="260008" cy="253916"/>
          </a:xfrm>
          <a:prstGeom prst="rect">
            <a:avLst/>
          </a:prstGeom>
          <a:noFill/>
        </p:spPr>
        <p:txBody>
          <a:bodyPr wrap="none" rtlCol="0">
            <a:spAutoFit/>
          </a:bodyPr>
          <a:lstStyle/>
          <a:p>
            <a:r>
              <a:rPr lang="en-US" sz="1050"/>
              <a:t>3</a:t>
            </a:r>
          </a:p>
        </p:txBody>
      </p:sp>
      <p:sp>
        <p:nvSpPr>
          <p:cNvPr id="35" name="TextBox 34">
            <a:extLst>
              <a:ext uri="{FF2B5EF4-FFF2-40B4-BE49-F238E27FC236}">
                <a16:creationId xmlns:a16="http://schemas.microsoft.com/office/drawing/2014/main" id="{1C125F86-9378-E6E4-07AE-C39B8C3415D4}"/>
              </a:ext>
            </a:extLst>
          </p:cNvPr>
          <p:cNvSpPr txBox="1"/>
          <p:nvPr/>
        </p:nvSpPr>
        <p:spPr>
          <a:xfrm>
            <a:off x="2237827" y="3931120"/>
            <a:ext cx="260008" cy="253916"/>
          </a:xfrm>
          <a:prstGeom prst="rect">
            <a:avLst/>
          </a:prstGeom>
          <a:noFill/>
        </p:spPr>
        <p:txBody>
          <a:bodyPr wrap="none" rtlCol="0">
            <a:spAutoFit/>
          </a:bodyPr>
          <a:lstStyle/>
          <a:p>
            <a:r>
              <a:rPr lang="en-US" sz="1050"/>
              <a:t>6</a:t>
            </a:r>
          </a:p>
        </p:txBody>
      </p:sp>
      <p:sp>
        <p:nvSpPr>
          <p:cNvPr id="36" name="TextBox 35">
            <a:extLst>
              <a:ext uri="{FF2B5EF4-FFF2-40B4-BE49-F238E27FC236}">
                <a16:creationId xmlns:a16="http://schemas.microsoft.com/office/drawing/2014/main" id="{A316A1DB-A7FE-A9A4-EDCC-EA74E52D6ADE}"/>
              </a:ext>
            </a:extLst>
          </p:cNvPr>
          <p:cNvSpPr txBox="1"/>
          <p:nvPr/>
        </p:nvSpPr>
        <p:spPr>
          <a:xfrm>
            <a:off x="2621183" y="3924514"/>
            <a:ext cx="260008" cy="253916"/>
          </a:xfrm>
          <a:prstGeom prst="rect">
            <a:avLst/>
          </a:prstGeom>
          <a:noFill/>
        </p:spPr>
        <p:txBody>
          <a:bodyPr wrap="none" rtlCol="0">
            <a:spAutoFit/>
          </a:bodyPr>
          <a:lstStyle/>
          <a:p>
            <a:r>
              <a:rPr lang="en-US" sz="1050"/>
              <a:t>9</a:t>
            </a:r>
          </a:p>
        </p:txBody>
      </p:sp>
      <p:sp>
        <p:nvSpPr>
          <p:cNvPr id="37" name="TextBox 36">
            <a:extLst>
              <a:ext uri="{FF2B5EF4-FFF2-40B4-BE49-F238E27FC236}">
                <a16:creationId xmlns:a16="http://schemas.microsoft.com/office/drawing/2014/main" id="{3B648F68-3A82-0407-E67A-A40DA5E699CD}"/>
              </a:ext>
            </a:extLst>
          </p:cNvPr>
          <p:cNvSpPr txBox="1"/>
          <p:nvPr/>
        </p:nvSpPr>
        <p:spPr>
          <a:xfrm>
            <a:off x="2961874" y="3924243"/>
            <a:ext cx="335348" cy="253916"/>
          </a:xfrm>
          <a:prstGeom prst="rect">
            <a:avLst/>
          </a:prstGeom>
          <a:noFill/>
        </p:spPr>
        <p:txBody>
          <a:bodyPr wrap="none" rtlCol="0">
            <a:spAutoFit/>
          </a:bodyPr>
          <a:lstStyle/>
          <a:p>
            <a:r>
              <a:rPr lang="en-US" sz="1050"/>
              <a:t>12</a:t>
            </a:r>
          </a:p>
        </p:txBody>
      </p:sp>
      <p:sp>
        <p:nvSpPr>
          <p:cNvPr id="38" name="TextBox 37">
            <a:extLst>
              <a:ext uri="{FF2B5EF4-FFF2-40B4-BE49-F238E27FC236}">
                <a16:creationId xmlns:a16="http://schemas.microsoft.com/office/drawing/2014/main" id="{8D3C5351-EF25-3157-1CF2-1B22ABEF5272}"/>
              </a:ext>
            </a:extLst>
          </p:cNvPr>
          <p:cNvSpPr txBox="1"/>
          <p:nvPr/>
        </p:nvSpPr>
        <p:spPr>
          <a:xfrm>
            <a:off x="3362718" y="3931120"/>
            <a:ext cx="335348" cy="253916"/>
          </a:xfrm>
          <a:prstGeom prst="rect">
            <a:avLst/>
          </a:prstGeom>
          <a:noFill/>
        </p:spPr>
        <p:txBody>
          <a:bodyPr wrap="none" rtlCol="0">
            <a:spAutoFit/>
          </a:bodyPr>
          <a:lstStyle/>
          <a:p>
            <a:r>
              <a:rPr lang="en-US" sz="1050"/>
              <a:t>15</a:t>
            </a:r>
          </a:p>
        </p:txBody>
      </p:sp>
      <p:sp>
        <p:nvSpPr>
          <p:cNvPr id="40" name="TextBox 39">
            <a:extLst>
              <a:ext uri="{FF2B5EF4-FFF2-40B4-BE49-F238E27FC236}">
                <a16:creationId xmlns:a16="http://schemas.microsoft.com/office/drawing/2014/main" id="{3A0143EC-7139-5534-2694-11AE1B0E2E8C}"/>
              </a:ext>
            </a:extLst>
          </p:cNvPr>
          <p:cNvSpPr txBox="1"/>
          <p:nvPr/>
        </p:nvSpPr>
        <p:spPr>
          <a:xfrm>
            <a:off x="4145316" y="3931972"/>
            <a:ext cx="335348" cy="253916"/>
          </a:xfrm>
          <a:prstGeom prst="rect">
            <a:avLst/>
          </a:prstGeom>
          <a:noFill/>
        </p:spPr>
        <p:txBody>
          <a:bodyPr wrap="none" rtlCol="0">
            <a:spAutoFit/>
          </a:bodyPr>
          <a:lstStyle/>
          <a:p>
            <a:r>
              <a:rPr lang="en-US" sz="1050"/>
              <a:t>21</a:t>
            </a:r>
          </a:p>
        </p:txBody>
      </p:sp>
      <p:sp>
        <p:nvSpPr>
          <p:cNvPr id="41" name="TextBox 40">
            <a:extLst>
              <a:ext uri="{FF2B5EF4-FFF2-40B4-BE49-F238E27FC236}">
                <a16:creationId xmlns:a16="http://schemas.microsoft.com/office/drawing/2014/main" id="{7C8A5173-E45A-9AF0-6857-AF25F1637DE2}"/>
              </a:ext>
            </a:extLst>
          </p:cNvPr>
          <p:cNvSpPr txBox="1"/>
          <p:nvPr/>
        </p:nvSpPr>
        <p:spPr>
          <a:xfrm>
            <a:off x="4931912" y="3931120"/>
            <a:ext cx="335348" cy="253916"/>
          </a:xfrm>
          <a:prstGeom prst="rect">
            <a:avLst/>
          </a:prstGeom>
          <a:noFill/>
        </p:spPr>
        <p:txBody>
          <a:bodyPr wrap="none" rtlCol="0">
            <a:spAutoFit/>
          </a:bodyPr>
          <a:lstStyle/>
          <a:p>
            <a:r>
              <a:rPr lang="en-US" sz="1050"/>
              <a:t>27</a:t>
            </a:r>
          </a:p>
        </p:txBody>
      </p:sp>
      <p:sp>
        <p:nvSpPr>
          <p:cNvPr id="43" name="TextBox 42">
            <a:extLst>
              <a:ext uri="{FF2B5EF4-FFF2-40B4-BE49-F238E27FC236}">
                <a16:creationId xmlns:a16="http://schemas.microsoft.com/office/drawing/2014/main" id="{D6EF1C26-2008-29E2-B0D0-03938E0EC873}"/>
              </a:ext>
            </a:extLst>
          </p:cNvPr>
          <p:cNvSpPr txBox="1"/>
          <p:nvPr/>
        </p:nvSpPr>
        <p:spPr>
          <a:xfrm>
            <a:off x="3752811" y="3931120"/>
            <a:ext cx="335348" cy="253916"/>
          </a:xfrm>
          <a:prstGeom prst="rect">
            <a:avLst/>
          </a:prstGeom>
          <a:noFill/>
        </p:spPr>
        <p:txBody>
          <a:bodyPr wrap="none" rtlCol="0">
            <a:spAutoFit/>
          </a:bodyPr>
          <a:lstStyle/>
          <a:p>
            <a:r>
              <a:rPr lang="en-US" sz="1050"/>
              <a:t>18</a:t>
            </a:r>
          </a:p>
        </p:txBody>
      </p:sp>
      <p:sp>
        <p:nvSpPr>
          <p:cNvPr id="44" name="TextBox 43">
            <a:extLst>
              <a:ext uri="{FF2B5EF4-FFF2-40B4-BE49-F238E27FC236}">
                <a16:creationId xmlns:a16="http://schemas.microsoft.com/office/drawing/2014/main" id="{1976E9BE-8D71-90A7-B0E7-496B6CA93DB4}"/>
              </a:ext>
            </a:extLst>
          </p:cNvPr>
          <p:cNvSpPr txBox="1"/>
          <p:nvPr/>
        </p:nvSpPr>
        <p:spPr>
          <a:xfrm>
            <a:off x="4535382" y="3931120"/>
            <a:ext cx="335348" cy="253916"/>
          </a:xfrm>
          <a:prstGeom prst="rect">
            <a:avLst/>
          </a:prstGeom>
          <a:noFill/>
        </p:spPr>
        <p:txBody>
          <a:bodyPr wrap="none" rtlCol="0">
            <a:spAutoFit/>
          </a:bodyPr>
          <a:lstStyle/>
          <a:p>
            <a:r>
              <a:rPr lang="en-US" sz="1050"/>
              <a:t>24</a:t>
            </a:r>
          </a:p>
        </p:txBody>
      </p:sp>
      <p:sp>
        <p:nvSpPr>
          <p:cNvPr id="45" name="TextBox 44">
            <a:extLst>
              <a:ext uri="{FF2B5EF4-FFF2-40B4-BE49-F238E27FC236}">
                <a16:creationId xmlns:a16="http://schemas.microsoft.com/office/drawing/2014/main" id="{63751EDD-C436-E1A7-D392-3EF7ABE25FD3}"/>
              </a:ext>
            </a:extLst>
          </p:cNvPr>
          <p:cNvSpPr txBox="1"/>
          <p:nvPr/>
        </p:nvSpPr>
        <p:spPr>
          <a:xfrm>
            <a:off x="5314432" y="3932749"/>
            <a:ext cx="335348" cy="253916"/>
          </a:xfrm>
          <a:prstGeom prst="rect">
            <a:avLst/>
          </a:prstGeom>
          <a:noFill/>
        </p:spPr>
        <p:txBody>
          <a:bodyPr wrap="none" rtlCol="0">
            <a:spAutoFit/>
          </a:bodyPr>
          <a:lstStyle/>
          <a:p>
            <a:r>
              <a:rPr lang="en-US" sz="1050"/>
              <a:t>30</a:t>
            </a:r>
          </a:p>
        </p:txBody>
      </p:sp>
      <p:sp>
        <p:nvSpPr>
          <p:cNvPr id="46" name="TextBox 45">
            <a:extLst>
              <a:ext uri="{FF2B5EF4-FFF2-40B4-BE49-F238E27FC236}">
                <a16:creationId xmlns:a16="http://schemas.microsoft.com/office/drawing/2014/main" id="{830C320A-2D86-07FB-101A-DAA44510E95B}"/>
              </a:ext>
            </a:extLst>
          </p:cNvPr>
          <p:cNvSpPr txBox="1"/>
          <p:nvPr/>
        </p:nvSpPr>
        <p:spPr>
          <a:xfrm>
            <a:off x="5710962" y="3932749"/>
            <a:ext cx="335348" cy="253916"/>
          </a:xfrm>
          <a:prstGeom prst="rect">
            <a:avLst/>
          </a:prstGeom>
          <a:noFill/>
        </p:spPr>
        <p:txBody>
          <a:bodyPr wrap="none" rtlCol="0">
            <a:spAutoFit/>
          </a:bodyPr>
          <a:lstStyle/>
          <a:p>
            <a:r>
              <a:rPr lang="en-US" sz="1050"/>
              <a:t>33</a:t>
            </a:r>
          </a:p>
        </p:txBody>
      </p:sp>
      <p:sp>
        <p:nvSpPr>
          <p:cNvPr id="47" name="TextBox 46">
            <a:extLst>
              <a:ext uri="{FF2B5EF4-FFF2-40B4-BE49-F238E27FC236}">
                <a16:creationId xmlns:a16="http://schemas.microsoft.com/office/drawing/2014/main" id="{A1D7A219-999C-CF30-77AE-2DB15B4FC217}"/>
              </a:ext>
            </a:extLst>
          </p:cNvPr>
          <p:cNvSpPr txBox="1"/>
          <p:nvPr/>
        </p:nvSpPr>
        <p:spPr>
          <a:xfrm>
            <a:off x="6107492" y="3940169"/>
            <a:ext cx="335348" cy="253916"/>
          </a:xfrm>
          <a:prstGeom prst="rect">
            <a:avLst/>
          </a:prstGeom>
          <a:noFill/>
        </p:spPr>
        <p:txBody>
          <a:bodyPr wrap="none" rtlCol="0">
            <a:spAutoFit/>
          </a:bodyPr>
          <a:lstStyle/>
          <a:p>
            <a:r>
              <a:rPr lang="en-US" sz="1050"/>
              <a:t>36</a:t>
            </a:r>
          </a:p>
        </p:txBody>
      </p:sp>
      <p:sp>
        <p:nvSpPr>
          <p:cNvPr id="48" name="TextBox 47">
            <a:extLst>
              <a:ext uri="{FF2B5EF4-FFF2-40B4-BE49-F238E27FC236}">
                <a16:creationId xmlns:a16="http://schemas.microsoft.com/office/drawing/2014/main" id="{572D467A-9B13-5811-5A70-E96CFD46DDFD}"/>
              </a:ext>
            </a:extLst>
          </p:cNvPr>
          <p:cNvSpPr txBox="1"/>
          <p:nvPr/>
        </p:nvSpPr>
        <p:spPr>
          <a:xfrm>
            <a:off x="6487219" y="3948027"/>
            <a:ext cx="335348" cy="253916"/>
          </a:xfrm>
          <a:prstGeom prst="rect">
            <a:avLst/>
          </a:prstGeom>
          <a:noFill/>
        </p:spPr>
        <p:txBody>
          <a:bodyPr wrap="square" rtlCol="0">
            <a:spAutoFit/>
          </a:bodyPr>
          <a:lstStyle/>
          <a:p>
            <a:r>
              <a:rPr lang="en-US" sz="1050"/>
              <a:t>39</a:t>
            </a:r>
          </a:p>
        </p:txBody>
      </p:sp>
      <p:sp>
        <p:nvSpPr>
          <p:cNvPr id="49" name="TextBox 48">
            <a:extLst>
              <a:ext uri="{FF2B5EF4-FFF2-40B4-BE49-F238E27FC236}">
                <a16:creationId xmlns:a16="http://schemas.microsoft.com/office/drawing/2014/main" id="{F80AA77E-63ED-76DF-C799-2706EC1F33EE}"/>
              </a:ext>
            </a:extLst>
          </p:cNvPr>
          <p:cNvSpPr txBox="1"/>
          <p:nvPr/>
        </p:nvSpPr>
        <p:spPr>
          <a:xfrm>
            <a:off x="6892958" y="3948027"/>
            <a:ext cx="335348" cy="253916"/>
          </a:xfrm>
          <a:prstGeom prst="rect">
            <a:avLst/>
          </a:prstGeom>
          <a:noFill/>
        </p:spPr>
        <p:txBody>
          <a:bodyPr wrap="square" rtlCol="0">
            <a:spAutoFit/>
          </a:bodyPr>
          <a:lstStyle/>
          <a:p>
            <a:r>
              <a:rPr lang="en-US" sz="1050"/>
              <a:t>42</a:t>
            </a:r>
          </a:p>
        </p:txBody>
      </p:sp>
      <p:sp>
        <p:nvSpPr>
          <p:cNvPr id="50" name="TextBox 49">
            <a:extLst>
              <a:ext uri="{FF2B5EF4-FFF2-40B4-BE49-F238E27FC236}">
                <a16:creationId xmlns:a16="http://schemas.microsoft.com/office/drawing/2014/main" id="{FE668A37-EF39-651B-C081-0250357A05BD}"/>
              </a:ext>
            </a:extLst>
          </p:cNvPr>
          <p:cNvSpPr txBox="1"/>
          <p:nvPr/>
        </p:nvSpPr>
        <p:spPr>
          <a:xfrm>
            <a:off x="7273433" y="3940169"/>
            <a:ext cx="335348" cy="253916"/>
          </a:xfrm>
          <a:prstGeom prst="rect">
            <a:avLst/>
          </a:prstGeom>
          <a:noFill/>
        </p:spPr>
        <p:txBody>
          <a:bodyPr wrap="square" rtlCol="0">
            <a:spAutoFit/>
          </a:bodyPr>
          <a:lstStyle/>
          <a:p>
            <a:r>
              <a:rPr lang="en-US" sz="1050"/>
              <a:t>45</a:t>
            </a:r>
          </a:p>
        </p:txBody>
      </p:sp>
      <p:sp>
        <p:nvSpPr>
          <p:cNvPr id="3" name="TextBox 2">
            <a:extLst>
              <a:ext uri="{FF2B5EF4-FFF2-40B4-BE49-F238E27FC236}">
                <a16:creationId xmlns:a16="http://schemas.microsoft.com/office/drawing/2014/main" id="{E5817D73-3851-F156-1932-4B27FD914836}"/>
              </a:ext>
            </a:extLst>
          </p:cNvPr>
          <p:cNvSpPr txBox="1"/>
          <p:nvPr/>
        </p:nvSpPr>
        <p:spPr>
          <a:xfrm rot="16200000">
            <a:off x="297656" y="2586671"/>
            <a:ext cx="1598515" cy="276999"/>
          </a:xfrm>
          <a:prstGeom prst="rect">
            <a:avLst/>
          </a:prstGeom>
          <a:noFill/>
        </p:spPr>
        <p:txBody>
          <a:bodyPr wrap="none" rtlCol="0">
            <a:spAutoFit/>
          </a:bodyPr>
          <a:lstStyle/>
          <a:p>
            <a:r>
              <a:rPr lang="en-US" sz="1200" b="1"/>
              <a:t>PFS probability (%)</a:t>
            </a:r>
          </a:p>
        </p:txBody>
      </p:sp>
    </p:spTree>
    <p:extLst>
      <p:ext uri="{BB962C8B-B14F-4D97-AF65-F5344CB8AC3E}">
        <p14:creationId xmlns:p14="http://schemas.microsoft.com/office/powerpoint/2010/main" val="1236242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16CFB-5B42-C380-79EA-0B94D91C5A5E}"/>
              </a:ext>
            </a:extLst>
          </p:cNvPr>
          <p:cNvSpPr>
            <a:spLocks noGrp="1"/>
          </p:cNvSpPr>
          <p:nvPr>
            <p:ph type="title"/>
          </p:nvPr>
        </p:nvSpPr>
        <p:spPr/>
        <p:txBody>
          <a:bodyPr>
            <a:normAutofit fontScale="90000"/>
          </a:bodyPr>
          <a:lstStyle/>
          <a:p>
            <a:r>
              <a:rPr lang="en-US" sz="3600"/>
              <a:t>ALPINE: Safety Analysis Showed Lower Rates of AF/Flutter With Zanubrutinib</a:t>
            </a:r>
            <a:endParaRPr lang="en-US"/>
          </a:p>
        </p:txBody>
      </p:sp>
      <p:sp>
        <p:nvSpPr>
          <p:cNvPr id="3" name="Text Placeholder 2">
            <a:extLst>
              <a:ext uri="{FF2B5EF4-FFF2-40B4-BE49-F238E27FC236}">
                <a16:creationId xmlns:a16="http://schemas.microsoft.com/office/drawing/2014/main" id="{C0C2CAF6-2E3B-E49D-3AEF-B93941D883E2}"/>
              </a:ext>
            </a:extLst>
          </p:cNvPr>
          <p:cNvSpPr>
            <a:spLocks noGrp="1"/>
          </p:cNvSpPr>
          <p:nvPr>
            <p:ph type="body" sz="quarter" idx="10"/>
          </p:nvPr>
        </p:nvSpPr>
        <p:spPr/>
        <p:txBody>
          <a:bodyPr/>
          <a:lstStyle/>
          <a:p>
            <a:r>
              <a:rPr lang="en-US">
                <a:solidFill>
                  <a:schemeClr val="accent6"/>
                </a:solidFill>
              </a:rPr>
              <a:t>Hillmen P, et al. European Hematology Association Annual Congress; 2021. Abstract LB1900.</a:t>
            </a:r>
          </a:p>
        </p:txBody>
      </p:sp>
      <p:grpSp>
        <p:nvGrpSpPr>
          <p:cNvPr id="4" name="Google Shape;3382;p72">
            <a:extLst>
              <a:ext uri="{FF2B5EF4-FFF2-40B4-BE49-F238E27FC236}">
                <a16:creationId xmlns:a16="http://schemas.microsoft.com/office/drawing/2014/main" id="{E5C13FD0-E826-920F-6852-2FC0AF8E38E5}"/>
              </a:ext>
            </a:extLst>
          </p:cNvPr>
          <p:cNvGrpSpPr/>
          <p:nvPr/>
        </p:nvGrpSpPr>
        <p:grpSpPr>
          <a:xfrm>
            <a:off x="1173781" y="1166631"/>
            <a:ext cx="6811828" cy="3269227"/>
            <a:chOff x="1469811" y="1009301"/>
            <a:chExt cx="6811828" cy="3269227"/>
          </a:xfrm>
        </p:grpSpPr>
        <p:sp>
          <p:nvSpPr>
            <p:cNvPr id="5" name="Google Shape;3383;p72">
              <a:extLst>
                <a:ext uri="{FF2B5EF4-FFF2-40B4-BE49-F238E27FC236}">
                  <a16:creationId xmlns:a16="http://schemas.microsoft.com/office/drawing/2014/main" id="{40D24A91-89FD-C168-930E-F4F07EDBF457}"/>
                </a:ext>
              </a:extLst>
            </p:cNvPr>
            <p:cNvSpPr txBox="1"/>
            <p:nvPr/>
          </p:nvSpPr>
          <p:spPr>
            <a:xfrm rot="16200000">
              <a:off x="174427" y="2433650"/>
              <a:ext cx="2760046" cy="169277"/>
            </a:xfrm>
            <a:prstGeom prst="rect">
              <a:avLst/>
            </a:prstGeom>
            <a:noFill/>
            <a:ln>
              <a:noFill/>
            </a:ln>
          </p:spPr>
          <p:txBody>
            <a:bodyPr spcFirstLastPara="1" wrap="square" lIns="0" tIns="0" rIns="0" bIns="0" anchor="t" anchorCtr="0">
              <a:spAutoFit/>
            </a:bodyPr>
            <a:lstStyle/>
            <a:p>
              <a:pPr algn="ctr" defTabSz="914378">
                <a:buClr>
                  <a:srgbClr val="000000"/>
                </a:buClr>
                <a:defRPr/>
              </a:pPr>
              <a:r>
                <a:rPr lang="en-US" sz="1100" b="1" kern="0">
                  <a:solidFill>
                    <a:srgbClr val="000000"/>
                  </a:solidFill>
                  <a:latin typeface="Arial"/>
                  <a:ea typeface="Arial"/>
                  <a:cs typeface="Arial"/>
                  <a:sym typeface="Arial"/>
                </a:rPr>
                <a:t>Cumulative Event Rate, %</a:t>
              </a:r>
              <a:endParaRPr sz="1100" kern="0">
                <a:solidFill>
                  <a:srgbClr val="000000"/>
                </a:solidFill>
                <a:latin typeface="Arial"/>
                <a:cs typeface="Arial"/>
                <a:sym typeface="Arial"/>
              </a:endParaRPr>
            </a:p>
          </p:txBody>
        </p:sp>
        <p:sp>
          <p:nvSpPr>
            <p:cNvPr id="6" name="Google Shape;3384;p72">
              <a:extLst>
                <a:ext uri="{FF2B5EF4-FFF2-40B4-BE49-F238E27FC236}">
                  <a16:creationId xmlns:a16="http://schemas.microsoft.com/office/drawing/2014/main" id="{EBD29393-0D97-AA99-86ED-0852EA03BFCB}"/>
                </a:ext>
              </a:extLst>
            </p:cNvPr>
            <p:cNvSpPr txBox="1"/>
            <p:nvPr/>
          </p:nvSpPr>
          <p:spPr>
            <a:xfrm>
              <a:off x="3921622" y="4109251"/>
              <a:ext cx="2760046" cy="169277"/>
            </a:xfrm>
            <a:prstGeom prst="rect">
              <a:avLst/>
            </a:prstGeom>
            <a:noFill/>
            <a:ln>
              <a:noFill/>
            </a:ln>
          </p:spPr>
          <p:txBody>
            <a:bodyPr spcFirstLastPara="1" wrap="square" lIns="0" tIns="0" rIns="0" bIns="0" anchor="t" anchorCtr="0">
              <a:spAutoFit/>
            </a:bodyPr>
            <a:lstStyle/>
            <a:p>
              <a:pPr algn="ctr" defTabSz="914378">
                <a:buClr>
                  <a:srgbClr val="000000"/>
                </a:buClr>
                <a:defRPr/>
              </a:pPr>
              <a:r>
                <a:rPr lang="en-US" sz="1100" b="1" kern="0">
                  <a:solidFill>
                    <a:srgbClr val="000000"/>
                  </a:solidFill>
                  <a:latin typeface="Arial"/>
                  <a:ea typeface="Arial"/>
                  <a:cs typeface="Arial"/>
                  <a:sym typeface="Arial"/>
                </a:rPr>
                <a:t>Time From First Dose, mo</a:t>
              </a:r>
              <a:endParaRPr sz="1100" kern="0">
                <a:solidFill>
                  <a:srgbClr val="000000"/>
                </a:solidFill>
                <a:latin typeface="Arial"/>
                <a:cs typeface="Arial"/>
                <a:sym typeface="Arial"/>
              </a:endParaRPr>
            </a:p>
          </p:txBody>
        </p:sp>
        <p:graphicFrame>
          <p:nvGraphicFramePr>
            <p:cNvPr id="7" name="Google Shape;3385;p72">
              <a:extLst>
                <a:ext uri="{FF2B5EF4-FFF2-40B4-BE49-F238E27FC236}">
                  <a16:creationId xmlns:a16="http://schemas.microsoft.com/office/drawing/2014/main" id="{DF082CF2-C0E2-B542-8F03-79C1D12A2B3D}"/>
                </a:ext>
              </a:extLst>
            </p:cNvPr>
            <p:cNvGraphicFramePr/>
            <p:nvPr/>
          </p:nvGraphicFramePr>
          <p:xfrm>
            <a:off x="1659278" y="1009301"/>
            <a:ext cx="6622361" cy="3180763"/>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9" name="Google Shape;3388;p72">
            <a:extLst>
              <a:ext uri="{FF2B5EF4-FFF2-40B4-BE49-F238E27FC236}">
                <a16:creationId xmlns:a16="http://schemas.microsoft.com/office/drawing/2014/main" id="{F672BC4E-A8FC-4B80-4956-7954E1552C9C}"/>
              </a:ext>
            </a:extLst>
          </p:cNvPr>
          <p:cNvGrpSpPr/>
          <p:nvPr/>
        </p:nvGrpSpPr>
        <p:grpSpPr>
          <a:xfrm>
            <a:off x="1771861" y="2990803"/>
            <a:ext cx="5856090" cy="799301"/>
            <a:chOff x="2054752" y="3126957"/>
            <a:chExt cx="5856090" cy="799301"/>
          </a:xfrm>
        </p:grpSpPr>
        <p:sp>
          <p:nvSpPr>
            <p:cNvPr id="11" name="Google Shape;3389;p72">
              <a:extLst>
                <a:ext uri="{FF2B5EF4-FFF2-40B4-BE49-F238E27FC236}">
                  <a16:creationId xmlns:a16="http://schemas.microsoft.com/office/drawing/2014/main" id="{E0D10D56-27CE-B71E-5E3B-5E3D8ACDD768}"/>
                </a:ext>
              </a:extLst>
            </p:cNvPr>
            <p:cNvSpPr/>
            <p:nvPr/>
          </p:nvSpPr>
          <p:spPr>
            <a:xfrm>
              <a:off x="2054752" y="3226879"/>
              <a:ext cx="5811206" cy="603716"/>
            </a:xfrm>
            <a:custGeom>
              <a:avLst/>
              <a:gdLst/>
              <a:ahLst/>
              <a:cxnLst/>
              <a:rect l="l" t="t" r="r" b="b"/>
              <a:pathLst>
                <a:path w="5811206" h="603716" extrusionOk="0">
                  <a:moveTo>
                    <a:pt x="5811206" y="0"/>
                  </a:moveTo>
                  <a:lnTo>
                    <a:pt x="3110372" y="0"/>
                  </a:lnTo>
                  <a:lnTo>
                    <a:pt x="3110372" y="42366"/>
                  </a:lnTo>
                  <a:lnTo>
                    <a:pt x="2972683" y="42366"/>
                  </a:lnTo>
                  <a:lnTo>
                    <a:pt x="2972683" y="77671"/>
                  </a:lnTo>
                  <a:lnTo>
                    <a:pt x="2489004" y="77671"/>
                  </a:lnTo>
                  <a:lnTo>
                    <a:pt x="2489004" y="102384"/>
                  </a:lnTo>
                  <a:lnTo>
                    <a:pt x="2436046" y="102384"/>
                  </a:lnTo>
                  <a:lnTo>
                    <a:pt x="2436046" y="130628"/>
                  </a:lnTo>
                  <a:lnTo>
                    <a:pt x="2354845" y="130628"/>
                  </a:lnTo>
                  <a:lnTo>
                    <a:pt x="2354845" y="165933"/>
                  </a:lnTo>
                  <a:lnTo>
                    <a:pt x="1952368" y="165933"/>
                  </a:lnTo>
                  <a:lnTo>
                    <a:pt x="1952368" y="187116"/>
                  </a:lnTo>
                  <a:lnTo>
                    <a:pt x="1885288" y="187116"/>
                  </a:lnTo>
                  <a:lnTo>
                    <a:pt x="1885288" y="222421"/>
                  </a:lnTo>
                  <a:lnTo>
                    <a:pt x="1814678" y="222421"/>
                  </a:lnTo>
                  <a:lnTo>
                    <a:pt x="1814678" y="250665"/>
                  </a:lnTo>
                  <a:lnTo>
                    <a:pt x="1789965" y="250665"/>
                  </a:lnTo>
                  <a:lnTo>
                    <a:pt x="1789965" y="307153"/>
                  </a:lnTo>
                  <a:lnTo>
                    <a:pt x="1242737" y="307153"/>
                  </a:lnTo>
                  <a:lnTo>
                    <a:pt x="1242737" y="307153"/>
                  </a:lnTo>
                  <a:lnTo>
                    <a:pt x="1242737" y="331867"/>
                  </a:lnTo>
                  <a:lnTo>
                    <a:pt x="1161535" y="331867"/>
                  </a:lnTo>
                  <a:lnTo>
                    <a:pt x="1161535" y="367172"/>
                  </a:lnTo>
                  <a:lnTo>
                    <a:pt x="822607" y="367172"/>
                  </a:lnTo>
                  <a:lnTo>
                    <a:pt x="822607" y="395416"/>
                  </a:lnTo>
                  <a:lnTo>
                    <a:pt x="660204" y="395416"/>
                  </a:lnTo>
                  <a:lnTo>
                    <a:pt x="660204" y="413068"/>
                  </a:lnTo>
                  <a:lnTo>
                    <a:pt x="550758" y="413068"/>
                  </a:lnTo>
                  <a:lnTo>
                    <a:pt x="550758" y="437782"/>
                  </a:lnTo>
                  <a:lnTo>
                    <a:pt x="462496" y="437782"/>
                  </a:lnTo>
                  <a:lnTo>
                    <a:pt x="462496" y="469557"/>
                  </a:lnTo>
                  <a:lnTo>
                    <a:pt x="437782" y="469557"/>
                  </a:lnTo>
                  <a:lnTo>
                    <a:pt x="437782" y="501331"/>
                  </a:lnTo>
                  <a:lnTo>
                    <a:pt x="427191" y="501331"/>
                  </a:lnTo>
                  <a:lnTo>
                    <a:pt x="427191" y="526045"/>
                  </a:lnTo>
                  <a:lnTo>
                    <a:pt x="250666" y="526045"/>
                  </a:lnTo>
                  <a:lnTo>
                    <a:pt x="233013" y="543698"/>
                  </a:lnTo>
                  <a:lnTo>
                    <a:pt x="204769" y="543698"/>
                  </a:lnTo>
                  <a:lnTo>
                    <a:pt x="204769" y="582533"/>
                  </a:lnTo>
                  <a:lnTo>
                    <a:pt x="190647" y="582533"/>
                  </a:lnTo>
                  <a:lnTo>
                    <a:pt x="190647" y="603716"/>
                  </a:lnTo>
                  <a:lnTo>
                    <a:pt x="38836" y="603716"/>
                  </a:lnTo>
                  <a:lnTo>
                    <a:pt x="0" y="603716"/>
                  </a:lnTo>
                </a:path>
              </a:pathLst>
            </a:custGeom>
            <a:ln>
              <a:solidFill>
                <a:schemeClr val="accent3"/>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txBody>
            <a:bodyPr spcFirstLastPara="1" wrap="square" lIns="91425" tIns="45700" rIns="91425" bIns="45700" anchor="ctr" anchorCtr="0">
              <a:noAutofit/>
            </a:bodyPr>
            <a:lstStyle/>
            <a:p>
              <a:pPr algn="ctr" defTabSz="914378">
                <a:buClr>
                  <a:srgbClr val="000000"/>
                </a:buClr>
                <a:defRPr/>
              </a:pPr>
              <a:endParaRPr sz="1400" kern="0">
                <a:solidFill>
                  <a:schemeClr val="accent2"/>
                </a:solidFill>
                <a:latin typeface="Arial"/>
                <a:ea typeface="Arial"/>
                <a:cs typeface="Arial"/>
                <a:sym typeface="Arial"/>
              </a:endParaRPr>
            </a:p>
          </p:txBody>
        </p:sp>
        <p:grpSp>
          <p:nvGrpSpPr>
            <p:cNvPr id="12" name="Google Shape;3390;p72">
              <a:extLst>
                <a:ext uri="{FF2B5EF4-FFF2-40B4-BE49-F238E27FC236}">
                  <a16:creationId xmlns:a16="http://schemas.microsoft.com/office/drawing/2014/main" id="{BE734CA5-20C4-22AB-5E25-27DD1B3A3E55}"/>
                </a:ext>
              </a:extLst>
            </p:cNvPr>
            <p:cNvGrpSpPr/>
            <p:nvPr/>
          </p:nvGrpSpPr>
          <p:grpSpPr>
            <a:xfrm>
              <a:off x="2117141" y="3126957"/>
              <a:ext cx="5793701" cy="799301"/>
              <a:chOff x="2117141" y="3126957"/>
              <a:chExt cx="5793701" cy="799301"/>
            </a:xfrm>
          </p:grpSpPr>
          <p:sp>
            <p:nvSpPr>
              <p:cNvPr id="13" name="Google Shape;3391;p72">
                <a:extLst>
                  <a:ext uri="{FF2B5EF4-FFF2-40B4-BE49-F238E27FC236}">
                    <a16:creationId xmlns:a16="http://schemas.microsoft.com/office/drawing/2014/main" id="{2D1F4396-AC6E-EACF-0009-FEE1BCD73BC5}"/>
                  </a:ext>
                </a:extLst>
              </p:cNvPr>
              <p:cNvSpPr/>
              <p:nvPr/>
            </p:nvSpPr>
            <p:spPr>
              <a:xfrm>
                <a:off x="7821074" y="3126957"/>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4" name="Google Shape;3392;p72">
                <a:extLst>
                  <a:ext uri="{FF2B5EF4-FFF2-40B4-BE49-F238E27FC236}">
                    <a16:creationId xmlns:a16="http://schemas.microsoft.com/office/drawing/2014/main" id="{189BD72B-909E-EC55-9BC6-4C1EE1085AE4}"/>
                  </a:ext>
                </a:extLst>
              </p:cNvPr>
              <p:cNvSpPr/>
              <p:nvPr/>
            </p:nvSpPr>
            <p:spPr>
              <a:xfrm>
                <a:off x="7791613" y="3126957"/>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5" name="Google Shape;3393;p72">
                <a:extLst>
                  <a:ext uri="{FF2B5EF4-FFF2-40B4-BE49-F238E27FC236}">
                    <a16:creationId xmlns:a16="http://schemas.microsoft.com/office/drawing/2014/main" id="{3F1EDFF7-97C2-A2E4-7548-7595CC3746E4}"/>
                  </a:ext>
                </a:extLst>
              </p:cNvPr>
              <p:cNvSpPr/>
              <p:nvPr/>
            </p:nvSpPr>
            <p:spPr>
              <a:xfrm>
                <a:off x="7713446" y="3126957"/>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6" name="Google Shape;3394;p72">
                <a:extLst>
                  <a:ext uri="{FF2B5EF4-FFF2-40B4-BE49-F238E27FC236}">
                    <a16:creationId xmlns:a16="http://schemas.microsoft.com/office/drawing/2014/main" id="{0E9F0657-6F22-CD5E-6C56-7F7B030ED7A7}"/>
                  </a:ext>
                </a:extLst>
              </p:cNvPr>
              <p:cNvSpPr/>
              <p:nvPr/>
            </p:nvSpPr>
            <p:spPr>
              <a:xfrm>
                <a:off x="6717428" y="3138434"/>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7" name="Google Shape;3395;p72">
                <a:extLst>
                  <a:ext uri="{FF2B5EF4-FFF2-40B4-BE49-F238E27FC236}">
                    <a16:creationId xmlns:a16="http://schemas.microsoft.com/office/drawing/2014/main" id="{CC58FEE7-E3A1-0357-1D36-E3C0A29DA0F5}"/>
                  </a:ext>
                </a:extLst>
              </p:cNvPr>
              <p:cNvSpPr/>
              <p:nvPr/>
            </p:nvSpPr>
            <p:spPr>
              <a:xfrm>
                <a:off x="6667744" y="3138434"/>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8" name="Google Shape;3396;p72">
                <a:extLst>
                  <a:ext uri="{FF2B5EF4-FFF2-40B4-BE49-F238E27FC236}">
                    <a16:creationId xmlns:a16="http://schemas.microsoft.com/office/drawing/2014/main" id="{1549EA09-FF43-897B-6386-9B8199BE39AA}"/>
                  </a:ext>
                </a:extLst>
              </p:cNvPr>
              <p:cNvSpPr/>
              <p:nvPr/>
            </p:nvSpPr>
            <p:spPr>
              <a:xfrm>
                <a:off x="6429923"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9" name="Google Shape;3397;p72">
                <a:extLst>
                  <a:ext uri="{FF2B5EF4-FFF2-40B4-BE49-F238E27FC236}">
                    <a16:creationId xmlns:a16="http://schemas.microsoft.com/office/drawing/2014/main" id="{F3271819-5174-E389-110D-0E171B9448CB}"/>
                  </a:ext>
                </a:extLst>
              </p:cNvPr>
              <p:cNvSpPr/>
              <p:nvPr/>
            </p:nvSpPr>
            <p:spPr>
              <a:xfrm>
                <a:off x="6407481"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0" name="Google Shape;3398;p72">
                <a:extLst>
                  <a:ext uri="{FF2B5EF4-FFF2-40B4-BE49-F238E27FC236}">
                    <a16:creationId xmlns:a16="http://schemas.microsoft.com/office/drawing/2014/main" id="{8F84EBF7-3B87-4992-A4F0-D91768B73B4C}"/>
                  </a:ext>
                </a:extLst>
              </p:cNvPr>
              <p:cNvSpPr/>
              <p:nvPr/>
            </p:nvSpPr>
            <p:spPr>
              <a:xfrm>
                <a:off x="6359315"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1" name="Google Shape;3399;p72">
                <a:extLst>
                  <a:ext uri="{FF2B5EF4-FFF2-40B4-BE49-F238E27FC236}">
                    <a16:creationId xmlns:a16="http://schemas.microsoft.com/office/drawing/2014/main" id="{B837AF0E-3E66-B284-3DE9-3A8B19596402}"/>
                  </a:ext>
                </a:extLst>
              </p:cNvPr>
              <p:cNvSpPr/>
              <p:nvPr/>
            </p:nvSpPr>
            <p:spPr>
              <a:xfrm>
                <a:off x="6351376"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2" name="Google Shape;3400;p72">
                <a:extLst>
                  <a:ext uri="{FF2B5EF4-FFF2-40B4-BE49-F238E27FC236}">
                    <a16:creationId xmlns:a16="http://schemas.microsoft.com/office/drawing/2014/main" id="{C63FD4E7-150E-7059-D1C8-54768D920D4F}"/>
                  </a:ext>
                </a:extLst>
              </p:cNvPr>
              <p:cNvSpPr/>
              <p:nvPr/>
            </p:nvSpPr>
            <p:spPr>
              <a:xfrm>
                <a:off x="6340155"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3" name="Google Shape;3401;p72">
                <a:extLst>
                  <a:ext uri="{FF2B5EF4-FFF2-40B4-BE49-F238E27FC236}">
                    <a16:creationId xmlns:a16="http://schemas.microsoft.com/office/drawing/2014/main" id="{A0AE3A96-5150-7520-AFFD-1B742DF50CC5}"/>
                  </a:ext>
                </a:extLst>
              </p:cNvPr>
              <p:cNvSpPr/>
              <p:nvPr/>
            </p:nvSpPr>
            <p:spPr>
              <a:xfrm>
                <a:off x="6320900"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4" name="Google Shape;3402;p72">
                <a:extLst>
                  <a:ext uri="{FF2B5EF4-FFF2-40B4-BE49-F238E27FC236}">
                    <a16:creationId xmlns:a16="http://schemas.microsoft.com/office/drawing/2014/main" id="{BC015E4C-B4C5-E822-BD5C-A41395848862}"/>
                  </a:ext>
                </a:extLst>
              </p:cNvPr>
              <p:cNvSpPr/>
              <p:nvPr/>
            </p:nvSpPr>
            <p:spPr>
              <a:xfrm>
                <a:off x="6295271"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5" name="Google Shape;3403;p72">
                <a:extLst>
                  <a:ext uri="{FF2B5EF4-FFF2-40B4-BE49-F238E27FC236}">
                    <a16:creationId xmlns:a16="http://schemas.microsoft.com/office/drawing/2014/main" id="{993E5F63-6517-D0A5-5ED3-BCFF594F8403}"/>
                  </a:ext>
                </a:extLst>
              </p:cNvPr>
              <p:cNvSpPr/>
              <p:nvPr/>
            </p:nvSpPr>
            <p:spPr>
              <a:xfrm>
                <a:off x="6274470"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6" name="Google Shape;3404;p72">
                <a:extLst>
                  <a:ext uri="{FF2B5EF4-FFF2-40B4-BE49-F238E27FC236}">
                    <a16:creationId xmlns:a16="http://schemas.microsoft.com/office/drawing/2014/main" id="{94D6DA73-B1FB-D127-02DB-8D5E3F36396F}"/>
                  </a:ext>
                </a:extLst>
              </p:cNvPr>
              <p:cNvSpPr/>
              <p:nvPr/>
            </p:nvSpPr>
            <p:spPr>
              <a:xfrm>
                <a:off x="6265810"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7" name="Google Shape;3405;p72">
                <a:extLst>
                  <a:ext uri="{FF2B5EF4-FFF2-40B4-BE49-F238E27FC236}">
                    <a16:creationId xmlns:a16="http://schemas.microsoft.com/office/drawing/2014/main" id="{C234B243-6EE0-7EC6-9EE4-F614BC323B39}"/>
                  </a:ext>
                </a:extLst>
              </p:cNvPr>
              <p:cNvSpPr/>
              <p:nvPr/>
            </p:nvSpPr>
            <p:spPr>
              <a:xfrm>
                <a:off x="6229184"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8" name="Google Shape;3406;p72">
                <a:extLst>
                  <a:ext uri="{FF2B5EF4-FFF2-40B4-BE49-F238E27FC236}">
                    <a16:creationId xmlns:a16="http://schemas.microsoft.com/office/drawing/2014/main" id="{E8AC1337-93B6-786C-2F13-1C8BF5DCB501}"/>
                  </a:ext>
                </a:extLst>
              </p:cNvPr>
              <p:cNvSpPr/>
              <p:nvPr/>
            </p:nvSpPr>
            <p:spPr>
              <a:xfrm>
                <a:off x="6189306"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9" name="Google Shape;3407;p72">
                <a:extLst>
                  <a:ext uri="{FF2B5EF4-FFF2-40B4-BE49-F238E27FC236}">
                    <a16:creationId xmlns:a16="http://schemas.microsoft.com/office/drawing/2014/main" id="{8CE0AFAF-89F1-9C90-F7D6-8CC7E77E8A99}"/>
                  </a:ext>
                </a:extLst>
              </p:cNvPr>
              <p:cNvSpPr/>
              <p:nvPr/>
            </p:nvSpPr>
            <p:spPr>
              <a:xfrm>
                <a:off x="6166378"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30" name="Google Shape;3408;p72">
                <a:extLst>
                  <a:ext uri="{FF2B5EF4-FFF2-40B4-BE49-F238E27FC236}">
                    <a16:creationId xmlns:a16="http://schemas.microsoft.com/office/drawing/2014/main" id="{AC1D466E-BCF7-1460-E9EB-0A4BDC2EC88F}"/>
                  </a:ext>
                </a:extLst>
              </p:cNvPr>
              <p:cNvSpPr/>
              <p:nvPr/>
            </p:nvSpPr>
            <p:spPr>
              <a:xfrm>
                <a:off x="6147920"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31" name="Google Shape;3409;p72">
                <a:extLst>
                  <a:ext uri="{FF2B5EF4-FFF2-40B4-BE49-F238E27FC236}">
                    <a16:creationId xmlns:a16="http://schemas.microsoft.com/office/drawing/2014/main" id="{94B60064-AAC5-B9B9-23DB-1DFA184ABFA6}"/>
                  </a:ext>
                </a:extLst>
              </p:cNvPr>
              <p:cNvSpPr/>
              <p:nvPr/>
            </p:nvSpPr>
            <p:spPr>
              <a:xfrm>
                <a:off x="6124686"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32" name="Google Shape;3410;p72">
                <a:extLst>
                  <a:ext uri="{FF2B5EF4-FFF2-40B4-BE49-F238E27FC236}">
                    <a16:creationId xmlns:a16="http://schemas.microsoft.com/office/drawing/2014/main" id="{D5AFD157-6B39-FF3F-219A-B64CD38C5A55}"/>
                  </a:ext>
                </a:extLst>
              </p:cNvPr>
              <p:cNvSpPr/>
              <p:nvPr/>
            </p:nvSpPr>
            <p:spPr>
              <a:xfrm>
                <a:off x="6103465"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33" name="Google Shape;3411;p72">
                <a:extLst>
                  <a:ext uri="{FF2B5EF4-FFF2-40B4-BE49-F238E27FC236}">
                    <a16:creationId xmlns:a16="http://schemas.microsoft.com/office/drawing/2014/main" id="{BB6DDC48-B2B7-744C-DE45-E3FF95ECCC67}"/>
                  </a:ext>
                </a:extLst>
              </p:cNvPr>
              <p:cNvSpPr/>
              <p:nvPr/>
            </p:nvSpPr>
            <p:spPr>
              <a:xfrm>
                <a:off x="6098564"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34" name="Google Shape;3412;p72">
                <a:extLst>
                  <a:ext uri="{FF2B5EF4-FFF2-40B4-BE49-F238E27FC236}">
                    <a16:creationId xmlns:a16="http://schemas.microsoft.com/office/drawing/2014/main" id="{B34F4F77-8B5B-19D7-8487-BE6F802B9524}"/>
                  </a:ext>
                </a:extLst>
              </p:cNvPr>
              <p:cNvSpPr/>
              <p:nvPr/>
            </p:nvSpPr>
            <p:spPr>
              <a:xfrm>
                <a:off x="6074970"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35" name="Google Shape;3413;p72">
                <a:extLst>
                  <a:ext uri="{FF2B5EF4-FFF2-40B4-BE49-F238E27FC236}">
                    <a16:creationId xmlns:a16="http://schemas.microsoft.com/office/drawing/2014/main" id="{557222D4-1206-DC0F-4443-7A52239251B3}"/>
                  </a:ext>
                </a:extLst>
              </p:cNvPr>
              <p:cNvSpPr/>
              <p:nvPr/>
            </p:nvSpPr>
            <p:spPr>
              <a:xfrm>
                <a:off x="6068073"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36" name="Google Shape;3414;p72">
                <a:extLst>
                  <a:ext uri="{FF2B5EF4-FFF2-40B4-BE49-F238E27FC236}">
                    <a16:creationId xmlns:a16="http://schemas.microsoft.com/office/drawing/2014/main" id="{D7732E7D-C292-E866-E225-69C81C95464C}"/>
                  </a:ext>
                </a:extLst>
              </p:cNvPr>
              <p:cNvSpPr/>
              <p:nvPr/>
            </p:nvSpPr>
            <p:spPr>
              <a:xfrm>
                <a:off x="6043327"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37" name="Google Shape;3415;p72">
                <a:extLst>
                  <a:ext uri="{FF2B5EF4-FFF2-40B4-BE49-F238E27FC236}">
                    <a16:creationId xmlns:a16="http://schemas.microsoft.com/office/drawing/2014/main" id="{A3ACDFCE-23E9-C960-8398-2549E6B703DF}"/>
                  </a:ext>
                </a:extLst>
              </p:cNvPr>
              <p:cNvSpPr/>
              <p:nvPr/>
            </p:nvSpPr>
            <p:spPr>
              <a:xfrm>
                <a:off x="6022763"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38" name="Google Shape;3416;p72">
                <a:extLst>
                  <a:ext uri="{FF2B5EF4-FFF2-40B4-BE49-F238E27FC236}">
                    <a16:creationId xmlns:a16="http://schemas.microsoft.com/office/drawing/2014/main" id="{25EC3947-FFEB-67B5-F806-737D3A75B5CD}"/>
                  </a:ext>
                </a:extLst>
              </p:cNvPr>
              <p:cNvSpPr/>
              <p:nvPr/>
            </p:nvSpPr>
            <p:spPr>
              <a:xfrm>
                <a:off x="6008935"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39" name="Google Shape;3417;p72">
                <a:extLst>
                  <a:ext uri="{FF2B5EF4-FFF2-40B4-BE49-F238E27FC236}">
                    <a16:creationId xmlns:a16="http://schemas.microsoft.com/office/drawing/2014/main" id="{2D48DE8C-269A-B269-FC25-1180350675EF}"/>
                  </a:ext>
                </a:extLst>
              </p:cNvPr>
              <p:cNvSpPr/>
              <p:nvPr/>
            </p:nvSpPr>
            <p:spPr>
              <a:xfrm>
                <a:off x="5997326"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40" name="Google Shape;3418;p72">
                <a:extLst>
                  <a:ext uri="{FF2B5EF4-FFF2-40B4-BE49-F238E27FC236}">
                    <a16:creationId xmlns:a16="http://schemas.microsoft.com/office/drawing/2014/main" id="{A9A4A1A6-0B80-2573-06C7-5890B125D806}"/>
                  </a:ext>
                </a:extLst>
              </p:cNvPr>
              <p:cNvSpPr/>
              <p:nvPr/>
            </p:nvSpPr>
            <p:spPr>
              <a:xfrm>
                <a:off x="5964631"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41" name="Google Shape;3419;p72">
                <a:extLst>
                  <a:ext uri="{FF2B5EF4-FFF2-40B4-BE49-F238E27FC236}">
                    <a16:creationId xmlns:a16="http://schemas.microsoft.com/office/drawing/2014/main" id="{AD15877B-224F-D66C-ABCE-4D828F62B6AC}"/>
                  </a:ext>
                </a:extLst>
              </p:cNvPr>
              <p:cNvSpPr/>
              <p:nvPr/>
            </p:nvSpPr>
            <p:spPr>
              <a:xfrm>
                <a:off x="5940576"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42" name="Google Shape;3420;p72">
                <a:extLst>
                  <a:ext uri="{FF2B5EF4-FFF2-40B4-BE49-F238E27FC236}">
                    <a16:creationId xmlns:a16="http://schemas.microsoft.com/office/drawing/2014/main" id="{F4FA8053-B6B0-6206-791E-8613A27AA6B2}"/>
                  </a:ext>
                </a:extLst>
              </p:cNvPr>
              <p:cNvSpPr/>
              <p:nvPr/>
            </p:nvSpPr>
            <p:spPr>
              <a:xfrm>
                <a:off x="5913195"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43" name="Google Shape;3421;p72">
                <a:extLst>
                  <a:ext uri="{FF2B5EF4-FFF2-40B4-BE49-F238E27FC236}">
                    <a16:creationId xmlns:a16="http://schemas.microsoft.com/office/drawing/2014/main" id="{10524BBF-0AA6-2DF3-2EEF-3A8D2E8D12D6}"/>
                  </a:ext>
                </a:extLst>
              </p:cNvPr>
              <p:cNvSpPr/>
              <p:nvPr/>
            </p:nvSpPr>
            <p:spPr>
              <a:xfrm>
                <a:off x="5887260"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44" name="Google Shape;3422;p72">
                <a:extLst>
                  <a:ext uri="{FF2B5EF4-FFF2-40B4-BE49-F238E27FC236}">
                    <a16:creationId xmlns:a16="http://schemas.microsoft.com/office/drawing/2014/main" id="{C4B4136B-C540-883E-C1FC-13C76173655E}"/>
                  </a:ext>
                </a:extLst>
              </p:cNvPr>
              <p:cNvSpPr/>
              <p:nvPr/>
            </p:nvSpPr>
            <p:spPr>
              <a:xfrm>
                <a:off x="5863269"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45" name="Google Shape;3423;p72">
                <a:extLst>
                  <a:ext uri="{FF2B5EF4-FFF2-40B4-BE49-F238E27FC236}">
                    <a16:creationId xmlns:a16="http://schemas.microsoft.com/office/drawing/2014/main" id="{7EFF0E16-C6CA-D68F-40A6-F834B92BA26A}"/>
                  </a:ext>
                </a:extLst>
              </p:cNvPr>
              <p:cNvSpPr/>
              <p:nvPr/>
            </p:nvSpPr>
            <p:spPr>
              <a:xfrm>
                <a:off x="5851560"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46" name="Google Shape;3424;p72">
                <a:extLst>
                  <a:ext uri="{FF2B5EF4-FFF2-40B4-BE49-F238E27FC236}">
                    <a16:creationId xmlns:a16="http://schemas.microsoft.com/office/drawing/2014/main" id="{F85F3D08-7B85-CBB3-B798-8C05D75E566D}"/>
                  </a:ext>
                </a:extLst>
              </p:cNvPr>
              <p:cNvSpPr/>
              <p:nvPr/>
            </p:nvSpPr>
            <p:spPr>
              <a:xfrm>
                <a:off x="5825463"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47" name="Google Shape;3425;p72">
                <a:extLst>
                  <a:ext uri="{FF2B5EF4-FFF2-40B4-BE49-F238E27FC236}">
                    <a16:creationId xmlns:a16="http://schemas.microsoft.com/office/drawing/2014/main" id="{DF6A20F8-E0F2-0BBF-B3DA-77C934093354}"/>
                  </a:ext>
                </a:extLst>
              </p:cNvPr>
              <p:cNvSpPr/>
              <p:nvPr/>
            </p:nvSpPr>
            <p:spPr>
              <a:xfrm>
                <a:off x="5802498"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48" name="Google Shape;3426;p72">
                <a:extLst>
                  <a:ext uri="{FF2B5EF4-FFF2-40B4-BE49-F238E27FC236}">
                    <a16:creationId xmlns:a16="http://schemas.microsoft.com/office/drawing/2014/main" id="{03AE312F-8797-CF45-3373-7216E471656D}"/>
                  </a:ext>
                </a:extLst>
              </p:cNvPr>
              <p:cNvSpPr/>
              <p:nvPr/>
            </p:nvSpPr>
            <p:spPr>
              <a:xfrm>
                <a:off x="5777427"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49" name="Google Shape;3427;p72">
                <a:extLst>
                  <a:ext uri="{FF2B5EF4-FFF2-40B4-BE49-F238E27FC236}">
                    <a16:creationId xmlns:a16="http://schemas.microsoft.com/office/drawing/2014/main" id="{0152C971-AACA-89A2-1B95-0A1D95763439}"/>
                  </a:ext>
                </a:extLst>
              </p:cNvPr>
              <p:cNvSpPr/>
              <p:nvPr/>
            </p:nvSpPr>
            <p:spPr>
              <a:xfrm>
                <a:off x="5748350"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50" name="Google Shape;3428;p72">
                <a:extLst>
                  <a:ext uri="{FF2B5EF4-FFF2-40B4-BE49-F238E27FC236}">
                    <a16:creationId xmlns:a16="http://schemas.microsoft.com/office/drawing/2014/main" id="{6EAC17C6-DAB5-564E-C325-0C4DDF2B899F}"/>
                  </a:ext>
                </a:extLst>
              </p:cNvPr>
              <p:cNvSpPr/>
              <p:nvPr/>
            </p:nvSpPr>
            <p:spPr>
              <a:xfrm>
                <a:off x="5712042"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51" name="Google Shape;3429;p72">
                <a:extLst>
                  <a:ext uri="{FF2B5EF4-FFF2-40B4-BE49-F238E27FC236}">
                    <a16:creationId xmlns:a16="http://schemas.microsoft.com/office/drawing/2014/main" id="{5405F4F5-F7BB-EF4E-566A-B604DB036F43}"/>
                  </a:ext>
                </a:extLst>
              </p:cNvPr>
              <p:cNvSpPr/>
              <p:nvPr/>
            </p:nvSpPr>
            <p:spPr>
              <a:xfrm>
                <a:off x="5694301"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52" name="Google Shape;3430;p72">
                <a:extLst>
                  <a:ext uri="{FF2B5EF4-FFF2-40B4-BE49-F238E27FC236}">
                    <a16:creationId xmlns:a16="http://schemas.microsoft.com/office/drawing/2014/main" id="{C671791E-EC85-AEC9-7C19-635844D9673F}"/>
                  </a:ext>
                </a:extLst>
              </p:cNvPr>
              <p:cNvSpPr/>
              <p:nvPr/>
            </p:nvSpPr>
            <p:spPr>
              <a:xfrm>
                <a:off x="5679476"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53" name="Google Shape;3431;p72">
                <a:extLst>
                  <a:ext uri="{FF2B5EF4-FFF2-40B4-BE49-F238E27FC236}">
                    <a16:creationId xmlns:a16="http://schemas.microsoft.com/office/drawing/2014/main" id="{9604F8D9-99FA-F678-61CD-046173D01A52}"/>
                  </a:ext>
                </a:extLst>
              </p:cNvPr>
              <p:cNvSpPr/>
              <p:nvPr/>
            </p:nvSpPr>
            <p:spPr>
              <a:xfrm>
                <a:off x="5659219"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54" name="Google Shape;3432;p72">
                <a:extLst>
                  <a:ext uri="{FF2B5EF4-FFF2-40B4-BE49-F238E27FC236}">
                    <a16:creationId xmlns:a16="http://schemas.microsoft.com/office/drawing/2014/main" id="{523289A3-2500-F99D-12A6-DC9864E0C878}"/>
                  </a:ext>
                </a:extLst>
              </p:cNvPr>
              <p:cNvSpPr/>
              <p:nvPr/>
            </p:nvSpPr>
            <p:spPr>
              <a:xfrm>
                <a:off x="5644085"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55" name="Google Shape;3433;p72">
                <a:extLst>
                  <a:ext uri="{FF2B5EF4-FFF2-40B4-BE49-F238E27FC236}">
                    <a16:creationId xmlns:a16="http://schemas.microsoft.com/office/drawing/2014/main" id="{D2FDB6C2-3783-921B-DAF2-79FADF4835D5}"/>
                  </a:ext>
                </a:extLst>
              </p:cNvPr>
              <p:cNvSpPr/>
              <p:nvPr/>
            </p:nvSpPr>
            <p:spPr>
              <a:xfrm>
                <a:off x="5620531"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56" name="Google Shape;3434;p72">
                <a:extLst>
                  <a:ext uri="{FF2B5EF4-FFF2-40B4-BE49-F238E27FC236}">
                    <a16:creationId xmlns:a16="http://schemas.microsoft.com/office/drawing/2014/main" id="{9D1B4E81-4E10-7C91-B030-D54CAE1916BB}"/>
                  </a:ext>
                </a:extLst>
              </p:cNvPr>
              <p:cNvSpPr/>
              <p:nvPr/>
            </p:nvSpPr>
            <p:spPr>
              <a:xfrm>
                <a:off x="5600233"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57" name="Google Shape;3435;p72">
                <a:extLst>
                  <a:ext uri="{FF2B5EF4-FFF2-40B4-BE49-F238E27FC236}">
                    <a16:creationId xmlns:a16="http://schemas.microsoft.com/office/drawing/2014/main" id="{5ECAE8A9-1960-9E4F-F6B9-FDD99305DE14}"/>
                  </a:ext>
                </a:extLst>
              </p:cNvPr>
              <p:cNvSpPr/>
              <p:nvPr/>
            </p:nvSpPr>
            <p:spPr>
              <a:xfrm>
                <a:off x="5580790"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58" name="Google Shape;3436;p72">
                <a:extLst>
                  <a:ext uri="{FF2B5EF4-FFF2-40B4-BE49-F238E27FC236}">
                    <a16:creationId xmlns:a16="http://schemas.microsoft.com/office/drawing/2014/main" id="{C26415AE-E53F-4FC0-5F81-CAFB45E6AC37}"/>
                  </a:ext>
                </a:extLst>
              </p:cNvPr>
              <p:cNvSpPr/>
              <p:nvPr/>
            </p:nvSpPr>
            <p:spPr>
              <a:xfrm>
                <a:off x="5549145"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59" name="Google Shape;3437;p72">
                <a:extLst>
                  <a:ext uri="{FF2B5EF4-FFF2-40B4-BE49-F238E27FC236}">
                    <a16:creationId xmlns:a16="http://schemas.microsoft.com/office/drawing/2014/main" id="{6726A36D-7950-1771-5B53-0EDDFBA2925F}"/>
                  </a:ext>
                </a:extLst>
              </p:cNvPr>
              <p:cNvSpPr/>
              <p:nvPr/>
            </p:nvSpPr>
            <p:spPr>
              <a:xfrm>
                <a:off x="5528171"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60" name="Google Shape;3438;p72">
                <a:extLst>
                  <a:ext uri="{FF2B5EF4-FFF2-40B4-BE49-F238E27FC236}">
                    <a16:creationId xmlns:a16="http://schemas.microsoft.com/office/drawing/2014/main" id="{DB14B022-08A0-8DD2-2BE8-9B78676AF206}"/>
                  </a:ext>
                </a:extLst>
              </p:cNvPr>
              <p:cNvSpPr/>
              <p:nvPr/>
            </p:nvSpPr>
            <p:spPr>
              <a:xfrm>
                <a:off x="5499499"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61" name="Google Shape;3439;p72">
                <a:extLst>
                  <a:ext uri="{FF2B5EF4-FFF2-40B4-BE49-F238E27FC236}">
                    <a16:creationId xmlns:a16="http://schemas.microsoft.com/office/drawing/2014/main" id="{F614D079-DF85-B641-412F-B5C41735F738}"/>
                  </a:ext>
                </a:extLst>
              </p:cNvPr>
              <p:cNvSpPr/>
              <p:nvPr/>
            </p:nvSpPr>
            <p:spPr>
              <a:xfrm>
                <a:off x="5478112"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62" name="Google Shape;3440;p72">
                <a:extLst>
                  <a:ext uri="{FF2B5EF4-FFF2-40B4-BE49-F238E27FC236}">
                    <a16:creationId xmlns:a16="http://schemas.microsoft.com/office/drawing/2014/main" id="{E543F010-5BCE-4B1F-A757-2BFC615DF74E}"/>
                  </a:ext>
                </a:extLst>
              </p:cNvPr>
              <p:cNvSpPr/>
              <p:nvPr/>
            </p:nvSpPr>
            <p:spPr>
              <a:xfrm>
                <a:off x="5464204"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63" name="Google Shape;3441;p72">
                <a:extLst>
                  <a:ext uri="{FF2B5EF4-FFF2-40B4-BE49-F238E27FC236}">
                    <a16:creationId xmlns:a16="http://schemas.microsoft.com/office/drawing/2014/main" id="{CC8DF8B1-B2D0-0E0A-30CC-622DB2751BB9}"/>
                  </a:ext>
                </a:extLst>
              </p:cNvPr>
              <p:cNvSpPr/>
              <p:nvPr/>
            </p:nvSpPr>
            <p:spPr>
              <a:xfrm>
                <a:off x="5443229"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64" name="Google Shape;3442;p72">
                <a:extLst>
                  <a:ext uri="{FF2B5EF4-FFF2-40B4-BE49-F238E27FC236}">
                    <a16:creationId xmlns:a16="http://schemas.microsoft.com/office/drawing/2014/main" id="{9CEA30E3-39B6-859F-BEA1-B92EF6940513}"/>
                  </a:ext>
                </a:extLst>
              </p:cNvPr>
              <p:cNvSpPr/>
              <p:nvPr/>
            </p:nvSpPr>
            <p:spPr>
              <a:xfrm>
                <a:off x="5395759"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65" name="Google Shape;3443;p72">
                <a:extLst>
                  <a:ext uri="{FF2B5EF4-FFF2-40B4-BE49-F238E27FC236}">
                    <a16:creationId xmlns:a16="http://schemas.microsoft.com/office/drawing/2014/main" id="{DF3EF347-47EA-E400-B94E-4E2B885E83A3}"/>
                  </a:ext>
                </a:extLst>
              </p:cNvPr>
              <p:cNvSpPr/>
              <p:nvPr/>
            </p:nvSpPr>
            <p:spPr>
              <a:xfrm>
                <a:off x="5376797"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66" name="Google Shape;3444;p72">
                <a:extLst>
                  <a:ext uri="{FF2B5EF4-FFF2-40B4-BE49-F238E27FC236}">
                    <a16:creationId xmlns:a16="http://schemas.microsoft.com/office/drawing/2014/main" id="{63225B7B-7A69-FD4C-09AF-9067F3FADAF4}"/>
                  </a:ext>
                </a:extLst>
              </p:cNvPr>
              <p:cNvSpPr/>
              <p:nvPr/>
            </p:nvSpPr>
            <p:spPr>
              <a:xfrm>
                <a:off x="5371226"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67" name="Google Shape;3445;p72">
                <a:extLst>
                  <a:ext uri="{FF2B5EF4-FFF2-40B4-BE49-F238E27FC236}">
                    <a16:creationId xmlns:a16="http://schemas.microsoft.com/office/drawing/2014/main" id="{D089F712-1D9E-D637-31B3-801255DFAAF3}"/>
                  </a:ext>
                </a:extLst>
              </p:cNvPr>
              <p:cNvSpPr/>
              <p:nvPr/>
            </p:nvSpPr>
            <p:spPr>
              <a:xfrm>
                <a:off x="5346854"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68" name="Google Shape;3446;p72">
                <a:extLst>
                  <a:ext uri="{FF2B5EF4-FFF2-40B4-BE49-F238E27FC236}">
                    <a16:creationId xmlns:a16="http://schemas.microsoft.com/office/drawing/2014/main" id="{4CA5C24D-BF86-AA13-3145-4CF4AC7B8044}"/>
                  </a:ext>
                </a:extLst>
              </p:cNvPr>
              <p:cNvSpPr/>
              <p:nvPr/>
            </p:nvSpPr>
            <p:spPr>
              <a:xfrm>
                <a:off x="5327286"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69" name="Google Shape;3447;p72">
                <a:extLst>
                  <a:ext uri="{FF2B5EF4-FFF2-40B4-BE49-F238E27FC236}">
                    <a16:creationId xmlns:a16="http://schemas.microsoft.com/office/drawing/2014/main" id="{B0A617CF-4CAC-4882-BA32-92337434DF32}"/>
                  </a:ext>
                </a:extLst>
              </p:cNvPr>
              <p:cNvSpPr/>
              <p:nvPr/>
            </p:nvSpPr>
            <p:spPr>
              <a:xfrm>
                <a:off x="5312900"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70" name="Google Shape;3448;p72">
                <a:extLst>
                  <a:ext uri="{FF2B5EF4-FFF2-40B4-BE49-F238E27FC236}">
                    <a16:creationId xmlns:a16="http://schemas.microsoft.com/office/drawing/2014/main" id="{0B825348-1AD2-B00F-4659-69F2E6033C36}"/>
                  </a:ext>
                </a:extLst>
              </p:cNvPr>
              <p:cNvSpPr/>
              <p:nvPr/>
            </p:nvSpPr>
            <p:spPr>
              <a:xfrm>
                <a:off x="5288597"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71" name="Google Shape;3449;p72">
                <a:extLst>
                  <a:ext uri="{FF2B5EF4-FFF2-40B4-BE49-F238E27FC236}">
                    <a16:creationId xmlns:a16="http://schemas.microsoft.com/office/drawing/2014/main" id="{4FD69B57-81E1-1B7C-525F-9CB48C279FF0}"/>
                  </a:ext>
                </a:extLst>
              </p:cNvPr>
              <p:cNvSpPr/>
              <p:nvPr/>
            </p:nvSpPr>
            <p:spPr>
              <a:xfrm>
                <a:off x="5279642"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72" name="Google Shape;3450;p72">
                <a:extLst>
                  <a:ext uri="{FF2B5EF4-FFF2-40B4-BE49-F238E27FC236}">
                    <a16:creationId xmlns:a16="http://schemas.microsoft.com/office/drawing/2014/main" id="{E1800D15-E5D9-9197-CC46-81F71E539587}"/>
                  </a:ext>
                </a:extLst>
              </p:cNvPr>
              <p:cNvSpPr/>
              <p:nvPr/>
            </p:nvSpPr>
            <p:spPr>
              <a:xfrm>
                <a:off x="5261301"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73" name="Google Shape;3451;p72">
                <a:extLst>
                  <a:ext uri="{FF2B5EF4-FFF2-40B4-BE49-F238E27FC236}">
                    <a16:creationId xmlns:a16="http://schemas.microsoft.com/office/drawing/2014/main" id="{B845EBD2-DD5B-C8A9-6CD4-A8DE3B3C2974}"/>
                  </a:ext>
                </a:extLst>
              </p:cNvPr>
              <p:cNvSpPr/>
              <p:nvPr/>
            </p:nvSpPr>
            <p:spPr>
              <a:xfrm>
                <a:off x="5243271"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74" name="Google Shape;3452;p72">
                <a:extLst>
                  <a:ext uri="{FF2B5EF4-FFF2-40B4-BE49-F238E27FC236}">
                    <a16:creationId xmlns:a16="http://schemas.microsoft.com/office/drawing/2014/main" id="{E0A37F53-B33A-90AF-1CD3-E95B3258FF3A}"/>
                  </a:ext>
                </a:extLst>
              </p:cNvPr>
              <p:cNvSpPr/>
              <p:nvPr/>
            </p:nvSpPr>
            <p:spPr>
              <a:xfrm>
                <a:off x="5229473"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75" name="Google Shape;3453;p72">
                <a:extLst>
                  <a:ext uri="{FF2B5EF4-FFF2-40B4-BE49-F238E27FC236}">
                    <a16:creationId xmlns:a16="http://schemas.microsoft.com/office/drawing/2014/main" id="{7D2B6EC5-4658-14B4-8E24-1616CA525BA7}"/>
                  </a:ext>
                </a:extLst>
              </p:cNvPr>
              <p:cNvSpPr/>
              <p:nvPr/>
            </p:nvSpPr>
            <p:spPr>
              <a:xfrm>
                <a:off x="5210318"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76" name="Google Shape;3454;p72">
                <a:extLst>
                  <a:ext uri="{FF2B5EF4-FFF2-40B4-BE49-F238E27FC236}">
                    <a16:creationId xmlns:a16="http://schemas.microsoft.com/office/drawing/2014/main" id="{577CFF16-2D4E-F6B7-942E-E1B7FC526A17}"/>
                  </a:ext>
                </a:extLst>
              </p:cNvPr>
              <p:cNvSpPr/>
              <p:nvPr/>
            </p:nvSpPr>
            <p:spPr>
              <a:xfrm>
                <a:off x="5192002"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77" name="Google Shape;3455;p72">
                <a:extLst>
                  <a:ext uri="{FF2B5EF4-FFF2-40B4-BE49-F238E27FC236}">
                    <a16:creationId xmlns:a16="http://schemas.microsoft.com/office/drawing/2014/main" id="{C2758EB8-F64F-6A03-17DF-A15CD643947A}"/>
                  </a:ext>
                </a:extLst>
              </p:cNvPr>
              <p:cNvSpPr/>
              <p:nvPr/>
            </p:nvSpPr>
            <p:spPr>
              <a:xfrm>
                <a:off x="5171762"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78" name="Google Shape;3456;p72">
                <a:extLst>
                  <a:ext uri="{FF2B5EF4-FFF2-40B4-BE49-F238E27FC236}">
                    <a16:creationId xmlns:a16="http://schemas.microsoft.com/office/drawing/2014/main" id="{86C09756-4A97-4114-077E-63F1DD6B7C1D}"/>
                  </a:ext>
                </a:extLst>
              </p:cNvPr>
              <p:cNvSpPr/>
              <p:nvPr/>
            </p:nvSpPr>
            <p:spPr>
              <a:xfrm>
                <a:off x="5155724"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79" name="Google Shape;3457;p72">
                <a:extLst>
                  <a:ext uri="{FF2B5EF4-FFF2-40B4-BE49-F238E27FC236}">
                    <a16:creationId xmlns:a16="http://schemas.microsoft.com/office/drawing/2014/main" id="{4E442A11-E702-321A-975F-BDE13600C70F}"/>
                  </a:ext>
                </a:extLst>
              </p:cNvPr>
              <p:cNvSpPr/>
              <p:nvPr/>
            </p:nvSpPr>
            <p:spPr>
              <a:xfrm>
                <a:off x="5141508" y="313121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80" name="Google Shape;3458;p72">
                <a:extLst>
                  <a:ext uri="{FF2B5EF4-FFF2-40B4-BE49-F238E27FC236}">
                    <a16:creationId xmlns:a16="http://schemas.microsoft.com/office/drawing/2014/main" id="{2B1C2213-CFDD-6522-6614-02704FF3EDDF}"/>
                  </a:ext>
                </a:extLst>
              </p:cNvPr>
              <p:cNvSpPr/>
              <p:nvPr/>
            </p:nvSpPr>
            <p:spPr>
              <a:xfrm>
                <a:off x="5121210" y="3136028"/>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81" name="Google Shape;3459;p72">
                <a:extLst>
                  <a:ext uri="{FF2B5EF4-FFF2-40B4-BE49-F238E27FC236}">
                    <a16:creationId xmlns:a16="http://schemas.microsoft.com/office/drawing/2014/main" id="{70E9B4AC-BAA6-49C2-26B1-3CCAA5D78D8E}"/>
                  </a:ext>
                </a:extLst>
              </p:cNvPr>
              <p:cNvSpPr/>
              <p:nvPr/>
            </p:nvSpPr>
            <p:spPr>
              <a:xfrm>
                <a:off x="5082392" y="3170983"/>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82" name="Google Shape;3460;p72">
                <a:extLst>
                  <a:ext uri="{FF2B5EF4-FFF2-40B4-BE49-F238E27FC236}">
                    <a16:creationId xmlns:a16="http://schemas.microsoft.com/office/drawing/2014/main" id="{399A6335-6554-624C-F48A-65BBF1F14C39}"/>
                  </a:ext>
                </a:extLst>
              </p:cNvPr>
              <p:cNvSpPr/>
              <p:nvPr/>
            </p:nvSpPr>
            <p:spPr>
              <a:xfrm>
                <a:off x="5063527" y="3170165"/>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83" name="Google Shape;3461;p72">
                <a:extLst>
                  <a:ext uri="{FF2B5EF4-FFF2-40B4-BE49-F238E27FC236}">
                    <a16:creationId xmlns:a16="http://schemas.microsoft.com/office/drawing/2014/main" id="{3E2D902D-3084-A76E-EB31-62B91D952237}"/>
                  </a:ext>
                </a:extLst>
              </p:cNvPr>
              <p:cNvSpPr/>
              <p:nvPr/>
            </p:nvSpPr>
            <p:spPr>
              <a:xfrm>
                <a:off x="5050437" y="3170165"/>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84" name="Google Shape;3462;p72">
                <a:extLst>
                  <a:ext uri="{FF2B5EF4-FFF2-40B4-BE49-F238E27FC236}">
                    <a16:creationId xmlns:a16="http://schemas.microsoft.com/office/drawing/2014/main" id="{A221FBD9-6226-4849-A37E-A759207C474E}"/>
                  </a:ext>
                </a:extLst>
              </p:cNvPr>
              <p:cNvSpPr/>
              <p:nvPr/>
            </p:nvSpPr>
            <p:spPr>
              <a:xfrm>
                <a:off x="5037346" y="3170165"/>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85" name="Google Shape;3463;p72">
                <a:extLst>
                  <a:ext uri="{FF2B5EF4-FFF2-40B4-BE49-F238E27FC236}">
                    <a16:creationId xmlns:a16="http://schemas.microsoft.com/office/drawing/2014/main" id="{473B79A9-F604-8757-BC0A-7B2B6FC6E983}"/>
                  </a:ext>
                </a:extLst>
              </p:cNvPr>
              <p:cNvSpPr/>
              <p:nvPr/>
            </p:nvSpPr>
            <p:spPr>
              <a:xfrm>
                <a:off x="5024255" y="3170165"/>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86" name="Google Shape;3464;p72">
                <a:extLst>
                  <a:ext uri="{FF2B5EF4-FFF2-40B4-BE49-F238E27FC236}">
                    <a16:creationId xmlns:a16="http://schemas.microsoft.com/office/drawing/2014/main" id="{9C8E49E4-C9EB-6DFC-93F5-7E49DCE0CB17}"/>
                  </a:ext>
                </a:extLst>
              </p:cNvPr>
              <p:cNvSpPr/>
              <p:nvPr/>
            </p:nvSpPr>
            <p:spPr>
              <a:xfrm>
                <a:off x="5011164" y="3170165"/>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87" name="Google Shape;3465;p72">
                <a:extLst>
                  <a:ext uri="{FF2B5EF4-FFF2-40B4-BE49-F238E27FC236}">
                    <a16:creationId xmlns:a16="http://schemas.microsoft.com/office/drawing/2014/main" id="{B185A0A1-ABF3-08AF-D68E-73C82A711EEB}"/>
                  </a:ext>
                </a:extLst>
              </p:cNvPr>
              <p:cNvSpPr/>
              <p:nvPr/>
            </p:nvSpPr>
            <p:spPr>
              <a:xfrm>
                <a:off x="4998073" y="3170165"/>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88" name="Google Shape;3466;p72">
                <a:extLst>
                  <a:ext uri="{FF2B5EF4-FFF2-40B4-BE49-F238E27FC236}">
                    <a16:creationId xmlns:a16="http://schemas.microsoft.com/office/drawing/2014/main" id="{1A00BF59-A014-134A-23D5-E65792D721B8}"/>
                  </a:ext>
                </a:extLst>
              </p:cNvPr>
              <p:cNvSpPr/>
              <p:nvPr/>
            </p:nvSpPr>
            <p:spPr>
              <a:xfrm>
                <a:off x="4984982" y="3170165"/>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89" name="Google Shape;3467;p72">
                <a:extLst>
                  <a:ext uri="{FF2B5EF4-FFF2-40B4-BE49-F238E27FC236}">
                    <a16:creationId xmlns:a16="http://schemas.microsoft.com/office/drawing/2014/main" id="{7E9F81C2-67B7-F138-EEE6-46FE396D1D23}"/>
                  </a:ext>
                </a:extLst>
              </p:cNvPr>
              <p:cNvSpPr/>
              <p:nvPr/>
            </p:nvSpPr>
            <p:spPr>
              <a:xfrm>
                <a:off x="4975749" y="3184622"/>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90" name="Google Shape;3468;p72">
                <a:extLst>
                  <a:ext uri="{FF2B5EF4-FFF2-40B4-BE49-F238E27FC236}">
                    <a16:creationId xmlns:a16="http://schemas.microsoft.com/office/drawing/2014/main" id="{D85D09D0-BE80-CA13-C560-EAA481DAB733}"/>
                  </a:ext>
                </a:extLst>
              </p:cNvPr>
              <p:cNvSpPr/>
              <p:nvPr/>
            </p:nvSpPr>
            <p:spPr>
              <a:xfrm>
                <a:off x="4960849" y="3184622"/>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91" name="Google Shape;3469;p72">
                <a:extLst>
                  <a:ext uri="{FF2B5EF4-FFF2-40B4-BE49-F238E27FC236}">
                    <a16:creationId xmlns:a16="http://schemas.microsoft.com/office/drawing/2014/main" id="{030DEBBA-9ACA-1AC0-A686-C48775D173EE}"/>
                  </a:ext>
                </a:extLst>
              </p:cNvPr>
              <p:cNvSpPr/>
              <p:nvPr/>
            </p:nvSpPr>
            <p:spPr>
              <a:xfrm>
                <a:off x="4951051" y="3199079"/>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92" name="Google Shape;3470;p72">
                <a:extLst>
                  <a:ext uri="{FF2B5EF4-FFF2-40B4-BE49-F238E27FC236}">
                    <a16:creationId xmlns:a16="http://schemas.microsoft.com/office/drawing/2014/main" id="{35467169-9823-44E0-8410-6C9F126AD629}"/>
                  </a:ext>
                </a:extLst>
              </p:cNvPr>
              <p:cNvSpPr/>
              <p:nvPr/>
            </p:nvSpPr>
            <p:spPr>
              <a:xfrm>
                <a:off x="4914569" y="3209450"/>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93" name="Google Shape;3471;p72">
                <a:extLst>
                  <a:ext uri="{FF2B5EF4-FFF2-40B4-BE49-F238E27FC236}">
                    <a16:creationId xmlns:a16="http://schemas.microsoft.com/office/drawing/2014/main" id="{8E8F0669-E45F-D925-E2B8-8C927167A74A}"/>
                  </a:ext>
                </a:extLst>
              </p:cNvPr>
              <p:cNvSpPr/>
              <p:nvPr/>
            </p:nvSpPr>
            <p:spPr>
              <a:xfrm>
                <a:off x="4877904" y="3209450"/>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94" name="Google Shape;3472;p72">
                <a:extLst>
                  <a:ext uri="{FF2B5EF4-FFF2-40B4-BE49-F238E27FC236}">
                    <a16:creationId xmlns:a16="http://schemas.microsoft.com/office/drawing/2014/main" id="{0ED3C940-8748-B4EF-2F93-AD8FA0DAF3E2}"/>
                  </a:ext>
                </a:extLst>
              </p:cNvPr>
              <p:cNvSpPr/>
              <p:nvPr/>
            </p:nvSpPr>
            <p:spPr>
              <a:xfrm>
                <a:off x="4850376" y="3209450"/>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95" name="Google Shape;3473;p72">
                <a:extLst>
                  <a:ext uri="{FF2B5EF4-FFF2-40B4-BE49-F238E27FC236}">
                    <a16:creationId xmlns:a16="http://schemas.microsoft.com/office/drawing/2014/main" id="{5A114AF9-1830-D82B-0B98-7F39B0638CE1}"/>
                  </a:ext>
                </a:extLst>
              </p:cNvPr>
              <p:cNvSpPr/>
              <p:nvPr/>
            </p:nvSpPr>
            <p:spPr>
              <a:xfrm>
                <a:off x="4830458" y="3209450"/>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96" name="Google Shape;3474;p72">
                <a:extLst>
                  <a:ext uri="{FF2B5EF4-FFF2-40B4-BE49-F238E27FC236}">
                    <a16:creationId xmlns:a16="http://schemas.microsoft.com/office/drawing/2014/main" id="{4248A291-0B8D-6E31-1DCB-D54C2E5C97FA}"/>
                  </a:ext>
                </a:extLst>
              </p:cNvPr>
              <p:cNvSpPr/>
              <p:nvPr/>
            </p:nvSpPr>
            <p:spPr>
              <a:xfrm>
                <a:off x="4817255" y="3209450"/>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97" name="Google Shape;3475;p72">
                <a:extLst>
                  <a:ext uri="{FF2B5EF4-FFF2-40B4-BE49-F238E27FC236}">
                    <a16:creationId xmlns:a16="http://schemas.microsoft.com/office/drawing/2014/main" id="{3D09907D-6CEE-7B97-012E-E97D88A95B8F}"/>
                  </a:ext>
                </a:extLst>
              </p:cNvPr>
              <p:cNvSpPr/>
              <p:nvPr/>
            </p:nvSpPr>
            <p:spPr>
              <a:xfrm>
                <a:off x="4711811" y="3209450"/>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98" name="Google Shape;3476;p72">
                <a:extLst>
                  <a:ext uri="{FF2B5EF4-FFF2-40B4-BE49-F238E27FC236}">
                    <a16:creationId xmlns:a16="http://schemas.microsoft.com/office/drawing/2014/main" id="{67420BE2-644F-EDF1-BAF3-90DE9FEF12D4}"/>
                  </a:ext>
                </a:extLst>
              </p:cNvPr>
              <p:cNvSpPr/>
              <p:nvPr/>
            </p:nvSpPr>
            <p:spPr>
              <a:xfrm>
                <a:off x="4674065" y="3209450"/>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99" name="Google Shape;3477;p72">
                <a:extLst>
                  <a:ext uri="{FF2B5EF4-FFF2-40B4-BE49-F238E27FC236}">
                    <a16:creationId xmlns:a16="http://schemas.microsoft.com/office/drawing/2014/main" id="{80249D9E-B1AB-7054-D9A0-94A0F1843A5F}"/>
                  </a:ext>
                </a:extLst>
              </p:cNvPr>
              <p:cNvSpPr/>
              <p:nvPr/>
            </p:nvSpPr>
            <p:spPr>
              <a:xfrm>
                <a:off x="4448696" y="3234107"/>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00" name="Google Shape;3478;p72">
                <a:extLst>
                  <a:ext uri="{FF2B5EF4-FFF2-40B4-BE49-F238E27FC236}">
                    <a16:creationId xmlns:a16="http://schemas.microsoft.com/office/drawing/2014/main" id="{FE2F3EE7-DA0B-CBEB-2CBB-E8EA0F1B62BD}"/>
                  </a:ext>
                </a:extLst>
              </p:cNvPr>
              <p:cNvSpPr/>
              <p:nvPr/>
            </p:nvSpPr>
            <p:spPr>
              <a:xfrm>
                <a:off x="4657778" y="3209450"/>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01" name="Google Shape;3479;p72">
                <a:extLst>
                  <a:ext uri="{FF2B5EF4-FFF2-40B4-BE49-F238E27FC236}">
                    <a16:creationId xmlns:a16="http://schemas.microsoft.com/office/drawing/2014/main" id="{D5035076-2A3D-E432-AF11-4D4860828929}"/>
                  </a:ext>
                </a:extLst>
              </p:cNvPr>
              <p:cNvSpPr/>
              <p:nvPr/>
            </p:nvSpPr>
            <p:spPr>
              <a:xfrm>
                <a:off x="4177181" y="3295682"/>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02" name="Google Shape;3480;p72">
                <a:extLst>
                  <a:ext uri="{FF2B5EF4-FFF2-40B4-BE49-F238E27FC236}">
                    <a16:creationId xmlns:a16="http://schemas.microsoft.com/office/drawing/2014/main" id="{D65267D1-E130-C11B-B2B0-C425E1C14006}"/>
                  </a:ext>
                </a:extLst>
              </p:cNvPr>
              <p:cNvSpPr/>
              <p:nvPr/>
            </p:nvSpPr>
            <p:spPr>
              <a:xfrm>
                <a:off x="4155426" y="3295682"/>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03" name="Google Shape;3481;p72">
                <a:extLst>
                  <a:ext uri="{FF2B5EF4-FFF2-40B4-BE49-F238E27FC236}">
                    <a16:creationId xmlns:a16="http://schemas.microsoft.com/office/drawing/2014/main" id="{2B475754-FBD1-8090-CD4A-B32DF5A3C9F7}"/>
                  </a:ext>
                </a:extLst>
              </p:cNvPr>
              <p:cNvSpPr/>
              <p:nvPr/>
            </p:nvSpPr>
            <p:spPr>
              <a:xfrm>
                <a:off x="3973271" y="3295682"/>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04" name="Google Shape;3482;p72">
                <a:extLst>
                  <a:ext uri="{FF2B5EF4-FFF2-40B4-BE49-F238E27FC236}">
                    <a16:creationId xmlns:a16="http://schemas.microsoft.com/office/drawing/2014/main" id="{071AC26C-B25A-E8F5-124A-22F1E0E5EBE1}"/>
                  </a:ext>
                </a:extLst>
              </p:cNvPr>
              <p:cNvSpPr/>
              <p:nvPr/>
            </p:nvSpPr>
            <p:spPr>
              <a:xfrm>
                <a:off x="3954381" y="3295682"/>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05" name="Google Shape;3483;p72">
                <a:extLst>
                  <a:ext uri="{FF2B5EF4-FFF2-40B4-BE49-F238E27FC236}">
                    <a16:creationId xmlns:a16="http://schemas.microsoft.com/office/drawing/2014/main" id="{B72FCF31-83E3-8C6A-B29C-39E0FD9EC2C2}"/>
                  </a:ext>
                </a:extLst>
              </p:cNvPr>
              <p:cNvSpPr/>
              <p:nvPr/>
            </p:nvSpPr>
            <p:spPr>
              <a:xfrm>
                <a:off x="3909131" y="3313452"/>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06" name="Google Shape;3484;p72">
                <a:extLst>
                  <a:ext uri="{FF2B5EF4-FFF2-40B4-BE49-F238E27FC236}">
                    <a16:creationId xmlns:a16="http://schemas.microsoft.com/office/drawing/2014/main" id="{72D9761A-8ECD-91B1-746F-89237B40026F}"/>
                  </a:ext>
                </a:extLst>
              </p:cNvPr>
              <p:cNvSpPr/>
              <p:nvPr/>
            </p:nvSpPr>
            <p:spPr>
              <a:xfrm>
                <a:off x="3802359" y="3418773"/>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07" name="Google Shape;3485;p72">
                <a:extLst>
                  <a:ext uri="{FF2B5EF4-FFF2-40B4-BE49-F238E27FC236}">
                    <a16:creationId xmlns:a16="http://schemas.microsoft.com/office/drawing/2014/main" id="{D4FA39C6-E243-2358-A1D0-78EB99EB5CF7}"/>
                  </a:ext>
                </a:extLst>
              </p:cNvPr>
              <p:cNvSpPr/>
              <p:nvPr/>
            </p:nvSpPr>
            <p:spPr>
              <a:xfrm>
                <a:off x="3438288" y="3436404"/>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08" name="Google Shape;3486;p72">
                <a:extLst>
                  <a:ext uri="{FF2B5EF4-FFF2-40B4-BE49-F238E27FC236}">
                    <a16:creationId xmlns:a16="http://schemas.microsoft.com/office/drawing/2014/main" id="{398BBD0C-8DA7-3EDC-F097-187E5AC59EE0}"/>
                  </a:ext>
                </a:extLst>
              </p:cNvPr>
              <p:cNvSpPr/>
              <p:nvPr/>
            </p:nvSpPr>
            <p:spPr>
              <a:xfrm>
                <a:off x="3236877" y="3463511"/>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09" name="Google Shape;3487;p72">
                <a:extLst>
                  <a:ext uri="{FF2B5EF4-FFF2-40B4-BE49-F238E27FC236}">
                    <a16:creationId xmlns:a16="http://schemas.microsoft.com/office/drawing/2014/main" id="{6BE73D70-C8A1-44C4-E6B9-A7341941E64A}"/>
                  </a:ext>
                </a:extLst>
              </p:cNvPr>
              <p:cNvSpPr/>
              <p:nvPr/>
            </p:nvSpPr>
            <p:spPr>
              <a:xfrm>
                <a:off x="3101859" y="3498118"/>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10" name="Google Shape;3488;p72">
                <a:extLst>
                  <a:ext uri="{FF2B5EF4-FFF2-40B4-BE49-F238E27FC236}">
                    <a16:creationId xmlns:a16="http://schemas.microsoft.com/office/drawing/2014/main" id="{2284BAFB-99AA-9C5E-5A59-D739617B0B52}"/>
                  </a:ext>
                </a:extLst>
              </p:cNvPr>
              <p:cNvSpPr/>
              <p:nvPr/>
            </p:nvSpPr>
            <p:spPr>
              <a:xfrm>
                <a:off x="3059045" y="3498118"/>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11" name="Google Shape;3489;p72">
                <a:extLst>
                  <a:ext uri="{FF2B5EF4-FFF2-40B4-BE49-F238E27FC236}">
                    <a16:creationId xmlns:a16="http://schemas.microsoft.com/office/drawing/2014/main" id="{6CEC443A-91CF-222C-3918-4FF7623527E3}"/>
                  </a:ext>
                </a:extLst>
              </p:cNvPr>
              <p:cNvSpPr/>
              <p:nvPr/>
            </p:nvSpPr>
            <p:spPr>
              <a:xfrm>
                <a:off x="3021873" y="3498118"/>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12" name="Google Shape;3490;p72">
                <a:extLst>
                  <a:ext uri="{FF2B5EF4-FFF2-40B4-BE49-F238E27FC236}">
                    <a16:creationId xmlns:a16="http://schemas.microsoft.com/office/drawing/2014/main" id="{3A9FDE29-6BE1-7F52-376D-7519C6A70CB2}"/>
                  </a:ext>
                </a:extLst>
              </p:cNvPr>
              <p:cNvSpPr/>
              <p:nvPr/>
            </p:nvSpPr>
            <p:spPr>
              <a:xfrm>
                <a:off x="2995087" y="3498118"/>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13" name="Google Shape;3491;p72">
                <a:extLst>
                  <a:ext uri="{FF2B5EF4-FFF2-40B4-BE49-F238E27FC236}">
                    <a16:creationId xmlns:a16="http://schemas.microsoft.com/office/drawing/2014/main" id="{2EEB3C54-2084-BF1B-2FC3-35E11E20F0A6}"/>
                  </a:ext>
                </a:extLst>
              </p:cNvPr>
              <p:cNvSpPr/>
              <p:nvPr/>
            </p:nvSpPr>
            <p:spPr>
              <a:xfrm>
                <a:off x="2931739" y="3498118"/>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14" name="Google Shape;3492;p72">
                <a:extLst>
                  <a:ext uri="{FF2B5EF4-FFF2-40B4-BE49-F238E27FC236}">
                    <a16:creationId xmlns:a16="http://schemas.microsoft.com/office/drawing/2014/main" id="{889D8CD5-A161-1564-A4B5-F8D137511F69}"/>
                  </a:ext>
                </a:extLst>
              </p:cNvPr>
              <p:cNvSpPr/>
              <p:nvPr/>
            </p:nvSpPr>
            <p:spPr>
              <a:xfrm>
                <a:off x="2910230" y="3498118"/>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15" name="Google Shape;3493;p72">
                <a:extLst>
                  <a:ext uri="{FF2B5EF4-FFF2-40B4-BE49-F238E27FC236}">
                    <a16:creationId xmlns:a16="http://schemas.microsoft.com/office/drawing/2014/main" id="{FC84B5F8-B545-CA2E-0DBA-5B34CEA314F2}"/>
                  </a:ext>
                </a:extLst>
              </p:cNvPr>
              <p:cNvSpPr/>
              <p:nvPr/>
            </p:nvSpPr>
            <p:spPr>
              <a:xfrm>
                <a:off x="2861459" y="3498118"/>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16" name="Google Shape;3494;p72">
                <a:extLst>
                  <a:ext uri="{FF2B5EF4-FFF2-40B4-BE49-F238E27FC236}">
                    <a16:creationId xmlns:a16="http://schemas.microsoft.com/office/drawing/2014/main" id="{FE107560-630E-4D9B-F8FF-5D21697A2642}"/>
                  </a:ext>
                </a:extLst>
              </p:cNvPr>
              <p:cNvSpPr/>
              <p:nvPr/>
            </p:nvSpPr>
            <p:spPr>
              <a:xfrm>
                <a:off x="2657802" y="3546809"/>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17" name="Google Shape;3495;p72">
                <a:extLst>
                  <a:ext uri="{FF2B5EF4-FFF2-40B4-BE49-F238E27FC236}">
                    <a16:creationId xmlns:a16="http://schemas.microsoft.com/office/drawing/2014/main" id="{7B68D759-0059-2587-CCB3-708072D4810F}"/>
                  </a:ext>
                </a:extLst>
              </p:cNvPr>
              <p:cNvSpPr/>
              <p:nvPr/>
            </p:nvSpPr>
            <p:spPr>
              <a:xfrm>
                <a:off x="2634540" y="3546809"/>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18" name="Google Shape;3496;p72">
                <a:extLst>
                  <a:ext uri="{FF2B5EF4-FFF2-40B4-BE49-F238E27FC236}">
                    <a16:creationId xmlns:a16="http://schemas.microsoft.com/office/drawing/2014/main" id="{7B258138-4875-195A-D160-7C5075E6F2B1}"/>
                  </a:ext>
                </a:extLst>
              </p:cNvPr>
              <p:cNvSpPr/>
              <p:nvPr/>
            </p:nvSpPr>
            <p:spPr>
              <a:xfrm>
                <a:off x="2507537" y="3578063"/>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19" name="Google Shape;3497;p72">
                <a:extLst>
                  <a:ext uri="{FF2B5EF4-FFF2-40B4-BE49-F238E27FC236}">
                    <a16:creationId xmlns:a16="http://schemas.microsoft.com/office/drawing/2014/main" id="{F4F8CD19-685F-CBAA-F496-208ABD5D48F1}"/>
                  </a:ext>
                </a:extLst>
              </p:cNvPr>
              <p:cNvSpPr/>
              <p:nvPr/>
            </p:nvSpPr>
            <p:spPr>
              <a:xfrm>
                <a:off x="2491186" y="3578063"/>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20" name="Google Shape;3498;p72">
                <a:extLst>
                  <a:ext uri="{FF2B5EF4-FFF2-40B4-BE49-F238E27FC236}">
                    <a16:creationId xmlns:a16="http://schemas.microsoft.com/office/drawing/2014/main" id="{C70042CD-5C37-82AF-FDCF-D81E2DC83561}"/>
                  </a:ext>
                </a:extLst>
              </p:cNvPr>
              <p:cNvSpPr/>
              <p:nvPr/>
            </p:nvSpPr>
            <p:spPr>
              <a:xfrm>
                <a:off x="2407024" y="3670586"/>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21" name="Google Shape;3499;p72">
                <a:extLst>
                  <a:ext uri="{FF2B5EF4-FFF2-40B4-BE49-F238E27FC236}">
                    <a16:creationId xmlns:a16="http://schemas.microsoft.com/office/drawing/2014/main" id="{DEA7F66F-9548-B950-EFB0-1ADC630B5631}"/>
                  </a:ext>
                </a:extLst>
              </p:cNvPr>
              <p:cNvSpPr/>
              <p:nvPr/>
            </p:nvSpPr>
            <p:spPr>
              <a:xfrm>
                <a:off x="2237280" y="3686872"/>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22" name="Google Shape;3500;p72">
                <a:extLst>
                  <a:ext uri="{FF2B5EF4-FFF2-40B4-BE49-F238E27FC236}">
                    <a16:creationId xmlns:a16="http://schemas.microsoft.com/office/drawing/2014/main" id="{9E95336A-98D6-F5A5-D9FC-4215F539B0EA}"/>
                  </a:ext>
                </a:extLst>
              </p:cNvPr>
              <p:cNvSpPr/>
              <p:nvPr/>
            </p:nvSpPr>
            <p:spPr>
              <a:xfrm>
                <a:off x="2143407" y="3741592"/>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23" name="Google Shape;3501;p72">
                <a:extLst>
                  <a:ext uri="{FF2B5EF4-FFF2-40B4-BE49-F238E27FC236}">
                    <a16:creationId xmlns:a16="http://schemas.microsoft.com/office/drawing/2014/main" id="{5E4B411C-6613-0228-F092-06A9F002B04A}"/>
                  </a:ext>
                </a:extLst>
              </p:cNvPr>
              <p:cNvSpPr/>
              <p:nvPr/>
            </p:nvSpPr>
            <p:spPr>
              <a:xfrm>
                <a:off x="2117141" y="3741592"/>
                <a:ext cx="89768" cy="184666"/>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grpSp>
      </p:grpSp>
      <p:grpSp>
        <p:nvGrpSpPr>
          <p:cNvPr id="124" name="Google Shape;3503;p72">
            <a:extLst>
              <a:ext uri="{FF2B5EF4-FFF2-40B4-BE49-F238E27FC236}">
                <a16:creationId xmlns:a16="http://schemas.microsoft.com/office/drawing/2014/main" id="{30690D90-A704-F14E-6A3F-7ACF2865CA17}"/>
              </a:ext>
            </a:extLst>
          </p:cNvPr>
          <p:cNvGrpSpPr/>
          <p:nvPr/>
        </p:nvGrpSpPr>
        <p:grpSpPr>
          <a:xfrm>
            <a:off x="1754152" y="3730116"/>
            <a:ext cx="5220745" cy="343787"/>
            <a:chOff x="2050181" y="3582471"/>
            <a:chExt cx="5220745" cy="343788"/>
          </a:xfrm>
        </p:grpSpPr>
        <p:sp>
          <p:nvSpPr>
            <p:cNvPr id="125" name="Google Shape;3504;p72">
              <a:extLst>
                <a:ext uri="{FF2B5EF4-FFF2-40B4-BE49-F238E27FC236}">
                  <a16:creationId xmlns:a16="http://schemas.microsoft.com/office/drawing/2014/main" id="{BF0102BD-CB13-09B6-E7E6-5CE6365E6074}"/>
                </a:ext>
              </a:extLst>
            </p:cNvPr>
            <p:cNvSpPr/>
            <p:nvPr/>
          </p:nvSpPr>
          <p:spPr>
            <a:xfrm>
              <a:off x="2050181" y="3676851"/>
              <a:ext cx="5163954" cy="154004"/>
            </a:xfrm>
            <a:custGeom>
              <a:avLst/>
              <a:gdLst/>
              <a:ahLst/>
              <a:cxnLst/>
              <a:rect l="l" t="t" r="r" b="b"/>
              <a:pathLst>
                <a:path w="5163954" h="154004" extrusionOk="0">
                  <a:moveTo>
                    <a:pt x="5163954" y="0"/>
                  </a:moveTo>
                  <a:lnTo>
                    <a:pt x="3133023" y="0"/>
                  </a:lnTo>
                  <a:lnTo>
                    <a:pt x="3133023" y="43313"/>
                  </a:lnTo>
                  <a:lnTo>
                    <a:pt x="1872114" y="43313"/>
                  </a:lnTo>
                  <a:lnTo>
                    <a:pt x="1857676" y="57751"/>
                  </a:lnTo>
                  <a:lnTo>
                    <a:pt x="919213" y="57751"/>
                  </a:lnTo>
                  <a:lnTo>
                    <a:pt x="919213" y="96252"/>
                  </a:lnTo>
                  <a:lnTo>
                    <a:pt x="192505" y="96252"/>
                  </a:lnTo>
                  <a:lnTo>
                    <a:pt x="192505" y="125128"/>
                  </a:lnTo>
                  <a:lnTo>
                    <a:pt x="43314" y="125128"/>
                  </a:lnTo>
                  <a:lnTo>
                    <a:pt x="43314" y="154004"/>
                  </a:lnTo>
                  <a:lnTo>
                    <a:pt x="0" y="154004"/>
                  </a:lnTo>
                </a:path>
              </a:pathLst>
            </a:custGeom>
            <a:noFill/>
            <a:ln w="28575" cap="flat" cmpd="sng">
              <a:solidFill>
                <a:srgbClr val="3F5AA8"/>
              </a:solidFill>
              <a:prstDash val="solid"/>
              <a:round/>
              <a:headEnd type="none" w="sm" len="sm"/>
              <a:tailEnd type="none" w="sm" len="sm"/>
            </a:ln>
          </p:spPr>
          <p:txBody>
            <a:bodyPr spcFirstLastPara="1" wrap="square" lIns="91425" tIns="45700" rIns="91425" bIns="45700" anchor="ctr" anchorCtr="0">
              <a:noAutofit/>
            </a:bodyPr>
            <a:lstStyle/>
            <a:p>
              <a:pPr algn="ctr" defTabSz="914378">
                <a:buClr>
                  <a:srgbClr val="000000"/>
                </a:buClr>
                <a:defRPr/>
              </a:pPr>
              <a:endParaRPr sz="1400" kern="0">
                <a:solidFill>
                  <a:srgbClr val="7F7F7F"/>
                </a:solidFill>
                <a:latin typeface="Arial"/>
                <a:ea typeface="Arial"/>
                <a:cs typeface="Arial"/>
                <a:sym typeface="Arial"/>
              </a:endParaRPr>
            </a:p>
          </p:txBody>
        </p:sp>
        <p:grpSp>
          <p:nvGrpSpPr>
            <p:cNvPr id="126" name="Google Shape;3505;p72">
              <a:extLst>
                <a:ext uri="{FF2B5EF4-FFF2-40B4-BE49-F238E27FC236}">
                  <a16:creationId xmlns:a16="http://schemas.microsoft.com/office/drawing/2014/main" id="{BBA44488-C566-547A-B55F-CD175A0A6C92}"/>
                </a:ext>
              </a:extLst>
            </p:cNvPr>
            <p:cNvGrpSpPr/>
            <p:nvPr/>
          </p:nvGrpSpPr>
          <p:grpSpPr>
            <a:xfrm>
              <a:off x="2230291" y="3582471"/>
              <a:ext cx="5040635" cy="343788"/>
              <a:chOff x="2230291" y="3582471"/>
              <a:chExt cx="5040635" cy="343788"/>
            </a:xfrm>
          </p:grpSpPr>
          <p:sp>
            <p:nvSpPr>
              <p:cNvPr id="127" name="Google Shape;3506;p72">
                <a:extLst>
                  <a:ext uri="{FF2B5EF4-FFF2-40B4-BE49-F238E27FC236}">
                    <a16:creationId xmlns:a16="http://schemas.microsoft.com/office/drawing/2014/main" id="{0551534C-6612-01D6-3D4F-3F42D54E8C43}"/>
                  </a:ext>
                </a:extLst>
              </p:cNvPr>
              <p:cNvSpPr/>
              <p:nvPr/>
            </p:nvSpPr>
            <p:spPr>
              <a:xfrm>
                <a:off x="2230291" y="3741592"/>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28" name="Google Shape;3507;p72">
                <a:extLst>
                  <a:ext uri="{FF2B5EF4-FFF2-40B4-BE49-F238E27FC236}">
                    <a16:creationId xmlns:a16="http://schemas.microsoft.com/office/drawing/2014/main" id="{D2A31400-0CB0-CE44-93E0-A7B4CA6700FD}"/>
                  </a:ext>
                </a:extLst>
              </p:cNvPr>
              <p:cNvSpPr/>
              <p:nvPr/>
            </p:nvSpPr>
            <p:spPr>
              <a:xfrm>
                <a:off x="2329685" y="3696893"/>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29" name="Google Shape;3508;p72">
                <a:extLst>
                  <a:ext uri="{FF2B5EF4-FFF2-40B4-BE49-F238E27FC236}">
                    <a16:creationId xmlns:a16="http://schemas.microsoft.com/office/drawing/2014/main" id="{F26E8710-375E-21EF-E178-1A1744B958AE}"/>
                  </a:ext>
                </a:extLst>
              </p:cNvPr>
              <p:cNvSpPr/>
              <p:nvPr/>
            </p:nvSpPr>
            <p:spPr>
              <a:xfrm>
                <a:off x="2367442" y="369072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30" name="Google Shape;3509;p72">
                <a:extLst>
                  <a:ext uri="{FF2B5EF4-FFF2-40B4-BE49-F238E27FC236}">
                    <a16:creationId xmlns:a16="http://schemas.microsoft.com/office/drawing/2014/main" id="{2498C670-3AE7-6C93-F2A4-3353FF994BEC}"/>
                  </a:ext>
                </a:extLst>
              </p:cNvPr>
              <p:cNvSpPr/>
              <p:nvPr/>
            </p:nvSpPr>
            <p:spPr>
              <a:xfrm>
                <a:off x="2408829" y="3676301"/>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31" name="Google Shape;3510;p72">
                <a:extLst>
                  <a:ext uri="{FF2B5EF4-FFF2-40B4-BE49-F238E27FC236}">
                    <a16:creationId xmlns:a16="http://schemas.microsoft.com/office/drawing/2014/main" id="{76F722D9-3C1C-C623-2E20-2A2D14B61744}"/>
                  </a:ext>
                </a:extLst>
              </p:cNvPr>
              <p:cNvSpPr/>
              <p:nvPr/>
            </p:nvSpPr>
            <p:spPr>
              <a:xfrm>
                <a:off x="2634540" y="3674681"/>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32" name="Google Shape;3511;p72">
                <a:extLst>
                  <a:ext uri="{FF2B5EF4-FFF2-40B4-BE49-F238E27FC236}">
                    <a16:creationId xmlns:a16="http://schemas.microsoft.com/office/drawing/2014/main" id="{669EE952-FFF5-5A8B-BE2F-09AA3576E522}"/>
                  </a:ext>
                </a:extLst>
              </p:cNvPr>
              <p:cNvSpPr/>
              <p:nvPr/>
            </p:nvSpPr>
            <p:spPr>
              <a:xfrm>
                <a:off x="3210457" y="364676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33" name="Google Shape;3512;p72">
                <a:extLst>
                  <a:ext uri="{FF2B5EF4-FFF2-40B4-BE49-F238E27FC236}">
                    <a16:creationId xmlns:a16="http://schemas.microsoft.com/office/drawing/2014/main" id="{091CA0A2-C303-51E1-D843-1AEAAC0846F9}"/>
                  </a:ext>
                </a:extLst>
              </p:cNvPr>
              <p:cNvSpPr/>
              <p:nvPr/>
            </p:nvSpPr>
            <p:spPr>
              <a:xfrm>
                <a:off x="3273805" y="364676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34" name="Google Shape;3513;p72">
                <a:extLst>
                  <a:ext uri="{FF2B5EF4-FFF2-40B4-BE49-F238E27FC236}">
                    <a16:creationId xmlns:a16="http://schemas.microsoft.com/office/drawing/2014/main" id="{98D12A51-C879-3A9E-D92E-1A21372211E1}"/>
                  </a:ext>
                </a:extLst>
              </p:cNvPr>
              <p:cNvSpPr/>
              <p:nvPr/>
            </p:nvSpPr>
            <p:spPr>
              <a:xfrm>
                <a:off x="3418001" y="364676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35" name="Google Shape;3514;p72">
                <a:extLst>
                  <a:ext uri="{FF2B5EF4-FFF2-40B4-BE49-F238E27FC236}">
                    <a16:creationId xmlns:a16="http://schemas.microsoft.com/office/drawing/2014/main" id="{3D27EA23-EF0F-E6E3-155A-B6967BD4C6D7}"/>
                  </a:ext>
                </a:extLst>
              </p:cNvPr>
              <p:cNvSpPr/>
              <p:nvPr/>
            </p:nvSpPr>
            <p:spPr>
              <a:xfrm>
                <a:off x="3588008" y="364676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36" name="Google Shape;3515;p72">
                <a:extLst>
                  <a:ext uri="{FF2B5EF4-FFF2-40B4-BE49-F238E27FC236}">
                    <a16:creationId xmlns:a16="http://schemas.microsoft.com/office/drawing/2014/main" id="{87783B3A-02B9-6A37-A4FA-137CBECC4041}"/>
                  </a:ext>
                </a:extLst>
              </p:cNvPr>
              <p:cNvSpPr/>
              <p:nvPr/>
            </p:nvSpPr>
            <p:spPr>
              <a:xfrm>
                <a:off x="3796434" y="364676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37" name="Google Shape;3516;p72">
                <a:extLst>
                  <a:ext uri="{FF2B5EF4-FFF2-40B4-BE49-F238E27FC236}">
                    <a16:creationId xmlns:a16="http://schemas.microsoft.com/office/drawing/2014/main" id="{2BDCBC6B-6B56-62F9-7FEF-582B96E2EE25}"/>
                  </a:ext>
                </a:extLst>
              </p:cNvPr>
              <p:cNvSpPr/>
              <p:nvPr/>
            </p:nvSpPr>
            <p:spPr>
              <a:xfrm>
                <a:off x="4112391"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38" name="Google Shape;3517;p72">
                <a:extLst>
                  <a:ext uri="{FF2B5EF4-FFF2-40B4-BE49-F238E27FC236}">
                    <a16:creationId xmlns:a16="http://schemas.microsoft.com/office/drawing/2014/main" id="{D190298E-33B6-3A3D-4828-AFA0E8592773}"/>
                  </a:ext>
                </a:extLst>
              </p:cNvPr>
              <p:cNvSpPr/>
              <p:nvPr/>
            </p:nvSpPr>
            <p:spPr>
              <a:xfrm>
                <a:off x="4358928"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39" name="Google Shape;3518;p72">
                <a:extLst>
                  <a:ext uri="{FF2B5EF4-FFF2-40B4-BE49-F238E27FC236}">
                    <a16:creationId xmlns:a16="http://schemas.microsoft.com/office/drawing/2014/main" id="{31A9B295-5990-F61D-7539-19072E5F10A5}"/>
                  </a:ext>
                </a:extLst>
              </p:cNvPr>
              <p:cNvSpPr/>
              <p:nvPr/>
            </p:nvSpPr>
            <p:spPr>
              <a:xfrm>
                <a:off x="4691215"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40" name="Google Shape;3519;p72">
                <a:extLst>
                  <a:ext uri="{FF2B5EF4-FFF2-40B4-BE49-F238E27FC236}">
                    <a16:creationId xmlns:a16="http://schemas.microsoft.com/office/drawing/2014/main" id="{AA49116B-A2DF-3A70-97B3-0F97375C6740}"/>
                  </a:ext>
                </a:extLst>
              </p:cNvPr>
              <p:cNvSpPr/>
              <p:nvPr/>
            </p:nvSpPr>
            <p:spPr>
              <a:xfrm>
                <a:off x="4808105"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41" name="Google Shape;3520;p72">
                <a:extLst>
                  <a:ext uri="{FF2B5EF4-FFF2-40B4-BE49-F238E27FC236}">
                    <a16:creationId xmlns:a16="http://schemas.microsoft.com/office/drawing/2014/main" id="{B1500072-4FDC-C7DA-4651-8CD37AB58428}"/>
                  </a:ext>
                </a:extLst>
              </p:cNvPr>
              <p:cNvSpPr/>
              <p:nvPr/>
            </p:nvSpPr>
            <p:spPr>
              <a:xfrm>
                <a:off x="4869685"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42" name="Google Shape;3521;p72">
                <a:extLst>
                  <a:ext uri="{FF2B5EF4-FFF2-40B4-BE49-F238E27FC236}">
                    <a16:creationId xmlns:a16="http://schemas.microsoft.com/office/drawing/2014/main" id="{871D4AAA-9D06-D4EC-F3AE-84FE598E00AD}"/>
                  </a:ext>
                </a:extLst>
              </p:cNvPr>
              <p:cNvSpPr/>
              <p:nvPr/>
            </p:nvSpPr>
            <p:spPr>
              <a:xfrm>
                <a:off x="4881258"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43" name="Google Shape;3522;p72">
                <a:extLst>
                  <a:ext uri="{FF2B5EF4-FFF2-40B4-BE49-F238E27FC236}">
                    <a16:creationId xmlns:a16="http://schemas.microsoft.com/office/drawing/2014/main" id="{DBFEA4A0-A223-F2C3-73FC-35EC4AC85875}"/>
                  </a:ext>
                </a:extLst>
              </p:cNvPr>
              <p:cNvSpPr/>
              <p:nvPr/>
            </p:nvSpPr>
            <p:spPr>
              <a:xfrm>
                <a:off x="4910943"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44" name="Google Shape;3523;p72">
                <a:extLst>
                  <a:ext uri="{FF2B5EF4-FFF2-40B4-BE49-F238E27FC236}">
                    <a16:creationId xmlns:a16="http://schemas.microsoft.com/office/drawing/2014/main" id="{039CA9E1-BBF7-AB4E-1CBB-6CE07390DACC}"/>
                  </a:ext>
                </a:extLst>
              </p:cNvPr>
              <p:cNvSpPr/>
              <p:nvPr/>
            </p:nvSpPr>
            <p:spPr>
              <a:xfrm>
                <a:off x="4951051"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45" name="Google Shape;3524;p72">
                <a:extLst>
                  <a:ext uri="{FF2B5EF4-FFF2-40B4-BE49-F238E27FC236}">
                    <a16:creationId xmlns:a16="http://schemas.microsoft.com/office/drawing/2014/main" id="{C9F64A86-5B68-C857-4A59-A26C8FBF6816}"/>
                  </a:ext>
                </a:extLst>
              </p:cNvPr>
              <p:cNvSpPr/>
              <p:nvPr/>
            </p:nvSpPr>
            <p:spPr>
              <a:xfrm>
                <a:off x="4966250"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46" name="Google Shape;3525;p72">
                <a:extLst>
                  <a:ext uri="{FF2B5EF4-FFF2-40B4-BE49-F238E27FC236}">
                    <a16:creationId xmlns:a16="http://schemas.microsoft.com/office/drawing/2014/main" id="{F81C491E-1F88-6686-D862-1362C8030519}"/>
                  </a:ext>
                </a:extLst>
              </p:cNvPr>
              <p:cNvSpPr/>
              <p:nvPr/>
            </p:nvSpPr>
            <p:spPr>
              <a:xfrm>
                <a:off x="4977481"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47" name="Google Shape;3526;p72">
                <a:extLst>
                  <a:ext uri="{FF2B5EF4-FFF2-40B4-BE49-F238E27FC236}">
                    <a16:creationId xmlns:a16="http://schemas.microsoft.com/office/drawing/2014/main" id="{5F901830-B50D-9C0C-A911-FECCBE901DDF}"/>
                  </a:ext>
                </a:extLst>
              </p:cNvPr>
              <p:cNvSpPr/>
              <p:nvPr/>
            </p:nvSpPr>
            <p:spPr>
              <a:xfrm>
                <a:off x="4988279"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48" name="Google Shape;3527;p72">
                <a:extLst>
                  <a:ext uri="{FF2B5EF4-FFF2-40B4-BE49-F238E27FC236}">
                    <a16:creationId xmlns:a16="http://schemas.microsoft.com/office/drawing/2014/main" id="{B2FF6EED-9463-4D5A-0AA5-376BD60FB715}"/>
                  </a:ext>
                </a:extLst>
              </p:cNvPr>
              <p:cNvSpPr/>
              <p:nvPr/>
            </p:nvSpPr>
            <p:spPr>
              <a:xfrm>
                <a:off x="5005758"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49" name="Google Shape;3528;p72">
                <a:extLst>
                  <a:ext uri="{FF2B5EF4-FFF2-40B4-BE49-F238E27FC236}">
                    <a16:creationId xmlns:a16="http://schemas.microsoft.com/office/drawing/2014/main" id="{7F8EB533-C5F1-5F14-E316-76289A660835}"/>
                  </a:ext>
                </a:extLst>
              </p:cNvPr>
              <p:cNvSpPr/>
              <p:nvPr/>
            </p:nvSpPr>
            <p:spPr>
              <a:xfrm>
                <a:off x="5014568"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50" name="Google Shape;3529;p72">
                <a:extLst>
                  <a:ext uri="{FF2B5EF4-FFF2-40B4-BE49-F238E27FC236}">
                    <a16:creationId xmlns:a16="http://schemas.microsoft.com/office/drawing/2014/main" id="{6D76235C-91AF-2D19-65B5-F4F2998BA7BB}"/>
                  </a:ext>
                </a:extLst>
              </p:cNvPr>
              <p:cNvSpPr/>
              <p:nvPr/>
            </p:nvSpPr>
            <p:spPr>
              <a:xfrm>
                <a:off x="5026770"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51" name="Google Shape;3530;p72">
                <a:extLst>
                  <a:ext uri="{FF2B5EF4-FFF2-40B4-BE49-F238E27FC236}">
                    <a16:creationId xmlns:a16="http://schemas.microsoft.com/office/drawing/2014/main" id="{164FD889-CC70-EAA1-4679-9763611E1D69}"/>
                  </a:ext>
                </a:extLst>
              </p:cNvPr>
              <p:cNvSpPr/>
              <p:nvPr/>
            </p:nvSpPr>
            <p:spPr>
              <a:xfrm>
                <a:off x="5056870"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52" name="Google Shape;3531;p72">
                <a:extLst>
                  <a:ext uri="{FF2B5EF4-FFF2-40B4-BE49-F238E27FC236}">
                    <a16:creationId xmlns:a16="http://schemas.microsoft.com/office/drawing/2014/main" id="{A8E36BE0-9C43-A6A4-4D40-0FBD0F0AF092}"/>
                  </a:ext>
                </a:extLst>
              </p:cNvPr>
              <p:cNvSpPr/>
              <p:nvPr/>
            </p:nvSpPr>
            <p:spPr>
              <a:xfrm>
                <a:off x="5069831"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53" name="Google Shape;3532;p72">
                <a:extLst>
                  <a:ext uri="{FF2B5EF4-FFF2-40B4-BE49-F238E27FC236}">
                    <a16:creationId xmlns:a16="http://schemas.microsoft.com/office/drawing/2014/main" id="{AC245253-7470-E515-D39C-C1E1081A5A2F}"/>
                  </a:ext>
                </a:extLst>
              </p:cNvPr>
              <p:cNvSpPr/>
              <p:nvPr/>
            </p:nvSpPr>
            <p:spPr>
              <a:xfrm>
                <a:off x="5080564"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54" name="Google Shape;3533;p72">
                <a:extLst>
                  <a:ext uri="{FF2B5EF4-FFF2-40B4-BE49-F238E27FC236}">
                    <a16:creationId xmlns:a16="http://schemas.microsoft.com/office/drawing/2014/main" id="{594BE0BB-49B5-8BF9-2E31-93D77E4657D2}"/>
                  </a:ext>
                </a:extLst>
              </p:cNvPr>
              <p:cNvSpPr/>
              <p:nvPr/>
            </p:nvSpPr>
            <p:spPr>
              <a:xfrm>
                <a:off x="5101880"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55" name="Google Shape;3534;p72">
                <a:extLst>
                  <a:ext uri="{FF2B5EF4-FFF2-40B4-BE49-F238E27FC236}">
                    <a16:creationId xmlns:a16="http://schemas.microsoft.com/office/drawing/2014/main" id="{CAA26AD2-87B5-80E9-FCC5-37A7A9077FA0}"/>
                  </a:ext>
                </a:extLst>
              </p:cNvPr>
              <p:cNvSpPr/>
              <p:nvPr/>
            </p:nvSpPr>
            <p:spPr>
              <a:xfrm>
                <a:off x="5116198"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56" name="Google Shape;3535;p72">
                <a:extLst>
                  <a:ext uri="{FF2B5EF4-FFF2-40B4-BE49-F238E27FC236}">
                    <a16:creationId xmlns:a16="http://schemas.microsoft.com/office/drawing/2014/main" id="{1B6DFEA9-60F6-99E2-DB7B-5FEA97382BDB}"/>
                  </a:ext>
                </a:extLst>
              </p:cNvPr>
              <p:cNvSpPr/>
              <p:nvPr/>
            </p:nvSpPr>
            <p:spPr>
              <a:xfrm>
                <a:off x="5131115" y="3626124"/>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57" name="Google Shape;3536;p72">
                <a:extLst>
                  <a:ext uri="{FF2B5EF4-FFF2-40B4-BE49-F238E27FC236}">
                    <a16:creationId xmlns:a16="http://schemas.microsoft.com/office/drawing/2014/main" id="{8FA6F6B3-0057-B66D-4899-29DBD6EE2F91}"/>
                  </a:ext>
                </a:extLst>
              </p:cNvPr>
              <p:cNvSpPr/>
              <p:nvPr/>
            </p:nvSpPr>
            <p:spPr>
              <a:xfrm>
                <a:off x="5136106" y="3601303"/>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58" name="Google Shape;3537;p72">
                <a:extLst>
                  <a:ext uri="{FF2B5EF4-FFF2-40B4-BE49-F238E27FC236}">
                    <a16:creationId xmlns:a16="http://schemas.microsoft.com/office/drawing/2014/main" id="{434550C7-AEBD-8FD6-22CD-3E8699879E03}"/>
                  </a:ext>
                </a:extLst>
              </p:cNvPr>
              <p:cNvSpPr/>
              <p:nvPr/>
            </p:nvSpPr>
            <p:spPr>
              <a:xfrm>
                <a:off x="5151157" y="3601303"/>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59" name="Google Shape;3538;p72">
                <a:extLst>
                  <a:ext uri="{FF2B5EF4-FFF2-40B4-BE49-F238E27FC236}">
                    <a16:creationId xmlns:a16="http://schemas.microsoft.com/office/drawing/2014/main" id="{A8B4230B-EF90-0317-6B2A-7DB221FF2343}"/>
                  </a:ext>
                </a:extLst>
              </p:cNvPr>
              <p:cNvSpPr/>
              <p:nvPr/>
            </p:nvSpPr>
            <p:spPr>
              <a:xfrm>
                <a:off x="5160335" y="3601303"/>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60" name="Google Shape;3539;p72">
                <a:extLst>
                  <a:ext uri="{FF2B5EF4-FFF2-40B4-BE49-F238E27FC236}">
                    <a16:creationId xmlns:a16="http://schemas.microsoft.com/office/drawing/2014/main" id="{9CE21A84-F1F0-CE18-3559-FD7B5C8B38D2}"/>
                  </a:ext>
                </a:extLst>
              </p:cNvPr>
              <p:cNvSpPr/>
              <p:nvPr/>
            </p:nvSpPr>
            <p:spPr>
              <a:xfrm>
                <a:off x="5188786" y="3615729"/>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61" name="Google Shape;3540;p72">
                <a:extLst>
                  <a:ext uri="{FF2B5EF4-FFF2-40B4-BE49-F238E27FC236}">
                    <a16:creationId xmlns:a16="http://schemas.microsoft.com/office/drawing/2014/main" id="{ACD982A2-3E56-DAB8-85D9-1B24E6F5184B}"/>
                  </a:ext>
                </a:extLst>
              </p:cNvPr>
              <p:cNvSpPr/>
              <p:nvPr/>
            </p:nvSpPr>
            <p:spPr>
              <a:xfrm>
                <a:off x="5188786" y="3600812"/>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62" name="Google Shape;3541;p72">
                <a:extLst>
                  <a:ext uri="{FF2B5EF4-FFF2-40B4-BE49-F238E27FC236}">
                    <a16:creationId xmlns:a16="http://schemas.microsoft.com/office/drawing/2014/main" id="{81369DE2-6B7C-BA6D-872D-A4AC41EF64F1}"/>
                  </a:ext>
                </a:extLst>
              </p:cNvPr>
              <p:cNvSpPr/>
              <p:nvPr/>
            </p:nvSpPr>
            <p:spPr>
              <a:xfrm>
                <a:off x="5171762" y="3600812"/>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63" name="Google Shape;3542;p72">
                <a:extLst>
                  <a:ext uri="{FF2B5EF4-FFF2-40B4-BE49-F238E27FC236}">
                    <a16:creationId xmlns:a16="http://schemas.microsoft.com/office/drawing/2014/main" id="{E239CA04-6DFD-64ED-821E-E921FEE87767}"/>
                  </a:ext>
                </a:extLst>
              </p:cNvPr>
              <p:cNvSpPr/>
              <p:nvPr/>
            </p:nvSpPr>
            <p:spPr>
              <a:xfrm>
                <a:off x="5228108"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64" name="Google Shape;3543;p72">
                <a:extLst>
                  <a:ext uri="{FF2B5EF4-FFF2-40B4-BE49-F238E27FC236}">
                    <a16:creationId xmlns:a16="http://schemas.microsoft.com/office/drawing/2014/main" id="{4027F755-0D18-5C83-F98B-5CB168F7E696}"/>
                  </a:ext>
                </a:extLst>
              </p:cNvPr>
              <p:cNvSpPr/>
              <p:nvPr/>
            </p:nvSpPr>
            <p:spPr>
              <a:xfrm>
                <a:off x="5247265"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65" name="Google Shape;3544;p72">
                <a:extLst>
                  <a:ext uri="{FF2B5EF4-FFF2-40B4-BE49-F238E27FC236}">
                    <a16:creationId xmlns:a16="http://schemas.microsoft.com/office/drawing/2014/main" id="{31252C00-D57C-97F6-BBBD-303EE354DBD4}"/>
                  </a:ext>
                </a:extLst>
              </p:cNvPr>
              <p:cNvSpPr/>
              <p:nvPr/>
            </p:nvSpPr>
            <p:spPr>
              <a:xfrm>
                <a:off x="5275226"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66" name="Google Shape;3545;p72">
                <a:extLst>
                  <a:ext uri="{FF2B5EF4-FFF2-40B4-BE49-F238E27FC236}">
                    <a16:creationId xmlns:a16="http://schemas.microsoft.com/office/drawing/2014/main" id="{305A8F16-B8B4-3800-5FEA-473987253BCE}"/>
                  </a:ext>
                </a:extLst>
              </p:cNvPr>
              <p:cNvSpPr/>
              <p:nvPr/>
            </p:nvSpPr>
            <p:spPr>
              <a:xfrm>
                <a:off x="5288597"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67" name="Google Shape;3546;p72">
                <a:extLst>
                  <a:ext uri="{FF2B5EF4-FFF2-40B4-BE49-F238E27FC236}">
                    <a16:creationId xmlns:a16="http://schemas.microsoft.com/office/drawing/2014/main" id="{79500456-8CFC-C6A3-29C8-48972BF72300}"/>
                  </a:ext>
                </a:extLst>
              </p:cNvPr>
              <p:cNvSpPr/>
              <p:nvPr/>
            </p:nvSpPr>
            <p:spPr>
              <a:xfrm>
                <a:off x="5304548"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68" name="Google Shape;3547;p72">
                <a:extLst>
                  <a:ext uri="{FF2B5EF4-FFF2-40B4-BE49-F238E27FC236}">
                    <a16:creationId xmlns:a16="http://schemas.microsoft.com/office/drawing/2014/main" id="{D2241C67-1636-70FA-A2F4-7F32696057CD}"/>
                  </a:ext>
                </a:extLst>
              </p:cNvPr>
              <p:cNvSpPr/>
              <p:nvPr/>
            </p:nvSpPr>
            <p:spPr>
              <a:xfrm>
                <a:off x="5316170"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69" name="Google Shape;3548;p72">
                <a:extLst>
                  <a:ext uri="{FF2B5EF4-FFF2-40B4-BE49-F238E27FC236}">
                    <a16:creationId xmlns:a16="http://schemas.microsoft.com/office/drawing/2014/main" id="{18739005-6EA4-BFF2-A041-AE3B08E396AE}"/>
                  </a:ext>
                </a:extLst>
              </p:cNvPr>
              <p:cNvSpPr/>
              <p:nvPr/>
            </p:nvSpPr>
            <p:spPr>
              <a:xfrm>
                <a:off x="5317542"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70" name="Google Shape;3549;p72">
                <a:extLst>
                  <a:ext uri="{FF2B5EF4-FFF2-40B4-BE49-F238E27FC236}">
                    <a16:creationId xmlns:a16="http://schemas.microsoft.com/office/drawing/2014/main" id="{67B0AA2B-B33F-063D-3100-A352F4B87BA0}"/>
                  </a:ext>
                </a:extLst>
              </p:cNvPr>
              <p:cNvSpPr/>
              <p:nvPr/>
            </p:nvSpPr>
            <p:spPr>
              <a:xfrm>
                <a:off x="5335952"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71" name="Google Shape;3550;p72">
                <a:extLst>
                  <a:ext uri="{FF2B5EF4-FFF2-40B4-BE49-F238E27FC236}">
                    <a16:creationId xmlns:a16="http://schemas.microsoft.com/office/drawing/2014/main" id="{203BEDFB-C894-236E-9239-8E3353FF2017}"/>
                  </a:ext>
                </a:extLst>
              </p:cNvPr>
              <p:cNvSpPr/>
              <p:nvPr/>
            </p:nvSpPr>
            <p:spPr>
              <a:xfrm>
                <a:off x="5351557"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72" name="Google Shape;3551;p72">
                <a:extLst>
                  <a:ext uri="{FF2B5EF4-FFF2-40B4-BE49-F238E27FC236}">
                    <a16:creationId xmlns:a16="http://schemas.microsoft.com/office/drawing/2014/main" id="{E61851D2-2494-A303-D2C9-E761094241CA}"/>
                  </a:ext>
                </a:extLst>
              </p:cNvPr>
              <p:cNvSpPr/>
              <p:nvPr/>
            </p:nvSpPr>
            <p:spPr>
              <a:xfrm>
                <a:off x="5369348"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73" name="Google Shape;3552;p72">
                <a:extLst>
                  <a:ext uri="{FF2B5EF4-FFF2-40B4-BE49-F238E27FC236}">
                    <a16:creationId xmlns:a16="http://schemas.microsoft.com/office/drawing/2014/main" id="{625D8677-04C3-C7BC-91DA-C2AE9D35BD87}"/>
                  </a:ext>
                </a:extLst>
              </p:cNvPr>
              <p:cNvSpPr/>
              <p:nvPr/>
            </p:nvSpPr>
            <p:spPr>
              <a:xfrm>
                <a:off x="5376171"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74" name="Google Shape;3553;p72">
                <a:extLst>
                  <a:ext uri="{FF2B5EF4-FFF2-40B4-BE49-F238E27FC236}">
                    <a16:creationId xmlns:a16="http://schemas.microsoft.com/office/drawing/2014/main" id="{ADFD1FA7-C536-2F23-99AF-FFCDD0DE0E54}"/>
                  </a:ext>
                </a:extLst>
              </p:cNvPr>
              <p:cNvSpPr/>
              <p:nvPr/>
            </p:nvSpPr>
            <p:spPr>
              <a:xfrm>
                <a:off x="5397564"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75" name="Google Shape;3554;p72">
                <a:extLst>
                  <a:ext uri="{FF2B5EF4-FFF2-40B4-BE49-F238E27FC236}">
                    <a16:creationId xmlns:a16="http://schemas.microsoft.com/office/drawing/2014/main" id="{ADC27472-3863-5AFB-968E-31876D7DF437}"/>
                  </a:ext>
                </a:extLst>
              </p:cNvPr>
              <p:cNvSpPr/>
              <p:nvPr/>
            </p:nvSpPr>
            <p:spPr>
              <a:xfrm>
                <a:off x="5409186"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76" name="Google Shape;3555;p72">
                <a:extLst>
                  <a:ext uri="{FF2B5EF4-FFF2-40B4-BE49-F238E27FC236}">
                    <a16:creationId xmlns:a16="http://schemas.microsoft.com/office/drawing/2014/main" id="{9CEA74CD-4C8E-6C23-3EE6-D4B186EB3793}"/>
                  </a:ext>
                </a:extLst>
              </p:cNvPr>
              <p:cNvSpPr/>
              <p:nvPr/>
            </p:nvSpPr>
            <p:spPr>
              <a:xfrm>
                <a:off x="5430520"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77" name="Google Shape;3556;p72">
                <a:extLst>
                  <a:ext uri="{FF2B5EF4-FFF2-40B4-BE49-F238E27FC236}">
                    <a16:creationId xmlns:a16="http://schemas.microsoft.com/office/drawing/2014/main" id="{AF3826E8-B72B-E02C-579B-0208FADAFC74}"/>
                  </a:ext>
                </a:extLst>
              </p:cNvPr>
              <p:cNvSpPr/>
              <p:nvPr/>
            </p:nvSpPr>
            <p:spPr>
              <a:xfrm>
                <a:off x="5437430"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78" name="Google Shape;3557;p72">
                <a:extLst>
                  <a:ext uri="{FF2B5EF4-FFF2-40B4-BE49-F238E27FC236}">
                    <a16:creationId xmlns:a16="http://schemas.microsoft.com/office/drawing/2014/main" id="{2678E7C6-D601-47C8-F421-AFC617BB8801}"/>
                  </a:ext>
                </a:extLst>
              </p:cNvPr>
              <p:cNvSpPr/>
              <p:nvPr/>
            </p:nvSpPr>
            <p:spPr>
              <a:xfrm>
                <a:off x="5451553"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79" name="Google Shape;3558;p72">
                <a:extLst>
                  <a:ext uri="{FF2B5EF4-FFF2-40B4-BE49-F238E27FC236}">
                    <a16:creationId xmlns:a16="http://schemas.microsoft.com/office/drawing/2014/main" id="{B55297D1-CD90-F243-993A-B229A7ED82CF}"/>
                  </a:ext>
                </a:extLst>
              </p:cNvPr>
              <p:cNvSpPr/>
              <p:nvPr/>
            </p:nvSpPr>
            <p:spPr>
              <a:xfrm>
                <a:off x="5482738"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80" name="Google Shape;3559;p72">
                <a:extLst>
                  <a:ext uri="{FF2B5EF4-FFF2-40B4-BE49-F238E27FC236}">
                    <a16:creationId xmlns:a16="http://schemas.microsoft.com/office/drawing/2014/main" id="{380CA1A2-0450-96B1-94C2-CDCAC260B15C}"/>
                  </a:ext>
                </a:extLst>
              </p:cNvPr>
              <p:cNvSpPr/>
              <p:nvPr/>
            </p:nvSpPr>
            <p:spPr>
              <a:xfrm>
                <a:off x="5501769"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81" name="Google Shape;3560;p72">
                <a:extLst>
                  <a:ext uri="{FF2B5EF4-FFF2-40B4-BE49-F238E27FC236}">
                    <a16:creationId xmlns:a16="http://schemas.microsoft.com/office/drawing/2014/main" id="{ABB469C9-9185-6689-80A4-E95BF1D3474E}"/>
                  </a:ext>
                </a:extLst>
              </p:cNvPr>
              <p:cNvSpPr/>
              <p:nvPr/>
            </p:nvSpPr>
            <p:spPr>
              <a:xfrm>
                <a:off x="5532761"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82" name="Google Shape;3561;p72">
                <a:extLst>
                  <a:ext uri="{FF2B5EF4-FFF2-40B4-BE49-F238E27FC236}">
                    <a16:creationId xmlns:a16="http://schemas.microsoft.com/office/drawing/2014/main" id="{D38E473E-9E2E-22B2-6373-472AFC3BFE72}"/>
                  </a:ext>
                </a:extLst>
              </p:cNvPr>
              <p:cNvSpPr/>
              <p:nvPr/>
            </p:nvSpPr>
            <p:spPr>
              <a:xfrm>
                <a:off x="5551224"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83" name="Google Shape;3562;p72">
                <a:extLst>
                  <a:ext uri="{FF2B5EF4-FFF2-40B4-BE49-F238E27FC236}">
                    <a16:creationId xmlns:a16="http://schemas.microsoft.com/office/drawing/2014/main" id="{D6713953-D15C-A2CB-4F13-6FD9B513AA5E}"/>
                  </a:ext>
                </a:extLst>
              </p:cNvPr>
              <p:cNvSpPr/>
              <p:nvPr/>
            </p:nvSpPr>
            <p:spPr>
              <a:xfrm>
                <a:off x="5594029"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84" name="Google Shape;3563;p72">
                <a:extLst>
                  <a:ext uri="{FF2B5EF4-FFF2-40B4-BE49-F238E27FC236}">
                    <a16:creationId xmlns:a16="http://schemas.microsoft.com/office/drawing/2014/main" id="{04611B9A-44C7-5684-D4FA-31A100A100AD}"/>
                  </a:ext>
                </a:extLst>
              </p:cNvPr>
              <p:cNvSpPr/>
              <p:nvPr/>
            </p:nvSpPr>
            <p:spPr>
              <a:xfrm>
                <a:off x="5625856"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85" name="Google Shape;3564;p72">
                <a:extLst>
                  <a:ext uri="{FF2B5EF4-FFF2-40B4-BE49-F238E27FC236}">
                    <a16:creationId xmlns:a16="http://schemas.microsoft.com/office/drawing/2014/main" id="{EC14734E-CB4A-4282-3647-1ADCEF6DF182}"/>
                  </a:ext>
                </a:extLst>
              </p:cNvPr>
              <p:cNvSpPr/>
              <p:nvPr/>
            </p:nvSpPr>
            <p:spPr>
              <a:xfrm>
                <a:off x="5642257" y="3584095"/>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86" name="Google Shape;3565;p72">
                <a:extLst>
                  <a:ext uri="{FF2B5EF4-FFF2-40B4-BE49-F238E27FC236}">
                    <a16:creationId xmlns:a16="http://schemas.microsoft.com/office/drawing/2014/main" id="{35B30E62-3BC5-21B5-8793-0603130EA9E4}"/>
                  </a:ext>
                </a:extLst>
              </p:cNvPr>
              <p:cNvSpPr/>
              <p:nvPr/>
            </p:nvSpPr>
            <p:spPr>
              <a:xfrm>
                <a:off x="5656704"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87" name="Google Shape;3566;p72">
                <a:extLst>
                  <a:ext uri="{FF2B5EF4-FFF2-40B4-BE49-F238E27FC236}">
                    <a16:creationId xmlns:a16="http://schemas.microsoft.com/office/drawing/2014/main" id="{66C8DB4A-7FA7-4B4D-2444-438F294CD772}"/>
                  </a:ext>
                </a:extLst>
              </p:cNvPr>
              <p:cNvSpPr/>
              <p:nvPr/>
            </p:nvSpPr>
            <p:spPr>
              <a:xfrm>
                <a:off x="5674780"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88" name="Google Shape;3567;p72">
                <a:extLst>
                  <a:ext uri="{FF2B5EF4-FFF2-40B4-BE49-F238E27FC236}">
                    <a16:creationId xmlns:a16="http://schemas.microsoft.com/office/drawing/2014/main" id="{9BC902C6-1722-F4B6-7420-B367BBA64880}"/>
                  </a:ext>
                </a:extLst>
              </p:cNvPr>
              <p:cNvSpPr/>
              <p:nvPr/>
            </p:nvSpPr>
            <p:spPr>
              <a:xfrm>
                <a:off x="5690578"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89" name="Google Shape;3568;p72">
                <a:extLst>
                  <a:ext uri="{FF2B5EF4-FFF2-40B4-BE49-F238E27FC236}">
                    <a16:creationId xmlns:a16="http://schemas.microsoft.com/office/drawing/2014/main" id="{E9D7FA7E-7F4D-B9A3-3ED7-44E29DB028CE}"/>
                  </a:ext>
                </a:extLst>
              </p:cNvPr>
              <p:cNvSpPr/>
              <p:nvPr/>
            </p:nvSpPr>
            <p:spPr>
              <a:xfrm>
                <a:off x="5705453"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90" name="Google Shape;3569;p72">
                <a:extLst>
                  <a:ext uri="{FF2B5EF4-FFF2-40B4-BE49-F238E27FC236}">
                    <a16:creationId xmlns:a16="http://schemas.microsoft.com/office/drawing/2014/main" id="{0B7780C0-D44A-A3B2-13B7-E42D2177D5F3}"/>
                  </a:ext>
                </a:extLst>
              </p:cNvPr>
              <p:cNvSpPr/>
              <p:nvPr/>
            </p:nvSpPr>
            <p:spPr>
              <a:xfrm>
                <a:off x="5725190"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91" name="Google Shape;3570;p72">
                <a:extLst>
                  <a:ext uri="{FF2B5EF4-FFF2-40B4-BE49-F238E27FC236}">
                    <a16:creationId xmlns:a16="http://schemas.microsoft.com/office/drawing/2014/main" id="{60724F7F-7B58-D957-AFBF-53037328C0EA}"/>
                  </a:ext>
                </a:extLst>
              </p:cNvPr>
              <p:cNvSpPr/>
              <p:nvPr/>
            </p:nvSpPr>
            <p:spPr>
              <a:xfrm>
                <a:off x="5741878"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92" name="Google Shape;3571;p72">
                <a:extLst>
                  <a:ext uri="{FF2B5EF4-FFF2-40B4-BE49-F238E27FC236}">
                    <a16:creationId xmlns:a16="http://schemas.microsoft.com/office/drawing/2014/main" id="{A7E528FC-A2E5-F45A-B7C6-9EB7E164EC0B}"/>
                  </a:ext>
                </a:extLst>
              </p:cNvPr>
              <p:cNvSpPr/>
              <p:nvPr/>
            </p:nvSpPr>
            <p:spPr>
              <a:xfrm>
                <a:off x="5761792"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93" name="Google Shape;3572;p72">
                <a:extLst>
                  <a:ext uri="{FF2B5EF4-FFF2-40B4-BE49-F238E27FC236}">
                    <a16:creationId xmlns:a16="http://schemas.microsoft.com/office/drawing/2014/main" id="{414BCCB3-2E7C-195F-6F1F-10DEB40467CD}"/>
                  </a:ext>
                </a:extLst>
              </p:cNvPr>
              <p:cNvSpPr/>
              <p:nvPr/>
            </p:nvSpPr>
            <p:spPr>
              <a:xfrm>
                <a:off x="5789586"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94" name="Google Shape;3573;p72">
                <a:extLst>
                  <a:ext uri="{FF2B5EF4-FFF2-40B4-BE49-F238E27FC236}">
                    <a16:creationId xmlns:a16="http://schemas.microsoft.com/office/drawing/2014/main" id="{D83B681E-D282-D66E-49B8-32A3FA2D9EBD}"/>
                  </a:ext>
                </a:extLst>
              </p:cNvPr>
              <p:cNvSpPr/>
              <p:nvPr/>
            </p:nvSpPr>
            <p:spPr>
              <a:xfrm>
                <a:off x="5809408"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95" name="Google Shape;3574;p72">
                <a:extLst>
                  <a:ext uri="{FF2B5EF4-FFF2-40B4-BE49-F238E27FC236}">
                    <a16:creationId xmlns:a16="http://schemas.microsoft.com/office/drawing/2014/main" id="{D0C9084C-F5AA-EF60-127E-1FFB266D719C}"/>
                  </a:ext>
                </a:extLst>
              </p:cNvPr>
              <p:cNvSpPr/>
              <p:nvPr/>
            </p:nvSpPr>
            <p:spPr>
              <a:xfrm>
                <a:off x="5833031"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96" name="Google Shape;3575;p72">
                <a:extLst>
                  <a:ext uri="{FF2B5EF4-FFF2-40B4-BE49-F238E27FC236}">
                    <a16:creationId xmlns:a16="http://schemas.microsoft.com/office/drawing/2014/main" id="{86878B74-C5BD-CE86-8C9F-D89927CB4728}"/>
                  </a:ext>
                </a:extLst>
              </p:cNvPr>
              <p:cNvSpPr/>
              <p:nvPr/>
            </p:nvSpPr>
            <p:spPr>
              <a:xfrm>
                <a:off x="5847039"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97" name="Google Shape;3576;p72">
                <a:extLst>
                  <a:ext uri="{FF2B5EF4-FFF2-40B4-BE49-F238E27FC236}">
                    <a16:creationId xmlns:a16="http://schemas.microsoft.com/office/drawing/2014/main" id="{C06A52D1-9E08-4273-7047-9FCBF330D860}"/>
                  </a:ext>
                </a:extLst>
              </p:cNvPr>
              <p:cNvSpPr/>
              <p:nvPr/>
            </p:nvSpPr>
            <p:spPr>
              <a:xfrm>
                <a:off x="5864216"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98" name="Google Shape;3577;p72">
                <a:extLst>
                  <a:ext uri="{FF2B5EF4-FFF2-40B4-BE49-F238E27FC236}">
                    <a16:creationId xmlns:a16="http://schemas.microsoft.com/office/drawing/2014/main" id="{834735C5-6B91-FFCC-36DB-EBA4C868C44C}"/>
                  </a:ext>
                </a:extLst>
              </p:cNvPr>
              <p:cNvSpPr/>
              <p:nvPr/>
            </p:nvSpPr>
            <p:spPr>
              <a:xfrm>
                <a:off x="5889775"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199" name="Google Shape;3578;p72">
                <a:extLst>
                  <a:ext uri="{FF2B5EF4-FFF2-40B4-BE49-F238E27FC236}">
                    <a16:creationId xmlns:a16="http://schemas.microsoft.com/office/drawing/2014/main" id="{7FD0AA5A-6BA3-84BF-BC02-B6030E9AD57B}"/>
                  </a:ext>
                </a:extLst>
              </p:cNvPr>
              <p:cNvSpPr/>
              <p:nvPr/>
            </p:nvSpPr>
            <p:spPr>
              <a:xfrm>
                <a:off x="5904645"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00" name="Google Shape;3579;p72">
                <a:extLst>
                  <a:ext uri="{FF2B5EF4-FFF2-40B4-BE49-F238E27FC236}">
                    <a16:creationId xmlns:a16="http://schemas.microsoft.com/office/drawing/2014/main" id="{07767DB5-593C-D6EE-5AE4-94C15C2E0853}"/>
                  </a:ext>
                </a:extLst>
              </p:cNvPr>
              <p:cNvSpPr/>
              <p:nvPr/>
            </p:nvSpPr>
            <p:spPr>
              <a:xfrm>
                <a:off x="5914588"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01" name="Google Shape;3580;p72">
                <a:extLst>
                  <a:ext uri="{FF2B5EF4-FFF2-40B4-BE49-F238E27FC236}">
                    <a16:creationId xmlns:a16="http://schemas.microsoft.com/office/drawing/2014/main" id="{61C67E0A-1152-4AFA-D06A-A4F5CDC1201B}"/>
                  </a:ext>
                </a:extLst>
              </p:cNvPr>
              <p:cNvSpPr/>
              <p:nvPr/>
            </p:nvSpPr>
            <p:spPr>
              <a:xfrm>
                <a:off x="5939705"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02" name="Google Shape;3581;p72">
                <a:extLst>
                  <a:ext uri="{FF2B5EF4-FFF2-40B4-BE49-F238E27FC236}">
                    <a16:creationId xmlns:a16="http://schemas.microsoft.com/office/drawing/2014/main" id="{15EF6E8D-B9DD-79A5-9838-F6EB06F5CEFA}"/>
                  </a:ext>
                </a:extLst>
              </p:cNvPr>
              <p:cNvSpPr/>
              <p:nvPr/>
            </p:nvSpPr>
            <p:spPr>
              <a:xfrm>
                <a:off x="5944276"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03" name="Google Shape;3582;p72">
                <a:extLst>
                  <a:ext uri="{FF2B5EF4-FFF2-40B4-BE49-F238E27FC236}">
                    <a16:creationId xmlns:a16="http://schemas.microsoft.com/office/drawing/2014/main" id="{F83B929E-3F0C-E72E-07A0-46E4A0ACBDD7}"/>
                  </a:ext>
                </a:extLst>
              </p:cNvPr>
              <p:cNvSpPr/>
              <p:nvPr/>
            </p:nvSpPr>
            <p:spPr>
              <a:xfrm>
                <a:off x="5962147"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04" name="Google Shape;3583;p72">
                <a:extLst>
                  <a:ext uri="{FF2B5EF4-FFF2-40B4-BE49-F238E27FC236}">
                    <a16:creationId xmlns:a16="http://schemas.microsoft.com/office/drawing/2014/main" id="{5FD13459-19A8-089F-E832-7AA247DE39CA}"/>
                  </a:ext>
                </a:extLst>
              </p:cNvPr>
              <p:cNvSpPr/>
              <p:nvPr/>
            </p:nvSpPr>
            <p:spPr>
              <a:xfrm>
                <a:off x="5994234"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05" name="Google Shape;3584;p72">
                <a:extLst>
                  <a:ext uri="{FF2B5EF4-FFF2-40B4-BE49-F238E27FC236}">
                    <a16:creationId xmlns:a16="http://schemas.microsoft.com/office/drawing/2014/main" id="{16DE0FBE-D973-A01B-23FA-D869D61A56B5}"/>
                  </a:ext>
                </a:extLst>
              </p:cNvPr>
              <p:cNvSpPr/>
              <p:nvPr/>
            </p:nvSpPr>
            <p:spPr>
              <a:xfrm>
                <a:off x="6015734"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06" name="Google Shape;3585;p72">
                <a:extLst>
                  <a:ext uri="{FF2B5EF4-FFF2-40B4-BE49-F238E27FC236}">
                    <a16:creationId xmlns:a16="http://schemas.microsoft.com/office/drawing/2014/main" id="{4390D570-4916-B3D3-F4A0-19575814DE4C}"/>
                  </a:ext>
                </a:extLst>
              </p:cNvPr>
              <p:cNvSpPr/>
              <p:nvPr/>
            </p:nvSpPr>
            <p:spPr>
              <a:xfrm>
                <a:off x="6058370"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07" name="Google Shape;3586;p72">
                <a:extLst>
                  <a:ext uri="{FF2B5EF4-FFF2-40B4-BE49-F238E27FC236}">
                    <a16:creationId xmlns:a16="http://schemas.microsoft.com/office/drawing/2014/main" id="{D8BEBE87-4651-CF3C-8276-5A787C826C6E}"/>
                  </a:ext>
                </a:extLst>
              </p:cNvPr>
              <p:cNvSpPr/>
              <p:nvPr/>
            </p:nvSpPr>
            <p:spPr>
              <a:xfrm>
                <a:off x="6075749"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08" name="Google Shape;3587;p72">
                <a:extLst>
                  <a:ext uri="{FF2B5EF4-FFF2-40B4-BE49-F238E27FC236}">
                    <a16:creationId xmlns:a16="http://schemas.microsoft.com/office/drawing/2014/main" id="{9E93045B-B6AB-02DA-2CAE-E690A8D58B07}"/>
                  </a:ext>
                </a:extLst>
              </p:cNvPr>
              <p:cNvSpPr/>
              <p:nvPr/>
            </p:nvSpPr>
            <p:spPr>
              <a:xfrm>
                <a:off x="6104757"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09" name="Google Shape;3588;p72">
                <a:extLst>
                  <a:ext uri="{FF2B5EF4-FFF2-40B4-BE49-F238E27FC236}">
                    <a16:creationId xmlns:a16="http://schemas.microsoft.com/office/drawing/2014/main" id="{30FB054D-7BB0-82C3-9169-B73A25361631}"/>
                  </a:ext>
                </a:extLst>
              </p:cNvPr>
              <p:cNvSpPr/>
              <p:nvPr/>
            </p:nvSpPr>
            <p:spPr>
              <a:xfrm>
                <a:off x="6122150"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10" name="Google Shape;3589;p72">
                <a:extLst>
                  <a:ext uri="{FF2B5EF4-FFF2-40B4-BE49-F238E27FC236}">
                    <a16:creationId xmlns:a16="http://schemas.microsoft.com/office/drawing/2014/main" id="{241CF0D4-FAC2-8F8D-86FE-DE920103A1D0}"/>
                  </a:ext>
                </a:extLst>
              </p:cNvPr>
              <p:cNvSpPr/>
              <p:nvPr/>
            </p:nvSpPr>
            <p:spPr>
              <a:xfrm>
                <a:off x="6162998"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11" name="Google Shape;3590;p72">
                <a:extLst>
                  <a:ext uri="{FF2B5EF4-FFF2-40B4-BE49-F238E27FC236}">
                    <a16:creationId xmlns:a16="http://schemas.microsoft.com/office/drawing/2014/main" id="{3E3DE65D-3A9C-3B4A-988C-ECF3A726D931}"/>
                  </a:ext>
                </a:extLst>
              </p:cNvPr>
              <p:cNvSpPr/>
              <p:nvPr/>
            </p:nvSpPr>
            <p:spPr>
              <a:xfrm>
                <a:off x="6202126"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12" name="Google Shape;3591;p72">
                <a:extLst>
                  <a:ext uri="{FF2B5EF4-FFF2-40B4-BE49-F238E27FC236}">
                    <a16:creationId xmlns:a16="http://schemas.microsoft.com/office/drawing/2014/main" id="{E649334A-B39F-9E26-966B-9D582F6F9A83}"/>
                  </a:ext>
                </a:extLst>
              </p:cNvPr>
              <p:cNvSpPr/>
              <p:nvPr/>
            </p:nvSpPr>
            <p:spPr>
              <a:xfrm>
                <a:off x="6220566"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13" name="Google Shape;3592;p72">
                <a:extLst>
                  <a:ext uri="{FF2B5EF4-FFF2-40B4-BE49-F238E27FC236}">
                    <a16:creationId xmlns:a16="http://schemas.microsoft.com/office/drawing/2014/main" id="{4BA8FACE-63A6-835E-10E1-5607B4075851}"/>
                  </a:ext>
                </a:extLst>
              </p:cNvPr>
              <p:cNvSpPr/>
              <p:nvPr/>
            </p:nvSpPr>
            <p:spPr>
              <a:xfrm>
                <a:off x="6248908"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14" name="Google Shape;3593;p72">
                <a:extLst>
                  <a:ext uri="{FF2B5EF4-FFF2-40B4-BE49-F238E27FC236}">
                    <a16:creationId xmlns:a16="http://schemas.microsoft.com/office/drawing/2014/main" id="{6668C372-0F78-1812-391E-ACF29D2802DC}"/>
                  </a:ext>
                </a:extLst>
              </p:cNvPr>
              <p:cNvSpPr/>
              <p:nvPr/>
            </p:nvSpPr>
            <p:spPr>
              <a:xfrm>
                <a:off x="6271350"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15" name="Google Shape;3594;p72">
                <a:extLst>
                  <a:ext uri="{FF2B5EF4-FFF2-40B4-BE49-F238E27FC236}">
                    <a16:creationId xmlns:a16="http://schemas.microsoft.com/office/drawing/2014/main" id="{6078F942-ADA5-353B-AA7E-38FBF278DFA1}"/>
                  </a:ext>
                </a:extLst>
              </p:cNvPr>
              <p:cNvSpPr/>
              <p:nvPr/>
            </p:nvSpPr>
            <p:spPr>
              <a:xfrm>
                <a:off x="6277805"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16" name="Google Shape;3595;p72">
                <a:extLst>
                  <a:ext uri="{FF2B5EF4-FFF2-40B4-BE49-F238E27FC236}">
                    <a16:creationId xmlns:a16="http://schemas.microsoft.com/office/drawing/2014/main" id="{08B6ED3C-31B3-A6C1-C114-14863DD96EE0}"/>
                  </a:ext>
                </a:extLst>
              </p:cNvPr>
              <p:cNvSpPr/>
              <p:nvPr/>
            </p:nvSpPr>
            <p:spPr>
              <a:xfrm>
                <a:off x="6294863"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17" name="Google Shape;3596;p72">
                <a:extLst>
                  <a:ext uri="{FF2B5EF4-FFF2-40B4-BE49-F238E27FC236}">
                    <a16:creationId xmlns:a16="http://schemas.microsoft.com/office/drawing/2014/main" id="{C5D552FC-A7E0-D6B0-A629-74A9DB212BF8}"/>
                  </a:ext>
                </a:extLst>
              </p:cNvPr>
              <p:cNvSpPr/>
              <p:nvPr/>
            </p:nvSpPr>
            <p:spPr>
              <a:xfrm>
                <a:off x="6318588"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18" name="Google Shape;3597;p72">
                <a:extLst>
                  <a:ext uri="{FF2B5EF4-FFF2-40B4-BE49-F238E27FC236}">
                    <a16:creationId xmlns:a16="http://schemas.microsoft.com/office/drawing/2014/main" id="{EB85B39F-40CF-3FF7-6942-52B2AC813350}"/>
                  </a:ext>
                </a:extLst>
              </p:cNvPr>
              <p:cNvSpPr/>
              <p:nvPr/>
            </p:nvSpPr>
            <p:spPr>
              <a:xfrm>
                <a:off x="6337163"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19" name="Google Shape;3598;p72">
                <a:extLst>
                  <a:ext uri="{FF2B5EF4-FFF2-40B4-BE49-F238E27FC236}">
                    <a16:creationId xmlns:a16="http://schemas.microsoft.com/office/drawing/2014/main" id="{38C7F9AB-BCAF-F62A-D765-89E88BA7ECF8}"/>
                  </a:ext>
                </a:extLst>
              </p:cNvPr>
              <p:cNvSpPr/>
              <p:nvPr/>
            </p:nvSpPr>
            <p:spPr>
              <a:xfrm>
                <a:off x="6361770"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20" name="Google Shape;3599;p72">
                <a:extLst>
                  <a:ext uri="{FF2B5EF4-FFF2-40B4-BE49-F238E27FC236}">
                    <a16:creationId xmlns:a16="http://schemas.microsoft.com/office/drawing/2014/main" id="{08E4B8AC-E066-441F-C029-D44ACBE27F7F}"/>
                  </a:ext>
                </a:extLst>
              </p:cNvPr>
              <p:cNvSpPr/>
              <p:nvPr/>
            </p:nvSpPr>
            <p:spPr>
              <a:xfrm>
                <a:off x="6381389"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21" name="Google Shape;3600;p72">
                <a:extLst>
                  <a:ext uri="{FF2B5EF4-FFF2-40B4-BE49-F238E27FC236}">
                    <a16:creationId xmlns:a16="http://schemas.microsoft.com/office/drawing/2014/main" id="{36AB84C9-0FEB-29B3-9A27-5ADBFAB3D15C}"/>
                  </a:ext>
                </a:extLst>
              </p:cNvPr>
              <p:cNvSpPr/>
              <p:nvPr/>
            </p:nvSpPr>
            <p:spPr>
              <a:xfrm>
                <a:off x="6411023"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22" name="Google Shape;3601;p72">
                <a:extLst>
                  <a:ext uri="{FF2B5EF4-FFF2-40B4-BE49-F238E27FC236}">
                    <a16:creationId xmlns:a16="http://schemas.microsoft.com/office/drawing/2014/main" id="{43915CCE-0B4A-4B22-91CC-572AE81F3CFA}"/>
                  </a:ext>
                </a:extLst>
              </p:cNvPr>
              <p:cNvSpPr/>
              <p:nvPr/>
            </p:nvSpPr>
            <p:spPr>
              <a:xfrm>
                <a:off x="6426273" y="3582860"/>
                <a:ext cx="89768"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23" name="Google Shape;3602;p72">
                <a:extLst>
                  <a:ext uri="{FF2B5EF4-FFF2-40B4-BE49-F238E27FC236}">
                    <a16:creationId xmlns:a16="http://schemas.microsoft.com/office/drawing/2014/main" id="{45553028-66A1-44C0-4BBC-0F2AB4E13645}"/>
                  </a:ext>
                </a:extLst>
              </p:cNvPr>
              <p:cNvSpPr/>
              <p:nvPr/>
            </p:nvSpPr>
            <p:spPr>
              <a:xfrm>
                <a:off x="6446059" y="3582471"/>
                <a:ext cx="90146"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24" name="Google Shape;3603;p72">
                <a:extLst>
                  <a:ext uri="{FF2B5EF4-FFF2-40B4-BE49-F238E27FC236}">
                    <a16:creationId xmlns:a16="http://schemas.microsoft.com/office/drawing/2014/main" id="{9AF69FA8-1751-FAF3-CCC4-7A4C38F07174}"/>
                  </a:ext>
                </a:extLst>
              </p:cNvPr>
              <p:cNvSpPr/>
              <p:nvPr/>
            </p:nvSpPr>
            <p:spPr>
              <a:xfrm>
                <a:off x="6474578" y="3582471"/>
                <a:ext cx="90146"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25" name="Google Shape;3604;p72">
                <a:extLst>
                  <a:ext uri="{FF2B5EF4-FFF2-40B4-BE49-F238E27FC236}">
                    <a16:creationId xmlns:a16="http://schemas.microsoft.com/office/drawing/2014/main" id="{3C3E5134-43EC-4781-5A3B-D5CE60EF6052}"/>
                  </a:ext>
                </a:extLst>
              </p:cNvPr>
              <p:cNvSpPr/>
              <p:nvPr/>
            </p:nvSpPr>
            <p:spPr>
              <a:xfrm>
                <a:off x="6492013" y="3582471"/>
                <a:ext cx="90146"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26" name="Google Shape;3605;p72">
                <a:extLst>
                  <a:ext uri="{FF2B5EF4-FFF2-40B4-BE49-F238E27FC236}">
                    <a16:creationId xmlns:a16="http://schemas.microsoft.com/office/drawing/2014/main" id="{6CC84B5A-0F61-ED9D-8F5F-372C54437AC5}"/>
                  </a:ext>
                </a:extLst>
              </p:cNvPr>
              <p:cNvSpPr/>
              <p:nvPr/>
            </p:nvSpPr>
            <p:spPr>
              <a:xfrm>
                <a:off x="6512503" y="3582471"/>
                <a:ext cx="90146"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27" name="Google Shape;3606;p72">
                <a:extLst>
                  <a:ext uri="{FF2B5EF4-FFF2-40B4-BE49-F238E27FC236}">
                    <a16:creationId xmlns:a16="http://schemas.microsoft.com/office/drawing/2014/main" id="{23C38F0C-DFA6-7009-C623-FD1573E7F723}"/>
                  </a:ext>
                </a:extLst>
              </p:cNvPr>
              <p:cNvSpPr/>
              <p:nvPr/>
            </p:nvSpPr>
            <p:spPr>
              <a:xfrm>
                <a:off x="6722576" y="3582471"/>
                <a:ext cx="90146"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28" name="Google Shape;3607;p72">
                <a:extLst>
                  <a:ext uri="{FF2B5EF4-FFF2-40B4-BE49-F238E27FC236}">
                    <a16:creationId xmlns:a16="http://schemas.microsoft.com/office/drawing/2014/main" id="{10ED437C-B9EA-2D11-C5B0-E747225082AC}"/>
                  </a:ext>
                </a:extLst>
              </p:cNvPr>
              <p:cNvSpPr/>
              <p:nvPr/>
            </p:nvSpPr>
            <p:spPr>
              <a:xfrm>
                <a:off x="6761839" y="3582471"/>
                <a:ext cx="90146"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29" name="Google Shape;3608;p72">
                <a:extLst>
                  <a:ext uri="{FF2B5EF4-FFF2-40B4-BE49-F238E27FC236}">
                    <a16:creationId xmlns:a16="http://schemas.microsoft.com/office/drawing/2014/main" id="{2432ECC1-E3BD-ED51-4135-7509073A56C0}"/>
                  </a:ext>
                </a:extLst>
              </p:cNvPr>
              <p:cNvSpPr/>
              <p:nvPr/>
            </p:nvSpPr>
            <p:spPr>
              <a:xfrm>
                <a:off x="6792506" y="3582471"/>
                <a:ext cx="90146"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30" name="Google Shape;3609;p72">
                <a:extLst>
                  <a:ext uri="{FF2B5EF4-FFF2-40B4-BE49-F238E27FC236}">
                    <a16:creationId xmlns:a16="http://schemas.microsoft.com/office/drawing/2014/main" id="{18059834-0305-9234-CDBC-D5181BBBF580}"/>
                  </a:ext>
                </a:extLst>
              </p:cNvPr>
              <p:cNvSpPr/>
              <p:nvPr/>
            </p:nvSpPr>
            <p:spPr>
              <a:xfrm>
                <a:off x="6937213" y="3582471"/>
                <a:ext cx="90146"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31" name="Google Shape;3610;p72">
                <a:extLst>
                  <a:ext uri="{FF2B5EF4-FFF2-40B4-BE49-F238E27FC236}">
                    <a16:creationId xmlns:a16="http://schemas.microsoft.com/office/drawing/2014/main" id="{7CC24217-A7F4-7DC6-66F7-E5BB64B74BBC}"/>
                  </a:ext>
                </a:extLst>
              </p:cNvPr>
              <p:cNvSpPr/>
              <p:nvPr/>
            </p:nvSpPr>
            <p:spPr>
              <a:xfrm>
                <a:off x="6979881" y="3582471"/>
                <a:ext cx="90146"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32" name="Google Shape;3611;p72">
                <a:extLst>
                  <a:ext uri="{FF2B5EF4-FFF2-40B4-BE49-F238E27FC236}">
                    <a16:creationId xmlns:a16="http://schemas.microsoft.com/office/drawing/2014/main" id="{2C807E40-5B30-77C6-5B89-7C9BDF6136C6}"/>
                  </a:ext>
                </a:extLst>
              </p:cNvPr>
              <p:cNvSpPr/>
              <p:nvPr/>
            </p:nvSpPr>
            <p:spPr>
              <a:xfrm>
                <a:off x="7001986" y="3582471"/>
                <a:ext cx="90146"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33" name="Google Shape;3612;p72">
                <a:extLst>
                  <a:ext uri="{FF2B5EF4-FFF2-40B4-BE49-F238E27FC236}">
                    <a16:creationId xmlns:a16="http://schemas.microsoft.com/office/drawing/2014/main" id="{E1D9F12B-2B89-22F3-8432-184D25E8A88A}"/>
                  </a:ext>
                </a:extLst>
              </p:cNvPr>
              <p:cNvSpPr/>
              <p:nvPr/>
            </p:nvSpPr>
            <p:spPr>
              <a:xfrm>
                <a:off x="7040140" y="3582471"/>
                <a:ext cx="90146"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34" name="Google Shape;3613;p72">
                <a:extLst>
                  <a:ext uri="{FF2B5EF4-FFF2-40B4-BE49-F238E27FC236}">
                    <a16:creationId xmlns:a16="http://schemas.microsoft.com/office/drawing/2014/main" id="{D77EC63B-952A-0DC8-9327-3C6F00B7BACC}"/>
                  </a:ext>
                </a:extLst>
              </p:cNvPr>
              <p:cNvSpPr/>
              <p:nvPr/>
            </p:nvSpPr>
            <p:spPr>
              <a:xfrm>
                <a:off x="7088569" y="3582471"/>
                <a:ext cx="90146"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sp>
            <p:nvSpPr>
              <p:cNvPr id="235" name="Google Shape;3614;p72">
                <a:extLst>
                  <a:ext uri="{FF2B5EF4-FFF2-40B4-BE49-F238E27FC236}">
                    <a16:creationId xmlns:a16="http://schemas.microsoft.com/office/drawing/2014/main" id="{7A38E599-92B0-2439-5FE3-EC818DB70E8E}"/>
                  </a:ext>
                </a:extLst>
              </p:cNvPr>
              <p:cNvSpPr/>
              <p:nvPr/>
            </p:nvSpPr>
            <p:spPr>
              <a:xfrm>
                <a:off x="7180780" y="3582471"/>
                <a:ext cx="90146" cy="184667"/>
              </a:xfrm>
              <a:prstGeom prst="rect">
                <a:avLst/>
              </a:prstGeom>
              <a:noFill/>
              <a:ln>
                <a:noFill/>
              </a:ln>
            </p:spPr>
            <p:txBody>
              <a:bodyPr spcFirstLastPara="1" wrap="square" lIns="0" tIns="0" rIns="0" bIns="0" anchor="t" anchorCtr="0">
                <a:spAutoFit/>
              </a:bodyPr>
              <a:lstStyle/>
              <a:p>
                <a:pPr defTabSz="914378">
                  <a:buClr>
                    <a:srgbClr val="000000"/>
                  </a:buClr>
                  <a:defRPr/>
                </a:pPr>
                <a:r>
                  <a:rPr lang="en-US" sz="12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grpSp>
      </p:grpSp>
      <p:grpSp>
        <p:nvGrpSpPr>
          <p:cNvPr id="236" name="Google Shape;3615;p72">
            <a:extLst>
              <a:ext uri="{FF2B5EF4-FFF2-40B4-BE49-F238E27FC236}">
                <a16:creationId xmlns:a16="http://schemas.microsoft.com/office/drawing/2014/main" id="{97BF0202-7D22-79F6-575F-32F2E4928FDD}"/>
              </a:ext>
            </a:extLst>
          </p:cNvPr>
          <p:cNvGrpSpPr/>
          <p:nvPr/>
        </p:nvGrpSpPr>
        <p:grpSpPr>
          <a:xfrm>
            <a:off x="1836257" y="2680567"/>
            <a:ext cx="1088201" cy="525892"/>
            <a:chOff x="-1802789" y="3728874"/>
            <a:chExt cx="1088201" cy="525892"/>
          </a:xfrm>
        </p:grpSpPr>
        <p:sp>
          <p:nvSpPr>
            <p:cNvPr id="237" name="Google Shape;3616;p72">
              <a:extLst>
                <a:ext uri="{FF2B5EF4-FFF2-40B4-BE49-F238E27FC236}">
                  <a16:creationId xmlns:a16="http://schemas.microsoft.com/office/drawing/2014/main" id="{94A3C4A9-54BD-CA10-A1E7-833F5F8768DC}"/>
                </a:ext>
              </a:extLst>
            </p:cNvPr>
            <p:cNvSpPr/>
            <p:nvPr/>
          </p:nvSpPr>
          <p:spPr>
            <a:xfrm>
              <a:off x="-1538532" y="3728874"/>
              <a:ext cx="823944" cy="507831"/>
            </a:xfrm>
            <a:prstGeom prst="rect">
              <a:avLst/>
            </a:prstGeom>
            <a:noFill/>
            <a:ln>
              <a:noFill/>
            </a:ln>
          </p:spPr>
          <p:txBody>
            <a:bodyPr spcFirstLastPara="1" wrap="square" lIns="0" tIns="0" rIns="0" bIns="0" anchor="t" anchorCtr="0">
              <a:spAutoFit/>
            </a:bodyPr>
            <a:lstStyle/>
            <a:p>
              <a:pPr defTabSz="914378">
                <a:buClr>
                  <a:srgbClr val="000000"/>
                </a:buClr>
                <a:defRPr/>
              </a:pPr>
              <a:r>
                <a:rPr lang="en-US" sz="1100" kern="0">
                  <a:solidFill>
                    <a:srgbClr val="000000"/>
                  </a:solidFill>
                  <a:latin typeface="Arial"/>
                  <a:ea typeface="Arial"/>
                  <a:cs typeface="Arial"/>
                  <a:sym typeface="Arial"/>
                </a:rPr>
                <a:t>Zanubrutinib </a:t>
              </a:r>
              <a:endParaRPr sz="1400" kern="0">
                <a:solidFill>
                  <a:srgbClr val="000000"/>
                </a:solidFill>
                <a:latin typeface="Arial"/>
                <a:cs typeface="Arial"/>
                <a:sym typeface="Arial"/>
              </a:endParaRPr>
            </a:p>
            <a:p>
              <a:pPr defTabSz="914378">
                <a:buClr>
                  <a:srgbClr val="000000"/>
                </a:buClr>
                <a:defRPr/>
              </a:pPr>
              <a:r>
                <a:rPr lang="en-US" sz="1100" kern="0">
                  <a:solidFill>
                    <a:srgbClr val="000000"/>
                  </a:solidFill>
                  <a:latin typeface="Arial"/>
                  <a:ea typeface="Arial"/>
                  <a:cs typeface="Arial"/>
                  <a:sym typeface="Arial"/>
                </a:rPr>
                <a:t>Ibrutinib </a:t>
              </a:r>
              <a:endParaRPr sz="1400" kern="0">
                <a:solidFill>
                  <a:srgbClr val="000000"/>
                </a:solidFill>
                <a:latin typeface="Arial"/>
                <a:cs typeface="Arial"/>
                <a:sym typeface="Arial"/>
              </a:endParaRPr>
            </a:p>
            <a:p>
              <a:pPr defTabSz="914378">
                <a:buClr>
                  <a:srgbClr val="000000"/>
                </a:buClr>
                <a:defRPr/>
              </a:pPr>
              <a:r>
                <a:rPr lang="en-US" sz="1100" kern="0">
                  <a:solidFill>
                    <a:srgbClr val="000000"/>
                  </a:solidFill>
                  <a:latin typeface="Arial"/>
                  <a:ea typeface="Arial"/>
                  <a:cs typeface="Arial"/>
                  <a:sym typeface="Arial"/>
                </a:rPr>
                <a:t>Censored</a:t>
              </a:r>
              <a:endParaRPr sz="1400" kern="0">
                <a:solidFill>
                  <a:srgbClr val="000000"/>
                </a:solidFill>
                <a:latin typeface="Arial"/>
                <a:cs typeface="Arial"/>
                <a:sym typeface="Arial"/>
              </a:endParaRPr>
            </a:p>
          </p:txBody>
        </p:sp>
        <p:grpSp>
          <p:nvGrpSpPr>
            <p:cNvPr id="238" name="Google Shape;3617;p72">
              <a:extLst>
                <a:ext uri="{FF2B5EF4-FFF2-40B4-BE49-F238E27FC236}">
                  <a16:creationId xmlns:a16="http://schemas.microsoft.com/office/drawing/2014/main" id="{05ED00AF-D964-D09F-6F3B-1E75B9C3139C}"/>
                </a:ext>
              </a:extLst>
            </p:cNvPr>
            <p:cNvGrpSpPr/>
            <p:nvPr/>
          </p:nvGrpSpPr>
          <p:grpSpPr>
            <a:xfrm>
              <a:off x="-1802789" y="3819876"/>
              <a:ext cx="201168" cy="434890"/>
              <a:chOff x="-1802789" y="3819876"/>
              <a:chExt cx="201168" cy="434890"/>
            </a:xfrm>
          </p:grpSpPr>
          <p:sp>
            <p:nvSpPr>
              <p:cNvPr id="239" name="Google Shape;3618;p72">
                <a:extLst>
                  <a:ext uri="{FF2B5EF4-FFF2-40B4-BE49-F238E27FC236}">
                    <a16:creationId xmlns:a16="http://schemas.microsoft.com/office/drawing/2014/main" id="{B294BA93-948B-9EBE-46BA-393AC2459347}"/>
                  </a:ext>
                </a:extLst>
              </p:cNvPr>
              <p:cNvSpPr/>
              <p:nvPr/>
            </p:nvSpPr>
            <p:spPr>
              <a:xfrm>
                <a:off x="-1802789" y="3819876"/>
                <a:ext cx="201168" cy="0"/>
              </a:xfrm>
              <a:custGeom>
                <a:avLst/>
                <a:gdLst/>
                <a:ahLst/>
                <a:cxnLst/>
                <a:rect l="l" t="t" r="r" b="b"/>
                <a:pathLst>
                  <a:path w="223025" h="120000" extrusionOk="0">
                    <a:moveTo>
                      <a:pt x="0" y="0"/>
                    </a:moveTo>
                    <a:lnTo>
                      <a:pt x="223025" y="0"/>
                    </a:lnTo>
                  </a:path>
                </a:pathLst>
              </a:custGeom>
              <a:noFill/>
              <a:ln w="19050" cap="flat" cmpd="sng">
                <a:solidFill>
                  <a:srgbClr val="3F5AA8"/>
                </a:solidFill>
                <a:prstDash val="solid"/>
                <a:round/>
                <a:headEnd type="none" w="sm" len="sm"/>
                <a:tailEnd type="none" w="sm" len="sm"/>
              </a:ln>
            </p:spPr>
            <p:txBody>
              <a:bodyPr spcFirstLastPara="1" wrap="square" lIns="91425" tIns="45700" rIns="91425" bIns="45700" anchor="ctr" anchorCtr="0">
                <a:noAutofit/>
              </a:bodyPr>
              <a:lstStyle/>
              <a:p>
                <a:pPr algn="ctr" defTabSz="914378">
                  <a:buClr>
                    <a:srgbClr val="000000"/>
                  </a:buClr>
                  <a:defRPr/>
                </a:pPr>
                <a:endParaRPr sz="1100" kern="0">
                  <a:solidFill>
                    <a:srgbClr val="FFFFFF"/>
                  </a:solidFill>
                  <a:latin typeface="Arial"/>
                  <a:ea typeface="Arial"/>
                  <a:cs typeface="Arial"/>
                  <a:sym typeface="Arial"/>
                </a:endParaRPr>
              </a:p>
            </p:txBody>
          </p:sp>
          <p:sp>
            <p:nvSpPr>
              <p:cNvPr id="240" name="Google Shape;3619;p72">
                <a:extLst>
                  <a:ext uri="{FF2B5EF4-FFF2-40B4-BE49-F238E27FC236}">
                    <a16:creationId xmlns:a16="http://schemas.microsoft.com/office/drawing/2014/main" id="{7567FDFF-0607-B923-073E-2F6465262EA5}"/>
                  </a:ext>
                </a:extLst>
              </p:cNvPr>
              <p:cNvSpPr/>
              <p:nvPr/>
            </p:nvSpPr>
            <p:spPr>
              <a:xfrm>
                <a:off x="-1802789" y="3979924"/>
                <a:ext cx="201168" cy="0"/>
              </a:xfrm>
              <a:custGeom>
                <a:avLst/>
                <a:gdLst/>
                <a:ahLst/>
                <a:cxnLst/>
                <a:rect l="l" t="t" r="r" b="b"/>
                <a:pathLst>
                  <a:path w="223025" h="120000" extrusionOk="0">
                    <a:moveTo>
                      <a:pt x="0" y="0"/>
                    </a:moveTo>
                    <a:lnTo>
                      <a:pt x="223025" y="0"/>
                    </a:lnTo>
                  </a:path>
                </a:pathLst>
              </a:custGeom>
              <a:ln w="19050">
                <a:solidFill>
                  <a:schemeClr val="accent3"/>
                </a:solidFill>
                <a:headEnd type="none" w="sm" len="sm"/>
                <a:tailEnd type="none" w="sm" len="sm"/>
              </a:ln>
              <a:effectLst/>
            </p:spPr>
            <p:style>
              <a:lnRef idx="3">
                <a:schemeClr val="accent6"/>
              </a:lnRef>
              <a:fillRef idx="0">
                <a:schemeClr val="accent6"/>
              </a:fillRef>
              <a:effectRef idx="2">
                <a:schemeClr val="accent6"/>
              </a:effectRef>
              <a:fontRef idx="minor">
                <a:schemeClr val="tx1"/>
              </a:fontRef>
            </p:style>
            <p:txBody>
              <a:bodyPr spcFirstLastPara="1" wrap="square" lIns="91425" tIns="45700" rIns="91425" bIns="45700" anchor="ctr" anchorCtr="0">
                <a:noAutofit/>
              </a:bodyPr>
              <a:lstStyle/>
              <a:p>
                <a:pPr algn="ctr" defTabSz="914378">
                  <a:buClr>
                    <a:srgbClr val="000000"/>
                  </a:buClr>
                  <a:defRPr/>
                </a:pPr>
                <a:endParaRPr sz="1100" kern="0">
                  <a:solidFill>
                    <a:srgbClr val="FFFFFF"/>
                  </a:solidFill>
                  <a:latin typeface="Arial"/>
                  <a:ea typeface="Arial"/>
                  <a:cs typeface="Arial"/>
                  <a:sym typeface="Arial"/>
                </a:endParaRPr>
              </a:p>
            </p:txBody>
          </p:sp>
          <p:sp>
            <p:nvSpPr>
              <p:cNvPr id="241" name="Google Shape;3620;p72">
                <a:extLst>
                  <a:ext uri="{FF2B5EF4-FFF2-40B4-BE49-F238E27FC236}">
                    <a16:creationId xmlns:a16="http://schemas.microsoft.com/office/drawing/2014/main" id="{27D22BF2-8D9D-9D28-891B-9F41D42B11AE}"/>
                  </a:ext>
                </a:extLst>
              </p:cNvPr>
              <p:cNvSpPr/>
              <p:nvPr/>
            </p:nvSpPr>
            <p:spPr>
              <a:xfrm>
                <a:off x="-1762898" y="4008545"/>
                <a:ext cx="120226" cy="246221"/>
              </a:xfrm>
              <a:prstGeom prst="rect">
                <a:avLst/>
              </a:prstGeom>
              <a:noFill/>
              <a:ln>
                <a:noFill/>
              </a:ln>
            </p:spPr>
            <p:txBody>
              <a:bodyPr spcFirstLastPara="1" wrap="square" lIns="0" tIns="0" rIns="0" bIns="0" anchor="t" anchorCtr="0">
                <a:spAutoFit/>
              </a:bodyPr>
              <a:lstStyle/>
              <a:p>
                <a:pPr defTabSz="914378">
                  <a:buClr>
                    <a:srgbClr val="000000"/>
                  </a:buClr>
                  <a:defRPr/>
                </a:pPr>
                <a:r>
                  <a:rPr lang="en-US" sz="1600" kern="0">
                    <a:solidFill>
                      <a:srgbClr val="7F7F7F"/>
                    </a:solidFill>
                    <a:latin typeface="Arial"/>
                    <a:ea typeface="Arial"/>
                    <a:cs typeface="Arial"/>
                    <a:sym typeface="Arial"/>
                  </a:rPr>
                  <a:t>+</a:t>
                </a:r>
                <a:endParaRPr sz="1400" kern="0">
                  <a:solidFill>
                    <a:srgbClr val="000000"/>
                  </a:solidFill>
                  <a:latin typeface="Arial"/>
                  <a:cs typeface="Arial"/>
                  <a:sym typeface="Arial"/>
                </a:endParaRPr>
              </a:p>
            </p:txBody>
          </p:sp>
        </p:grpSp>
      </p:grpSp>
      <p:graphicFrame>
        <p:nvGraphicFramePr>
          <p:cNvPr id="242" name="Google Shape;3621;p72">
            <a:extLst>
              <a:ext uri="{FF2B5EF4-FFF2-40B4-BE49-F238E27FC236}">
                <a16:creationId xmlns:a16="http://schemas.microsoft.com/office/drawing/2014/main" id="{B9CEC9BF-8A3A-BAB1-1CC7-3B43EBF97A63}"/>
              </a:ext>
            </a:extLst>
          </p:cNvPr>
          <p:cNvGraphicFramePr/>
          <p:nvPr>
            <p:extLst>
              <p:ext uri="{D42A27DB-BD31-4B8C-83A1-F6EECF244321}">
                <p14:modId xmlns:p14="http://schemas.microsoft.com/office/powerpoint/2010/main" val="2878857862"/>
              </p:ext>
            </p:extLst>
          </p:nvPr>
        </p:nvGraphicFramePr>
        <p:xfrm>
          <a:off x="5178103" y="1488269"/>
          <a:ext cx="2602649" cy="1108472"/>
        </p:xfrm>
        <a:graphic>
          <a:graphicData uri="http://schemas.openxmlformats.org/drawingml/2006/table">
            <a:tbl>
              <a:tblPr firstRow="1" firstCol="1" bandRow="1">
                <a:tableStyleId>{9DCAF9ED-07DC-4A11-8D7F-57B35C25682E}</a:tableStyleId>
              </a:tblPr>
              <a:tblGrid>
                <a:gridCol w="1083197">
                  <a:extLst>
                    <a:ext uri="{9D8B030D-6E8A-4147-A177-3AD203B41FA5}">
                      <a16:colId xmlns:a16="http://schemas.microsoft.com/office/drawing/2014/main" val="20000"/>
                    </a:ext>
                  </a:extLst>
                </a:gridCol>
                <a:gridCol w="1519452">
                  <a:extLst>
                    <a:ext uri="{9D8B030D-6E8A-4147-A177-3AD203B41FA5}">
                      <a16:colId xmlns:a16="http://schemas.microsoft.com/office/drawing/2014/main" val="20001"/>
                    </a:ext>
                  </a:extLst>
                </a:gridCol>
              </a:tblGrid>
              <a:tr h="188936">
                <a:tc>
                  <a:txBody>
                    <a:bodyPr/>
                    <a:lstStyle/>
                    <a:p>
                      <a:pPr marL="0" marR="0" lvl="0" indent="0" algn="ctr" rtl="0">
                        <a:lnSpc>
                          <a:spcPct val="100000"/>
                        </a:lnSpc>
                        <a:spcBef>
                          <a:spcPts val="0"/>
                        </a:spcBef>
                        <a:spcAft>
                          <a:spcPts val="0"/>
                        </a:spcAft>
                        <a:buNone/>
                      </a:pPr>
                      <a:endParaRPr sz="1050" b="1" u="none" strike="noStrike" cap="none">
                        <a:solidFill>
                          <a:schemeClr val="dk1"/>
                        </a:solidFill>
                        <a:latin typeface="Arial" panose="020B0604020202020204" pitchFamily="34" charset="0"/>
                        <a:cs typeface="Arial" panose="020B0604020202020204" pitchFamily="34" charset="0"/>
                      </a:endParaRP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100" b="1" u="none" strike="noStrike" cap="none">
                          <a:solidFill>
                            <a:schemeClr val="tx1"/>
                          </a:solidFill>
                        </a:rPr>
                        <a:t>Incidence, %</a:t>
                      </a:r>
                      <a:endParaRPr sz="1100" b="1" u="none" strike="noStrike" cap="none">
                        <a:solidFill>
                          <a:schemeClr val="tx1"/>
                        </a:solidFill>
                        <a:latin typeface="Arial" panose="020B0604020202020204" pitchFamily="34" charset="0"/>
                        <a:cs typeface="Arial" panose="020B0604020202020204" pitchFamily="34" charset="0"/>
                      </a:endParaRPr>
                    </a:p>
                  </a:txBody>
                  <a:tcPr marL="0" marR="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8936">
                <a:tc>
                  <a:txBody>
                    <a:bodyPr/>
                    <a:lstStyle/>
                    <a:p>
                      <a:pPr marL="0" marR="0" lvl="0" indent="0" algn="ctr" rtl="0">
                        <a:lnSpc>
                          <a:spcPct val="100000"/>
                        </a:lnSpc>
                        <a:spcBef>
                          <a:spcPts val="0"/>
                        </a:spcBef>
                        <a:spcAft>
                          <a:spcPts val="0"/>
                        </a:spcAft>
                        <a:buNone/>
                      </a:pPr>
                      <a:r>
                        <a:rPr lang="en-US" sz="1050" u="none" strike="noStrike" cap="none"/>
                        <a:t>Zanubrutinib</a:t>
                      </a:r>
                      <a:endParaRPr sz="1400">
                        <a:latin typeface="Arial" panose="020B0604020202020204" pitchFamily="34" charset="0"/>
                        <a:cs typeface="Arial" panose="020B0604020202020204" pitchFamily="34" charset="0"/>
                      </a:endParaRP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050" u="none" strike="noStrike" cap="none"/>
                        <a:t>2.5</a:t>
                      </a:r>
                      <a:endParaRPr sz="1400">
                        <a:latin typeface="Arial" panose="020B0604020202020204" pitchFamily="34" charset="0"/>
                        <a:cs typeface="Arial" panose="020B0604020202020204" pitchFamily="34" charset="0"/>
                      </a:endParaRPr>
                    </a:p>
                  </a:txBody>
                  <a:tcPr marL="0" marR="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88936">
                <a:tc>
                  <a:txBody>
                    <a:bodyPr/>
                    <a:lstStyle/>
                    <a:p>
                      <a:pPr marL="0" marR="0" lvl="0" indent="0" algn="ctr" rtl="0">
                        <a:lnSpc>
                          <a:spcPct val="100000"/>
                        </a:lnSpc>
                        <a:spcBef>
                          <a:spcPts val="0"/>
                        </a:spcBef>
                        <a:spcAft>
                          <a:spcPts val="0"/>
                        </a:spcAft>
                        <a:buNone/>
                      </a:pPr>
                      <a:r>
                        <a:rPr lang="en-US" sz="1050" u="none" strike="noStrike" cap="none"/>
                        <a:t>Ibrutinib</a:t>
                      </a:r>
                      <a:endParaRPr sz="1400">
                        <a:latin typeface="Arial" panose="020B0604020202020204" pitchFamily="34" charset="0"/>
                        <a:cs typeface="Arial" panose="020B0604020202020204" pitchFamily="34" charset="0"/>
                      </a:endParaRP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050" u="none" strike="noStrike" cap="none"/>
                        <a:t>10.1</a:t>
                      </a:r>
                      <a:endParaRPr sz="1400">
                        <a:latin typeface="Arial" panose="020B0604020202020204" pitchFamily="34" charset="0"/>
                        <a:cs typeface="Arial" panose="020B0604020202020204" pitchFamily="34" charset="0"/>
                      </a:endParaRPr>
                    </a:p>
                  </a:txBody>
                  <a:tcPr marL="0" marR="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78837">
                <a:tc gridSpan="2">
                  <a:txBody>
                    <a:bodyPr/>
                    <a:lstStyle/>
                    <a:p>
                      <a:pPr marL="0" marR="0" lvl="0" indent="0" algn="ctr" rtl="0">
                        <a:lnSpc>
                          <a:spcPct val="100000"/>
                        </a:lnSpc>
                        <a:spcBef>
                          <a:spcPts val="0"/>
                        </a:spcBef>
                        <a:spcAft>
                          <a:spcPts val="0"/>
                        </a:spcAft>
                        <a:buNone/>
                      </a:pPr>
                      <a:r>
                        <a:rPr lang="en-US" sz="1050" b="0" u="none" strike="noStrike" cap="none"/>
                        <a:t>2-sided </a:t>
                      </a:r>
                      <a:r>
                        <a:rPr lang="en-US" sz="1050" b="0" i="1" u="none" strike="noStrike" cap="none"/>
                        <a:t>P</a:t>
                      </a:r>
                      <a:r>
                        <a:rPr lang="en-US" sz="1050" b="0" u="none" strike="noStrike" cap="none"/>
                        <a:t> = .0014</a:t>
                      </a:r>
                      <a:endParaRPr sz="1400" b="0"/>
                    </a:p>
                    <a:p>
                      <a:pPr marL="0" marR="0" lvl="0" indent="0" algn="ctr" rtl="0">
                        <a:lnSpc>
                          <a:spcPct val="100000"/>
                        </a:lnSpc>
                        <a:spcBef>
                          <a:spcPts val="0"/>
                        </a:spcBef>
                        <a:spcAft>
                          <a:spcPts val="0"/>
                        </a:spcAft>
                        <a:buNone/>
                      </a:pPr>
                      <a:r>
                        <a:rPr lang="en-US" sz="1050" b="0" u="none" strike="noStrike" cap="none"/>
                        <a:t>Compared with prespecified alpha </a:t>
                      </a:r>
                      <a:br>
                        <a:rPr lang="en-US" sz="1050" b="0" u="none" strike="noStrike" cap="none"/>
                      </a:br>
                      <a:r>
                        <a:rPr lang="en-US" sz="1050" b="0" u="none" strike="noStrike" cap="none"/>
                        <a:t>of .0099 for interim analysis</a:t>
                      </a:r>
                      <a:endParaRPr sz="1400" b="0">
                        <a:latin typeface="Arial" panose="020B0604020202020204" pitchFamily="34" charset="0"/>
                        <a:cs typeface="Arial" panose="020B0604020202020204" pitchFamily="34" charset="0"/>
                      </a:endParaRPr>
                    </a:p>
                  </a:txBody>
                  <a:tcPr marL="61603" marR="61603" marT="30802" marB="3080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243" name="Google Shape;3386;p72">
            <a:extLst>
              <a:ext uri="{FF2B5EF4-FFF2-40B4-BE49-F238E27FC236}">
                <a16:creationId xmlns:a16="http://schemas.microsoft.com/office/drawing/2014/main" id="{DD43732D-C8C8-CB29-04F9-6A35DCFFDFEF}"/>
              </a:ext>
            </a:extLst>
          </p:cNvPr>
          <p:cNvSpPr txBox="1"/>
          <p:nvPr/>
        </p:nvSpPr>
        <p:spPr>
          <a:xfrm>
            <a:off x="3088082" y="1090568"/>
            <a:ext cx="3273042" cy="307736"/>
          </a:xfrm>
          <a:prstGeom prst="rect">
            <a:avLst/>
          </a:prstGeom>
          <a:noFill/>
          <a:ln>
            <a:noFill/>
          </a:ln>
        </p:spPr>
        <p:txBody>
          <a:bodyPr spcFirstLastPara="1" wrap="square" lIns="91425" tIns="45700" rIns="91425" bIns="45700" anchor="t" anchorCtr="0">
            <a:spAutoFit/>
          </a:bodyPr>
          <a:lstStyle/>
          <a:p>
            <a:pPr algn="ctr" defTabSz="914378">
              <a:buClr>
                <a:srgbClr val="000000"/>
              </a:buClr>
              <a:defRPr/>
            </a:pPr>
            <a:r>
              <a:rPr lang="en-US" sz="1400" b="1" kern="0">
                <a:solidFill>
                  <a:schemeClr val="tx2"/>
                </a:solidFill>
                <a:latin typeface="Arial"/>
                <a:ea typeface="Arial"/>
                <a:cs typeface="Arial"/>
                <a:sym typeface="Arial"/>
              </a:rPr>
              <a:t>AF/Flutter</a:t>
            </a:r>
            <a:endParaRPr sz="1400" kern="0">
              <a:solidFill>
                <a:schemeClr val="tx2"/>
              </a:solidFill>
              <a:latin typeface="Arial"/>
              <a:cs typeface="Arial"/>
              <a:sym typeface="Arial"/>
            </a:endParaRPr>
          </a:p>
        </p:txBody>
      </p:sp>
      <p:graphicFrame>
        <p:nvGraphicFramePr>
          <p:cNvPr id="244" name="Google Shape;3381;p72">
            <a:extLst>
              <a:ext uri="{FF2B5EF4-FFF2-40B4-BE49-F238E27FC236}">
                <a16:creationId xmlns:a16="http://schemas.microsoft.com/office/drawing/2014/main" id="{E09B4082-374F-780D-2780-AE0449939944}"/>
              </a:ext>
            </a:extLst>
          </p:cNvPr>
          <p:cNvGraphicFramePr/>
          <p:nvPr>
            <p:extLst>
              <p:ext uri="{D42A27DB-BD31-4B8C-83A1-F6EECF244321}">
                <p14:modId xmlns:p14="http://schemas.microsoft.com/office/powerpoint/2010/main" val="2753406222"/>
              </p:ext>
            </p:extLst>
          </p:nvPr>
        </p:nvGraphicFramePr>
        <p:xfrm>
          <a:off x="615068" y="4363449"/>
          <a:ext cx="7609405" cy="463800"/>
        </p:xfrm>
        <a:graphic>
          <a:graphicData uri="http://schemas.openxmlformats.org/drawingml/2006/table">
            <a:tbl>
              <a:tblPr firstRow="1" bandRow="1">
                <a:noFill/>
              </a:tblPr>
              <a:tblGrid>
                <a:gridCol w="781145">
                  <a:extLst>
                    <a:ext uri="{9D8B030D-6E8A-4147-A177-3AD203B41FA5}">
                      <a16:colId xmlns:a16="http://schemas.microsoft.com/office/drawing/2014/main" val="20000"/>
                    </a:ext>
                  </a:extLst>
                </a:gridCol>
                <a:gridCol w="682826">
                  <a:extLst>
                    <a:ext uri="{9D8B030D-6E8A-4147-A177-3AD203B41FA5}">
                      <a16:colId xmlns:a16="http://schemas.microsoft.com/office/drawing/2014/main" val="20001"/>
                    </a:ext>
                  </a:extLst>
                </a:gridCol>
                <a:gridCol w="682826">
                  <a:extLst>
                    <a:ext uri="{9D8B030D-6E8A-4147-A177-3AD203B41FA5}">
                      <a16:colId xmlns:a16="http://schemas.microsoft.com/office/drawing/2014/main" val="20002"/>
                    </a:ext>
                  </a:extLst>
                </a:gridCol>
                <a:gridCol w="682826">
                  <a:extLst>
                    <a:ext uri="{9D8B030D-6E8A-4147-A177-3AD203B41FA5}">
                      <a16:colId xmlns:a16="http://schemas.microsoft.com/office/drawing/2014/main" val="20003"/>
                    </a:ext>
                  </a:extLst>
                </a:gridCol>
                <a:gridCol w="682826">
                  <a:extLst>
                    <a:ext uri="{9D8B030D-6E8A-4147-A177-3AD203B41FA5}">
                      <a16:colId xmlns:a16="http://schemas.microsoft.com/office/drawing/2014/main" val="20004"/>
                    </a:ext>
                  </a:extLst>
                </a:gridCol>
                <a:gridCol w="682826">
                  <a:extLst>
                    <a:ext uri="{9D8B030D-6E8A-4147-A177-3AD203B41FA5}">
                      <a16:colId xmlns:a16="http://schemas.microsoft.com/office/drawing/2014/main" val="20005"/>
                    </a:ext>
                  </a:extLst>
                </a:gridCol>
                <a:gridCol w="682826">
                  <a:extLst>
                    <a:ext uri="{9D8B030D-6E8A-4147-A177-3AD203B41FA5}">
                      <a16:colId xmlns:a16="http://schemas.microsoft.com/office/drawing/2014/main" val="20006"/>
                    </a:ext>
                  </a:extLst>
                </a:gridCol>
                <a:gridCol w="682826">
                  <a:extLst>
                    <a:ext uri="{9D8B030D-6E8A-4147-A177-3AD203B41FA5}">
                      <a16:colId xmlns:a16="http://schemas.microsoft.com/office/drawing/2014/main" val="20007"/>
                    </a:ext>
                  </a:extLst>
                </a:gridCol>
                <a:gridCol w="682826">
                  <a:extLst>
                    <a:ext uri="{9D8B030D-6E8A-4147-A177-3AD203B41FA5}">
                      <a16:colId xmlns:a16="http://schemas.microsoft.com/office/drawing/2014/main" val="20008"/>
                    </a:ext>
                  </a:extLst>
                </a:gridCol>
                <a:gridCol w="682826">
                  <a:extLst>
                    <a:ext uri="{9D8B030D-6E8A-4147-A177-3AD203B41FA5}">
                      <a16:colId xmlns:a16="http://schemas.microsoft.com/office/drawing/2014/main" val="20009"/>
                    </a:ext>
                  </a:extLst>
                </a:gridCol>
                <a:gridCol w="682826">
                  <a:extLst>
                    <a:ext uri="{9D8B030D-6E8A-4147-A177-3AD203B41FA5}">
                      <a16:colId xmlns:a16="http://schemas.microsoft.com/office/drawing/2014/main" val="20010"/>
                    </a:ext>
                  </a:extLst>
                </a:gridCol>
              </a:tblGrid>
              <a:tr h="154600">
                <a:tc gridSpan="11">
                  <a:txBody>
                    <a:bodyPr/>
                    <a:lstStyle/>
                    <a:p>
                      <a:pPr marL="0" marR="0" lvl="0" indent="0" algn="l" rtl="0">
                        <a:lnSpc>
                          <a:spcPct val="100000"/>
                        </a:lnSpc>
                        <a:spcBef>
                          <a:spcPts val="0"/>
                        </a:spcBef>
                        <a:spcAft>
                          <a:spcPts val="0"/>
                        </a:spcAft>
                        <a:buNone/>
                      </a:pPr>
                      <a:r>
                        <a:rPr lang="en-US" sz="900" b="1" u="none" strike="noStrike" cap="none">
                          <a:latin typeface="Arial" panose="020B0604020202020204" pitchFamily="34" charset="0"/>
                          <a:cs typeface="Arial" panose="020B0604020202020204" pitchFamily="34" charset="0"/>
                        </a:rPr>
                        <a:t>No. at Risk</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4600">
                <a:tc>
                  <a:txBody>
                    <a:bodyPr/>
                    <a:lstStyle/>
                    <a:p>
                      <a:pPr marL="0" marR="0" lvl="0" indent="0" algn="l" rtl="0">
                        <a:lnSpc>
                          <a:spcPct val="100000"/>
                        </a:lnSpc>
                        <a:spcBef>
                          <a:spcPts val="0"/>
                        </a:spcBef>
                        <a:spcAft>
                          <a:spcPts val="0"/>
                        </a:spcAft>
                        <a:buNone/>
                      </a:pPr>
                      <a:r>
                        <a:rPr lang="en-US" sz="900" b="1" u="none" strike="noStrike" cap="none">
                          <a:latin typeface="Arial" panose="020B0604020202020204" pitchFamily="34" charset="0"/>
                          <a:cs typeface="Arial" panose="020B0604020202020204" pitchFamily="34" charset="0"/>
                        </a:rPr>
                        <a:t>Zanubrutinib</a:t>
                      </a:r>
                      <a:endParaRPr sz="1100" b="1">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204</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197</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194</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190</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187</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114</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40</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9</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0</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0</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54600">
                <a:tc>
                  <a:txBody>
                    <a:bodyPr/>
                    <a:lstStyle/>
                    <a:p>
                      <a:pPr marL="0" marR="0" lvl="0" indent="0" algn="l" rtl="0">
                        <a:lnSpc>
                          <a:spcPct val="100000"/>
                        </a:lnSpc>
                        <a:spcBef>
                          <a:spcPts val="0"/>
                        </a:spcBef>
                        <a:spcAft>
                          <a:spcPts val="0"/>
                        </a:spcAft>
                        <a:buNone/>
                      </a:pPr>
                      <a:r>
                        <a:rPr lang="en-US" sz="900" b="1" u="none" strike="noStrike" cap="none">
                          <a:latin typeface="Arial" panose="020B0604020202020204" pitchFamily="34" charset="0"/>
                          <a:cs typeface="Arial" panose="020B0604020202020204" pitchFamily="34" charset="0"/>
                        </a:rPr>
                        <a:t>Ibrutinib</a:t>
                      </a:r>
                      <a:endParaRPr sz="1100" b="1">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207</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190</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179</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168</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160</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91</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26</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3</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3</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a:latin typeface="Arial" panose="020B0604020202020204" pitchFamily="34" charset="0"/>
                          <a:cs typeface="Arial" panose="020B0604020202020204" pitchFamily="34" charset="0"/>
                        </a:rPr>
                        <a:t>0</a:t>
                      </a:r>
                      <a:endParaRPr sz="110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00660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F8758-67A4-AF38-B469-1B6D5792552E}"/>
              </a:ext>
            </a:extLst>
          </p:cNvPr>
          <p:cNvSpPr>
            <a:spLocks noGrp="1"/>
          </p:cNvSpPr>
          <p:nvPr>
            <p:ph type="title"/>
          </p:nvPr>
        </p:nvSpPr>
        <p:spPr/>
        <p:txBody>
          <a:bodyPr>
            <a:noAutofit/>
          </a:bodyPr>
          <a:lstStyle/>
          <a:p>
            <a:r>
              <a:rPr lang="en-US" sz="2400"/>
              <a:t>Sequential Use of Acalabrutinib in Patients with </a:t>
            </a:r>
            <a:br>
              <a:rPr lang="en-US" sz="2400"/>
            </a:br>
            <a:r>
              <a:rPr lang="en-US" sz="2400"/>
              <a:t>Ibrutinib Intolerance Is an Effective and Safe Option</a:t>
            </a:r>
          </a:p>
        </p:txBody>
      </p:sp>
      <p:sp>
        <p:nvSpPr>
          <p:cNvPr id="3" name="Text Placeholder 2">
            <a:extLst>
              <a:ext uri="{FF2B5EF4-FFF2-40B4-BE49-F238E27FC236}">
                <a16:creationId xmlns:a16="http://schemas.microsoft.com/office/drawing/2014/main" id="{D3EDAA97-D7FB-67B5-0D50-DDBF68AA252B}"/>
              </a:ext>
            </a:extLst>
          </p:cNvPr>
          <p:cNvSpPr>
            <a:spLocks noGrp="1"/>
          </p:cNvSpPr>
          <p:nvPr>
            <p:ph type="body" sz="quarter" idx="10"/>
          </p:nvPr>
        </p:nvSpPr>
        <p:spPr/>
        <p:txBody>
          <a:bodyPr anchor="b"/>
          <a:lstStyle/>
          <a:p>
            <a:pPr defTabSz="914378">
              <a:lnSpc>
                <a:spcPct val="100000"/>
              </a:lnSpc>
              <a:spcBef>
                <a:spcPts val="0"/>
              </a:spcBef>
              <a:buClr>
                <a:srgbClr val="000000"/>
              </a:buClr>
              <a:buSzPts val="1400"/>
              <a:defRPr/>
            </a:pPr>
            <a:r>
              <a:rPr lang="en-US" kern="0" baseline="30000" err="1">
                <a:solidFill>
                  <a:schemeClr val="tx1"/>
                </a:solidFill>
                <a:sym typeface="Arial"/>
              </a:rPr>
              <a:t>a</a:t>
            </a:r>
            <a:r>
              <a:rPr lang="en-US" kern="0" err="1">
                <a:solidFill>
                  <a:schemeClr val="tx1"/>
                </a:solidFill>
                <a:sym typeface="Arial"/>
              </a:rPr>
              <a:t>Among</a:t>
            </a:r>
            <a:r>
              <a:rPr lang="en-US" kern="0">
                <a:solidFill>
                  <a:schemeClr val="tx1"/>
                </a:solidFill>
                <a:sym typeface="Arial"/>
              </a:rPr>
              <a:t> 60 patients meeting the study enrollment criteria, 41 patients had a medical history of ≥ 1 (43 events in total) of the following categories of ibrutinib-intolerance events: AF, diarrhea, rash, bleeding, or arthralgia. </a:t>
            </a:r>
            <a:r>
              <a:rPr lang="en-US" kern="0" baseline="30000">
                <a:solidFill>
                  <a:schemeClr val="tx1"/>
                </a:solidFill>
                <a:sym typeface="Arial"/>
              </a:rPr>
              <a:t>b</a:t>
            </a:r>
            <a:r>
              <a:rPr lang="en-US" kern="0">
                <a:solidFill>
                  <a:schemeClr val="tx1"/>
                </a:solidFill>
                <a:sym typeface="Arial"/>
              </a:rPr>
              <a:t> Includes patients with atrial flutter (n = 2). </a:t>
            </a:r>
            <a:r>
              <a:rPr lang="en-US" kern="0" baseline="30000">
                <a:solidFill>
                  <a:schemeClr val="tx1"/>
                </a:solidFill>
                <a:sym typeface="Arial"/>
              </a:rPr>
              <a:t>c</a:t>
            </a:r>
            <a:r>
              <a:rPr lang="en-US" kern="0">
                <a:solidFill>
                  <a:schemeClr val="tx1"/>
                </a:solidFill>
                <a:sym typeface="Arial"/>
              </a:rPr>
              <a:t> Events categorized as bleeding included ecchymosis, hemorrhage, epistaxis, contusion, hematuria, and subdural hematoma. </a:t>
            </a:r>
            <a:r>
              <a:rPr lang="en-US" kern="0" baseline="30000">
                <a:solidFill>
                  <a:schemeClr val="tx1"/>
                </a:solidFill>
                <a:sym typeface="Arial"/>
              </a:rPr>
              <a:t>d</a:t>
            </a:r>
            <a:r>
              <a:rPr lang="en-US" kern="0">
                <a:solidFill>
                  <a:schemeClr val="tx1"/>
                </a:solidFill>
                <a:sym typeface="Arial"/>
              </a:rPr>
              <a:t> All but 1 patient experienced a different type of bleeding event </a:t>
            </a:r>
            <a:br>
              <a:rPr lang="en-US" kern="0">
                <a:solidFill>
                  <a:schemeClr val="tx1"/>
                </a:solidFill>
                <a:sym typeface="Arial"/>
              </a:rPr>
            </a:br>
            <a:r>
              <a:rPr lang="en-US" kern="0">
                <a:solidFill>
                  <a:schemeClr val="tx1"/>
                </a:solidFill>
                <a:sym typeface="Arial"/>
              </a:rPr>
              <a:t>with acalabrutinib compared with ibrutinib treatment. </a:t>
            </a:r>
            <a:r>
              <a:rPr lang="en-US" kern="0" baseline="30000">
                <a:solidFill>
                  <a:schemeClr val="tx1"/>
                </a:solidFill>
                <a:sym typeface="Arial"/>
              </a:rPr>
              <a:t>e</a:t>
            </a:r>
            <a:r>
              <a:rPr lang="en-US" kern="0">
                <a:solidFill>
                  <a:schemeClr val="tx1"/>
                </a:solidFill>
                <a:sym typeface="Arial"/>
              </a:rPr>
              <a:t> Includes 1 patient with arthritis.</a:t>
            </a:r>
          </a:p>
          <a:p>
            <a:pPr defTabSz="914378">
              <a:lnSpc>
                <a:spcPct val="100000"/>
              </a:lnSpc>
              <a:spcBef>
                <a:spcPts val="0"/>
              </a:spcBef>
              <a:buClr>
                <a:srgbClr val="000000"/>
              </a:buClr>
              <a:buSzPts val="1400"/>
              <a:defRPr/>
            </a:pPr>
            <a:endParaRPr lang="en-US" kern="0">
              <a:solidFill>
                <a:schemeClr val="tx1"/>
              </a:solidFill>
              <a:sym typeface="Arial"/>
            </a:endParaRPr>
          </a:p>
          <a:p>
            <a:pPr defTabSz="914378">
              <a:lnSpc>
                <a:spcPct val="100000"/>
              </a:lnSpc>
              <a:spcBef>
                <a:spcPts val="0"/>
              </a:spcBef>
              <a:buClr>
                <a:srgbClr val="000000"/>
              </a:buClr>
              <a:buSzPts val="1400"/>
              <a:defRPr/>
            </a:pPr>
            <a:r>
              <a:rPr lang="da-DK" kern="0">
                <a:solidFill>
                  <a:schemeClr val="accent6"/>
                </a:solidFill>
                <a:sym typeface="Arial"/>
              </a:rPr>
              <a:t>Rogers KA, et al. </a:t>
            </a:r>
            <a:r>
              <a:rPr lang="da-DK" i="1" kern="0" err="1">
                <a:solidFill>
                  <a:schemeClr val="accent6"/>
                </a:solidFill>
                <a:sym typeface="Arial"/>
              </a:rPr>
              <a:t>Haematologica</a:t>
            </a:r>
            <a:r>
              <a:rPr lang="da-DK" kern="0">
                <a:solidFill>
                  <a:schemeClr val="accent6"/>
                </a:solidFill>
                <a:sym typeface="Arial"/>
              </a:rPr>
              <a:t>. </a:t>
            </a:r>
            <a:r>
              <a:rPr lang="en-US" kern="0">
                <a:solidFill>
                  <a:schemeClr val="accent6"/>
                </a:solidFill>
                <a:sym typeface="Arial"/>
              </a:rPr>
              <a:t>2021;106(9):2364-2373.</a:t>
            </a:r>
          </a:p>
        </p:txBody>
      </p:sp>
      <p:graphicFrame>
        <p:nvGraphicFramePr>
          <p:cNvPr id="4" name="Table 3">
            <a:extLst>
              <a:ext uri="{FF2B5EF4-FFF2-40B4-BE49-F238E27FC236}">
                <a16:creationId xmlns:a16="http://schemas.microsoft.com/office/drawing/2014/main" id="{0F9E422C-29B7-883F-907E-CF7FFB656EDF}"/>
              </a:ext>
            </a:extLst>
          </p:cNvPr>
          <p:cNvGraphicFramePr>
            <a:graphicFrameLocks noGrp="1"/>
          </p:cNvGraphicFramePr>
          <p:nvPr>
            <p:extLst>
              <p:ext uri="{D42A27DB-BD31-4B8C-83A1-F6EECF244321}">
                <p14:modId xmlns:p14="http://schemas.microsoft.com/office/powerpoint/2010/main" val="402957954"/>
              </p:ext>
            </p:extLst>
          </p:nvPr>
        </p:nvGraphicFramePr>
        <p:xfrm>
          <a:off x="304801" y="1250066"/>
          <a:ext cx="8430827" cy="2651186"/>
        </p:xfrm>
        <a:graphic>
          <a:graphicData uri="http://schemas.openxmlformats.org/drawingml/2006/table">
            <a:tbl>
              <a:tblPr firstRow="1" firstCol="1" bandRow="1">
                <a:tableStyleId>{21E4AEA4-8DFA-4A89-87EB-49C32662AFE0}</a:tableStyleId>
              </a:tblPr>
              <a:tblGrid>
                <a:gridCol w="1381759">
                  <a:extLst>
                    <a:ext uri="{9D8B030D-6E8A-4147-A177-3AD203B41FA5}">
                      <a16:colId xmlns:a16="http://schemas.microsoft.com/office/drawing/2014/main" val="20000"/>
                    </a:ext>
                  </a:extLst>
                </a:gridCol>
                <a:gridCol w="2250092">
                  <a:extLst>
                    <a:ext uri="{9D8B030D-6E8A-4147-A177-3AD203B41FA5}">
                      <a16:colId xmlns:a16="http://schemas.microsoft.com/office/drawing/2014/main" val="20001"/>
                    </a:ext>
                  </a:extLst>
                </a:gridCol>
                <a:gridCol w="1162233">
                  <a:extLst>
                    <a:ext uri="{9D8B030D-6E8A-4147-A177-3AD203B41FA5}">
                      <a16:colId xmlns:a16="http://schemas.microsoft.com/office/drawing/2014/main" val="20002"/>
                    </a:ext>
                  </a:extLst>
                </a:gridCol>
                <a:gridCol w="1181286">
                  <a:extLst>
                    <a:ext uri="{9D8B030D-6E8A-4147-A177-3AD203B41FA5}">
                      <a16:colId xmlns:a16="http://schemas.microsoft.com/office/drawing/2014/main" val="20003"/>
                    </a:ext>
                  </a:extLst>
                </a:gridCol>
                <a:gridCol w="1050319">
                  <a:extLst>
                    <a:ext uri="{9D8B030D-6E8A-4147-A177-3AD203B41FA5}">
                      <a16:colId xmlns:a16="http://schemas.microsoft.com/office/drawing/2014/main" val="20004"/>
                    </a:ext>
                  </a:extLst>
                </a:gridCol>
                <a:gridCol w="1405138">
                  <a:extLst>
                    <a:ext uri="{9D8B030D-6E8A-4147-A177-3AD203B41FA5}">
                      <a16:colId xmlns:a16="http://schemas.microsoft.com/office/drawing/2014/main" val="20005"/>
                    </a:ext>
                  </a:extLst>
                </a:gridCol>
              </a:tblGrid>
              <a:tr h="305906">
                <a:tc rowSpan="2">
                  <a:txBody>
                    <a:bodyPr/>
                    <a:lstStyle/>
                    <a:p>
                      <a:r>
                        <a:rPr lang="en-US" sz="1400">
                          <a:solidFill>
                            <a:schemeClr val="tx1"/>
                          </a:solidFill>
                        </a:rPr>
                        <a:t>AE</a:t>
                      </a:r>
                      <a:endParaRPr lang="en-US" sz="1400">
                        <a:solidFill>
                          <a:schemeClr val="tx1"/>
                        </a:solidFill>
                        <a:latin typeface="Arial" panose="020B0604020202020204" pitchFamily="34" charset="0"/>
                        <a:cs typeface="Arial" panose="020B0604020202020204" pitchFamily="34" charset="0"/>
                      </a:endParaRPr>
                    </a:p>
                  </a:txBody>
                  <a:tcPr anchor="ctr"/>
                </a:tc>
                <a:tc rowSpan="2">
                  <a:txBody>
                    <a:bodyPr/>
                    <a:lstStyle/>
                    <a:p>
                      <a:pPr algn="ctr"/>
                      <a:r>
                        <a:rPr lang="en-US" sz="1400">
                          <a:solidFill>
                            <a:schemeClr val="tx1"/>
                          </a:solidFill>
                        </a:rPr>
                        <a:t>No. of Patients With Ibrutinib</a:t>
                      </a:r>
                      <a:r>
                        <a:rPr lang="en-US" sz="1400" baseline="0">
                          <a:solidFill>
                            <a:schemeClr val="tx1"/>
                          </a:solidFill>
                        </a:rPr>
                        <a:t> </a:t>
                      </a:r>
                      <a:r>
                        <a:rPr lang="en-US" sz="1400" baseline="0" err="1">
                          <a:solidFill>
                            <a:schemeClr val="tx1"/>
                          </a:solidFill>
                        </a:rPr>
                        <a:t>Intolerance</a:t>
                      </a:r>
                      <a:r>
                        <a:rPr lang="en-US" sz="1400" baseline="30000" err="1">
                          <a:solidFill>
                            <a:schemeClr val="tx1"/>
                          </a:solidFill>
                        </a:rPr>
                        <a:t>a</a:t>
                      </a:r>
                      <a:endParaRPr lang="en-US" sz="1400" baseline="30000">
                        <a:solidFill>
                          <a:schemeClr val="tx1"/>
                        </a:solidFill>
                        <a:latin typeface="Arial" panose="020B0604020202020204" pitchFamily="34" charset="0"/>
                        <a:cs typeface="Arial" panose="020B0604020202020204" pitchFamily="34" charset="0"/>
                      </a:endParaRPr>
                    </a:p>
                  </a:txBody>
                  <a:tcPr anchor="ctr"/>
                </a:tc>
                <a:tc gridSpan="4">
                  <a:txBody>
                    <a:bodyPr/>
                    <a:lstStyle/>
                    <a:p>
                      <a:pPr algn="ctr"/>
                      <a:r>
                        <a:rPr lang="en-US" sz="1400" b="1">
                          <a:solidFill>
                            <a:schemeClr val="tx1"/>
                          </a:solidFill>
                        </a:rPr>
                        <a:t>Acalabrutinib Experience</a:t>
                      </a:r>
                      <a:r>
                        <a:rPr lang="en-US" sz="1400" b="1" baseline="0">
                          <a:solidFill>
                            <a:schemeClr val="tx1"/>
                          </a:solidFill>
                        </a:rPr>
                        <a:t> for Same Patients, n</a:t>
                      </a:r>
                      <a:endParaRPr lang="en-US" sz="1400" b="1">
                        <a:solidFill>
                          <a:schemeClr val="tx1"/>
                        </a:solidFill>
                        <a:latin typeface="Arial" panose="020B0604020202020204" pitchFamily="34" charset="0"/>
                        <a:cs typeface="Arial" panose="020B0604020202020204" pitchFamily="34" charset="0"/>
                      </a:endParaRPr>
                    </a:p>
                  </a:txBody>
                  <a:tcPr anchor="ctr"/>
                </a:tc>
                <a:tc hMerge="1">
                  <a:txBody>
                    <a:bodyPr/>
                    <a:lstStyle/>
                    <a:p>
                      <a:endParaRPr lang="en-US" sz="1400"/>
                    </a:p>
                  </a:txBody>
                  <a:tcPr/>
                </a:tc>
                <a:tc hMerge="1">
                  <a:txBody>
                    <a:bodyPr/>
                    <a:lstStyle/>
                    <a:p>
                      <a:endParaRPr lang="en-US" sz="1400"/>
                    </a:p>
                  </a:txBody>
                  <a:tcPr/>
                </a:tc>
                <a:tc hMerge="1">
                  <a:txBody>
                    <a:bodyPr/>
                    <a:lstStyle/>
                    <a:p>
                      <a:endParaRPr lang="en-US" sz="1400"/>
                    </a:p>
                  </a:txBody>
                  <a:tcPr/>
                </a:tc>
                <a:extLst>
                  <a:ext uri="{0D108BD9-81ED-4DB2-BD59-A6C34878D82A}">
                    <a16:rowId xmlns:a16="http://schemas.microsoft.com/office/drawing/2014/main" val="10000"/>
                  </a:ext>
                </a:extLst>
              </a:tr>
              <a:tr h="509844">
                <a:tc vMerge="1">
                  <a:txBody>
                    <a:bodyPr/>
                    <a:lstStyle/>
                    <a:p>
                      <a:endParaRPr lang="en-US" sz="1400"/>
                    </a:p>
                  </a:txBody>
                  <a:tcPr/>
                </a:tc>
                <a:tc vMerge="1">
                  <a:txBody>
                    <a:bodyPr/>
                    <a:lstStyle/>
                    <a:p>
                      <a:endParaRPr lang="en-US" sz="1400"/>
                    </a:p>
                  </a:txBody>
                  <a:tcPr/>
                </a:tc>
                <a:tc>
                  <a:txBody>
                    <a:bodyPr/>
                    <a:lstStyle/>
                    <a:p>
                      <a:pPr algn="ctr"/>
                      <a:r>
                        <a:rPr lang="en-US" sz="1200" b="1">
                          <a:solidFill>
                            <a:schemeClr val="tx1"/>
                          </a:solidFill>
                        </a:rPr>
                        <a:t>Total</a:t>
                      </a:r>
                      <a:endParaRPr lang="en-US" sz="12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b="1">
                          <a:solidFill>
                            <a:schemeClr val="tx1"/>
                          </a:solidFill>
                        </a:rPr>
                        <a:t>Lower Grade</a:t>
                      </a:r>
                      <a:endParaRPr lang="en-US" sz="12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b="1">
                          <a:solidFill>
                            <a:schemeClr val="tx1"/>
                          </a:solidFill>
                        </a:rPr>
                        <a:t>Same Grade</a:t>
                      </a:r>
                      <a:endParaRPr lang="en-US" sz="12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b="1">
                          <a:solidFill>
                            <a:schemeClr val="tx1"/>
                          </a:solidFill>
                        </a:rPr>
                        <a:t>Higher Grade</a:t>
                      </a:r>
                      <a:endParaRPr lang="en-US" sz="12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05906">
                <a:tc>
                  <a:txBody>
                    <a:bodyPr/>
                    <a:lstStyle/>
                    <a:p>
                      <a:r>
                        <a:rPr lang="en-US" sz="1200" b="1">
                          <a:solidFill>
                            <a:schemeClr val="tx1"/>
                          </a:solidFill>
                        </a:rPr>
                        <a:t>Atrial fibrillation</a:t>
                      </a:r>
                      <a:endParaRPr lang="en-US" sz="12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16</a:t>
                      </a:r>
                      <a:r>
                        <a:rPr lang="en-US" sz="1200" baseline="30000">
                          <a:solidFill>
                            <a:schemeClr val="tx1"/>
                          </a:solidFill>
                        </a:rPr>
                        <a:t>b</a:t>
                      </a:r>
                      <a:endParaRPr lang="en-US" sz="1200" baseline="300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2</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2</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0</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0</a:t>
                      </a:r>
                      <a:endParaRPr lang="en-US" sz="12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305906">
                <a:tc>
                  <a:txBody>
                    <a:bodyPr/>
                    <a:lstStyle/>
                    <a:p>
                      <a:r>
                        <a:rPr lang="en-US" sz="1200" b="1">
                          <a:solidFill>
                            <a:schemeClr val="tx1"/>
                          </a:solidFill>
                        </a:rPr>
                        <a:t>Diarrhea</a:t>
                      </a:r>
                      <a:endParaRPr lang="en-US" sz="12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7</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5</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3</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2</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0</a:t>
                      </a:r>
                      <a:endParaRPr lang="en-US" sz="12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305906">
                <a:tc>
                  <a:txBody>
                    <a:bodyPr/>
                    <a:lstStyle/>
                    <a:p>
                      <a:r>
                        <a:rPr lang="en-US" sz="1200" b="1">
                          <a:solidFill>
                            <a:schemeClr val="tx1"/>
                          </a:solidFill>
                        </a:rPr>
                        <a:t>Rash</a:t>
                      </a:r>
                      <a:endParaRPr lang="en-US" sz="12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7</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3</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3</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0</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0</a:t>
                      </a:r>
                      <a:endParaRPr lang="en-US" sz="12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305906">
                <a:tc>
                  <a:txBody>
                    <a:bodyPr/>
                    <a:lstStyle/>
                    <a:p>
                      <a:r>
                        <a:rPr lang="en-US" sz="1200" b="1">
                          <a:solidFill>
                            <a:schemeClr val="tx1"/>
                          </a:solidFill>
                        </a:rPr>
                        <a:t>Bleeding</a:t>
                      </a:r>
                      <a:r>
                        <a:rPr lang="en-US" sz="1200" b="1" baseline="30000">
                          <a:solidFill>
                            <a:schemeClr val="tx1"/>
                          </a:solidFill>
                        </a:rPr>
                        <a:t>c,d</a:t>
                      </a:r>
                      <a:endParaRPr lang="en-US" sz="1200" b="1" baseline="300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6</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5</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3</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2</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0</a:t>
                      </a:r>
                      <a:endParaRPr lang="en-US" sz="12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305906">
                <a:tc>
                  <a:txBody>
                    <a:bodyPr/>
                    <a:lstStyle/>
                    <a:p>
                      <a:r>
                        <a:rPr lang="en-US" sz="1200" b="1">
                          <a:solidFill>
                            <a:schemeClr val="tx1"/>
                          </a:solidFill>
                        </a:rPr>
                        <a:t>Arthralgia</a:t>
                      </a:r>
                      <a:endParaRPr lang="en-US" sz="12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7</a:t>
                      </a:r>
                      <a:r>
                        <a:rPr lang="en-US" sz="1200" baseline="30000">
                          <a:solidFill>
                            <a:schemeClr val="tx1"/>
                          </a:solidFill>
                        </a:rPr>
                        <a:t>e</a:t>
                      </a:r>
                      <a:endParaRPr lang="en-US" sz="1200" baseline="300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2</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1</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1</a:t>
                      </a:r>
                      <a:endParaRPr 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rPr>
                        <a:t>0</a:t>
                      </a:r>
                      <a:endParaRPr lang="en-US" sz="12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305906">
                <a:tc>
                  <a:txBody>
                    <a:bodyPr/>
                    <a:lstStyle/>
                    <a:p>
                      <a:r>
                        <a:rPr lang="en-US" sz="1200" b="1">
                          <a:solidFill>
                            <a:schemeClr val="tx1"/>
                          </a:solidFill>
                        </a:rPr>
                        <a:t>Total</a:t>
                      </a:r>
                      <a:endParaRPr lang="en-US" sz="12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effectLst/>
                        </a:rPr>
                        <a:t>41</a:t>
                      </a:r>
                      <a:endParaRPr lang="en-US" sz="1200">
                        <a:solidFill>
                          <a:schemeClr val="tx1"/>
                        </a:solidFill>
                        <a:effectLst/>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effectLst/>
                        </a:rPr>
                        <a:t>24</a:t>
                      </a:r>
                      <a:endParaRPr lang="en-US" sz="1200">
                        <a:solidFill>
                          <a:schemeClr val="tx1"/>
                        </a:solidFill>
                        <a:effectLst/>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effectLst/>
                        </a:rPr>
                        <a:t>18</a:t>
                      </a:r>
                      <a:endParaRPr lang="en-US" sz="1200">
                        <a:solidFill>
                          <a:schemeClr val="tx1"/>
                        </a:solidFill>
                        <a:effectLst/>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effectLst/>
                        </a:rPr>
                        <a:t>6</a:t>
                      </a:r>
                      <a:endParaRPr lang="en-US" sz="1200">
                        <a:solidFill>
                          <a:schemeClr val="tx1"/>
                        </a:solidFill>
                        <a:effectLst/>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1"/>
                          </a:solidFill>
                          <a:effectLst/>
                        </a:rPr>
                        <a:t>1</a:t>
                      </a:r>
                      <a:endParaRPr lang="en-US" sz="1200">
                        <a:solidFill>
                          <a:schemeClr val="tx1"/>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5748515"/>
                  </a:ext>
                </a:extLst>
              </a:tr>
            </a:tbl>
          </a:graphicData>
        </a:graphic>
      </p:graphicFrame>
    </p:spTree>
    <p:extLst>
      <p:ext uri="{BB962C8B-B14F-4D97-AF65-F5344CB8AC3E}">
        <p14:creationId xmlns:p14="http://schemas.microsoft.com/office/powerpoint/2010/main" val="3450019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B85E-5B6F-6E30-9231-BB15EDAB4E62}"/>
              </a:ext>
            </a:extLst>
          </p:cNvPr>
          <p:cNvSpPr>
            <a:spLocks noGrp="1"/>
          </p:cNvSpPr>
          <p:nvPr>
            <p:ph type="ctrTitle"/>
          </p:nvPr>
        </p:nvSpPr>
        <p:spPr/>
        <p:txBody>
          <a:bodyPr>
            <a:normAutofit fontScale="90000"/>
          </a:bodyPr>
          <a:lstStyle/>
          <a:p>
            <a:r>
              <a:rPr lang="en-US"/>
              <a:t>Zanubrutinib:</a:t>
            </a:r>
            <a:br>
              <a:rPr lang="en-US"/>
            </a:br>
            <a:r>
              <a:rPr lang="en-US"/>
              <a:t>BTK Inhibitor Intolerance</a:t>
            </a:r>
          </a:p>
        </p:txBody>
      </p:sp>
      <p:sp>
        <p:nvSpPr>
          <p:cNvPr id="3" name="Content Placeholder 2">
            <a:extLst>
              <a:ext uri="{FF2B5EF4-FFF2-40B4-BE49-F238E27FC236}">
                <a16:creationId xmlns:a16="http://schemas.microsoft.com/office/drawing/2014/main" id="{CEB8C19C-A0D9-8BD4-F657-0D7A055E482B}"/>
              </a:ext>
            </a:extLst>
          </p:cNvPr>
          <p:cNvSpPr>
            <a:spLocks noGrp="1"/>
          </p:cNvSpPr>
          <p:nvPr>
            <p:ph idx="1"/>
          </p:nvPr>
        </p:nvSpPr>
        <p:spPr>
          <a:xfrm>
            <a:off x="254000" y="1143000"/>
            <a:ext cx="4561840" cy="3746500"/>
          </a:xfrm>
        </p:spPr>
        <p:txBody>
          <a:bodyPr>
            <a:normAutofit/>
          </a:bodyPr>
          <a:lstStyle/>
          <a:p>
            <a:pPr lvl="0"/>
            <a:r>
              <a:rPr lang="en-US" sz="1600">
                <a:sym typeface="Arial"/>
              </a:rPr>
              <a:t>Prior evidence has shown that </a:t>
            </a:r>
            <a:r>
              <a:rPr lang="en-US" sz="1600" err="1">
                <a:sym typeface="Arial"/>
              </a:rPr>
              <a:t>zanubrutinib</a:t>
            </a:r>
            <a:r>
              <a:rPr lang="en-US" sz="1600">
                <a:sym typeface="Arial"/>
              </a:rPr>
              <a:t> was effective in B-cell cancer patients intolerant of ibrutinib or acalabrutinib</a:t>
            </a:r>
            <a:r>
              <a:rPr lang="en-US" sz="1600" baseline="30000">
                <a:sym typeface="Arial"/>
              </a:rPr>
              <a:t>1</a:t>
            </a:r>
          </a:p>
          <a:p>
            <a:pPr lvl="0"/>
            <a:r>
              <a:rPr lang="en-US" sz="1600">
                <a:sym typeface="Arial"/>
              </a:rPr>
              <a:t>For example, of 87 ibrutinib-intolerant events, 72 intolerant events (83%) did not recur </a:t>
            </a:r>
          </a:p>
          <a:p>
            <a:pPr lvl="0"/>
            <a:r>
              <a:rPr lang="en-US" sz="1600">
                <a:sym typeface="Arial"/>
              </a:rPr>
              <a:t>Disease was controlled in 13 (93%) of 14 efficacy-evaluable patients treated with zanubrutinib, and 11 (65%) did not experience any recurrence of prior intolerance events</a:t>
            </a:r>
          </a:p>
          <a:p>
            <a:endParaRPr lang="en-US" sz="1200"/>
          </a:p>
        </p:txBody>
      </p:sp>
      <p:sp>
        <p:nvSpPr>
          <p:cNvPr id="4" name="Text Placeholder 3">
            <a:extLst>
              <a:ext uri="{FF2B5EF4-FFF2-40B4-BE49-F238E27FC236}">
                <a16:creationId xmlns:a16="http://schemas.microsoft.com/office/drawing/2014/main" id="{281FFF7E-F5CE-1C81-69BA-D44AA06D9EAA}"/>
              </a:ext>
            </a:extLst>
          </p:cNvPr>
          <p:cNvSpPr>
            <a:spLocks noGrp="1"/>
          </p:cNvSpPr>
          <p:nvPr>
            <p:ph type="body" sz="quarter" idx="10"/>
          </p:nvPr>
        </p:nvSpPr>
        <p:spPr/>
        <p:txBody>
          <a:bodyPr anchor="b"/>
          <a:lstStyle/>
          <a:p>
            <a:pPr defTabSz="914378">
              <a:lnSpc>
                <a:spcPct val="100000"/>
              </a:lnSpc>
              <a:spcAft>
                <a:spcPts val="600"/>
              </a:spcAft>
              <a:buClr>
                <a:srgbClr val="000000"/>
              </a:buClr>
              <a:buSzPts val="1400"/>
              <a:defRPr/>
            </a:pPr>
            <a:r>
              <a:rPr lang="en-US" sz="900" kern="0" baseline="30000" err="1">
                <a:solidFill>
                  <a:schemeClr val="accent6"/>
                </a:solidFill>
                <a:sym typeface="Arial"/>
              </a:rPr>
              <a:t>a</a:t>
            </a:r>
            <a:r>
              <a:rPr lang="en-US" sz="900" kern="0" err="1">
                <a:solidFill>
                  <a:schemeClr val="accent6"/>
                </a:solidFill>
                <a:sym typeface="Arial"/>
              </a:rPr>
              <a:t>No</a:t>
            </a:r>
            <a:r>
              <a:rPr lang="en-US" sz="900" kern="0">
                <a:solidFill>
                  <a:schemeClr val="accent6"/>
                </a:solidFill>
                <a:sym typeface="Arial"/>
              </a:rPr>
              <a:t> intolerance AEs recurred at a higher grade. </a:t>
            </a:r>
            <a:r>
              <a:rPr lang="en-US" sz="900">
                <a:solidFill>
                  <a:schemeClr val="accent6"/>
                </a:solidFill>
                <a:ea typeface="Calibri" panose="020F0502020204030204" pitchFamily="34" charset="0"/>
              </a:rPr>
              <a:t>ASH, American Society of Hematology;</a:t>
            </a:r>
            <a:endParaRPr lang="en-US" sz="900"/>
          </a:p>
          <a:p>
            <a:pPr defTabSz="914378">
              <a:lnSpc>
                <a:spcPct val="100000"/>
              </a:lnSpc>
              <a:spcAft>
                <a:spcPts val="600"/>
              </a:spcAft>
              <a:buClr>
                <a:srgbClr val="000000"/>
              </a:buClr>
              <a:buSzPts val="1400"/>
              <a:defRPr/>
            </a:pPr>
            <a:r>
              <a:rPr lang="en-US" sz="900" kern="0">
                <a:solidFill>
                  <a:schemeClr val="accent6"/>
                </a:solidFill>
                <a:sym typeface="Arial"/>
              </a:rPr>
              <a:t>1. </a:t>
            </a:r>
            <a:r>
              <a:rPr lang="en-US" sz="900" kern="0" err="1">
                <a:solidFill>
                  <a:schemeClr val="accent6"/>
                </a:solidFill>
                <a:sym typeface="Arial"/>
              </a:rPr>
              <a:t>Shadman</a:t>
            </a:r>
            <a:r>
              <a:rPr lang="en-US" sz="900" kern="0">
                <a:solidFill>
                  <a:schemeClr val="accent6"/>
                </a:solidFill>
                <a:sym typeface="Arial"/>
              </a:rPr>
              <a:t> M, et al. ASCO 2021. Abstract e19506. 2. </a:t>
            </a:r>
            <a:r>
              <a:rPr lang="en-US" sz="900" kern="0" err="1">
                <a:solidFill>
                  <a:schemeClr val="accent6"/>
                </a:solidFill>
                <a:sym typeface="Arial"/>
              </a:rPr>
              <a:t>Shadman</a:t>
            </a:r>
            <a:r>
              <a:rPr lang="en-US" sz="900" kern="0">
                <a:solidFill>
                  <a:schemeClr val="accent6"/>
                </a:solidFill>
                <a:sym typeface="Arial"/>
              </a:rPr>
              <a:t> M, et al. ASH 2022. Abstract 1587.</a:t>
            </a:r>
            <a:r>
              <a:rPr lang="en-US" sz="900">
                <a:solidFill>
                  <a:schemeClr val="accent6"/>
                </a:solidFill>
                <a:ea typeface="Calibri" panose="020F0502020204030204" pitchFamily="34" charset="0"/>
              </a:rPr>
              <a:t> </a:t>
            </a:r>
          </a:p>
        </p:txBody>
      </p:sp>
      <p:sp>
        <p:nvSpPr>
          <p:cNvPr id="6" name="TextBox 5">
            <a:extLst>
              <a:ext uri="{FF2B5EF4-FFF2-40B4-BE49-F238E27FC236}">
                <a16:creationId xmlns:a16="http://schemas.microsoft.com/office/drawing/2014/main" id="{0F65BB38-4873-AB0E-FFE7-F2E093BEEF9B}"/>
              </a:ext>
            </a:extLst>
          </p:cNvPr>
          <p:cNvSpPr txBox="1"/>
          <p:nvPr/>
        </p:nvSpPr>
        <p:spPr>
          <a:xfrm>
            <a:off x="567221" y="3702625"/>
            <a:ext cx="3886200" cy="923330"/>
          </a:xfrm>
          <a:prstGeom prst="rect">
            <a:avLst/>
          </a:prstGeom>
          <a:solidFill>
            <a:schemeClr val="tx2"/>
          </a:solidFill>
        </p:spPr>
        <p:txBody>
          <a:bodyPr wrap="square">
            <a:spAutoFit/>
          </a:bodyPr>
          <a:lstStyle/>
          <a:p>
            <a:pPr marL="9525" lvl="1" indent="0" algn="ctr">
              <a:spcBef>
                <a:spcPts val="825"/>
              </a:spcBef>
              <a:buNone/>
            </a:pPr>
            <a:r>
              <a:rPr lang="en-US" sz="1800" b="1">
                <a:solidFill>
                  <a:schemeClr val="bg1"/>
                </a:solidFill>
                <a:sym typeface="Arial"/>
              </a:rPr>
              <a:t>ASH 2022: zanubrutinib in</a:t>
            </a:r>
            <a:br>
              <a:rPr lang="en-US" sz="1800" b="1">
                <a:solidFill>
                  <a:schemeClr val="bg1"/>
                </a:solidFill>
                <a:sym typeface="Arial"/>
              </a:rPr>
            </a:br>
            <a:r>
              <a:rPr lang="en-US" sz="1800" b="1">
                <a:solidFill>
                  <a:schemeClr val="bg1"/>
                </a:solidFill>
                <a:sym typeface="Arial"/>
              </a:rPr>
              <a:t>acalabrutinib-intolerant patients</a:t>
            </a:r>
            <a:br>
              <a:rPr lang="en-US" sz="1800" b="1">
                <a:solidFill>
                  <a:schemeClr val="bg1"/>
                </a:solidFill>
                <a:sym typeface="Arial"/>
              </a:rPr>
            </a:br>
            <a:r>
              <a:rPr lang="en-US" sz="1800" b="1">
                <a:solidFill>
                  <a:schemeClr val="bg1"/>
                </a:solidFill>
                <a:sym typeface="Arial"/>
              </a:rPr>
              <a:t>with B-cell malignancies</a:t>
            </a:r>
            <a:r>
              <a:rPr lang="en-US" sz="1800" b="1" baseline="30000">
                <a:solidFill>
                  <a:schemeClr val="bg1"/>
                </a:solidFill>
                <a:sym typeface="Arial"/>
              </a:rPr>
              <a:t>2</a:t>
            </a:r>
          </a:p>
        </p:txBody>
      </p:sp>
      <p:graphicFrame>
        <p:nvGraphicFramePr>
          <p:cNvPr id="8" name="Chart 7">
            <a:extLst>
              <a:ext uri="{FF2B5EF4-FFF2-40B4-BE49-F238E27FC236}">
                <a16:creationId xmlns:a16="http://schemas.microsoft.com/office/drawing/2014/main" id="{170741D6-5605-D958-86A6-6BD9B0989CCD}"/>
              </a:ext>
            </a:extLst>
          </p:cNvPr>
          <p:cNvGraphicFramePr/>
          <p:nvPr>
            <p:extLst>
              <p:ext uri="{D42A27DB-BD31-4B8C-83A1-F6EECF244321}">
                <p14:modId xmlns:p14="http://schemas.microsoft.com/office/powerpoint/2010/main" val="961747072"/>
              </p:ext>
            </p:extLst>
          </p:nvPr>
        </p:nvGraphicFramePr>
        <p:xfrm>
          <a:off x="4653564" y="1169552"/>
          <a:ext cx="3861786" cy="38088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3151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E80F-588E-5BE7-6766-5B7343C8B552}"/>
              </a:ext>
            </a:extLst>
          </p:cNvPr>
          <p:cNvSpPr>
            <a:spLocks noGrp="1"/>
          </p:cNvSpPr>
          <p:nvPr>
            <p:ph type="ctrTitle"/>
          </p:nvPr>
        </p:nvSpPr>
        <p:spPr>
          <a:xfrm>
            <a:off x="329184" y="12700"/>
            <a:ext cx="8623708" cy="762000"/>
          </a:xfrm>
        </p:spPr>
        <p:txBody>
          <a:bodyPr>
            <a:noAutofit/>
          </a:bodyPr>
          <a:lstStyle/>
          <a:p>
            <a:pPr algn="l"/>
            <a:r>
              <a:rPr lang="en-US" sz="2800" b="1">
                <a:solidFill>
                  <a:schemeClr val="tx2"/>
                </a:solidFill>
              </a:rPr>
              <a:t>Important Drug Interactions with BTK Inhibitors</a:t>
            </a:r>
          </a:p>
        </p:txBody>
      </p:sp>
      <p:sp>
        <p:nvSpPr>
          <p:cNvPr id="4" name="Text Placeholder 3">
            <a:extLst>
              <a:ext uri="{FF2B5EF4-FFF2-40B4-BE49-F238E27FC236}">
                <a16:creationId xmlns:a16="http://schemas.microsoft.com/office/drawing/2014/main" id="{C652759A-60D1-14BA-6DA4-B36E8CFB1B62}"/>
              </a:ext>
            </a:extLst>
          </p:cNvPr>
          <p:cNvSpPr>
            <a:spLocks noGrp="1"/>
          </p:cNvSpPr>
          <p:nvPr>
            <p:ph type="body" sz="quarter" idx="10"/>
          </p:nvPr>
        </p:nvSpPr>
        <p:spPr>
          <a:xfrm>
            <a:off x="254000" y="4673227"/>
            <a:ext cx="8890000" cy="254000"/>
          </a:xfrm>
        </p:spPr>
        <p:txBody>
          <a:bodyPr/>
          <a:lstStyle/>
          <a:p>
            <a:r>
              <a:rPr lang="en-US" sz="800">
                <a:solidFill>
                  <a:schemeClr val="accent6"/>
                </a:solidFill>
              </a:rPr>
              <a:t>Nixon S, et al. </a:t>
            </a:r>
            <a:r>
              <a:rPr lang="en-US" sz="800" err="1">
                <a:solidFill>
                  <a:schemeClr val="accent6"/>
                </a:solidFill>
              </a:rPr>
              <a:t>Curr</a:t>
            </a:r>
            <a:r>
              <a:rPr lang="en-US" sz="800">
                <a:solidFill>
                  <a:schemeClr val="accent6"/>
                </a:solidFill>
              </a:rPr>
              <a:t> Oncol. 2023;30(4):4222-4245. Nixon S, et al. </a:t>
            </a:r>
            <a:r>
              <a:rPr lang="en-US" sz="800" i="1" err="1">
                <a:solidFill>
                  <a:schemeClr val="accent6"/>
                </a:solidFill>
              </a:rPr>
              <a:t>Curr</a:t>
            </a:r>
            <a:r>
              <a:rPr lang="en-US" sz="800" i="1">
                <a:solidFill>
                  <a:schemeClr val="accent6"/>
                </a:solidFill>
              </a:rPr>
              <a:t> Oncol</a:t>
            </a:r>
            <a:r>
              <a:rPr lang="en-US" sz="800">
                <a:solidFill>
                  <a:schemeClr val="accent6"/>
                </a:solidFill>
              </a:rPr>
              <a:t>. 2023;30(4):4222-4245. BRUKINSA® (zanubrutinib) [package </a:t>
            </a:r>
            <a:r>
              <a:rPr lang="en-US" sz="800" err="1">
                <a:solidFill>
                  <a:schemeClr val="accent6"/>
                </a:solidFill>
              </a:rPr>
              <a:t>inserthttps</a:t>
            </a:r>
            <a:r>
              <a:rPr lang="en-US" sz="800">
                <a:solidFill>
                  <a:schemeClr val="accent6"/>
                </a:solidFill>
              </a:rPr>
              <a:t>://</a:t>
            </a:r>
            <a:r>
              <a:rPr lang="en-US" sz="800" err="1">
                <a:solidFill>
                  <a:schemeClr val="accent6"/>
                </a:solidFill>
              </a:rPr>
              <a:t>www.accessdata.fda.gov</a:t>
            </a:r>
            <a:r>
              <a:rPr lang="en-US" sz="800">
                <a:solidFill>
                  <a:schemeClr val="accent6"/>
                </a:solidFill>
              </a:rPr>
              <a:t>/</a:t>
            </a:r>
            <a:r>
              <a:rPr lang="en-US" sz="800" err="1">
                <a:solidFill>
                  <a:schemeClr val="accent6"/>
                </a:solidFill>
              </a:rPr>
              <a:t>drugsatfda_docs</a:t>
            </a:r>
            <a:r>
              <a:rPr lang="en-US" sz="800">
                <a:solidFill>
                  <a:schemeClr val="accent6"/>
                </a:solidFill>
              </a:rPr>
              <a:t>/label/2024/213217s011lbl.pdf. </a:t>
            </a:r>
            <a:br>
              <a:rPr lang="en-US" sz="800">
                <a:solidFill>
                  <a:schemeClr val="accent6"/>
                </a:solidFill>
              </a:rPr>
            </a:br>
            <a:r>
              <a:rPr lang="en-US" sz="800">
                <a:solidFill>
                  <a:schemeClr val="accent6"/>
                </a:solidFill>
              </a:rPr>
              <a:t>CALQUENCE® (acalabrutinib capsules) [package </a:t>
            </a:r>
            <a:r>
              <a:rPr lang="en-US" sz="800" err="1">
                <a:solidFill>
                  <a:schemeClr val="accent6"/>
                </a:solidFill>
              </a:rPr>
              <a:t>inserthttps</a:t>
            </a:r>
            <a:r>
              <a:rPr lang="en-US" sz="800">
                <a:solidFill>
                  <a:schemeClr val="accent6"/>
                </a:solidFill>
              </a:rPr>
              <a:t>://</a:t>
            </a:r>
            <a:r>
              <a:rPr lang="en-US" sz="800" err="1">
                <a:solidFill>
                  <a:schemeClr val="accent6"/>
                </a:solidFill>
              </a:rPr>
              <a:t>www.accessdata.fda.gov</a:t>
            </a:r>
            <a:r>
              <a:rPr lang="en-US" sz="800">
                <a:solidFill>
                  <a:schemeClr val="accent6"/>
                </a:solidFill>
              </a:rPr>
              <a:t>/</a:t>
            </a:r>
            <a:r>
              <a:rPr lang="en-US" sz="800" err="1">
                <a:solidFill>
                  <a:schemeClr val="accent6"/>
                </a:solidFill>
              </a:rPr>
              <a:t>drugsatfda_docs</a:t>
            </a:r>
            <a:r>
              <a:rPr lang="en-US" sz="800">
                <a:solidFill>
                  <a:schemeClr val="accent6"/>
                </a:solidFill>
              </a:rPr>
              <a:t>/label/2022/210259s009lbl.pdf. CALQUENCE® (acalabrutinib maleate tablets) [package insert]. https://</a:t>
            </a:r>
            <a:r>
              <a:rPr lang="en-US" sz="800" err="1">
                <a:solidFill>
                  <a:schemeClr val="accent6"/>
                </a:solidFill>
              </a:rPr>
              <a:t>www.accessdata.fda.gov</a:t>
            </a:r>
            <a:r>
              <a:rPr lang="en-US" sz="800">
                <a:solidFill>
                  <a:schemeClr val="accent6"/>
                </a:solidFill>
              </a:rPr>
              <a:t>/</a:t>
            </a:r>
            <a:r>
              <a:rPr lang="en-US" sz="800" err="1">
                <a:solidFill>
                  <a:schemeClr val="accent6"/>
                </a:solidFill>
              </a:rPr>
              <a:t>drugsatfda_docs</a:t>
            </a:r>
            <a:r>
              <a:rPr lang="en-US" sz="800">
                <a:solidFill>
                  <a:schemeClr val="accent6"/>
                </a:solidFill>
              </a:rPr>
              <a:t>/label/2022/216387Orig2s000Correctedlbl.pdf. IMBRUVICA® (ibrutinib) [package insert]. https://</a:t>
            </a:r>
            <a:r>
              <a:rPr lang="en-US" sz="800" err="1">
                <a:solidFill>
                  <a:schemeClr val="accent6"/>
                </a:solidFill>
              </a:rPr>
              <a:t>www.accessdata.fda.gov</a:t>
            </a:r>
            <a:r>
              <a:rPr lang="en-US" sz="800">
                <a:solidFill>
                  <a:schemeClr val="accent6"/>
                </a:solidFill>
              </a:rPr>
              <a:t>/</a:t>
            </a:r>
            <a:r>
              <a:rPr lang="en-US" sz="800" err="1">
                <a:solidFill>
                  <a:schemeClr val="accent6"/>
                </a:solidFill>
              </a:rPr>
              <a:t>drugsatfda_docs</a:t>
            </a:r>
            <a:r>
              <a:rPr lang="en-US" sz="800">
                <a:solidFill>
                  <a:schemeClr val="accent6"/>
                </a:solidFill>
              </a:rPr>
              <a:t>/label/2024/217003s002lbl.pdf. </a:t>
            </a:r>
            <a:br>
              <a:rPr lang="en-US" sz="800">
                <a:solidFill>
                  <a:schemeClr val="accent6"/>
                </a:solidFill>
              </a:rPr>
            </a:br>
            <a:r>
              <a:rPr lang="en-US" sz="800">
                <a:solidFill>
                  <a:schemeClr val="accent6"/>
                </a:solidFill>
              </a:rPr>
              <a:t>JAYPIRCA® (pirtobrutinib) [package insert]. https://</a:t>
            </a:r>
            <a:r>
              <a:rPr lang="en-US" sz="800" err="1">
                <a:solidFill>
                  <a:schemeClr val="accent6"/>
                </a:solidFill>
              </a:rPr>
              <a:t>www.accessdata.fda.gov</a:t>
            </a:r>
            <a:r>
              <a:rPr lang="en-US" sz="800">
                <a:solidFill>
                  <a:schemeClr val="accent6"/>
                </a:solidFill>
              </a:rPr>
              <a:t>/</a:t>
            </a:r>
            <a:r>
              <a:rPr lang="en-US" sz="800" err="1">
                <a:solidFill>
                  <a:schemeClr val="accent6"/>
                </a:solidFill>
              </a:rPr>
              <a:t>drugsatfda_docs</a:t>
            </a:r>
            <a:r>
              <a:rPr lang="en-US" sz="800">
                <a:solidFill>
                  <a:schemeClr val="accent6"/>
                </a:solidFill>
              </a:rPr>
              <a:t>/label/2023/216059s001lbl.pdf. </a:t>
            </a:r>
            <a:endParaRPr lang="en-US" sz="800"/>
          </a:p>
        </p:txBody>
      </p:sp>
      <p:sp>
        <p:nvSpPr>
          <p:cNvPr id="5" name="Footer Placeholder 1">
            <a:extLst>
              <a:ext uri="{FF2B5EF4-FFF2-40B4-BE49-F238E27FC236}">
                <a16:creationId xmlns:a16="http://schemas.microsoft.com/office/drawing/2014/main" id="{5EDCD8CE-A340-6D9B-366C-C878D7A8A604}"/>
              </a:ext>
            </a:extLst>
          </p:cNvPr>
          <p:cNvSpPr txBox="1">
            <a:spLocks/>
          </p:cNvSpPr>
          <p:nvPr/>
        </p:nvSpPr>
        <p:spPr>
          <a:xfrm>
            <a:off x="105761" y="4800227"/>
            <a:ext cx="5774436" cy="2053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graphicFrame>
        <p:nvGraphicFramePr>
          <p:cNvPr id="7" name="Table 4">
            <a:extLst>
              <a:ext uri="{FF2B5EF4-FFF2-40B4-BE49-F238E27FC236}">
                <a16:creationId xmlns:a16="http://schemas.microsoft.com/office/drawing/2014/main" id="{183E3966-FA56-E929-EB17-C3812375D812}"/>
              </a:ext>
            </a:extLst>
          </p:cNvPr>
          <p:cNvGraphicFramePr>
            <a:graphicFrameLocks noGrp="1"/>
          </p:cNvGraphicFramePr>
          <p:nvPr>
            <p:extLst>
              <p:ext uri="{D42A27DB-BD31-4B8C-83A1-F6EECF244321}">
                <p14:modId xmlns:p14="http://schemas.microsoft.com/office/powerpoint/2010/main" val="4081514337"/>
              </p:ext>
            </p:extLst>
          </p:nvPr>
        </p:nvGraphicFramePr>
        <p:xfrm>
          <a:off x="387146" y="774700"/>
          <a:ext cx="8623707" cy="3640192"/>
        </p:xfrm>
        <a:graphic>
          <a:graphicData uri="http://schemas.openxmlformats.org/drawingml/2006/table">
            <a:tbl>
              <a:tblPr firstRow="1" bandRow="1">
                <a:tableStyleId>{21E4AEA4-8DFA-4A89-87EB-49C32662AFE0}</a:tableStyleId>
              </a:tblPr>
              <a:tblGrid>
                <a:gridCol w="1716068">
                  <a:extLst>
                    <a:ext uri="{9D8B030D-6E8A-4147-A177-3AD203B41FA5}">
                      <a16:colId xmlns:a16="http://schemas.microsoft.com/office/drawing/2014/main" val="2381036686"/>
                    </a:ext>
                  </a:extLst>
                </a:gridCol>
                <a:gridCol w="1837498">
                  <a:extLst>
                    <a:ext uri="{9D8B030D-6E8A-4147-A177-3AD203B41FA5}">
                      <a16:colId xmlns:a16="http://schemas.microsoft.com/office/drawing/2014/main" val="1096932331"/>
                    </a:ext>
                  </a:extLst>
                </a:gridCol>
                <a:gridCol w="1556920">
                  <a:extLst>
                    <a:ext uri="{9D8B030D-6E8A-4147-A177-3AD203B41FA5}">
                      <a16:colId xmlns:a16="http://schemas.microsoft.com/office/drawing/2014/main" val="943900376"/>
                    </a:ext>
                  </a:extLst>
                </a:gridCol>
                <a:gridCol w="1790298">
                  <a:extLst>
                    <a:ext uri="{9D8B030D-6E8A-4147-A177-3AD203B41FA5}">
                      <a16:colId xmlns:a16="http://schemas.microsoft.com/office/drawing/2014/main" val="2865932399"/>
                    </a:ext>
                  </a:extLst>
                </a:gridCol>
                <a:gridCol w="1722923">
                  <a:extLst>
                    <a:ext uri="{9D8B030D-6E8A-4147-A177-3AD203B41FA5}">
                      <a16:colId xmlns:a16="http://schemas.microsoft.com/office/drawing/2014/main" val="4147033906"/>
                    </a:ext>
                  </a:extLst>
                </a:gridCol>
              </a:tblGrid>
              <a:tr h="261969">
                <a:tc>
                  <a:txBody>
                    <a:bodyPr/>
                    <a:lstStyle/>
                    <a:p>
                      <a:endParaRPr lang="en-US" sz="1000">
                        <a:solidFill>
                          <a:schemeClr val="bg1"/>
                        </a:solidFill>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ctr"/>
                      <a:r>
                        <a:rPr lang="en-US" sz="1400" b="1">
                          <a:solidFill>
                            <a:schemeClr val="tx1"/>
                          </a:solidFill>
                        </a:rPr>
                        <a:t>Ibrutinib</a:t>
                      </a:r>
                      <a:endParaRPr lang="en-US" sz="1400" b="1">
                        <a:solidFill>
                          <a:schemeClr val="tx1"/>
                        </a:solidFill>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ctr"/>
                      <a:r>
                        <a:rPr lang="en-US" sz="1400" b="1">
                          <a:solidFill>
                            <a:schemeClr val="tx1"/>
                          </a:solidFill>
                        </a:rPr>
                        <a:t>Acalabrutinib</a:t>
                      </a:r>
                      <a:endParaRPr lang="en-US" sz="1400" b="1">
                        <a:solidFill>
                          <a:schemeClr val="tx1"/>
                        </a:solidFill>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ctr"/>
                      <a:r>
                        <a:rPr lang="en-US" sz="1400" b="1">
                          <a:solidFill>
                            <a:schemeClr val="tx1"/>
                          </a:solidFill>
                        </a:rPr>
                        <a:t>Zanubrutinib</a:t>
                      </a:r>
                      <a:endParaRPr lang="en-US" sz="1400" b="1">
                        <a:solidFill>
                          <a:schemeClr val="tx1"/>
                        </a:solidFill>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ctr"/>
                      <a:r>
                        <a:rPr lang="en-US" sz="1400" b="1">
                          <a:solidFill>
                            <a:schemeClr val="tx1"/>
                          </a:solidFill>
                        </a:rPr>
                        <a:t>Pirtobrutinib</a:t>
                      </a:r>
                      <a:endParaRPr lang="en-US" sz="1400" b="1">
                        <a:solidFill>
                          <a:schemeClr val="tx1"/>
                        </a:solidFill>
                        <a:latin typeface="+mn-lt"/>
                        <a:ea typeface="Open Sans" panose="020B0606030504020204" pitchFamily="34" charset="0"/>
                        <a:cs typeface="Open Sans" panose="020B0606030504020204" pitchFamily="34" charset="0"/>
                      </a:endParaRPr>
                    </a:p>
                  </a:txBody>
                  <a:tcPr marL="34290" marR="34290" marT="34290" marB="34290" anchor="ctr"/>
                </a:tc>
                <a:extLst>
                  <a:ext uri="{0D108BD9-81ED-4DB2-BD59-A6C34878D82A}">
                    <a16:rowId xmlns:a16="http://schemas.microsoft.com/office/drawing/2014/main" val="2999210841"/>
                  </a:ext>
                </a:extLst>
              </a:tr>
              <a:tr h="241387">
                <a:tc>
                  <a:txBody>
                    <a:bodyPr/>
                    <a:lstStyle/>
                    <a:p>
                      <a:r>
                        <a:rPr lang="en-US" sz="1000" b="1"/>
                        <a:t>Strong CYP3A Inhibitors </a:t>
                      </a:r>
                      <a:endParaRPr lang="en-US" sz="1000" b="1">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marL="0" indent="0" algn="l">
                        <a:spcAft>
                          <a:spcPts val="300"/>
                        </a:spcAft>
                        <a:buFont typeface="Arial" panose="020B0604020202020204" pitchFamily="34" charset="0"/>
                        <a:buNone/>
                      </a:pPr>
                      <a:r>
                        <a:rPr lang="en-US" sz="1000"/>
                        <a:t>Avoid</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Avoid</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Reduce dose</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Avoid </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extLst>
                  <a:ext uri="{0D108BD9-81ED-4DB2-BD59-A6C34878D82A}">
                    <a16:rowId xmlns:a16="http://schemas.microsoft.com/office/drawing/2014/main" val="2342459140"/>
                  </a:ext>
                </a:extLst>
              </a:tr>
              <a:tr h="325873">
                <a:tc>
                  <a:txBody>
                    <a:bodyPr/>
                    <a:lstStyle/>
                    <a:p>
                      <a:r>
                        <a:rPr lang="en-US" sz="1000" b="1"/>
                        <a:t>Moderate CYP3A Inhibitors </a:t>
                      </a:r>
                      <a:endParaRPr lang="en-US" sz="1000" b="1">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Reduce dose</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Reduce dose</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Reduce dose</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endParaRPr lang="en-US" sz="1000">
                        <a:latin typeface="+mn-lt"/>
                        <a:ea typeface="Open Sans" panose="020B0606030504020204" pitchFamily="34" charset="0"/>
                        <a:cs typeface="Open Sans" panose="020B0606030504020204" pitchFamily="34" charset="0"/>
                      </a:endParaRPr>
                    </a:p>
                  </a:txBody>
                  <a:tcPr marL="34290" marR="34290" marT="34290" marB="34290" anchor="ctr"/>
                </a:tc>
                <a:extLst>
                  <a:ext uri="{0D108BD9-81ED-4DB2-BD59-A6C34878D82A}">
                    <a16:rowId xmlns:a16="http://schemas.microsoft.com/office/drawing/2014/main" val="2735606432"/>
                  </a:ext>
                </a:extLst>
              </a:tr>
              <a:tr h="225295">
                <a:tc>
                  <a:txBody>
                    <a:bodyPr/>
                    <a:lstStyle/>
                    <a:p>
                      <a:r>
                        <a:rPr lang="en-US" sz="1000" b="1"/>
                        <a:t>CYP3A Inducers </a:t>
                      </a:r>
                      <a:endParaRPr lang="en-US" sz="1000" b="1">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Avoid</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Avoid</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Avoid</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Avoid</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extLst>
                  <a:ext uri="{0D108BD9-81ED-4DB2-BD59-A6C34878D82A}">
                    <a16:rowId xmlns:a16="http://schemas.microsoft.com/office/drawing/2014/main" val="1124669968"/>
                  </a:ext>
                </a:extLst>
              </a:tr>
              <a:tr h="351726">
                <a:tc>
                  <a:txBody>
                    <a:bodyPr/>
                    <a:lstStyle/>
                    <a:p>
                      <a:r>
                        <a:rPr lang="en-US" sz="1000" b="1"/>
                        <a:t>Warfarin/Vitamin K antagonists</a:t>
                      </a:r>
                      <a:endParaRPr lang="en-US" sz="1000" b="1">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Avoid</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endParaRPr lang="en-US" sz="1000">
                        <a:latin typeface="+mn-lt"/>
                        <a:ea typeface="Open Sans" panose="020B0606030504020204" pitchFamily="34" charset="0"/>
                        <a:cs typeface="Open Sans" panose="020B0606030504020204" pitchFamily="34" charset="0"/>
                      </a:endParaRPr>
                    </a:p>
                  </a:txBody>
                  <a:tcPr marL="34290" marR="34290" marT="34290" marB="34290" anchor="ctr"/>
                </a:tc>
                <a:extLst>
                  <a:ext uri="{0D108BD9-81ED-4DB2-BD59-A6C34878D82A}">
                    <a16:rowId xmlns:a16="http://schemas.microsoft.com/office/drawing/2014/main" val="1071389823"/>
                  </a:ext>
                </a:extLst>
              </a:tr>
              <a:tr h="351726">
                <a:tc>
                  <a:txBody>
                    <a:bodyPr/>
                    <a:lstStyle/>
                    <a:p>
                      <a:r>
                        <a:rPr lang="en-US" sz="1000" b="1"/>
                        <a:t>Proton pump inhibitors </a:t>
                      </a:r>
                      <a:endParaRPr lang="en-US" sz="1000" b="1">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Avoid only with capsule formulation </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endParaRPr lang="en-US" sz="1000">
                        <a:latin typeface="+mn-lt"/>
                        <a:ea typeface="Open Sans" panose="020B0606030504020204" pitchFamily="34" charset="0"/>
                        <a:cs typeface="Open Sans" panose="020B0606030504020204" pitchFamily="34" charset="0"/>
                      </a:endParaRPr>
                    </a:p>
                  </a:txBody>
                  <a:tcPr marL="34290" marR="34290" marT="34290" marB="34290" anchor="ctr"/>
                </a:tc>
                <a:extLst>
                  <a:ext uri="{0D108BD9-81ED-4DB2-BD59-A6C34878D82A}">
                    <a16:rowId xmlns:a16="http://schemas.microsoft.com/office/drawing/2014/main" val="2413627896"/>
                  </a:ext>
                </a:extLst>
              </a:tr>
              <a:tr h="351726">
                <a:tc>
                  <a:txBody>
                    <a:bodyPr/>
                    <a:lstStyle/>
                    <a:p>
                      <a:r>
                        <a:rPr lang="en-US" sz="1000" b="1"/>
                        <a:t>Renal impairment </a:t>
                      </a:r>
                      <a:endParaRPr lang="en-US" sz="1000" b="1">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Mild/moderate: no dose adjustment needed</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Mild/moderate: no dose adjustment needed</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Severe: Reduce dose</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extLst>
                  <a:ext uri="{0D108BD9-81ED-4DB2-BD59-A6C34878D82A}">
                    <a16:rowId xmlns:a16="http://schemas.microsoft.com/office/drawing/2014/main" val="2781775913"/>
                  </a:ext>
                </a:extLst>
              </a:tr>
              <a:tr h="499878">
                <a:tc>
                  <a:txBody>
                    <a:bodyPr/>
                    <a:lstStyle/>
                    <a:p>
                      <a:r>
                        <a:rPr lang="en-US" sz="1000" b="1"/>
                        <a:t>Hepatic Impairment</a:t>
                      </a:r>
                      <a:endParaRPr lang="en-US" sz="1000" b="1">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Mild/moderate: reduce dose </a:t>
                      </a:r>
                    </a:p>
                    <a:p>
                      <a:pPr algn="l"/>
                      <a:r>
                        <a:rPr lang="en-US" sz="1000"/>
                        <a:t>Severe: avoid </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Severe: avoid </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Severe: reduce dose</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endParaRPr lang="en-US" sz="1000">
                        <a:latin typeface="+mn-lt"/>
                        <a:ea typeface="Open Sans" panose="020B0606030504020204" pitchFamily="34" charset="0"/>
                        <a:cs typeface="Open Sans" panose="020B0606030504020204" pitchFamily="34" charset="0"/>
                      </a:endParaRPr>
                    </a:p>
                  </a:txBody>
                  <a:tcPr marL="34290" marR="34290" marT="34290" marB="34290" anchor="ctr"/>
                </a:tc>
                <a:extLst>
                  <a:ext uri="{0D108BD9-81ED-4DB2-BD59-A6C34878D82A}">
                    <a16:rowId xmlns:a16="http://schemas.microsoft.com/office/drawing/2014/main" val="3461338482"/>
                  </a:ext>
                </a:extLst>
              </a:tr>
              <a:tr h="567690">
                <a:tc rowSpan="2">
                  <a:txBody>
                    <a:bodyPr/>
                    <a:lstStyle/>
                    <a:p>
                      <a:r>
                        <a:rPr lang="en-US" sz="1000" b="1"/>
                        <a:t>Administer with caution</a:t>
                      </a:r>
                      <a:endParaRPr lang="en-US" sz="1000" b="1">
                        <a:latin typeface="+mn-lt"/>
                        <a:ea typeface="Open Sans" panose="020B0606030504020204" pitchFamily="34" charset="0"/>
                        <a:cs typeface="Open Sans" panose="020B0606030504020204" pitchFamily="34" charset="0"/>
                      </a:endParaRPr>
                    </a:p>
                  </a:txBody>
                  <a:tcPr marL="34290" marR="34290" marT="34290" marB="34290" anchor="ctr"/>
                </a:tc>
                <a:tc rowSpan="2">
                  <a:txBody>
                    <a:bodyPr/>
                    <a:lstStyle/>
                    <a:p>
                      <a:pPr marL="171450" indent="-171450" algn="l">
                        <a:buFont typeface="Arial" panose="020B0604020202020204" pitchFamily="34" charset="0"/>
                        <a:buChar char="•"/>
                      </a:pPr>
                      <a:r>
                        <a:rPr lang="en-US" sz="1000"/>
                        <a:t>Drugs that prolong the PR interval </a:t>
                      </a:r>
                    </a:p>
                    <a:p>
                      <a:pPr marL="171450" indent="-171450" algn="l">
                        <a:buFont typeface="Arial" panose="020B0604020202020204" pitchFamily="34" charset="0"/>
                        <a:buChar char="•"/>
                      </a:pPr>
                      <a:r>
                        <a:rPr lang="en-US" sz="1000"/>
                        <a:t>Anticoagulants/antiplatelets </a:t>
                      </a:r>
                    </a:p>
                    <a:p>
                      <a:pPr marL="171450" indent="-171450" algn="l">
                        <a:buFont typeface="Arial" panose="020B0604020202020204" pitchFamily="34" charset="0"/>
                        <a:buChar char="•"/>
                      </a:pPr>
                      <a:r>
                        <a:rPr lang="en-US" sz="1000"/>
                        <a:t>BCRP and P-</a:t>
                      </a:r>
                      <a:r>
                        <a:rPr lang="en-US" sz="1000" err="1"/>
                        <a:t>gp</a:t>
                      </a:r>
                      <a:r>
                        <a:rPr lang="en-US" sz="1000"/>
                        <a:t> substrates</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marL="0" indent="0" algn="l">
                        <a:buFont typeface="Arial" panose="020B0604020202020204" pitchFamily="34" charset="0"/>
                        <a:buNone/>
                      </a:pPr>
                      <a:r>
                        <a:rPr lang="en-US" sz="1000"/>
                        <a:t>BCRP and MATE1 substrates</a:t>
                      </a:r>
                    </a:p>
                  </a:txBody>
                  <a:tcPr marL="34290" marR="34290" marT="34290" marB="34290"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a:txBody>
                    <a:bodyPr/>
                    <a:lstStyle/>
                    <a:p>
                      <a:pPr algn="l"/>
                      <a:r>
                        <a:rPr lang="en-US" sz="1000"/>
                        <a:t>Sensitive CYP2C8, CYP2C19, CYP3A, P-</a:t>
                      </a:r>
                      <a:r>
                        <a:rPr lang="en-US" sz="1000" err="1"/>
                        <a:t>gp</a:t>
                      </a:r>
                      <a:r>
                        <a:rPr lang="en-US" sz="1000"/>
                        <a:t>, or BCRP Substrates</a:t>
                      </a:r>
                    </a:p>
                  </a:txBody>
                  <a:tcPr marL="34290" marR="34290" marT="34290" marB="34290" anchor="ctr"/>
                </a:tc>
                <a:extLst>
                  <a:ext uri="{0D108BD9-81ED-4DB2-BD59-A6C34878D82A}">
                    <a16:rowId xmlns:a16="http://schemas.microsoft.com/office/drawing/2014/main" val="3126729876"/>
                  </a:ext>
                </a:extLst>
              </a:tr>
              <a:tr h="377989">
                <a:tc vMerge="1">
                  <a:txBody>
                    <a:bodyPr/>
                    <a:lstStyle/>
                    <a:p>
                      <a:endParaRPr lang="en-US"/>
                    </a:p>
                  </a:txBody>
                  <a:tcPr/>
                </a:tc>
                <a:tc vMerge="1">
                  <a:txBody>
                    <a:bodyPr/>
                    <a:lstStyle/>
                    <a:p>
                      <a:endParaRPr lang="en-US"/>
                    </a:p>
                  </a:txBody>
                  <a:tcPr/>
                </a:tc>
                <a:tc gridSpan="3">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t>Consider the risk/benefit of anticoagulants or antiplatelets  </a:t>
                      </a: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a:latin typeface="+mn-lt"/>
                        <a:ea typeface="Open Sans" panose="020B0606030504020204" pitchFamily="34" charset="0"/>
                        <a:cs typeface="Open Sans" panose="020B0606030504020204" pitchFamily="34" charset="0"/>
                      </a:endParaRPr>
                    </a:p>
                  </a:txBody>
                  <a:tcPr marL="34290" marR="34290" marT="34290" marB="34290"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marL="34290" marR="34290" marT="34290" marB="34290" anchor="ctr"/>
                </a:tc>
                <a:extLst>
                  <a:ext uri="{0D108BD9-81ED-4DB2-BD59-A6C34878D82A}">
                    <a16:rowId xmlns:a16="http://schemas.microsoft.com/office/drawing/2014/main" val="3571934946"/>
                  </a:ext>
                </a:extLst>
              </a:tr>
            </a:tbl>
          </a:graphicData>
        </a:graphic>
      </p:graphicFrame>
    </p:spTree>
    <p:extLst>
      <p:ext uri="{BB962C8B-B14F-4D97-AF65-F5344CB8AC3E}">
        <p14:creationId xmlns:p14="http://schemas.microsoft.com/office/powerpoint/2010/main" val="1399823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077A95-DE34-B9DE-6131-B545B0C631E4}"/>
              </a:ext>
            </a:extLst>
          </p:cNvPr>
          <p:cNvSpPr>
            <a:spLocks noGrp="1"/>
          </p:cNvSpPr>
          <p:nvPr>
            <p:ph type="ctrTitle"/>
          </p:nvPr>
        </p:nvSpPr>
        <p:spPr>
          <a:xfrm>
            <a:off x="170942" y="152575"/>
            <a:ext cx="8802116" cy="762000"/>
          </a:xfrm>
        </p:spPr>
        <p:txBody>
          <a:bodyPr/>
          <a:lstStyle/>
          <a:p>
            <a:pPr algn="l"/>
            <a:r>
              <a:rPr lang="en-US">
                <a:solidFill>
                  <a:schemeClr val="bg1"/>
                </a:solidFill>
                <a:latin typeface="Arial" panose="020B0604020202020204" pitchFamily="34" charset="0"/>
                <a:cs typeface="Arial" panose="020B0604020202020204" pitchFamily="34" charset="0"/>
              </a:rPr>
              <a:t>BTKi Therapy Sequencing</a:t>
            </a:r>
          </a:p>
        </p:txBody>
      </p:sp>
      <p:grpSp>
        <p:nvGrpSpPr>
          <p:cNvPr id="3" name="Group 2">
            <a:extLst>
              <a:ext uri="{FF2B5EF4-FFF2-40B4-BE49-F238E27FC236}">
                <a16:creationId xmlns:a16="http://schemas.microsoft.com/office/drawing/2014/main" id="{77B22BFF-D4B4-147C-87B9-5376E55DF98F}"/>
              </a:ext>
            </a:extLst>
          </p:cNvPr>
          <p:cNvGrpSpPr/>
          <p:nvPr/>
        </p:nvGrpSpPr>
        <p:grpSpPr>
          <a:xfrm>
            <a:off x="430851" y="1230085"/>
            <a:ext cx="8536298" cy="3486150"/>
            <a:chOff x="450850" y="838200"/>
            <a:chExt cx="8536298" cy="3486150"/>
          </a:xfrm>
        </p:grpSpPr>
        <p:sp>
          <p:nvSpPr>
            <p:cNvPr id="2" name="Rectangle 1">
              <a:extLst>
                <a:ext uri="{FF2B5EF4-FFF2-40B4-BE49-F238E27FC236}">
                  <a16:creationId xmlns:a16="http://schemas.microsoft.com/office/drawing/2014/main" id="{7AEB0F7C-408F-5DB1-D85C-524B0D25B56B}"/>
                </a:ext>
              </a:extLst>
            </p:cNvPr>
            <p:cNvSpPr/>
            <p:nvPr/>
          </p:nvSpPr>
          <p:spPr>
            <a:xfrm>
              <a:off x="450850" y="838200"/>
              <a:ext cx="8451892" cy="3486150"/>
            </a:xfrm>
            <a:prstGeom prst="rect">
              <a:avLst/>
            </a:prstGeom>
            <a:gradFill>
              <a:gsLst>
                <a:gs pos="0">
                  <a:schemeClr val="bg1"/>
                </a:gs>
                <a:gs pos="100000">
                  <a:schemeClr val="accent2">
                    <a:lumMod val="20000"/>
                    <a:lumOff val="80000"/>
                  </a:schemeClr>
                </a:gs>
              </a:gsLst>
              <a:path path="circle">
                <a:fillToRect l="50000" t="50000" r="50000" b="50000"/>
              </a:path>
            </a:gradFill>
            <a:ln w="1905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24A7819-BA3F-8F90-E66C-014984C03B94}"/>
                </a:ext>
              </a:extLst>
            </p:cNvPr>
            <p:cNvGrpSpPr/>
            <p:nvPr/>
          </p:nvGrpSpPr>
          <p:grpSpPr>
            <a:xfrm>
              <a:off x="683969" y="1128000"/>
              <a:ext cx="8303179" cy="3056556"/>
              <a:chOff x="3415463" y="2041045"/>
              <a:chExt cx="8303179" cy="3056556"/>
            </a:xfrm>
          </p:grpSpPr>
          <p:grpSp>
            <p:nvGrpSpPr>
              <p:cNvPr id="14" name="Group 13">
                <a:extLst>
                  <a:ext uri="{FF2B5EF4-FFF2-40B4-BE49-F238E27FC236}">
                    <a16:creationId xmlns:a16="http://schemas.microsoft.com/office/drawing/2014/main" id="{953D7082-6387-6E86-C7EE-8F5CBB2304E7}"/>
                  </a:ext>
                </a:extLst>
              </p:cNvPr>
              <p:cNvGrpSpPr/>
              <p:nvPr/>
            </p:nvGrpSpPr>
            <p:grpSpPr>
              <a:xfrm>
                <a:off x="3415463" y="2041045"/>
                <a:ext cx="8303179" cy="3056556"/>
                <a:chOff x="3415463" y="2041045"/>
                <a:chExt cx="8303179" cy="3056556"/>
              </a:xfrm>
            </p:grpSpPr>
            <p:sp>
              <p:nvSpPr>
                <p:cNvPr id="10" name="TextBox 9">
                  <a:extLst>
                    <a:ext uri="{FF2B5EF4-FFF2-40B4-BE49-F238E27FC236}">
                      <a16:creationId xmlns:a16="http://schemas.microsoft.com/office/drawing/2014/main" id="{59650F7D-C1E3-C461-745B-814243618B81}"/>
                    </a:ext>
                  </a:extLst>
                </p:cNvPr>
                <p:cNvSpPr txBox="1"/>
                <p:nvPr/>
              </p:nvSpPr>
              <p:spPr>
                <a:xfrm>
                  <a:off x="3664845" y="2472267"/>
                  <a:ext cx="1437894" cy="2625334"/>
                </a:xfrm>
                <a:prstGeom prst="rect">
                  <a:avLst/>
                </a:prstGeom>
                <a:noFill/>
              </p:spPr>
              <p:txBody>
                <a:bodyPr wrap="none" rtlCol="0">
                  <a:spAutoFit/>
                </a:bodyPr>
                <a:lstStyle/>
                <a:p>
                  <a:pPr>
                    <a:lnSpc>
                      <a:spcPct val="90000"/>
                    </a:lnSpc>
                    <a:spcAft>
                      <a:spcPts val="600"/>
                    </a:spcAft>
                  </a:pPr>
                  <a:r>
                    <a:rPr lang="en-US"/>
                    <a:t>Ibrutinib</a:t>
                  </a:r>
                </a:p>
                <a:p>
                  <a:pPr>
                    <a:lnSpc>
                      <a:spcPct val="90000"/>
                    </a:lnSpc>
                    <a:spcAft>
                      <a:spcPts val="600"/>
                    </a:spcAft>
                  </a:pPr>
                  <a:r>
                    <a:rPr lang="en-US"/>
                    <a:t>Acalabrutinib</a:t>
                  </a:r>
                </a:p>
                <a:p>
                  <a:pPr>
                    <a:lnSpc>
                      <a:spcPct val="90000"/>
                    </a:lnSpc>
                    <a:spcAft>
                      <a:spcPts val="600"/>
                    </a:spcAft>
                  </a:pPr>
                  <a:r>
                    <a:rPr lang="en-US"/>
                    <a:t>Zanubrutinib</a:t>
                  </a:r>
                </a:p>
                <a:p>
                  <a:pPr>
                    <a:lnSpc>
                      <a:spcPct val="90000"/>
                    </a:lnSpc>
                    <a:spcAft>
                      <a:spcPts val="600"/>
                    </a:spcAft>
                  </a:pPr>
                  <a:endParaRPr lang="en-US"/>
                </a:p>
                <a:p>
                  <a:pPr>
                    <a:lnSpc>
                      <a:spcPct val="90000"/>
                    </a:lnSpc>
                    <a:spcAft>
                      <a:spcPts val="600"/>
                    </a:spcAft>
                  </a:pPr>
                  <a:endParaRPr lang="en-US"/>
                </a:p>
                <a:p>
                  <a:pPr>
                    <a:lnSpc>
                      <a:spcPct val="90000"/>
                    </a:lnSpc>
                    <a:spcAft>
                      <a:spcPts val="600"/>
                    </a:spcAft>
                  </a:pPr>
                  <a:r>
                    <a:rPr lang="en-US"/>
                    <a:t>Ibrutinib</a:t>
                  </a:r>
                </a:p>
                <a:p>
                  <a:pPr>
                    <a:lnSpc>
                      <a:spcPct val="90000"/>
                    </a:lnSpc>
                    <a:spcAft>
                      <a:spcPts val="600"/>
                    </a:spcAft>
                  </a:pPr>
                  <a:r>
                    <a:rPr lang="en-US"/>
                    <a:t>Acalabrutinib</a:t>
                  </a:r>
                </a:p>
                <a:p>
                  <a:pPr>
                    <a:lnSpc>
                      <a:spcPct val="90000"/>
                    </a:lnSpc>
                    <a:spcAft>
                      <a:spcPts val="600"/>
                    </a:spcAft>
                  </a:pPr>
                  <a:r>
                    <a:rPr lang="en-US"/>
                    <a:t>Zanubrutinib</a:t>
                  </a:r>
                </a:p>
              </p:txBody>
            </p:sp>
            <p:sp>
              <p:nvSpPr>
                <p:cNvPr id="11" name="TextBox 10">
                  <a:extLst>
                    <a:ext uri="{FF2B5EF4-FFF2-40B4-BE49-F238E27FC236}">
                      <a16:creationId xmlns:a16="http://schemas.microsoft.com/office/drawing/2014/main" id="{BD76528F-F662-2AB8-2E00-9F47168A7763}"/>
                    </a:ext>
                  </a:extLst>
                </p:cNvPr>
                <p:cNvSpPr txBox="1"/>
                <p:nvPr/>
              </p:nvSpPr>
              <p:spPr>
                <a:xfrm>
                  <a:off x="5570805" y="2463222"/>
                  <a:ext cx="6147837" cy="2625334"/>
                </a:xfrm>
                <a:prstGeom prst="rect">
                  <a:avLst/>
                </a:prstGeom>
                <a:noFill/>
              </p:spPr>
              <p:txBody>
                <a:bodyPr wrap="none" rtlCol="0">
                  <a:spAutoFit/>
                </a:bodyPr>
                <a:lstStyle/>
                <a:p>
                  <a:pPr>
                    <a:lnSpc>
                      <a:spcPct val="90000"/>
                    </a:lnSpc>
                    <a:spcAft>
                      <a:spcPts val="600"/>
                    </a:spcAft>
                  </a:pPr>
                  <a:r>
                    <a:rPr lang="en-US"/>
                    <a:t>Noncovalent (pirtobrutinib)</a:t>
                  </a:r>
                </a:p>
                <a:p>
                  <a:pPr>
                    <a:lnSpc>
                      <a:spcPct val="90000"/>
                    </a:lnSpc>
                    <a:spcAft>
                      <a:spcPts val="600"/>
                    </a:spcAft>
                  </a:pPr>
                  <a:r>
                    <a:rPr lang="en-US"/>
                    <a:t>Noncovalent (pirtobrutinib)</a:t>
                  </a:r>
                </a:p>
                <a:p>
                  <a:pPr>
                    <a:lnSpc>
                      <a:spcPct val="90000"/>
                    </a:lnSpc>
                    <a:spcAft>
                      <a:spcPts val="600"/>
                    </a:spcAft>
                  </a:pPr>
                  <a:r>
                    <a:rPr lang="en-US"/>
                    <a:t>Noncovalent (pirtobrutinib)</a:t>
                  </a:r>
                </a:p>
                <a:p>
                  <a:pPr>
                    <a:lnSpc>
                      <a:spcPct val="90000"/>
                    </a:lnSpc>
                    <a:spcAft>
                      <a:spcPts val="600"/>
                    </a:spcAft>
                  </a:pPr>
                  <a:endParaRPr lang="en-US"/>
                </a:p>
                <a:p>
                  <a:pPr>
                    <a:lnSpc>
                      <a:spcPct val="90000"/>
                    </a:lnSpc>
                    <a:spcAft>
                      <a:spcPts val="600"/>
                    </a:spcAft>
                  </a:pPr>
                  <a:endParaRPr lang="en-US"/>
                </a:p>
                <a:p>
                  <a:pPr>
                    <a:lnSpc>
                      <a:spcPct val="90000"/>
                    </a:lnSpc>
                    <a:spcAft>
                      <a:spcPts val="600"/>
                    </a:spcAft>
                  </a:pPr>
                  <a:r>
                    <a:rPr lang="en-US"/>
                    <a:t>Acalabrutinib or zanubrutinib or noncovalent (pirtobrutinib)</a:t>
                  </a:r>
                </a:p>
                <a:p>
                  <a:pPr>
                    <a:lnSpc>
                      <a:spcPct val="90000"/>
                    </a:lnSpc>
                    <a:spcAft>
                      <a:spcPts val="600"/>
                    </a:spcAft>
                  </a:pPr>
                  <a:r>
                    <a:rPr lang="en-US"/>
                    <a:t>Zanubrutinib or noncovalent (pirtobrutinib)</a:t>
                  </a:r>
                </a:p>
                <a:p>
                  <a:pPr>
                    <a:lnSpc>
                      <a:spcPct val="90000"/>
                    </a:lnSpc>
                    <a:spcAft>
                      <a:spcPts val="600"/>
                    </a:spcAft>
                  </a:pPr>
                  <a:r>
                    <a:rPr lang="en-US"/>
                    <a:t>Acalabrutinib or noncovalent (pirtobrutinib)</a:t>
                  </a:r>
                </a:p>
              </p:txBody>
            </p:sp>
            <p:sp>
              <p:nvSpPr>
                <p:cNvPr id="12" name="Rectangle 11">
                  <a:extLst>
                    <a:ext uri="{FF2B5EF4-FFF2-40B4-BE49-F238E27FC236}">
                      <a16:creationId xmlns:a16="http://schemas.microsoft.com/office/drawing/2014/main" id="{97CB4E3B-58D5-FA2D-FC3A-D35B7B04CE77}"/>
                    </a:ext>
                  </a:extLst>
                </p:cNvPr>
                <p:cNvSpPr/>
                <p:nvPr/>
              </p:nvSpPr>
              <p:spPr>
                <a:xfrm>
                  <a:off x="3415463" y="2041045"/>
                  <a:ext cx="3033008" cy="367146"/>
                </a:xfrm>
                <a:prstGeom prst="rect">
                  <a:avLst/>
                </a:prstGeom>
                <a:solidFill>
                  <a:schemeClr val="tx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Covalent BTKi Resistance</a:t>
                  </a:r>
                </a:p>
              </p:txBody>
            </p:sp>
            <p:sp>
              <p:nvSpPr>
                <p:cNvPr id="13" name="Rectangle 12">
                  <a:extLst>
                    <a:ext uri="{FF2B5EF4-FFF2-40B4-BE49-F238E27FC236}">
                      <a16:creationId xmlns:a16="http://schemas.microsoft.com/office/drawing/2014/main" id="{4BC826D1-0FE1-4D84-99BB-664D3332FA77}"/>
                    </a:ext>
                  </a:extLst>
                </p:cNvPr>
                <p:cNvSpPr/>
                <p:nvPr/>
              </p:nvSpPr>
              <p:spPr>
                <a:xfrm>
                  <a:off x="3415463" y="3663034"/>
                  <a:ext cx="3151761" cy="367146"/>
                </a:xfrm>
                <a:prstGeom prst="rect">
                  <a:avLst/>
                </a:prstGeom>
                <a:solidFill>
                  <a:schemeClr val="accent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Covalent BTKi Intolerance</a:t>
                  </a:r>
                </a:p>
              </p:txBody>
            </p:sp>
          </p:grpSp>
          <p:cxnSp>
            <p:nvCxnSpPr>
              <p:cNvPr id="16" name="Straight Arrow Connector 15">
                <a:extLst>
                  <a:ext uri="{FF2B5EF4-FFF2-40B4-BE49-F238E27FC236}">
                    <a16:creationId xmlns:a16="http://schemas.microsoft.com/office/drawing/2014/main" id="{E6217374-FCC6-65E4-7BF1-481AB00A3E5E}"/>
                  </a:ext>
                </a:extLst>
              </p:cNvPr>
              <p:cNvCxnSpPr>
                <a:cxnSpLocks/>
              </p:cNvCxnSpPr>
              <p:nvPr/>
            </p:nvCxnSpPr>
            <p:spPr>
              <a:xfrm>
                <a:off x="4591444" y="2635639"/>
                <a:ext cx="977846" cy="0"/>
              </a:xfrm>
              <a:prstGeom prst="straightConnector1">
                <a:avLst/>
              </a:prstGeom>
              <a:ln w="19050">
                <a:solidFill>
                  <a:srgbClr val="449EC5"/>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78C88D4C-4BFE-32DB-90EC-E3E7E2D07C7E}"/>
                  </a:ext>
                </a:extLst>
              </p:cNvPr>
              <p:cNvCxnSpPr>
                <a:cxnSpLocks/>
              </p:cNvCxnSpPr>
              <p:nvPr/>
            </p:nvCxnSpPr>
            <p:spPr>
              <a:xfrm>
                <a:off x="5102739" y="2938450"/>
                <a:ext cx="466551" cy="0"/>
              </a:xfrm>
              <a:prstGeom prst="straightConnector1">
                <a:avLst/>
              </a:prstGeom>
              <a:ln w="19050">
                <a:solidFill>
                  <a:srgbClr val="449EC5"/>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35D48B3-16FC-D577-4CBD-CEFBA529FBB4}"/>
                  </a:ext>
                </a:extLst>
              </p:cNvPr>
              <p:cNvCxnSpPr/>
              <p:nvPr/>
            </p:nvCxnSpPr>
            <p:spPr>
              <a:xfrm>
                <a:off x="5066370" y="3266661"/>
                <a:ext cx="502920" cy="0"/>
              </a:xfrm>
              <a:prstGeom prst="straightConnector1">
                <a:avLst/>
              </a:prstGeom>
              <a:ln w="19050">
                <a:solidFill>
                  <a:srgbClr val="449EC5"/>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89603E6D-614A-5A86-BF1C-2B006FFBD6EA}"/>
                  </a:ext>
                </a:extLst>
              </p:cNvPr>
              <p:cNvCxnSpPr/>
              <p:nvPr/>
            </p:nvCxnSpPr>
            <p:spPr>
              <a:xfrm>
                <a:off x="5066370" y="4897810"/>
                <a:ext cx="502920" cy="0"/>
              </a:xfrm>
              <a:prstGeom prst="straightConnector1">
                <a:avLst/>
              </a:prstGeom>
              <a:ln w="19050">
                <a:solidFill>
                  <a:srgbClr val="449EC5"/>
                </a:solidFill>
                <a:tailEnd type="stealth" w="lg" len="med"/>
              </a:ln>
              <a:effectLst/>
            </p:spPr>
            <p:style>
              <a:lnRef idx="2">
                <a:schemeClr val="accent1"/>
              </a:lnRef>
              <a:fillRef idx="0">
                <a:schemeClr val="accent1"/>
              </a:fillRef>
              <a:effectRef idx="1">
                <a:schemeClr val="accent1"/>
              </a:effectRef>
              <a:fontRef idx="minor">
                <a:schemeClr val="tx1"/>
              </a:fontRef>
            </p:style>
          </p:cxnSp>
        </p:grpSp>
      </p:grpSp>
      <p:cxnSp>
        <p:nvCxnSpPr>
          <p:cNvPr id="27" name="Straight Arrow Connector 26">
            <a:extLst>
              <a:ext uri="{FF2B5EF4-FFF2-40B4-BE49-F238E27FC236}">
                <a16:creationId xmlns:a16="http://schemas.microsoft.com/office/drawing/2014/main" id="{275822C6-C90E-5661-65BD-5B5CEB66243C}"/>
              </a:ext>
            </a:extLst>
          </p:cNvPr>
          <p:cNvCxnSpPr>
            <a:cxnSpLocks/>
          </p:cNvCxnSpPr>
          <p:nvPr/>
        </p:nvCxnSpPr>
        <p:spPr>
          <a:xfrm>
            <a:off x="1862323" y="3740079"/>
            <a:ext cx="977846" cy="0"/>
          </a:xfrm>
          <a:prstGeom prst="straightConnector1">
            <a:avLst/>
          </a:prstGeom>
          <a:ln w="19050">
            <a:solidFill>
              <a:srgbClr val="449EC5"/>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D6E4685-BBA5-9190-AAA8-1F70D533185D}"/>
              </a:ext>
            </a:extLst>
          </p:cNvPr>
          <p:cNvCxnSpPr>
            <a:cxnSpLocks/>
          </p:cNvCxnSpPr>
          <p:nvPr/>
        </p:nvCxnSpPr>
        <p:spPr>
          <a:xfrm>
            <a:off x="2367179" y="4063210"/>
            <a:ext cx="466551" cy="0"/>
          </a:xfrm>
          <a:prstGeom prst="straightConnector1">
            <a:avLst/>
          </a:prstGeom>
          <a:ln w="19050">
            <a:solidFill>
              <a:srgbClr val="449EC5"/>
            </a:solidFill>
            <a:tailEnd type="stealth" w="lg" len="med"/>
          </a:ln>
          <a:effectLst/>
        </p:spPr>
        <p:style>
          <a:lnRef idx="2">
            <a:schemeClr val="accent1"/>
          </a:lnRef>
          <a:fillRef idx="0">
            <a:schemeClr val="accent1"/>
          </a:fillRef>
          <a:effectRef idx="1">
            <a:schemeClr val="accent1"/>
          </a:effectRef>
          <a:fontRef idx="minor">
            <a:schemeClr val="tx1"/>
          </a:fontRef>
        </p:style>
      </p:cxnSp>
      <p:sp>
        <p:nvSpPr>
          <p:cNvPr id="6" name="Text Placeholder 3">
            <a:extLst>
              <a:ext uri="{FF2B5EF4-FFF2-40B4-BE49-F238E27FC236}">
                <a16:creationId xmlns:a16="http://schemas.microsoft.com/office/drawing/2014/main" id="{016FE9F6-90D3-BDD3-9725-2C8CA9AB996D}"/>
              </a:ext>
            </a:extLst>
          </p:cNvPr>
          <p:cNvSpPr>
            <a:spLocks noGrp="1"/>
          </p:cNvSpPr>
          <p:nvPr>
            <p:ph type="body" sz="quarter" idx="10"/>
          </p:nvPr>
        </p:nvSpPr>
        <p:spPr>
          <a:xfrm>
            <a:off x="8421" y="4889500"/>
            <a:ext cx="8890000" cy="254000"/>
          </a:xfrm>
        </p:spPr>
        <p:txBody>
          <a:bodyPr/>
          <a:lstStyle/>
          <a:p>
            <a:pPr algn="l"/>
            <a:r>
              <a:rPr lang="en-US" sz="800" err="1">
                <a:solidFill>
                  <a:schemeClr val="accent6"/>
                </a:solidFill>
              </a:rPr>
              <a:t>Shadman</a:t>
            </a:r>
            <a:r>
              <a:rPr lang="en-US" sz="800">
                <a:solidFill>
                  <a:schemeClr val="accent6"/>
                </a:solidFill>
              </a:rPr>
              <a:t> M, et al. Blood. 2023;142(suppl 1):3279. </a:t>
            </a:r>
            <a:r>
              <a:rPr lang="da-DK" sz="800" err="1">
                <a:solidFill>
                  <a:schemeClr val="accent6"/>
                </a:solidFill>
                <a:latin typeface="+mn-lt"/>
                <a:cs typeface="Calibri" panose="020F0502020204030204" pitchFamily="34" charset="0"/>
              </a:rPr>
              <a:t>Mato</a:t>
            </a:r>
            <a:r>
              <a:rPr lang="da-DK" sz="800">
                <a:solidFill>
                  <a:schemeClr val="accent6"/>
                </a:solidFill>
                <a:latin typeface="+mn-lt"/>
                <a:cs typeface="Calibri" panose="020F0502020204030204" pitchFamily="34" charset="0"/>
              </a:rPr>
              <a:t> AR, et al. </a:t>
            </a:r>
            <a:r>
              <a:rPr lang="da-DK" sz="800" i="1">
                <a:solidFill>
                  <a:schemeClr val="accent6"/>
                </a:solidFill>
                <a:latin typeface="+mn-lt"/>
                <a:cs typeface="Calibri" panose="020F0502020204030204" pitchFamily="34" charset="0"/>
              </a:rPr>
              <a:t>N </a:t>
            </a:r>
            <a:r>
              <a:rPr lang="da-DK" sz="800" i="1" err="1">
                <a:solidFill>
                  <a:schemeClr val="accent6"/>
                </a:solidFill>
                <a:latin typeface="+mn-lt"/>
                <a:cs typeface="Calibri" panose="020F0502020204030204" pitchFamily="34" charset="0"/>
              </a:rPr>
              <a:t>Engl</a:t>
            </a:r>
            <a:r>
              <a:rPr lang="da-DK" sz="800" i="1">
                <a:solidFill>
                  <a:schemeClr val="accent6"/>
                </a:solidFill>
                <a:latin typeface="+mn-lt"/>
                <a:cs typeface="Calibri" panose="020F0502020204030204" pitchFamily="34" charset="0"/>
              </a:rPr>
              <a:t> J Med. </a:t>
            </a:r>
            <a:r>
              <a:rPr lang="da-DK" sz="800">
                <a:solidFill>
                  <a:schemeClr val="accent6"/>
                </a:solidFill>
                <a:latin typeface="+mn-lt"/>
                <a:cs typeface="Calibri" panose="020F0502020204030204" pitchFamily="34" charset="0"/>
              </a:rPr>
              <a:t>2023;389:33-44.</a:t>
            </a:r>
            <a:r>
              <a:rPr lang="en-US" sz="800">
                <a:solidFill>
                  <a:schemeClr val="accent6"/>
                </a:solidFill>
                <a:latin typeface="Arial" panose="020B0604020202020204" pitchFamily="34" charset="0"/>
                <a:cs typeface="Arial" panose="020B0604020202020204" pitchFamily="34" charset="0"/>
              </a:rPr>
              <a:t> Wierda G, et al. </a:t>
            </a:r>
            <a:r>
              <a:rPr lang="en-US" sz="800" i="1">
                <a:solidFill>
                  <a:schemeClr val="accent6"/>
                </a:solidFill>
                <a:latin typeface="Arial" panose="020B0604020202020204" pitchFamily="34" charset="0"/>
                <a:cs typeface="Arial" panose="020B0604020202020204" pitchFamily="34" charset="0"/>
              </a:rPr>
              <a:t>J Natl </a:t>
            </a:r>
            <a:r>
              <a:rPr lang="en-US" sz="800" i="1" err="1">
                <a:solidFill>
                  <a:schemeClr val="accent6"/>
                </a:solidFill>
                <a:latin typeface="Arial" panose="020B0604020202020204" pitchFamily="34" charset="0"/>
                <a:cs typeface="Arial" panose="020B0604020202020204" pitchFamily="34" charset="0"/>
              </a:rPr>
              <a:t>Compr</a:t>
            </a:r>
            <a:r>
              <a:rPr lang="en-US" sz="800" i="1">
                <a:solidFill>
                  <a:schemeClr val="accent6"/>
                </a:solidFill>
                <a:latin typeface="Arial" panose="020B0604020202020204" pitchFamily="34" charset="0"/>
                <a:cs typeface="Arial" panose="020B0604020202020204" pitchFamily="34" charset="0"/>
              </a:rPr>
              <a:t> </a:t>
            </a:r>
            <a:r>
              <a:rPr lang="en-US" sz="800" i="1" err="1">
                <a:solidFill>
                  <a:schemeClr val="accent6"/>
                </a:solidFill>
                <a:latin typeface="Arial" panose="020B0604020202020204" pitchFamily="34" charset="0"/>
                <a:cs typeface="Arial" panose="020B0604020202020204" pitchFamily="34" charset="0"/>
              </a:rPr>
              <a:t>Canc</a:t>
            </a:r>
            <a:r>
              <a:rPr lang="en-US" sz="800" i="1">
                <a:solidFill>
                  <a:schemeClr val="accent6"/>
                </a:solidFill>
                <a:latin typeface="Arial" panose="020B0604020202020204" pitchFamily="34" charset="0"/>
                <a:cs typeface="Arial" panose="020B0604020202020204" pitchFamily="34" charset="0"/>
              </a:rPr>
              <a:t> </a:t>
            </a:r>
            <a:r>
              <a:rPr lang="en-US" sz="800" i="1" err="1">
                <a:solidFill>
                  <a:schemeClr val="accent6"/>
                </a:solidFill>
                <a:latin typeface="Arial" panose="020B0604020202020204" pitchFamily="34" charset="0"/>
                <a:cs typeface="Arial" panose="020B0604020202020204" pitchFamily="34" charset="0"/>
              </a:rPr>
              <a:t>Netw</a:t>
            </a:r>
            <a:r>
              <a:rPr lang="en-US" sz="800">
                <a:solidFill>
                  <a:schemeClr val="accent6"/>
                </a:solidFill>
                <a:latin typeface="Arial" panose="020B0604020202020204" pitchFamily="34" charset="0"/>
                <a:cs typeface="Arial" panose="020B0604020202020204" pitchFamily="34" charset="0"/>
              </a:rPr>
              <a:t>. 2024;22(3):175–204.</a:t>
            </a:r>
            <a:endParaRPr lang="da-DK" sz="800">
              <a:solidFill>
                <a:schemeClr val="accent6"/>
              </a:solidFill>
              <a:latin typeface="+mn-lt"/>
              <a:cs typeface="Calibri" panose="020F0502020204030204" pitchFamily="34" charset="0"/>
            </a:endParaRPr>
          </a:p>
        </p:txBody>
      </p:sp>
    </p:spTree>
    <p:extLst>
      <p:ext uri="{BB962C8B-B14F-4D97-AF65-F5344CB8AC3E}">
        <p14:creationId xmlns:p14="http://schemas.microsoft.com/office/powerpoint/2010/main" val="1880472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126BCD-B3E8-183E-E0C5-0CA76862DBFA}"/>
              </a:ext>
            </a:extLst>
          </p:cNvPr>
          <p:cNvSpPr>
            <a:spLocks noGrp="1"/>
          </p:cNvSpPr>
          <p:nvPr>
            <p:ph type="ctrTitle"/>
          </p:nvPr>
        </p:nvSpPr>
        <p:spPr/>
        <p:txBody>
          <a:bodyPr>
            <a:normAutofit/>
          </a:bodyPr>
          <a:lstStyle/>
          <a:p>
            <a:r>
              <a:rPr lang="en-US" sz="2800" b="1">
                <a:solidFill>
                  <a:schemeClr val="tx2"/>
                </a:solidFill>
              </a:rPr>
              <a:t>Differentiating Factors BTK Inhibitors (BTKi)</a:t>
            </a:r>
            <a:endParaRPr lang="en-US" sz="2800">
              <a:solidFill>
                <a:schemeClr val="tx2"/>
              </a:solidFill>
            </a:endParaRPr>
          </a:p>
        </p:txBody>
      </p:sp>
      <p:sp>
        <p:nvSpPr>
          <p:cNvPr id="4" name="Text Placeholder 3">
            <a:extLst>
              <a:ext uri="{FF2B5EF4-FFF2-40B4-BE49-F238E27FC236}">
                <a16:creationId xmlns:a16="http://schemas.microsoft.com/office/drawing/2014/main" id="{E184F731-319C-3726-90BA-D8C7CFAF5A15}"/>
              </a:ext>
            </a:extLst>
          </p:cNvPr>
          <p:cNvSpPr>
            <a:spLocks noGrp="1"/>
          </p:cNvSpPr>
          <p:nvPr>
            <p:ph type="body" sz="quarter" idx="10"/>
          </p:nvPr>
        </p:nvSpPr>
        <p:spPr>
          <a:xfrm>
            <a:off x="254000" y="4572000"/>
            <a:ext cx="8890000" cy="571500"/>
          </a:xfrm>
        </p:spPr>
        <p:txBody>
          <a:bodyPr anchor="b"/>
          <a:lstStyle/>
          <a:p>
            <a:r>
              <a:rPr lang="en-US" sz="800">
                <a:solidFill>
                  <a:schemeClr val="accent6"/>
                </a:solidFill>
              </a:rPr>
              <a:t>Nixon S, et al. </a:t>
            </a:r>
            <a:r>
              <a:rPr lang="en-US" sz="800" i="1" err="1">
                <a:solidFill>
                  <a:schemeClr val="accent6"/>
                </a:solidFill>
              </a:rPr>
              <a:t>Curr</a:t>
            </a:r>
            <a:r>
              <a:rPr lang="en-US" sz="800" i="1">
                <a:solidFill>
                  <a:schemeClr val="accent6"/>
                </a:solidFill>
              </a:rPr>
              <a:t> Oncol</a:t>
            </a:r>
            <a:r>
              <a:rPr lang="en-US" sz="800">
                <a:solidFill>
                  <a:schemeClr val="accent6"/>
                </a:solidFill>
              </a:rPr>
              <a:t>. 2023;30(4):4222-4245. BRUKINSA® (</a:t>
            </a:r>
            <a:r>
              <a:rPr lang="en-US" sz="800" err="1">
                <a:solidFill>
                  <a:schemeClr val="accent6"/>
                </a:solidFill>
              </a:rPr>
              <a:t>zanubrutinib</a:t>
            </a:r>
            <a:r>
              <a:rPr lang="en-US" sz="800">
                <a:solidFill>
                  <a:schemeClr val="accent6"/>
                </a:solidFill>
              </a:rPr>
              <a:t>) [package </a:t>
            </a:r>
            <a:r>
              <a:rPr lang="en-US" sz="800" err="1">
                <a:solidFill>
                  <a:schemeClr val="accent6"/>
                </a:solidFill>
              </a:rPr>
              <a:t>inserthttps</a:t>
            </a:r>
            <a:r>
              <a:rPr lang="en-US" sz="800">
                <a:solidFill>
                  <a:schemeClr val="accent6"/>
                </a:solidFill>
              </a:rPr>
              <a:t>://</a:t>
            </a:r>
            <a:r>
              <a:rPr lang="en-US" sz="800" err="1">
                <a:solidFill>
                  <a:schemeClr val="accent6"/>
                </a:solidFill>
              </a:rPr>
              <a:t>www.accessdata.fda.gov</a:t>
            </a:r>
            <a:r>
              <a:rPr lang="en-US" sz="800">
                <a:solidFill>
                  <a:schemeClr val="accent6"/>
                </a:solidFill>
              </a:rPr>
              <a:t>/</a:t>
            </a:r>
            <a:r>
              <a:rPr lang="en-US" sz="800" err="1">
                <a:solidFill>
                  <a:schemeClr val="accent6"/>
                </a:solidFill>
              </a:rPr>
              <a:t>drugsatfda_docs</a:t>
            </a:r>
            <a:r>
              <a:rPr lang="en-US" sz="800">
                <a:solidFill>
                  <a:schemeClr val="accent6"/>
                </a:solidFill>
              </a:rPr>
              <a:t>/label/2024/213217s011lbl.pdf. </a:t>
            </a:r>
            <a:br>
              <a:rPr lang="en-US" sz="800">
                <a:solidFill>
                  <a:schemeClr val="accent6"/>
                </a:solidFill>
              </a:rPr>
            </a:br>
            <a:r>
              <a:rPr lang="en-US" sz="800">
                <a:solidFill>
                  <a:schemeClr val="accent6"/>
                </a:solidFill>
              </a:rPr>
              <a:t>CALQUENCE® (acalabrutinib capsules) [package </a:t>
            </a:r>
            <a:r>
              <a:rPr lang="en-US" sz="800" err="1">
                <a:solidFill>
                  <a:schemeClr val="accent6"/>
                </a:solidFill>
              </a:rPr>
              <a:t>inserthttps</a:t>
            </a:r>
            <a:r>
              <a:rPr lang="en-US" sz="800">
                <a:solidFill>
                  <a:schemeClr val="accent6"/>
                </a:solidFill>
              </a:rPr>
              <a:t>://</a:t>
            </a:r>
            <a:r>
              <a:rPr lang="en-US" sz="800" err="1">
                <a:solidFill>
                  <a:schemeClr val="accent6"/>
                </a:solidFill>
              </a:rPr>
              <a:t>www.accessdata.fda.gov</a:t>
            </a:r>
            <a:r>
              <a:rPr lang="en-US" sz="800">
                <a:solidFill>
                  <a:schemeClr val="accent6"/>
                </a:solidFill>
              </a:rPr>
              <a:t>/</a:t>
            </a:r>
            <a:r>
              <a:rPr lang="en-US" sz="800" err="1">
                <a:solidFill>
                  <a:schemeClr val="accent6"/>
                </a:solidFill>
              </a:rPr>
              <a:t>drugsatfda_docs</a:t>
            </a:r>
            <a:r>
              <a:rPr lang="en-US" sz="800">
                <a:solidFill>
                  <a:schemeClr val="accent6"/>
                </a:solidFill>
              </a:rPr>
              <a:t>/label/2022/210259s009lbl.pdf. CALQUENCE® (acalabrutinib maleate tablets) [package insert]. https://</a:t>
            </a:r>
            <a:r>
              <a:rPr lang="en-US" sz="800" err="1">
                <a:solidFill>
                  <a:schemeClr val="accent6"/>
                </a:solidFill>
              </a:rPr>
              <a:t>www.accessdata.fda.gov</a:t>
            </a:r>
            <a:r>
              <a:rPr lang="en-US" sz="800">
                <a:solidFill>
                  <a:schemeClr val="accent6"/>
                </a:solidFill>
              </a:rPr>
              <a:t>/</a:t>
            </a:r>
            <a:r>
              <a:rPr lang="en-US" sz="800" err="1">
                <a:solidFill>
                  <a:schemeClr val="accent6"/>
                </a:solidFill>
              </a:rPr>
              <a:t>drugsatfda_docs</a:t>
            </a:r>
            <a:r>
              <a:rPr lang="en-US" sz="800">
                <a:solidFill>
                  <a:schemeClr val="accent6"/>
                </a:solidFill>
              </a:rPr>
              <a:t>/label/2022/216387Orig2s000Correctedlbl.pdf. IMBRUVICA® (ibrutinib) [package insert]. https://</a:t>
            </a:r>
            <a:r>
              <a:rPr lang="en-US" sz="800" err="1">
                <a:solidFill>
                  <a:schemeClr val="accent6"/>
                </a:solidFill>
              </a:rPr>
              <a:t>www.accessdata.fda.gov</a:t>
            </a:r>
            <a:r>
              <a:rPr lang="en-US" sz="800">
                <a:solidFill>
                  <a:schemeClr val="accent6"/>
                </a:solidFill>
              </a:rPr>
              <a:t>/</a:t>
            </a:r>
            <a:r>
              <a:rPr lang="en-US" sz="800" err="1">
                <a:solidFill>
                  <a:schemeClr val="accent6"/>
                </a:solidFill>
              </a:rPr>
              <a:t>drugsatfda_docs</a:t>
            </a:r>
            <a:r>
              <a:rPr lang="en-US" sz="800">
                <a:solidFill>
                  <a:schemeClr val="accent6"/>
                </a:solidFill>
              </a:rPr>
              <a:t>/label/2024/217003s002lbl.pdf. </a:t>
            </a:r>
            <a:br>
              <a:rPr lang="en-US" sz="800">
                <a:solidFill>
                  <a:schemeClr val="accent6"/>
                </a:solidFill>
              </a:rPr>
            </a:br>
            <a:r>
              <a:rPr lang="en-US" sz="800">
                <a:solidFill>
                  <a:schemeClr val="accent6"/>
                </a:solidFill>
              </a:rPr>
              <a:t>JAYPIRCA® (</a:t>
            </a:r>
            <a:r>
              <a:rPr lang="en-US" sz="800" err="1">
                <a:solidFill>
                  <a:schemeClr val="accent6"/>
                </a:solidFill>
              </a:rPr>
              <a:t>pirtobrutinib</a:t>
            </a:r>
            <a:r>
              <a:rPr lang="en-US" sz="800">
                <a:solidFill>
                  <a:schemeClr val="accent6"/>
                </a:solidFill>
              </a:rPr>
              <a:t>) [package insert]. https://</a:t>
            </a:r>
            <a:r>
              <a:rPr lang="en-US" sz="800" err="1">
                <a:solidFill>
                  <a:schemeClr val="accent6"/>
                </a:solidFill>
              </a:rPr>
              <a:t>www.accessdata.fda.gov</a:t>
            </a:r>
            <a:r>
              <a:rPr lang="en-US" sz="800">
                <a:solidFill>
                  <a:schemeClr val="accent6"/>
                </a:solidFill>
              </a:rPr>
              <a:t>/</a:t>
            </a:r>
            <a:r>
              <a:rPr lang="en-US" sz="800" err="1">
                <a:solidFill>
                  <a:schemeClr val="accent6"/>
                </a:solidFill>
              </a:rPr>
              <a:t>drugsatfda_docs</a:t>
            </a:r>
            <a:r>
              <a:rPr lang="en-US" sz="800">
                <a:solidFill>
                  <a:schemeClr val="accent6"/>
                </a:solidFill>
              </a:rPr>
              <a:t>/label/2023/216059s001lbl.pdf. </a:t>
            </a:r>
            <a:endParaRPr lang="en-US" sz="800"/>
          </a:p>
        </p:txBody>
      </p:sp>
      <p:graphicFrame>
        <p:nvGraphicFramePr>
          <p:cNvPr id="5" name="Table 11">
            <a:extLst>
              <a:ext uri="{FF2B5EF4-FFF2-40B4-BE49-F238E27FC236}">
                <a16:creationId xmlns:a16="http://schemas.microsoft.com/office/drawing/2014/main" id="{36B0C7E4-396B-A918-7182-421462526F76}"/>
              </a:ext>
            </a:extLst>
          </p:cNvPr>
          <p:cNvGraphicFramePr>
            <a:graphicFrameLocks/>
          </p:cNvGraphicFramePr>
          <p:nvPr>
            <p:extLst>
              <p:ext uri="{D42A27DB-BD31-4B8C-83A1-F6EECF244321}">
                <p14:modId xmlns:p14="http://schemas.microsoft.com/office/powerpoint/2010/main" val="3806763733"/>
              </p:ext>
            </p:extLst>
          </p:nvPr>
        </p:nvGraphicFramePr>
        <p:xfrm>
          <a:off x="303446" y="662940"/>
          <a:ext cx="8791105" cy="3817620"/>
        </p:xfrm>
        <a:graphic>
          <a:graphicData uri="http://schemas.openxmlformats.org/drawingml/2006/table">
            <a:tbl>
              <a:tblPr firstRow="1" bandRow="1">
                <a:tableStyleId>{21E4AEA4-8DFA-4A89-87EB-49C32662AFE0}</a:tableStyleId>
              </a:tblPr>
              <a:tblGrid>
                <a:gridCol w="1454045">
                  <a:extLst>
                    <a:ext uri="{9D8B030D-6E8A-4147-A177-3AD203B41FA5}">
                      <a16:colId xmlns:a16="http://schemas.microsoft.com/office/drawing/2014/main" val="4283386986"/>
                    </a:ext>
                  </a:extLst>
                </a:gridCol>
                <a:gridCol w="1671538">
                  <a:extLst>
                    <a:ext uri="{9D8B030D-6E8A-4147-A177-3AD203B41FA5}">
                      <a16:colId xmlns:a16="http://schemas.microsoft.com/office/drawing/2014/main" val="1623371899"/>
                    </a:ext>
                  </a:extLst>
                </a:gridCol>
                <a:gridCol w="2277718">
                  <a:extLst>
                    <a:ext uri="{9D8B030D-6E8A-4147-A177-3AD203B41FA5}">
                      <a16:colId xmlns:a16="http://schemas.microsoft.com/office/drawing/2014/main" val="1625843719"/>
                    </a:ext>
                  </a:extLst>
                </a:gridCol>
                <a:gridCol w="1693902">
                  <a:extLst>
                    <a:ext uri="{9D8B030D-6E8A-4147-A177-3AD203B41FA5}">
                      <a16:colId xmlns:a16="http://schemas.microsoft.com/office/drawing/2014/main" val="1279982755"/>
                    </a:ext>
                  </a:extLst>
                </a:gridCol>
                <a:gridCol w="1693902">
                  <a:extLst>
                    <a:ext uri="{9D8B030D-6E8A-4147-A177-3AD203B41FA5}">
                      <a16:colId xmlns:a16="http://schemas.microsoft.com/office/drawing/2014/main" val="3517535978"/>
                    </a:ext>
                  </a:extLst>
                </a:gridCol>
              </a:tblGrid>
              <a:tr h="213622">
                <a:tc>
                  <a:txBody>
                    <a:bodyPr/>
                    <a:lstStyle/>
                    <a:p>
                      <a:pPr algn="l"/>
                      <a:endParaRPr lang="en-US" sz="1000"/>
                    </a:p>
                  </a:txBody>
                  <a:tcPr marL="68580" marR="68580" marT="34290" marB="34290" anchor="ctr"/>
                </a:tc>
                <a:tc>
                  <a:txBody>
                    <a:bodyPr/>
                    <a:lstStyle/>
                    <a:p>
                      <a:pPr algn="l"/>
                      <a:r>
                        <a:rPr lang="en-US" sz="1000">
                          <a:solidFill>
                            <a:schemeClr val="tx1"/>
                          </a:solidFill>
                        </a:rPr>
                        <a:t>Ibrutinib</a:t>
                      </a:r>
                      <a:endParaRPr lang="en-US" sz="1000" baseline="30000">
                        <a:solidFill>
                          <a:schemeClr val="tx1"/>
                        </a:solidFill>
                      </a:endParaRPr>
                    </a:p>
                  </a:txBody>
                  <a:tcPr marL="68580" marR="68580" marT="34290" marB="34290" anchor="ctr"/>
                </a:tc>
                <a:tc>
                  <a:txBody>
                    <a:bodyPr/>
                    <a:lstStyle/>
                    <a:p>
                      <a:pPr algn="l"/>
                      <a:r>
                        <a:rPr lang="en-US" sz="1000">
                          <a:solidFill>
                            <a:schemeClr val="tx1"/>
                          </a:solidFill>
                        </a:rPr>
                        <a:t>Acalabrutinib</a:t>
                      </a:r>
                      <a:endParaRPr lang="en-US" sz="1000" baseline="30000">
                        <a:solidFill>
                          <a:schemeClr val="tx1"/>
                        </a:solidFill>
                      </a:endParaRPr>
                    </a:p>
                  </a:txBody>
                  <a:tcPr marL="68580" marR="68580" marT="34290" marB="34290" anchor="ctr"/>
                </a:tc>
                <a:tc>
                  <a:txBody>
                    <a:bodyPr/>
                    <a:lstStyle/>
                    <a:p>
                      <a:pPr algn="l"/>
                      <a:r>
                        <a:rPr lang="en-US" sz="1000">
                          <a:solidFill>
                            <a:schemeClr val="tx1"/>
                          </a:solidFill>
                        </a:rPr>
                        <a:t>Zanubrutinib</a:t>
                      </a:r>
                      <a:endParaRPr lang="en-US" sz="1000" baseline="30000">
                        <a:solidFill>
                          <a:schemeClr val="tx1"/>
                        </a:solidFill>
                      </a:endParaRPr>
                    </a:p>
                  </a:txBody>
                  <a:tcPr marL="68580" marR="68580" marT="34290" marB="34290" anchor="ctr"/>
                </a:tc>
                <a:tc>
                  <a:txBody>
                    <a:bodyPr/>
                    <a:lstStyle/>
                    <a:p>
                      <a:pPr algn="l"/>
                      <a:r>
                        <a:rPr lang="en-US" sz="1000" baseline="0">
                          <a:solidFill>
                            <a:schemeClr val="tx1"/>
                          </a:solidFill>
                        </a:rPr>
                        <a:t>Pirtobrutinib</a:t>
                      </a:r>
                    </a:p>
                  </a:txBody>
                  <a:tcPr marL="68580" marR="68580" marT="34290" marB="34290" anchor="ctr"/>
                </a:tc>
                <a:extLst>
                  <a:ext uri="{0D108BD9-81ED-4DB2-BD59-A6C34878D82A}">
                    <a16:rowId xmlns:a16="http://schemas.microsoft.com/office/drawing/2014/main" val="3896962968"/>
                  </a:ext>
                </a:extLst>
              </a:tr>
              <a:tr h="359347">
                <a:tc>
                  <a:txBody>
                    <a:bodyPr/>
                    <a:lstStyle/>
                    <a:p>
                      <a:pPr algn="l"/>
                      <a:r>
                        <a:rPr lang="en-US" sz="1000" b="1"/>
                        <a:t>Dose</a:t>
                      </a:r>
                    </a:p>
                  </a:txBody>
                  <a:tcPr marL="68580" marR="68580" marT="34290" marB="34290" anchor="ctr"/>
                </a:tc>
                <a:tc>
                  <a:txBody>
                    <a:bodyPr/>
                    <a:lstStyle/>
                    <a:p>
                      <a:pPr algn="l"/>
                      <a:r>
                        <a:rPr lang="en-US" sz="1000">
                          <a:solidFill>
                            <a:schemeClr val="tx1"/>
                          </a:solidFill>
                        </a:rPr>
                        <a:t>420 mg PO daily</a:t>
                      </a:r>
                    </a:p>
                  </a:txBody>
                  <a:tcPr marL="68580" marR="68580" marT="34290" marB="34290" anchor="ctr"/>
                </a:tc>
                <a:tc>
                  <a:txBody>
                    <a:bodyPr/>
                    <a:lstStyle/>
                    <a:p>
                      <a:pPr algn="l"/>
                      <a:r>
                        <a:rPr lang="en-US" sz="1000">
                          <a:solidFill>
                            <a:schemeClr val="tx1"/>
                          </a:solidFill>
                        </a:rPr>
                        <a:t>100 mg PO Q12H</a:t>
                      </a:r>
                    </a:p>
                  </a:txBody>
                  <a:tcPr marL="68580" marR="68580" marT="34290" marB="34290" anchor="ctr"/>
                </a:tc>
                <a:tc>
                  <a:txBody>
                    <a:bodyPr/>
                    <a:lstStyle/>
                    <a:p>
                      <a:pPr algn="l"/>
                      <a:r>
                        <a:rPr lang="en-US" sz="1000">
                          <a:solidFill>
                            <a:schemeClr val="tx1"/>
                          </a:solidFill>
                        </a:rPr>
                        <a:t>160 mg PO BID or </a:t>
                      </a:r>
                      <a:br>
                        <a:rPr lang="en-US" sz="1000">
                          <a:solidFill>
                            <a:schemeClr val="tx1"/>
                          </a:solidFill>
                        </a:rPr>
                      </a:br>
                      <a:r>
                        <a:rPr lang="en-US" sz="1000">
                          <a:solidFill>
                            <a:schemeClr val="tx1"/>
                          </a:solidFill>
                        </a:rPr>
                        <a:t>320 mg PO daily</a:t>
                      </a:r>
                    </a:p>
                  </a:txBody>
                  <a:tcPr marL="68580" marR="68580" marT="34290" marB="34290" anchor="ctr"/>
                </a:tc>
                <a:tc>
                  <a:txBody>
                    <a:bodyPr/>
                    <a:lstStyle/>
                    <a:p>
                      <a:pPr algn="l"/>
                      <a:r>
                        <a:rPr lang="en-US" sz="1000">
                          <a:solidFill>
                            <a:schemeClr val="tx1"/>
                          </a:solidFill>
                        </a:rPr>
                        <a:t>200 mg PO daily </a:t>
                      </a:r>
                    </a:p>
                  </a:txBody>
                  <a:tcPr marL="68580" marR="68580" marT="34290" marB="34290" anchor="ctr"/>
                </a:tc>
                <a:extLst>
                  <a:ext uri="{0D108BD9-81ED-4DB2-BD59-A6C34878D82A}">
                    <a16:rowId xmlns:a16="http://schemas.microsoft.com/office/drawing/2014/main" val="1914323931"/>
                  </a:ext>
                </a:extLst>
              </a:tr>
              <a:tr h="652692">
                <a:tc>
                  <a:txBody>
                    <a:bodyPr/>
                    <a:lstStyle/>
                    <a:p>
                      <a:pPr algn="l"/>
                      <a:r>
                        <a:rPr lang="en-US" sz="1000" b="1"/>
                        <a:t>Dose modifications needed when</a:t>
                      </a:r>
                    </a:p>
                  </a:txBody>
                  <a:tcPr marL="68580" marR="68580" marT="34290" marB="34290" anchor="ctr"/>
                </a:tc>
                <a:tc>
                  <a:txBody>
                    <a:bodyPr/>
                    <a:lstStyle/>
                    <a:p>
                      <a:pPr marL="0" indent="9525" algn="l">
                        <a:tabLst/>
                      </a:pPr>
                      <a:r>
                        <a:rPr lang="en-US" sz="1000"/>
                        <a:t>Used with CYP3A inhibitors; </a:t>
                      </a:r>
                      <a:br>
                        <a:rPr lang="en-US" sz="1000"/>
                      </a:br>
                      <a:r>
                        <a:rPr lang="en-US" sz="1000"/>
                        <a:t>mild-moderate hepatic impairment</a:t>
                      </a:r>
                    </a:p>
                  </a:txBody>
                  <a:tcPr marL="68580" marR="68580" marT="34290" marB="34290" anchor="ctr"/>
                </a:tc>
                <a:tc>
                  <a:txBody>
                    <a:bodyPr/>
                    <a:lstStyle/>
                    <a:p>
                      <a:pPr algn="l"/>
                      <a:r>
                        <a:rPr lang="en-US" sz="1000"/>
                        <a:t>Used with CYP3A inhibitors or inducers</a:t>
                      </a:r>
                    </a:p>
                  </a:txBody>
                  <a:tcPr marL="68580" marR="68580" marT="34290" marB="34290" anchor="ctr"/>
                </a:tc>
                <a:tc>
                  <a:txBody>
                    <a:bodyPr/>
                    <a:lstStyle/>
                    <a:p>
                      <a:pPr algn="l"/>
                      <a:r>
                        <a:rPr lang="en-US" sz="1000"/>
                        <a:t>Used with CYP3A inhibitors;</a:t>
                      </a:r>
                    </a:p>
                    <a:p>
                      <a:pPr algn="l"/>
                      <a:r>
                        <a:rPr lang="en-US" sz="1000"/>
                        <a:t>severe hepatic impairment</a:t>
                      </a:r>
                    </a:p>
                  </a:txBody>
                  <a:tcPr marL="68580" marR="68580" marT="34290" marB="34290" anchor="ctr"/>
                </a:tc>
                <a:tc>
                  <a:txBody>
                    <a:bodyPr/>
                    <a:lstStyle/>
                    <a:p>
                      <a:pPr algn="l"/>
                      <a:r>
                        <a:rPr lang="en-US" sz="1000"/>
                        <a:t>Used with CYP3A inhibitors or inducers; severe renal impairment.  </a:t>
                      </a:r>
                    </a:p>
                  </a:txBody>
                  <a:tcPr marL="68580" marR="68580" marT="34290" marB="34290" anchor="ctr"/>
                </a:tc>
                <a:extLst>
                  <a:ext uri="{0D108BD9-81ED-4DB2-BD59-A6C34878D82A}">
                    <a16:rowId xmlns:a16="http://schemas.microsoft.com/office/drawing/2014/main" val="2742830899"/>
                  </a:ext>
                </a:extLst>
              </a:tr>
              <a:tr h="212675">
                <a:tc>
                  <a:txBody>
                    <a:bodyPr/>
                    <a:lstStyle/>
                    <a:p>
                      <a:pPr algn="l"/>
                      <a:r>
                        <a:rPr lang="en-US" sz="1000" b="1"/>
                        <a:t>Administration</a:t>
                      </a:r>
                    </a:p>
                  </a:txBody>
                  <a:tcPr marL="68580" marR="68580" marT="34290" marB="34290" anchor="ctr"/>
                </a:tc>
                <a:tc gridSpan="4">
                  <a:txBody>
                    <a:bodyPr/>
                    <a:lstStyle/>
                    <a:p>
                      <a:pPr algn="l"/>
                      <a:r>
                        <a:rPr lang="en-US" sz="1000"/>
                        <a:t>Take with or without food at approximately the same time(s) each day</a:t>
                      </a:r>
                    </a:p>
                  </a:txBody>
                  <a:tcPr marL="68580" marR="68580" marT="34290" marB="34290" anchor="ctr"/>
                </a:tc>
                <a:tc hMerge="1">
                  <a:txBody>
                    <a:bodyPr/>
                    <a:lstStyle/>
                    <a:p>
                      <a:endParaRPr lang="en-US"/>
                    </a:p>
                  </a:txBody>
                  <a:tcPr/>
                </a:tc>
                <a:tc hMerge="1">
                  <a:txBody>
                    <a:bodyPr/>
                    <a:lstStyle/>
                    <a:p>
                      <a:pPr algn="l"/>
                      <a:endParaRPr lang="en-US" sz="1100"/>
                    </a:p>
                  </a:txBody>
                  <a:tcPr marL="68580" marR="68580" marT="34290" marB="34290" anchor="ctr"/>
                </a:tc>
                <a:tc hMerge="1">
                  <a:txBody>
                    <a:bodyPr/>
                    <a:lstStyle/>
                    <a:p>
                      <a:pPr algn="l"/>
                      <a:endParaRPr lang="en-US" sz="1100"/>
                    </a:p>
                  </a:txBody>
                  <a:tcPr marL="68580" marR="68580" marT="34290" marB="34290" anchor="ctr"/>
                </a:tc>
                <a:extLst>
                  <a:ext uri="{0D108BD9-81ED-4DB2-BD59-A6C34878D82A}">
                    <a16:rowId xmlns:a16="http://schemas.microsoft.com/office/drawing/2014/main" val="3570403350"/>
                  </a:ext>
                </a:extLst>
              </a:tr>
              <a:tr h="652692">
                <a:tc>
                  <a:txBody>
                    <a:bodyPr/>
                    <a:lstStyle/>
                    <a:p>
                      <a:pPr algn="l"/>
                      <a:r>
                        <a:rPr lang="en-US" sz="1000" b="1"/>
                        <a:t>Dosage forms</a:t>
                      </a:r>
                    </a:p>
                  </a:txBody>
                  <a:tcPr marL="68580" marR="68580" marT="34290" marB="34290" anchor="ctr"/>
                </a:tc>
                <a:tc>
                  <a:txBody>
                    <a:bodyPr/>
                    <a:lstStyle/>
                    <a:p>
                      <a:pPr algn="l"/>
                      <a:r>
                        <a:rPr lang="en-US" sz="1000" u="none">
                          <a:solidFill>
                            <a:schemeClr val="accent5">
                              <a:lumMod val="50000"/>
                            </a:schemeClr>
                          </a:solidFill>
                        </a:rPr>
                        <a:t>Capsules: </a:t>
                      </a:r>
                      <a:r>
                        <a:rPr lang="en-US" sz="1000"/>
                        <a:t>70 mg, 140 mg</a:t>
                      </a:r>
                    </a:p>
                    <a:p>
                      <a:pPr algn="l"/>
                      <a:r>
                        <a:rPr lang="en-US" sz="1000" u="none">
                          <a:solidFill>
                            <a:schemeClr val="accent5">
                              <a:lumMod val="50000"/>
                            </a:schemeClr>
                          </a:solidFill>
                        </a:rPr>
                        <a:t>Tablets: </a:t>
                      </a:r>
                      <a:r>
                        <a:rPr lang="en-US" sz="1000"/>
                        <a:t>140 mg, 280 mg, </a:t>
                      </a:r>
                      <a:br>
                        <a:rPr lang="en-US" sz="1000"/>
                      </a:br>
                      <a:r>
                        <a:rPr lang="en-US" sz="1000"/>
                        <a:t>420 mg</a:t>
                      </a:r>
                    </a:p>
                    <a:p>
                      <a:pPr algn="l"/>
                      <a:r>
                        <a:rPr lang="en-US" sz="1000" u="none">
                          <a:solidFill>
                            <a:schemeClr val="accent5">
                              <a:lumMod val="50000"/>
                            </a:schemeClr>
                          </a:solidFill>
                        </a:rPr>
                        <a:t>Oral Suspension: </a:t>
                      </a:r>
                      <a:r>
                        <a:rPr lang="en-US" sz="1000"/>
                        <a:t>70 mg/ml</a:t>
                      </a:r>
                    </a:p>
                  </a:txBody>
                  <a:tcPr marL="68580" marR="68580" marT="34290" marB="34290" anchor="ctr"/>
                </a:tc>
                <a:tc>
                  <a:txBody>
                    <a:bodyPr/>
                    <a:lstStyle/>
                    <a:p>
                      <a:pPr algn="l"/>
                      <a:r>
                        <a:rPr lang="en-US" sz="1000" u="none">
                          <a:solidFill>
                            <a:schemeClr val="accent5">
                              <a:lumMod val="50000"/>
                            </a:schemeClr>
                          </a:solidFill>
                        </a:rPr>
                        <a:t>Capsules:</a:t>
                      </a:r>
                      <a:r>
                        <a:rPr lang="en-US" sz="1000" u="none">
                          <a:solidFill>
                            <a:srgbClr val="02A396"/>
                          </a:solidFill>
                        </a:rPr>
                        <a:t> </a:t>
                      </a:r>
                      <a:r>
                        <a:rPr lang="en-US" sz="1000"/>
                        <a:t>100 mg</a:t>
                      </a:r>
                    </a:p>
                    <a:p>
                      <a:pPr algn="l"/>
                      <a:r>
                        <a:rPr lang="en-US" sz="1000" u="none">
                          <a:solidFill>
                            <a:schemeClr val="accent5">
                              <a:lumMod val="50000"/>
                            </a:schemeClr>
                          </a:solidFill>
                        </a:rPr>
                        <a:t>Tablets:</a:t>
                      </a:r>
                      <a:r>
                        <a:rPr lang="en-US" sz="1000" u="none">
                          <a:solidFill>
                            <a:srgbClr val="02A396"/>
                          </a:solidFill>
                        </a:rPr>
                        <a:t> </a:t>
                      </a:r>
                      <a:r>
                        <a:rPr lang="en-US" sz="1000"/>
                        <a:t>100 mg</a:t>
                      </a:r>
                    </a:p>
                  </a:txBody>
                  <a:tcPr marL="68580" marR="68580" marT="34290" marB="34290" anchor="ctr"/>
                </a:tc>
                <a:tc>
                  <a:txBody>
                    <a:bodyPr/>
                    <a:lstStyle/>
                    <a:p>
                      <a:pPr algn="l"/>
                      <a:r>
                        <a:rPr lang="en-US" sz="1000" u="none">
                          <a:solidFill>
                            <a:schemeClr val="accent5">
                              <a:lumMod val="50000"/>
                            </a:schemeClr>
                          </a:solidFill>
                        </a:rPr>
                        <a:t>Capsules:</a:t>
                      </a:r>
                      <a:r>
                        <a:rPr lang="en-US" sz="1000" u="none"/>
                        <a:t> </a:t>
                      </a:r>
                      <a:r>
                        <a:rPr lang="en-US" sz="1000"/>
                        <a:t>80 mg</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u="none">
                          <a:solidFill>
                            <a:schemeClr val="accent5">
                              <a:lumMod val="50000"/>
                            </a:schemeClr>
                          </a:solidFill>
                        </a:rPr>
                        <a:t>Tablets:</a:t>
                      </a:r>
                      <a:r>
                        <a:rPr lang="en-US" sz="1000" u="none">
                          <a:solidFill>
                            <a:srgbClr val="02A396"/>
                          </a:solidFill>
                        </a:rPr>
                        <a:t> </a:t>
                      </a:r>
                      <a:r>
                        <a:rPr lang="en-US" sz="1000" b="0" u="none">
                          <a:solidFill>
                            <a:srgbClr val="000000"/>
                          </a:solidFill>
                        </a:rPr>
                        <a:t>5</a:t>
                      </a:r>
                      <a:r>
                        <a:rPr lang="en-US" sz="1000" b="0">
                          <a:solidFill>
                            <a:srgbClr val="000000"/>
                          </a:solidFill>
                        </a:rPr>
                        <a:t>0</a:t>
                      </a:r>
                      <a:r>
                        <a:rPr lang="en-US" sz="1000"/>
                        <a:t> mg, 100 mg</a:t>
                      </a:r>
                    </a:p>
                  </a:txBody>
                  <a:tcPr marL="68580" marR="68580" marT="34290" marB="34290" anchor="ctr"/>
                </a:tc>
                <a:extLst>
                  <a:ext uri="{0D108BD9-81ED-4DB2-BD59-A6C34878D82A}">
                    <a16:rowId xmlns:a16="http://schemas.microsoft.com/office/drawing/2014/main" val="2448685799"/>
                  </a:ext>
                </a:extLst>
              </a:tr>
              <a:tr h="799364">
                <a:tc rowSpan="2">
                  <a:txBody>
                    <a:bodyPr/>
                    <a:lstStyle/>
                    <a:p>
                      <a:pPr algn="l"/>
                      <a:r>
                        <a:rPr lang="en-US" sz="1000" b="1"/>
                        <a:t>Drug interactions</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Avoid P-</a:t>
                      </a:r>
                      <a:r>
                        <a:rPr lang="en-US" sz="1000" err="1"/>
                        <a:t>gp</a:t>
                      </a:r>
                      <a:r>
                        <a:rPr lang="en-US" sz="1000"/>
                        <a:t> substrates</a:t>
                      </a:r>
                    </a:p>
                  </a:txBody>
                  <a:tcPr marL="68580" marR="68580" marT="34290" marB="34290" anchor="ctr"/>
                </a:tc>
                <a:tc>
                  <a:txBody>
                    <a:bodyPr/>
                    <a:lstStyle/>
                    <a:p>
                      <a:pPr algn="l"/>
                      <a:r>
                        <a:rPr lang="en-US" sz="1000" u="none">
                          <a:solidFill>
                            <a:schemeClr val="accent5">
                              <a:lumMod val="50000"/>
                            </a:schemeClr>
                          </a:solidFill>
                        </a:rPr>
                        <a:t>Capsules:</a:t>
                      </a:r>
                      <a:r>
                        <a:rPr lang="en-US" sz="1000" u="none" baseline="0">
                          <a:solidFill>
                            <a:schemeClr val="accent3">
                              <a:lumMod val="75000"/>
                            </a:schemeClr>
                          </a:solidFill>
                        </a:rPr>
                        <a:t> </a:t>
                      </a:r>
                      <a:r>
                        <a:rPr lang="en-US" sz="1000" u="none" baseline="0">
                          <a:solidFill>
                            <a:schemeClr val="tx1"/>
                          </a:solidFill>
                        </a:rPr>
                        <a:t>a</a:t>
                      </a:r>
                      <a:r>
                        <a:rPr lang="en-US" sz="1000"/>
                        <a:t>void PPIs; take </a:t>
                      </a:r>
                      <a:r>
                        <a:rPr lang="en-US" sz="1000" err="1"/>
                        <a:t>acala</a:t>
                      </a:r>
                      <a:r>
                        <a:rPr lang="en-US" sz="1000"/>
                        <a:t> at least 2 hours before H2RAs or antacids</a:t>
                      </a:r>
                    </a:p>
                    <a:p>
                      <a:pPr algn="l"/>
                      <a:r>
                        <a:rPr lang="en-US" sz="1000" u="none">
                          <a:solidFill>
                            <a:schemeClr val="accent5">
                              <a:lumMod val="50000"/>
                            </a:schemeClr>
                          </a:solidFill>
                        </a:rPr>
                        <a:t>Tablets:</a:t>
                      </a:r>
                      <a:r>
                        <a:rPr lang="en-US" sz="1000" u="none">
                          <a:solidFill>
                            <a:schemeClr val="accent3">
                              <a:lumMod val="75000"/>
                            </a:schemeClr>
                          </a:solidFill>
                        </a:rPr>
                        <a:t> </a:t>
                      </a:r>
                      <a:r>
                        <a:rPr lang="en-US" sz="1000" u="none"/>
                        <a:t>n</a:t>
                      </a:r>
                      <a:r>
                        <a:rPr lang="en-US" sz="1000"/>
                        <a:t>o</a:t>
                      </a:r>
                      <a:r>
                        <a:rPr lang="en-US" sz="1000" baseline="0"/>
                        <a:t> issues using concurrent </a:t>
                      </a:r>
                      <a:r>
                        <a:rPr lang="en-US" sz="1000"/>
                        <a:t>acid</a:t>
                      </a:r>
                      <a:r>
                        <a:rPr lang="en-US" sz="1000" baseline="0"/>
                        <a:t> reducing agents</a:t>
                      </a:r>
                      <a:endParaRPr lang="en-US" sz="1000"/>
                    </a:p>
                  </a:txBody>
                  <a:tcPr marL="68580" marR="68580" marT="34290" marB="34290" anchor="ctr"/>
                </a:tc>
                <a:tc>
                  <a:txBody>
                    <a:bodyPr/>
                    <a:lstStyle/>
                    <a:p>
                      <a:pPr algn="l"/>
                      <a:endParaRPr lang="en-US" sz="1000"/>
                    </a:p>
                  </a:txBody>
                  <a:tcPr marL="68580" marR="68580" marT="34290" marB="34290" anchor="ctr"/>
                </a:tc>
                <a:tc>
                  <a:txBody>
                    <a:bodyPr/>
                    <a:lstStyle/>
                    <a:p>
                      <a:pPr algn="l"/>
                      <a:r>
                        <a:rPr lang="en-US" sz="1000"/>
                        <a:t>Sensitive CYP2C8, CYP2C19, CYP3A, P-</a:t>
                      </a:r>
                      <a:r>
                        <a:rPr lang="en-US" sz="1000" err="1"/>
                        <a:t>gp</a:t>
                      </a:r>
                      <a:r>
                        <a:rPr lang="en-US" sz="1000"/>
                        <a:t>, or BCRP Substrates</a:t>
                      </a:r>
                    </a:p>
                  </a:txBody>
                  <a:tcPr marL="68580" marR="68580" marT="34290" marB="34290" anchor="ctr"/>
                </a:tc>
                <a:extLst>
                  <a:ext uri="{0D108BD9-81ED-4DB2-BD59-A6C34878D82A}">
                    <a16:rowId xmlns:a16="http://schemas.microsoft.com/office/drawing/2014/main" val="3931238868"/>
                  </a:ext>
                </a:extLst>
              </a:tr>
              <a:tr h="212675">
                <a:tc vMerge="1">
                  <a:txBody>
                    <a:bodyPr/>
                    <a:lstStyle/>
                    <a:p>
                      <a:endParaRPr lang="en-US"/>
                    </a:p>
                  </a:txBody>
                  <a:tcPr>
                    <a:solidFill>
                      <a:srgbClr val="D5F8FF"/>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Avoid concomitant use of CYP3A inhibitors and inducers</a:t>
                      </a:r>
                    </a:p>
                  </a:txBody>
                  <a:tcPr marL="68580" marR="68580" marT="34290" marB="34290" anchor="ct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p>
                  </a:txBody>
                  <a:tcPr marL="68580" marR="68580" marT="34290" marB="34290"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p>
                  </a:txBody>
                  <a:tcPr marL="68580" marR="68580" marT="34290" marB="34290" anchor="ctr"/>
                </a:tc>
                <a:extLst>
                  <a:ext uri="{0D108BD9-81ED-4DB2-BD59-A6C34878D82A}">
                    <a16:rowId xmlns:a16="http://schemas.microsoft.com/office/drawing/2014/main" val="1631613086"/>
                  </a:ext>
                </a:extLst>
              </a:tr>
              <a:tr h="212675">
                <a:tc>
                  <a:txBody>
                    <a:bodyPr/>
                    <a:lstStyle/>
                    <a:p>
                      <a:pPr algn="l"/>
                      <a:r>
                        <a:rPr lang="en-US" sz="1000" b="1"/>
                        <a:t>Food interactions</a:t>
                      </a:r>
                    </a:p>
                  </a:txBody>
                  <a:tcPr marL="68580" marR="68580" marT="34290" marB="34290"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Avoid grapefruit/grapefruit juice, Seville oranges (often in orange marmalade), and starfruit</a:t>
                      </a:r>
                    </a:p>
                  </a:txBody>
                  <a:tcPr marL="68580" marR="68580" marT="34290" marB="34290" anchor="ct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p>
                  </a:txBody>
                  <a:tcPr marL="68580" marR="68580" marT="34290" marB="34290"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p>
                  </a:txBody>
                  <a:tcPr marL="68580" marR="68580" marT="34290" marB="34290" anchor="ctr"/>
                </a:tc>
                <a:extLst>
                  <a:ext uri="{0D108BD9-81ED-4DB2-BD59-A6C34878D82A}">
                    <a16:rowId xmlns:a16="http://schemas.microsoft.com/office/drawing/2014/main" val="4028716773"/>
                  </a:ext>
                </a:extLst>
              </a:tr>
              <a:tr h="359347">
                <a:tc>
                  <a:txBody>
                    <a:bodyPr/>
                    <a:lstStyle/>
                    <a:p>
                      <a:pPr algn="l"/>
                      <a:r>
                        <a:rPr lang="en-US" sz="1000" b="1"/>
                        <a:t>BTK C481S mutation associated resistance</a:t>
                      </a:r>
                    </a:p>
                  </a:txBody>
                  <a:tcPr marL="68580" marR="68580" marT="34290" marB="34290" anchor="ctr"/>
                </a:tc>
                <a:tc>
                  <a:txBody>
                    <a:bodyPr/>
                    <a:lstStyle/>
                    <a:p>
                      <a:pPr algn="ctr"/>
                      <a:r>
                        <a:rPr lang="en-US" sz="1000"/>
                        <a:t>Yes</a:t>
                      </a:r>
                    </a:p>
                  </a:txBody>
                  <a:tcPr marL="68580" marR="68580" marT="34290" marB="34290" anchor="ctr"/>
                </a:tc>
                <a:tc>
                  <a:txBody>
                    <a:bodyPr/>
                    <a:lstStyle/>
                    <a:p>
                      <a:pPr algn="ctr"/>
                      <a:r>
                        <a:rPr lang="en-US" sz="1000"/>
                        <a:t>Yes</a:t>
                      </a:r>
                      <a:endParaRPr lang="en-US"/>
                    </a:p>
                  </a:txBody>
                  <a:tcPr marL="68580" marR="68580" marT="34290" marB="34290" anchor="ctr">
                    <a:lnR w="12700" cmpd="sng">
                      <a:noFill/>
                    </a:lnR>
                  </a:tcPr>
                </a:tc>
                <a:tc>
                  <a:txBody>
                    <a:bodyPr/>
                    <a:lstStyle/>
                    <a:p>
                      <a:pPr algn="ctr"/>
                      <a:r>
                        <a:rPr lang="en-US" sz="1000"/>
                        <a:t>Yes</a:t>
                      </a:r>
                      <a:endParaRPr lang="en-US" sz="1100"/>
                    </a:p>
                  </a:txBody>
                  <a:tcPr marL="68580" marR="68580" marT="34290" marB="34290" anchor="ctr">
                    <a:lnL w="12700" cmpd="sng">
                      <a:noFill/>
                    </a:lnL>
                    <a:lnR w="12700" cmpd="sng">
                      <a:noFill/>
                    </a:lnR>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a:t>No</a:t>
                      </a:r>
                    </a:p>
                  </a:txBody>
                  <a:tcPr marL="68580" marR="68580" marT="34290" marB="34290" anchor="ctr">
                    <a:lnL w="12700" cmpd="sng">
                      <a:noFill/>
                    </a:lnL>
                  </a:tcPr>
                </a:tc>
                <a:extLst>
                  <a:ext uri="{0D108BD9-81ED-4DB2-BD59-A6C34878D82A}">
                    <a16:rowId xmlns:a16="http://schemas.microsoft.com/office/drawing/2014/main" val="1393721770"/>
                  </a:ext>
                </a:extLst>
              </a:tr>
            </a:tbl>
          </a:graphicData>
        </a:graphic>
      </p:graphicFrame>
    </p:spTree>
    <p:extLst>
      <p:ext uri="{BB962C8B-B14F-4D97-AF65-F5344CB8AC3E}">
        <p14:creationId xmlns:p14="http://schemas.microsoft.com/office/powerpoint/2010/main" val="2203991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C85D84-83DE-D447-E443-6E220B5AE7F9}"/>
              </a:ext>
            </a:extLst>
          </p:cNvPr>
          <p:cNvSpPr>
            <a:spLocks noGrp="1"/>
          </p:cNvSpPr>
          <p:nvPr>
            <p:ph type="ctrTitle"/>
          </p:nvPr>
        </p:nvSpPr>
        <p:spPr/>
        <p:txBody>
          <a:bodyPr/>
          <a:lstStyle/>
          <a:p>
            <a:r>
              <a:rPr lang="en-US"/>
              <a:t>Disclosures</a:t>
            </a:r>
          </a:p>
        </p:txBody>
      </p:sp>
      <p:sp>
        <p:nvSpPr>
          <p:cNvPr id="9" name="Content Placeholder 8">
            <a:extLst>
              <a:ext uri="{FF2B5EF4-FFF2-40B4-BE49-F238E27FC236}">
                <a16:creationId xmlns:a16="http://schemas.microsoft.com/office/drawing/2014/main" id="{181E1288-D9EF-2384-B222-C144381A34DE}"/>
              </a:ext>
            </a:extLst>
          </p:cNvPr>
          <p:cNvSpPr>
            <a:spLocks noGrp="1"/>
          </p:cNvSpPr>
          <p:nvPr>
            <p:ph idx="1"/>
          </p:nvPr>
        </p:nvSpPr>
        <p:spPr>
          <a:xfrm>
            <a:off x="254000" y="1142999"/>
            <a:ext cx="8661400" cy="3938847"/>
          </a:xfrm>
        </p:spPr>
        <p:txBody>
          <a:bodyPr>
            <a:normAutofit/>
          </a:bodyPr>
          <a:lstStyle/>
          <a:p>
            <a:pPr marL="0" marR="0" lvl="0" indent="0" algn="l" defTabSz="457200" rtl="0" eaLnBrk="1" fontAlgn="auto" latinLnBrk="0" hangingPunct="1">
              <a:lnSpc>
                <a:spcPct val="100000"/>
              </a:lnSpc>
              <a:spcBef>
                <a:spcPts val="0"/>
              </a:spcBef>
              <a:spcAft>
                <a:spcPts val="300"/>
              </a:spcAft>
              <a:buClr>
                <a:srgbClr val="DA6C4E"/>
              </a:buClr>
              <a:buSzTx/>
              <a:buFont typeface="Arial" panose="020B0604020202020204" pitchFamily="34" charset="0"/>
              <a:buNone/>
              <a:tabLst/>
              <a:defRPr/>
            </a:pPr>
            <a:r>
              <a:rPr kumimoji="0" lang="en-US" sz="1400" b="1" i="0" u="none" strike="noStrike" kern="1200" cap="none" spc="0" normalizeH="0" baseline="0" noProof="0">
                <a:ln>
                  <a:noFill/>
                </a:ln>
                <a:solidFill>
                  <a:schemeClr val="accent2">
                    <a:lumMod val="75000"/>
                  </a:schemeClr>
                </a:solidFill>
                <a:effectLst/>
                <a:uLnTx/>
                <a:uFillTx/>
                <a:latin typeface="+mn-lt"/>
                <a:cs typeface="Calibri" charset="0"/>
              </a:rPr>
              <a:t>Faculty</a:t>
            </a:r>
            <a:r>
              <a:rPr kumimoji="0" lang="en-US" sz="1400" b="0" i="0" u="none" strike="noStrike" kern="1200" cap="none" spc="0" normalizeH="0" baseline="0" noProof="0">
                <a:ln>
                  <a:noFill/>
                </a:ln>
                <a:solidFill>
                  <a:schemeClr val="accent2">
                    <a:lumMod val="75000"/>
                  </a:schemeClr>
                </a:solidFill>
                <a:effectLst/>
                <a:uLnTx/>
                <a:uFillTx/>
                <a:latin typeface="+mn-lt"/>
                <a:cs typeface="Calibri" charset="0"/>
              </a:rPr>
              <a:t> </a:t>
            </a:r>
          </a:p>
          <a:p>
            <a:pPr marL="0" marR="0" lvl="0" indent="0" algn="l" defTabSz="457200" rtl="0" eaLnBrk="1" fontAlgn="auto" latinLnBrk="0" hangingPunct="1">
              <a:lnSpc>
                <a:spcPct val="100000"/>
              </a:lnSpc>
              <a:spcBef>
                <a:spcPts val="0"/>
              </a:spcBef>
              <a:spcAft>
                <a:spcPts val="300"/>
              </a:spcAft>
              <a:buClr>
                <a:srgbClr val="DA6C4E"/>
              </a:buClr>
              <a:buSzTx/>
              <a:buFont typeface="Arial" panose="020B0604020202020204" pitchFamily="34" charset="0"/>
              <a:buNone/>
              <a:tabLst/>
              <a:defRPr/>
            </a:pPr>
            <a:r>
              <a:rPr kumimoji="0" lang="en-US" sz="1400" b="1" i="0" u="none" strike="noStrike" kern="1200" cap="none" spc="0" normalizeH="0" baseline="0" noProof="0">
                <a:ln>
                  <a:noFill/>
                </a:ln>
                <a:solidFill>
                  <a:srgbClr val="000000"/>
                </a:solidFill>
                <a:effectLst/>
                <a:uLnTx/>
                <a:uFillTx/>
                <a:latin typeface="+mn-lt"/>
                <a:cs typeface="Calibri" charset="0"/>
              </a:rPr>
              <a:t>Amy Goodrich, RN, BSN, MSN, CRNP-AC,</a:t>
            </a:r>
            <a:r>
              <a:rPr kumimoji="0" lang="en-US" sz="1400" b="0" i="0" u="none" strike="noStrike" kern="1200" cap="none" spc="0" normalizeH="0" baseline="0" noProof="0">
                <a:ln>
                  <a:noFill/>
                </a:ln>
                <a:solidFill>
                  <a:srgbClr val="000000"/>
                </a:solidFill>
                <a:effectLst/>
                <a:uLnTx/>
                <a:uFillTx/>
                <a:latin typeface="+mn-lt"/>
                <a:cs typeface="Calibri" charset="0"/>
              </a:rPr>
              <a:t> reports the following financial relationships:</a:t>
            </a:r>
          </a:p>
          <a:p>
            <a:pPr marL="457200" marR="0" lvl="0" indent="-274320" algn="l" defTabSz="457200" rtl="0" eaLnBrk="1" fontAlgn="auto" latinLnBrk="0" hangingPunct="1">
              <a:lnSpc>
                <a:spcPct val="100000"/>
              </a:lnSpc>
              <a:spcBef>
                <a:spcPts val="0"/>
              </a:spcBef>
              <a:spcAft>
                <a:spcPts val="600"/>
              </a:spcAft>
              <a:buClr>
                <a:srgbClr val="DA6C4E"/>
              </a:buClr>
              <a:buSzTx/>
              <a:buFont typeface="Arial" panose="020B0604020202020204" pitchFamily="34" charset="0"/>
              <a:buChar char="•"/>
              <a:tabLst/>
              <a:defRPr/>
            </a:pPr>
            <a:r>
              <a:rPr lang="en-US" sz="1400" i="1">
                <a:latin typeface="+mn-lt"/>
                <a:cs typeface="Calibri" charset="0"/>
              </a:rPr>
              <a:t>Advisory Board</a:t>
            </a:r>
            <a:r>
              <a:rPr kumimoji="0" lang="en-US" sz="1400" b="0" i="0" u="none" strike="noStrike" kern="1200" cap="none" spc="0" normalizeH="0" baseline="0" noProof="0">
                <a:ln>
                  <a:noFill/>
                </a:ln>
                <a:solidFill>
                  <a:srgbClr val="000000"/>
                </a:solidFill>
                <a:effectLst/>
                <a:uLnTx/>
                <a:uFillTx/>
                <a:latin typeface="+mn-lt"/>
                <a:cs typeface="Calibri" charset="0"/>
              </a:rPr>
              <a:t>—AbbVie Inc.; AstraZeneca; </a:t>
            </a:r>
            <a:r>
              <a:rPr kumimoji="0" lang="en-US" sz="1400" b="0" i="0" u="none" strike="noStrike" kern="1200" cap="none" spc="0" normalizeH="0" baseline="0" noProof="0" err="1">
                <a:ln>
                  <a:noFill/>
                </a:ln>
                <a:solidFill>
                  <a:srgbClr val="000000"/>
                </a:solidFill>
                <a:effectLst/>
                <a:uLnTx/>
                <a:uFillTx/>
                <a:latin typeface="+mn-lt"/>
                <a:cs typeface="Calibri" charset="0"/>
              </a:rPr>
              <a:t>BeiGene</a:t>
            </a:r>
            <a:r>
              <a:rPr kumimoji="0" lang="en-US" sz="1400" b="0" i="0" u="none" strike="noStrike" kern="1200" cap="none" spc="0" normalizeH="0" baseline="0" noProof="0">
                <a:ln>
                  <a:noFill/>
                </a:ln>
                <a:solidFill>
                  <a:srgbClr val="000000"/>
                </a:solidFill>
                <a:effectLst/>
                <a:uLnTx/>
                <a:uFillTx/>
                <a:latin typeface="+mn-lt"/>
                <a:cs typeface="Calibri" charset="0"/>
              </a:rPr>
              <a:t>, Inc.; </a:t>
            </a:r>
            <a:r>
              <a:rPr kumimoji="0" lang="en-US" sz="1400" b="0" i="0" u="none" strike="noStrike" kern="1200" cap="none" spc="0" normalizeH="0" baseline="0" noProof="0" err="1">
                <a:ln>
                  <a:noFill/>
                </a:ln>
                <a:solidFill>
                  <a:srgbClr val="000000"/>
                </a:solidFill>
                <a:effectLst/>
                <a:uLnTx/>
                <a:uFillTx/>
                <a:latin typeface="+mn-lt"/>
                <a:cs typeface="Calibri" charset="0"/>
              </a:rPr>
              <a:t>Epizyme</a:t>
            </a:r>
            <a:r>
              <a:rPr kumimoji="0" lang="en-US" sz="1400" b="0" i="0" u="none" strike="noStrike" kern="1200" cap="none" spc="0" normalizeH="0" baseline="0" noProof="0">
                <a:ln>
                  <a:noFill/>
                </a:ln>
                <a:solidFill>
                  <a:srgbClr val="000000"/>
                </a:solidFill>
                <a:effectLst/>
                <a:uLnTx/>
                <a:uFillTx/>
                <a:latin typeface="+mn-lt"/>
                <a:cs typeface="Calibri" charset="0"/>
              </a:rPr>
              <a:t>, Inc.; Genentech, Inc.; and Janssen Pharmaceuticals, Inc</a:t>
            </a:r>
            <a:br>
              <a:rPr kumimoji="0" lang="en-US" sz="1400" b="0" i="0" u="none" strike="noStrike" kern="1200" cap="none" spc="0" normalizeH="0" baseline="0" noProof="0">
                <a:ln>
                  <a:noFill/>
                </a:ln>
                <a:solidFill>
                  <a:srgbClr val="000000"/>
                </a:solidFill>
                <a:effectLst/>
                <a:uLnTx/>
                <a:uFillTx/>
                <a:latin typeface="+mn-lt"/>
                <a:cs typeface="Calibri" charset="0"/>
              </a:rPr>
            </a:br>
            <a:endParaRPr kumimoji="0" lang="en-US" sz="1400" b="0" i="0" u="none" strike="noStrike" kern="1200" cap="none" spc="0" normalizeH="0" baseline="0" noProof="0">
              <a:ln>
                <a:noFill/>
              </a:ln>
              <a:solidFill>
                <a:srgbClr val="000000"/>
              </a:solidFill>
              <a:effectLst/>
              <a:uLnTx/>
              <a:uFillTx/>
              <a:latin typeface="+mn-lt"/>
              <a:cs typeface="Calibri" charset="0"/>
            </a:endParaRPr>
          </a:p>
          <a:p>
            <a:pPr marL="0" marR="0" lvl="0" indent="0" algn="l" defTabSz="457200" rtl="0" eaLnBrk="1" fontAlgn="auto" latinLnBrk="0" hangingPunct="1">
              <a:lnSpc>
                <a:spcPct val="100000"/>
              </a:lnSpc>
              <a:spcBef>
                <a:spcPts val="0"/>
              </a:spcBef>
              <a:spcAft>
                <a:spcPts val="300"/>
              </a:spcAft>
              <a:buClr>
                <a:srgbClr val="DA6C4E"/>
              </a:buClr>
              <a:buSzTx/>
              <a:buFont typeface="Arial" panose="020B0604020202020204" pitchFamily="34" charset="0"/>
              <a:buNone/>
              <a:tabLst/>
              <a:defRPr/>
            </a:pPr>
            <a:r>
              <a:rPr kumimoji="0" lang="en-US" sz="1400" b="1" i="0" u="none" strike="noStrike" kern="1200" cap="none" spc="0" normalizeH="0" baseline="0" noProof="0">
                <a:ln>
                  <a:noFill/>
                </a:ln>
                <a:solidFill>
                  <a:schemeClr val="accent2">
                    <a:lumMod val="75000"/>
                  </a:schemeClr>
                </a:solidFill>
                <a:effectLst/>
                <a:uLnTx/>
                <a:uFillTx/>
                <a:latin typeface="+mn-lt"/>
                <a:cs typeface="Calibri" charset="0"/>
              </a:rPr>
              <a:t>Disclosures were obtained from the peer reviewer and Creative Educational Concepts staff</a:t>
            </a:r>
            <a:r>
              <a:rPr kumimoji="0" lang="en-US" sz="1400" b="0" i="0" u="none" strike="noStrike" kern="1200" cap="none" spc="0" normalizeH="0" baseline="0" noProof="0">
                <a:ln>
                  <a:noFill/>
                </a:ln>
                <a:solidFill>
                  <a:srgbClr val="000000"/>
                </a:solidFill>
                <a:effectLst/>
                <a:uLnTx/>
                <a:uFillTx/>
                <a:latin typeface="+mn-lt"/>
                <a:cs typeface="Calibri" charset="0"/>
              </a:rPr>
              <a:t>—no disclosures to report.</a:t>
            </a:r>
          </a:p>
          <a:p>
            <a:pPr marL="457200" marR="0" lvl="0" indent="-274320" algn="l" defTabSz="457200" rtl="0" eaLnBrk="1" fontAlgn="auto" latinLnBrk="0" hangingPunct="1">
              <a:lnSpc>
                <a:spcPct val="100000"/>
              </a:lnSpc>
              <a:spcBef>
                <a:spcPts val="0"/>
              </a:spcBef>
              <a:spcAft>
                <a:spcPts val="300"/>
              </a:spcAft>
              <a:buClr>
                <a:srgbClr val="DA6C4E"/>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mn-lt"/>
                <a:cs typeface="Calibri" charset="0"/>
              </a:rPr>
              <a:t>Alaa </a:t>
            </a:r>
            <a:r>
              <a:rPr kumimoji="0" lang="en-US" sz="1400" b="0" i="0" u="none" strike="noStrike" kern="1200" cap="none" spc="0" normalizeH="0" baseline="0" noProof="0" err="1">
                <a:ln>
                  <a:noFill/>
                </a:ln>
                <a:solidFill>
                  <a:srgbClr val="000000"/>
                </a:solidFill>
                <a:effectLst/>
                <a:uLnTx/>
                <a:uFillTx/>
                <a:latin typeface="+mn-lt"/>
                <a:cs typeface="Calibri" charset="0"/>
              </a:rPr>
              <a:t>Bawaneh</a:t>
            </a:r>
            <a:r>
              <a:rPr kumimoji="0" lang="en-US" sz="1400" b="0" i="0" u="none" strike="noStrike" kern="1200" cap="none" spc="0" normalizeH="0" baseline="0" noProof="0">
                <a:ln>
                  <a:noFill/>
                </a:ln>
                <a:solidFill>
                  <a:srgbClr val="000000"/>
                </a:solidFill>
                <a:effectLst/>
                <a:uLnTx/>
                <a:uFillTx/>
                <a:latin typeface="+mn-lt"/>
                <a:cs typeface="Calibri" charset="0"/>
              </a:rPr>
              <a:t>, MD, PhD, (peer reviewer)</a:t>
            </a:r>
          </a:p>
          <a:p>
            <a:pPr marL="457200" marR="0" lvl="0" indent="-274320" algn="l" defTabSz="457200" rtl="0" eaLnBrk="1" fontAlgn="auto" latinLnBrk="0" hangingPunct="1">
              <a:lnSpc>
                <a:spcPct val="100000"/>
              </a:lnSpc>
              <a:spcBef>
                <a:spcPts val="0"/>
              </a:spcBef>
              <a:spcAft>
                <a:spcPts val="300"/>
              </a:spcAft>
              <a:buClr>
                <a:srgbClr val="DA6C4E"/>
              </a:buClr>
              <a:buSzTx/>
              <a:buFont typeface="Arial" panose="020B0604020202020204" pitchFamily="34" charset="0"/>
              <a:buChar char="•"/>
              <a:tabLst/>
              <a:defRPr/>
            </a:pPr>
            <a:r>
              <a:rPr lang="en-US" sz="1400">
                <a:latin typeface="+mn-lt"/>
                <a:cs typeface="Calibri" charset="0"/>
              </a:rPr>
              <a:t>Albert Eubanks, Jr., RN (peer reviewer)</a:t>
            </a:r>
          </a:p>
          <a:p>
            <a:pPr marL="457200" marR="0" lvl="0" indent="-274320" algn="l" defTabSz="457200" rtl="0" eaLnBrk="1" fontAlgn="auto" latinLnBrk="0" hangingPunct="1">
              <a:lnSpc>
                <a:spcPct val="100000"/>
              </a:lnSpc>
              <a:spcBef>
                <a:spcPts val="0"/>
              </a:spcBef>
              <a:spcAft>
                <a:spcPts val="300"/>
              </a:spcAft>
              <a:buClr>
                <a:srgbClr val="DA6C4E"/>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mn-lt"/>
                <a:cs typeface="Calibri" charset="0"/>
              </a:rPr>
              <a:t>David </a:t>
            </a:r>
            <a:r>
              <a:rPr kumimoji="0" lang="en-US" sz="1400" b="0" i="0" u="none" strike="noStrike" kern="1200" cap="none" spc="0" normalizeH="0" baseline="0" noProof="0" err="1">
                <a:ln>
                  <a:noFill/>
                </a:ln>
                <a:solidFill>
                  <a:srgbClr val="000000"/>
                </a:solidFill>
                <a:effectLst/>
                <a:uLnTx/>
                <a:uFillTx/>
                <a:latin typeface="+mn-lt"/>
                <a:cs typeface="Calibri" charset="0"/>
              </a:rPr>
              <a:t>Modrak</a:t>
            </a:r>
            <a:r>
              <a:rPr kumimoji="0" lang="en-US" sz="1400" b="0" i="0" u="none" strike="noStrike" kern="1200" cap="none" spc="0" normalizeH="0" baseline="0" noProof="0">
                <a:ln>
                  <a:noFill/>
                </a:ln>
                <a:solidFill>
                  <a:srgbClr val="000000"/>
                </a:solidFill>
                <a:effectLst/>
                <a:uLnTx/>
                <a:uFillTx/>
                <a:latin typeface="+mn-lt"/>
                <a:cs typeface="Calibri" charset="0"/>
              </a:rPr>
              <a:t>, PhD (peer reviewer)</a:t>
            </a:r>
          </a:p>
          <a:p>
            <a:pPr marL="457200" marR="0" lvl="0" indent="-274320" algn="l" defTabSz="457200" rtl="0" eaLnBrk="1" fontAlgn="auto" latinLnBrk="0" hangingPunct="1">
              <a:lnSpc>
                <a:spcPct val="100000"/>
              </a:lnSpc>
              <a:spcBef>
                <a:spcPts val="0"/>
              </a:spcBef>
              <a:spcAft>
                <a:spcPts val="300"/>
              </a:spcAft>
              <a:buClr>
                <a:srgbClr val="DA6C4E"/>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mn-lt"/>
                <a:cs typeface="Calibri" charset="0"/>
              </a:rPr>
              <a:t>Katherine Lee, PharmD (planning committee) </a:t>
            </a:r>
          </a:p>
          <a:p>
            <a:pPr marL="457200" marR="0" lvl="0" indent="-274320" algn="l" defTabSz="457200" rtl="0" eaLnBrk="1" fontAlgn="auto" latinLnBrk="0" hangingPunct="1">
              <a:lnSpc>
                <a:spcPct val="100000"/>
              </a:lnSpc>
              <a:spcBef>
                <a:spcPts val="0"/>
              </a:spcBef>
              <a:spcAft>
                <a:spcPts val="300"/>
              </a:spcAft>
              <a:buClr>
                <a:srgbClr val="DA6C4E"/>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mn-lt"/>
                <a:cs typeface="Calibri" charset="0"/>
              </a:rPr>
              <a:t>Evan </a:t>
            </a:r>
            <a:r>
              <a:rPr kumimoji="0" lang="en-US" sz="1400" b="0" i="0" u="none" strike="noStrike" kern="1200" cap="none" spc="0" normalizeH="0" baseline="0" noProof="0" err="1">
                <a:ln>
                  <a:noFill/>
                </a:ln>
                <a:solidFill>
                  <a:srgbClr val="000000"/>
                </a:solidFill>
                <a:effectLst/>
                <a:uLnTx/>
                <a:uFillTx/>
                <a:latin typeface="+mn-lt"/>
                <a:cs typeface="Calibri" charset="0"/>
              </a:rPr>
              <a:t>Luberger</a:t>
            </a:r>
            <a:r>
              <a:rPr kumimoji="0" lang="en-US" sz="1400" b="0" i="0" u="none" strike="noStrike" kern="1200" cap="none" spc="0" normalizeH="0" baseline="0" noProof="0">
                <a:ln>
                  <a:noFill/>
                </a:ln>
                <a:solidFill>
                  <a:srgbClr val="000000"/>
                </a:solidFill>
                <a:effectLst/>
                <a:uLnTx/>
                <a:uFillTx/>
                <a:latin typeface="+mn-lt"/>
                <a:cs typeface="Calibri" charset="0"/>
              </a:rPr>
              <a:t> (planning committee) </a:t>
            </a:r>
          </a:p>
          <a:p>
            <a:pPr marL="457200" marR="0" lvl="0" indent="-274320" algn="l" defTabSz="457200" rtl="0" eaLnBrk="1" fontAlgn="auto" latinLnBrk="0" hangingPunct="1">
              <a:lnSpc>
                <a:spcPct val="100000"/>
              </a:lnSpc>
              <a:spcBef>
                <a:spcPts val="0"/>
              </a:spcBef>
              <a:spcAft>
                <a:spcPts val="300"/>
              </a:spcAft>
              <a:buClr>
                <a:srgbClr val="DA6C4E"/>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mn-lt"/>
                <a:cs typeface="Calibri" charset="0"/>
              </a:rPr>
              <a:t>Sandra Caballero, PharmD (planning committee) </a:t>
            </a:r>
          </a:p>
          <a:p>
            <a:pPr marL="457200" marR="0" lvl="0" indent="-274320" algn="l" defTabSz="457200" rtl="0" eaLnBrk="1" fontAlgn="auto" latinLnBrk="0" hangingPunct="1">
              <a:lnSpc>
                <a:spcPct val="100000"/>
              </a:lnSpc>
              <a:spcBef>
                <a:spcPts val="0"/>
              </a:spcBef>
              <a:spcAft>
                <a:spcPts val="300"/>
              </a:spcAft>
              <a:buClr>
                <a:srgbClr val="DA6C4E"/>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mn-lt"/>
                <a:cs typeface="Calibri" charset="0"/>
              </a:rPr>
              <a:t>Sharon Tordoff (planning committee)</a:t>
            </a:r>
          </a:p>
          <a:p>
            <a:pPr marL="457200" marR="0" lvl="0" indent="-274320" algn="l" defTabSz="457200" rtl="0" eaLnBrk="1" fontAlgn="auto" latinLnBrk="0" hangingPunct="1">
              <a:lnSpc>
                <a:spcPct val="100000"/>
              </a:lnSpc>
              <a:spcBef>
                <a:spcPts val="0"/>
              </a:spcBef>
              <a:spcAft>
                <a:spcPts val="300"/>
              </a:spcAft>
              <a:buClr>
                <a:srgbClr val="DA6C4E"/>
              </a:buClr>
              <a:buSzTx/>
              <a:buFont typeface="Arial" panose="020B0604020202020204" pitchFamily="34" charset="0"/>
              <a:buChar char="•"/>
              <a:tabLst/>
              <a:defRPr/>
            </a:pPr>
            <a:r>
              <a:rPr lang="en-US" sz="1400">
                <a:latin typeface="+mn-lt"/>
              </a:rPr>
              <a:t>Scott J. Hershman, MD, FACEHP, CHCP</a:t>
            </a:r>
          </a:p>
        </p:txBody>
      </p:sp>
    </p:spTree>
    <p:extLst>
      <p:ext uri="{BB962C8B-B14F-4D97-AF65-F5344CB8AC3E}">
        <p14:creationId xmlns:p14="http://schemas.microsoft.com/office/powerpoint/2010/main" val="3315269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EAC1C-F2D1-F524-2D1D-22CEA6E68D15}"/>
              </a:ext>
            </a:extLst>
          </p:cNvPr>
          <p:cNvSpPr>
            <a:spLocks noGrp="1"/>
          </p:cNvSpPr>
          <p:nvPr>
            <p:ph type="ctrTitle"/>
          </p:nvPr>
        </p:nvSpPr>
        <p:spPr/>
        <p:txBody>
          <a:bodyPr/>
          <a:lstStyle/>
          <a:p>
            <a:r>
              <a:rPr lang="en-US"/>
              <a:t>Using Venetoclax in CLL</a:t>
            </a:r>
          </a:p>
        </p:txBody>
      </p:sp>
      <p:sp>
        <p:nvSpPr>
          <p:cNvPr id="4" name="Text Placeholder 3">
            <a:extLst>
              <a:ext uri="{FF2B5EF4-FFF2-40B4-BE49-F238E27FC236}">
                <a16:creationId xmlns:a16="http://schemas.microsoft.com/office/drawing/2014/main" id="{D357C792-0C9B-9067-B177-91033663E97C}"/>
              </a:ext>
            </a:extLst>
          </p:cNvPr>
          <p:cNvSpPr>
            <a:spLocks noGrp="1"/>
          </p:cNvSpPr>
          <p:nvPr>
            <p:ph type="body" sz="quarter" idx="10"/>
          </p:nvPr>
        </p:nvSpPr>
        <p:spPr/>
        <p:txBody>
          <a:bodyPr/>
          <a:lstStyle/>
          <a:p>
            <a:r>
              <a:rPr lang="en-US" sz="800">
                <a:solidFill>
                  <a:schemeClr val="accent6"/>
                </a:solidFill>
              </a:rPr>
              <a:t>VENCLEXTA® (</a:t>
            </a:r>
            <a:r>
              <a:rPr lang="en-US" sz="800" err="1">
                <a:solidFill>
                  <a:schemeClr val="accent6"/>
                </a:solidFill>
              </a:rPr>
              <a:t>venetoclax</a:t>
            </a:r>
            <a:r>
              <a:rPr lang="en-US" sz="800">
                <a:solidFill>
                  <a:schemeClr val="accent6"/>
                </a:solidFill>
              </a:rPr>
              <a:t> tablets) [package insert]. North Chicago, IL: AbbVie Inc.; Revised 2022. https://</a:t>
            </a:r>
            <a:r>
              <a:rPr lang="en-US" sz="800" err="1">
                <a:solidFill>
                  <a:schemeClr val="accent6"/>
                </a:solidFill>
              </a:rPr>
              <a:t>www.accessdata.fda.gov</a:t>
            </a:r>
            <a:r>
              <a:rPr lang="en-US" sz="800">
                <a:solidFill>
                  <a:schemeClr val="accent6"/>
                </a:solidFill>
              </a:rPr>
              <a:t>/</a:t>
            </a:r>
            <a:r>
              <a:rPr lang="en-US" sz="800" err="1">
                <a:solidFill>
                  <a:schemeClr val="accent6"/>
                </a:solidFill>
              </a:rPr>
              <a:t>drugsatfda_docs</a:t>
            </a:r>
            <a:r>
              <a:rPr lang="en-US" sz="800">
                <a:solidFill>
                  <a:schemeClr val="accent6"/>
                </a:solidFill>
              </a:rPr>
              <a:t>/label/2022/208573s027lbl.pdf. </a:t>
            </a:r>
          </a:p>
        </p:txBody>
      </p:sp>
      <p:graphicFrame>
        <p:nvGraphicFramePr>
          <p:cNvPr id="5" name="Table 11">
            <a:extLst>
              <a:ext uri="{FF2B5EF4-FFF2-40B4-BE49-F238E27FC236}">
                <a16:creationId xmlns:a16="http://schemas.microsoft.com/office/drawing/2014/main" id="{C55A0E3C-9DA8-FD4C-05C5-C0F7109148B9}"/>
              </a:ext>
            </a:extLst>
          </p:cNvPr>
          <p:cNvGraphicFramePr>
            <a:graphicFrameLocks noGrp="1"/>
          </p:cNvGraphicFramePr>
          <p:nvPr>
            <p:ph idx="1"/>
            <p:extLst>
              <p:ext uri="{D42A27DB-BD31-4B8C-83A1-F6EECF244321}">
                <p14:modId xmlns:p14="http://schemas.microsoft.com/office/powerpoint/2010/main" val="2836584459"/>
              </p:ext>
            </p:extLst>
          </p:nvPr>
        </p:nvGraphicFramePr>
        <p:xfrm>
          <a:off x="254000" y="1218313"/>
          <a:ext cx="8661399" cy="3543300"/>
        </p:xfrm>
        <a:graphic>
          <a:graphicData uri="http://schemas.openxmlformats.org/drawingml/2006/table">
            <a:tbl>
              <a:tblPr bandRow="1">
                <a:tableStyleId>{21E4AEA4-8DFA-4A89-87EB-49C32662AFE0}</a:tableStyleId>
              </a:tblPr>
              <a:tblGrid>
                <a:gridCol w="2216971">
                  <a:extLst>
                    <a:ext uri="{9D8B030D-6E8A-4147-A177-3AD203B41FA5}">
                      <a16:colId xmlns:a16="http://schemas.microsoft.com/office/drawing/2014/main" val="4283386986"/>
                    </a:ext>
                  </a:extLst>
                </a:gridCol>
                <a:gridCol w="6444428">
                  <a:extLst>
                    <a:ext uri="{9D8B030D-6E8A-4147-A177-3AD203B41FA5}">
                      <a16:colId xmlns:a16="http://schemas.microsoft.com/office/drawing/2014/main" val="1623371899"/>
                    </a:ext>
                  </a:extLst>
                </a:gridCol>
              </a:tblGrid>
              <a:tr h="525780">
                <a:tc>
                  <a:txBody>
                    <a:bodyPr/>
                    <a:lstStyle/>
                    <a:p>
                      <a:r>
                        <a:rPr lang="en-US" sz="1500" b="1">
                          <a:solidFill>
                            <a:schemeClr val="tx2"/>
                          </a:solidFill>
                        </a:rPr>
                        <a:t>Dose modifications are needed when…</a:t>
                      </a:r>
                    </a:p>
                  </a:txBody>
                  <a:tcPr marL="68580" marR="68580" marT="34290" marB="34290" anchor="ctr"/>
                </a:tc>
                <a:tc>
                  <a:txBody>
                    <a:bodyPr/>
                    <a:lstStyle/>
                    <a:p>
                      <a:r>
                        <a:rPr lang="en-US" sz="1500"/>
                        <a:t>Used with CYP3A or P-glycoprotein inhibitors, or in patients with severe hepatic impairment</a:t>
                      </a:r>
                    </a:p>
                  </a:txBody>
                  <a:tcPr marL="68580" marR="68580" marT="34290" marB="34290" anchor="ctr"/>
                </a:tc>
                <a:extLst>
                  <a:ext uri="{0D108BD9-81ED-4DB2-BD59-A6C34878D82A}">
                    <a16:rowId xmlns:a16="http://schemas.microsoft.com/office/drawing/2014/main" val="3570403350"/>
                  </a:ext>
                </a:extLst>
              </a:tr>
              <a:tr h="297180">
                <a:tc>
                  <a:txBody>
                    <a:bodyPr/>
                    <a:lstStyle/>
                    <a:p>
                      <a:r>
                        <a:rPr lang="en-US" sz="1500" b="1">
                          <a:solidFill>
                            <a:schemeClr val="tx2"/>
                          </a:solidFill>
                        </a:rPr>
                        <a:t>Administration</a:t>
                      </a:r>
                    </a:p>
                  </a:txBody>
                  <a:tcPr marL="68580" marR="68580" marT="34290" marB="34290" anchor="ctr"/>
                </a:tc>
                <a:tc>
                  <a:txBody>
                    <a:bodyPr/>
                    <a:lstStyle/>
                    <a:p>
                      <a:pPr algn="l"/>
                      <a:r>
                        <a:rPr lang="en-US" sz="1500"/>
                        <a:t>Take with food around the same time each day</a:t>
                      </a:r>
                    </a:p>
                  </a:txBody>
                  <a:tcPr marL="68580" marR="68580" marT="34290" marB="34290" anchor="ctr"/>
                </a:tc>
                <a:extLst>
                  <a:ext uri="{0D108BD9-81ED-4DB2-BD59-A6C34878D82A}">
                    <a16:rowId xmlns:a16="http://schemas.microsoft.com/office/drawing/2014/main" val="2448685799"/>
                  </a:ext>
                </a:extLst>
              </a:tr>
              <a:tr h="1897380">
                <a:tc>
                  <a:txBody>
                    <a:bodyPr/>
                    <a:lstStyle/>
                    <a:p>
                      <a:r>
                        <a:rPr lang="en-US" sz="1500" b="1">
                          <a:solidFill>
                            <a:schemeClr val="tx2"/>
                          </a:solidFill>
                        </a:rPr>
                        <a:t>Dosage forms</a:t>
                      </a:r>
                    </a:p>
                  </a:txBody>
                  <a:tcPr marL="68580" marR="68580" marT="34290" marB="34290" anchor="ctr"/>
                </a:tc>
                <a:tc>
                  <a:txBody>
                    <a:bodyPr/>
                    <a:lstStyle/>
                    <a:p>
                      <a:pPr marL="182880" marR="0" lvl="0" indent="-182880" algn="l" defTabSz="914400" rtl="0" eaLnBrk="1" fontAlgn="auto" latinLnBrk="0" hangingPunct="1">
                        <a:lnSpc>
                          <a:spcPct val="100000"/>
                        </a:lnSpc>
                        <a:spcBef>
                          <a:spcPts val="0"/>
                        </a:spcBef>
                        <a:spcAft>
                          <a:spcPts val="300"/>
                        </a:spcAft>
                        <a:buClr>
                          <a:schemeClr val="accent3"/>
                        </a:buClr>
                        <a:buSzTx/>
                        <a:buFont typeface="Arial" panose="020B0604020202020204" pitchFamily="34" charset="0"/>
                        <a:buChar char="•"/>
                        <a:tabLst/>
                        <a:defRPr/>
                      </a:pPr>
                      <a:r>
                        <a:rPr lang="en-US" sz="1500"/>
                        <a:t>Tablets: 10 mg, 50 mg, 100 mg; starter pack as well as 100 mg tablets, which are used for weeks 5 and beyond (28, 120, 180 count/bottle)</a:t>
                      </a:r>
                    </a:p>
                    <a:p>
                      <a:pPr marL="182880" indent="-182880">
                        <a:lnSpc>
                          <a:spcPct val="100000"/>
                        </a:lnSpc>
                        <a:spcBef>
                          <a:spcPts val="0"/>
                        </a:spcBef>
                        <a:spcAft>
                          <a:spcPts val="300"/>
                        </a:spcAft>
                        <a:buClr>
                          <a:schemeClr val="accent3"/>
                        </a:buClr>
                        <a:buFont typeface="Arial" panose="020B0604020202020204" pitchFamily="34" charset="0"/>
                        <a:buChar char="•"/>
                      </a:pPr>
                      <a:r>
                        <a:rPr lang="en-US" sz="1500"/>
                        <a:t>Each starter pack contains four weekly wallet blister packs</a:t>
                      </a:r>
                    </a:p>
                    <a:p>
                      <a:pPr marL="457200" indent="-182880">
                        <a:lnSpc>
                          <a:spcPct val="100000"/>
                        </a:lnSpc>
                        <a:spcBef>
                          <a:spcPts val="0"/>
                        </a:spcBef>
                        <a:spcAft>
                          <a:spcPts val="300"/>
                        </a:spcAft>
                        <a:buClr>
                          <a:schemeClr val="accent3"/>
                        </a:buClr>
                        <a:buFont typeface="Arial" panose="020B0604020202020204" pitchFamily="34" charset="0"/>
                        <a:buChar char="•"/>
                      </a:pPr>
                      <a:r>
                        <a:rPr lang="en-US" sz="1500"/>
                        <a:t>Week 1 (14 × 10 mg tablets)</a:t>
                      </a:r>
                    </a:p>
                    <a:p>
                      <a:pPr marL="457200" indent="-182880">
                        <a:lnSpc>
                          <a:spcPct val="100000"/>
                        </a:lnSpc>
                        <a:spcBef>
                          <a:spcPts val="0"/>
                        </a:spcBef>
                        <a:spcAft>
                          <a:spcPts val="300"/>
                        </a:spcAft>
                        <a:buClr>
                          <a:schemeClr val="accent3"/>
                        </a:buClr>
                        <a:buFont typeface="Arial" panose="020B0604020202020204" pitchFamily="34" charset="0"/>
                        <a:buChar char="•"/>
                      </a:pPr>
                      <a:r>
                        <a:rPr lang="en-US" sz="1500"/>
                        <a:t>Week 2 (7 × 50 mg tablets) </a:t>
                      </a:r>
                    </a:p>
                    <a:p>
                      <a:pPr marL="457200" indent="-182880">
                        <a:lnSpc>
                          <a:spcPct val="100000"/>
                        </a:lnSpc>
                        <a:spcBef>
                          <a:spcPts val="0"/>
                        </a:spcBef>
                        <a:spcAft>
                          <a:spcPts val="300"/>
                        </a:spcAft>
                        <a:buClr>
                          <a:schemeClr val="accent3"/>
                        </a:buClr>
                        <a:buFont typeface="Arial" panose="020B0604020202020204" pitchFamily="34" charset="0"/>
                        <a:buChar char="•"/>
                      </a:pPr>
                      <a:r>
                        <a:rPr lang="en-US" sz="1500"/>
                        <a:t>Week 3 (7 × 100 mg tablets)</a:t>
                      </a:r>
                    </a:p>
                    <a:p>
                      <a:pPr marL="457200" indent="-182880">
                        <a:lnSpc>
                          <a:spcPct val="100000"/>
                        </a:lnSpc>
                        <a:spcBef>
                          <a:spcPts val="0"/>
                        </a:spcBef>
                        <a:spcAft>
                          <a:spcPts val="300"/>
                        </a:spcAft>
                        <a:buClr>
                          <a:schemeClr val="accent3"/>
                        </a:buClr>
                        <a:buFont typeface="Arial" panose="020B0604020202020204" pitchFamily="34" charset="0"/>
                        <a:buChar char="•"/>
                      </a:pPr>
                      <a:r>
                        <a:rPr lang="en-US" sz="1500"/>
                        <a:t>Week 4 (14 × 100 mg tablets)</a:t>
                      </a:r>
                    </a:p>
                  </a:txBody>
                  <a:tcPr marL="68580" marR="68580" marT="34290" marB="34290" anchor="ctr"/>
                </a:tc>
                <a:extLst>
                  <a:ext uri="{0D108BD9-81ED-4DB2-BD59-A6C34878D82A}">
                    <a16:rowId xmlns:a16="http://schemas.microsoft.com/office/drawing/2014/main" val="3931238868"/>
                  </a:ext>
                </a:extLst>
              </a:tr>
              <a:tr h="297180">
                <a:tc>
                  <a:txBody>
                    <a:bodyPr/>
                    <a:lstStyle/>
                    <a:p>
                      <a:r>
                        <a:rPr lang="en-US" sz="1500" b="1">
                          <a:solidFill>
                            <a:schemeClr val="tx2"/>
                          </a:solidFill>
                        </a:rPr>
                        <a:t>Drug interactions</a:t>
                      </a:r>
                    </a:p>
                  </a:txBody>
                  <a:tcPr marL="68580" marR="68580" marT="34290" marB="34290" anchor="ctr"/>
                </a:tc>
                <a:tc>
                  <a:txBody>
                    <a:bodyPr/>
                    <a:lstStyle/>
                    <a:p>
                      <a:r>
                        <a:rPr lang="en-US" sz="1500"/>
                        <a:t>CYP3A inhibitors, P-gp inhibitors</a:t>
                      </a:r>
                    </a:p>
                  </a:txBody>
                  <a:tcPr marL="68580" marR="68580" marT="34290" marB="34290" anchor="ctr"/>
                </a:tc>
                <a:extLst>
                  <a:ext uri="{0D108BD9-81ED-4DB2-BD59-A6C34878D82A}">
                    <a16:rowId xmlns:a16="http://schemas.microsoft.com/office/drawing/2014/main" val="2692693477"/>
                  </a:ext>
                </a:extLst>
              </a:tr>
              <a:tr h="525780">
                <a:tc>
                  <a:txBody>
                    <a:bodyPr/>
                    <a:lstStyle/>
                    <a:p>
                      <a:r>
                        <a:rPr lang="en-US" sz="1500" b="1">
                          <a:solidFill>
                            <a:schemeClr val="tx2"/>
                          </a:solidFill>
                        </a:rPr>
                        <a:t>Food interactions</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Avoid grapefruit/grapefruit juice, Seville oranges (often in marmalade), and starfruit</a:t>
                      </a:r>
                    </a:p>
                  </a:txBody>
                  <a:tcPr marL="68580" marR="68580" marT="34290" marB="34290" anchor="ctr"/>
                </a:tc>
                <a:extLst>
                  <a:ext uri="{0D108BD9-81ED-4DB2-BD59-A6C34878D82A}">
                    <a16:rowId xmlns:a16="http://schemas.microsoft.com/office/drawing/2014/main" val="1604944336"/>
                  </a:ext>
                </a:extLst>
              </a:tr>
            </a:tbl>
          </a:graphicData>
        </a:graphic>
      </p:graphicFrame>
    </p:spTree>
    <p:extLst>
      <p:ext uri="{BB962C8B-B14F-4D97-AF65-F5344CB8AC3E}">
        <p14:creationId xmlns:p14="http://schemas.microsoft.com/office/powerpoint/2010/main" val="4733029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575C3-5036-1ACC-8115-BF5EB6D51F62}"/>
              </a:ext>
            </a:extLst>
          </p:cNvPr>
          <p:cNvSpPr>
            <a:spLocks noGrp="1"/>
          </p:cNvSpPr>
          <p:nvPr>
            <p:ph type="ctrTitle"/>
          </p:nvPr>
        </p:nvSpPr>
        <p:spPr/>
        <p:txBody>
          <a:bodyPr>
            <a:normAutofit/>
          </a:bodyPr>
          <a:lstStyle/>
          <a:p>
            <a:r>
              <a:rPr lang="en-US" sz="2800">
                <a:latin typeface="Arial" panose="020B0604020202020204" pitchFamily="34" charset="0"/>
                <a:cs typeface="Arial" panose="020B0604020202020204" pitchFamily="34" charset="0"/>
              </a:rPr>
              <a:t>Common AEs with Venetoclax in CLL (≥ 20%)</a:t>
            </a:r>
            <a:endParaRPr lang="en-US" sz="2800"/>
          </a:p>
        </p:txBody>
      </p:sp>
      <p:sp>
        <p:nvSpPr>
          <p:cNvPr id="4" name="Text Placeholder 3">
            <a:extLst>
              <a:ext uri="{FF2B5EF4-FFF2-40B4-BE49-F238E27FC236}">
                <a16:creationId xmlns:a16="http://schemas.microsoft.com/office/drawing/2014/main" id="{309992DE-B6B0-4B9C-8D71-0A7BECE4B823}"/>
              </a:ext>
            </a:extLst>
          </p:cNvPr>
          <p:cNvSpPr>
            <a:spLocks noGrp="1"/>
          </p:cNvSpPr>
          <p:nvPr>
            <p:ph type="body" sz="quarter" idx="10"/>
          </p:nvPr>
        </p:nvSpPr>
        <p:spPr/>
        <p:txBody>
          <a:bodyPr/>
          <a:lstStyle/>
          <a:p>
            <a:r>
              <a:rPr lang="en-US" sz="900">
                <a:solidFill>
                  <a:schemeClr val="accent6"/>
                </a:solidFill>
                <a:cs typeface="Arial" panose="020B0604020202020204" pitchFamily="34" charset="0"/>
              </a:rPr>
              <a:t>VENCLEXTA® (</a:t>
            </a:r>
            <a:r>
              <a:rPr lang="en-US" sz="900" err="1">
                <a:solidFill>
                  <a:schemeClr val="accent6"/>
                </a:solidFill>
                <a:cs typeface="Arial" panose="020B0604020202020204" pitchFamily="34" charset="0"/>
              </a:rPr>
              <a:t>venetoclax</a:t>
            </a:r>
            <a:r>
              <a:rPr lang="en-US" sz="900">
                <a:solidFill>
                  <a:schemeClr val="accent6"/>
                </a:solidFill>
                <a:cs typeface="Arial" panose="020B0604020202020204" pitchFamily="34" charset="0"/>
              </a:rPr>
              <a:t> tablets) [package insert]. North Chicago, IL: AbbVie Inc.; Revised 2022. https://</a:t>
            </a:r>
            <a:r>
              <a:rPr lang="en-US" sz="900" err="1">
                <a:solidFill>
                  <a:schemeClr val="accent6"/>
                </a:solidFill>
                <a:cs typeface="Arial" panose="020B0604020202020204" pitchFamily="34" charset="0"/>
              </a:rPr>
              <a:t>www.accessdata.fda.gov</a:t>
            </a:r>
            <a:r>
              <a:rPr lang="en-US" sz="900">
                <a:solidFill>
                  <a:schemeClr val="accent6"/>
                </a:solidFill>
                <a:cs typeface="Arial" panose="020B0604020202020204" pitchFamily="34" charset="0"/>
              </a:rPr>
              <a:t>/</a:t>
            </a:r>
            <a:r>
              <a:rPr lang="en-US" sz="900" err="1">
                <a:solidFill>
                  <a:schemeClr val="accent6"/>
                </a:solidFill>
                <a:cs typeface="Arial" panose="020B0604020202020204" pitchFamily="34" charset="0"/>
              </a:rPr>
              <a:t>drugsatfda_docs</a:t>
            </a:r>
            <a:r>
              <a:rPr lang="en-US" sz="900">
                <a:solidFill>
                  <a:schemeClr val="accent6"/>
                </a:solidFill>
                <a:cs typeface="Arial" panose="020B0604020202020204" pitchFamily="34" charset="0"/>
              </a:rPr>
              <a:t>/label/2022/208573s027lbl.pdf. Fischer K, et al. </a:t>
            </a:r>
            <a:r>
              <a:rPr lang="en-US" sz="900" i="1">
                <a:solidFill>
                  <a:schemeClr val="accent6"/>
                </a:solidFill>
                <a:cs typeface="Arial" panose="020B0604020202020204" pitchFamily="34" charset="0"/>
              </a:rPr>
              <a:t>Hematology Am Soc </a:t>
            </a:r>
            <a:r>
              <a:rPr lang="en-US" sz="900" i="1" err="1">
                <a:solidFill>
                  <a:schemeClr val="accent6"/>
                </a:solidFill>
                <a:cs typeface="Arial" panose="020B0604020202020204" pitchFamily="34" charset="0"/>
              </a:rPr>
              <a:t>Hemaol</a:t>
            </a:r>
            <a:r>
              <a:rPr lang="en-US" sz="900" i="1">
                <a:solidFill>
                  <a:schemeClr val="accent6"/>
                </a:solidFill>
                <a:cs typeface="Arial" panose="020B0604020202020204" pitchFamily="34" charset="0"/>
              </a:rPr>
              <a:t> Educ Program</a:t>
            </a:r>
            <a:r>
              <a:rPr lang="en-US" sz="900">
                <a:solidFill>
                  <a:schemeClr val="accent6"/>
                </a:solidFill>
                <a:cs typeface="Arial" panose="020B0604020202020204" pitchFamily="34" charset="0"/>
              </a:rPr>
              <a:t>. 2020(1):357-362.</a:t>
            </a:r>
          </a:p>
        </p:txBody>
      </p:sp>
      <p:sp>
        <p:nvSpPr>
          <p:cNvPr id="5" name="Content Placeholder 2">
            <a:extLst>
              <a:ext uri="{FF2B5EF4-FFF2-40B4-BE49-F238E27FC236}">
                <a16:creationId xmlns:a16="http://schemas.microsoft.com/office/drawing/2014/main" id="{DCD450B8-42A1-5587-1EC1-1E18CA162DF3}"/>
              </a:ext>
            </a:extLst>
          </p:cNvPr>
          <p:cNvSpPr>
            <a:spLocks noGrp="1"/>
          </p:cNvSpPr>
          <p:nvPr>
            <p:ph idx="1"/>
          </p:nvPr>
        </p:nvSpPr>
        <p:spPr>
          <a:xfrm>
            <a:off x="253999" y="1104900"/>
            <a:ext cx="4555068" cy="4025900"/>
          </a:xfrm>
        </p:spPr>
        <p:txBody>
          <a:bodyPr>
            <a:normAutofit lnSpcReduction="10000"/>
          </a:bodyPr>
          <a:lstStyle/>
          <a:p>
            <a:pPr marL="0">
              <a:lnSpc>
                <a:spcPct val="100000"/>
              </a:lnSpc>
              <a:spcAft>
                <a:spcPts val="300"/>
              </a:spcAft>
              <a:buNone/>
            </a:pPr>
            <a:r>
              <a:rPr lang="en-US" sz="2200">
                <a:latin typeface="Arial" panose="020B0604020202020204" pitchFamily="34" charset="0"/>
                <a:cs typeface="Arial" panose="020B0604020202020204" pitchFamily="34" charset="0"/>
              </a:rPr>
              <a:t>When used in combination with obinutuzumab or rituximab or alone:</a:t>
            </a:r>
          </a:p>
          <a:p>
            <a:pPr marL="457200">
              <a:lnSpc>
                <a:spcPct val="100000"/>
              </a:lnSpc>
              <a:spcAft>
                <a:spcPts val="300"/>
              </a:spcAft>
            </a:pPr>
            <a:r>
              <a:rPr lang="en-US" sz="1800">
                <a:latin typeface="Arial" panose="020B0604020202020204" pitchFamily="34" charset="0"/>
                <a:cs typeface="Arial" panose="020B0604020202020204" pitchFamily="34" charset="0"/>
              </a:rPr>
              <a:t>Cytopenias (neutropenia, thrombocytopenia, anemia)</a:t>
            </a:r>
          </a:p>
          <a:p>
            <a:pPr marL="457200">
              <a:lnSpc>
                <a:spcPct val="100000"/>
              </a:lnSpc>
              <a:spcAft>
                <a:spcPts val="300"/>
              </a:spcAft>
            </a:pPr>
            <a:r>
              <a:rPr lang="en-US" sz="1800">
                <a:latin typeface="Arial" panose="020B0604020202020204" pitchFamily="34" charset="0"/>
                <a:cs typeface="Arial" panose="020B0604020202020204" pitchFamily="34" charset="0"/>
              </a:rPr>
              <a:t>Diarrhea</a:t>
            </a:r>
          </a:p>
          <a:p>
            <a:pPr marL="457200">
              <a:lnSpc>
                <a:spcPct val="100000"/>
              </a:lnSpc>
              <a:spcAft>
                <a:spcPts val="300"/>
              </a:spcAft>
            </a:pPr>
            <a:r>
              <a:rPr lang="en-US" sz="1800">
                <a:latin typeface="Arial" panose="020B0604020202020204" pitchFamily="34" charset="0"/>
                <a:cs typeface="Arial" panose="020B0604020202020204" pitchFamily="34" charset="0"/>
              </a:rPr>
              <a:t>Nausea</a:t>
            </a:r>
          </a:p>
          <a:p>
            <a:pPr marL="457200">
              <a:lnSpc>
                <a:spcPct val="100000"/>
              </a:lnSpc>
              <a:spcAft>
                <a:spcPts val="300"/>
              </a:spcAft>
            </a:pPr>
            <a:r>
              <a:rPr lang="en-US" sz="1800">
                <a:latin typeface="Arial" panose="020B0604020202020204" pitchFamily="34" charset="0"/>
                <a:cs typeface="Arial" panose="020B0604020202020204" pitchFamily="34" charset="0"/>
              </a:rPr>
              <a:t>Upper respiratory tract infection and cough</a:t>
            </a:r>
          </a:p>
          <a:p>
            <a:pPr marL="457200">
              <a:lnSpc>
                <a:spcPct val="100000"/>
              </a:lnSpc>
              <a:spcAft>
                <a:spcPts val="300"/>
              </a:spcAft>
            </a:pPr>
            <a:r>
              <a:rPr lang="en-US" sz="1800">
                <a:latin typeface="Arial" panose="020B0604020202020204" pitchFamily="34" charset="0"/>
                <a:cs typeface="Arial" panose="020B0604020202020204" pitchFamily="34" charset="0"/>
              </a:rPr>
              <a:t>Myalgia</a:t>
            </a:r>
          </a:p>
          <a:p>
            <a:pPr marL="457200">
              <a:lnSpc>
                <a:spcPct val="100000"/>
              </a:lnSpc>
              <a:spcAft>
                <a:spcPts val="300"/>
              </a:spcAft>
            </a:pPr>
            <a:r>
              <a:rPr lang="en-US" sz="1800">
                <a:latin typeface="Arial" panose="020B0604020202020204" pitchFamily="34" charset="0"/>
                <a:cs typeface="Arial" panose="020B0604020202020204" pitchFamily="34" charset="0"/>
              </a:rPr>
              <a:t>Pain</a:t>
            </a:r>
          </a:p>
          <a:p>
            <a:pPr marL="457200">
              <a:lnSpc>
                <a:spcPct val="100000"/>
              </a:lnSpc>
              <a:spcAft>
                <a:spcPts val="300"/>
              </a:spcAft>
            </a:pPr>
            <a:r>
              <a:rPr lang="en-US" sz="1800">
                <a:latin typeface="Arial" panose="020B0604020202020204" pitchFamily="34" charset="0"/>
                <a:cs typeface="Arial" panose="020B0604020202020204" pitchFamily="34" charset="0"/>
              </a:rPr>
              <a:t>Fatigue</a:t>
            </a:r>
          </a:p>
          <a:p>
            <a:pPr marL="457200">
              <a:lnSpc>
                <a:spcPct val="100000"/>
              </a:lnSpc>
              <a:spcAft>
                <a:spcPts val="300"/>
              </a:spcAft>
            </a:pPr>
            <a:r>
              <a:rPr lang="en-US" sz="1800">
                <a:latin typeface="Arial" panose="020B0604020202020204" pitchFamily="34" charset="0"/>
                <a:cs typeface="Arial" panose="020B0604020202020204" pitchFamily="34" charset="0"/>
              </a:rPr>
              <a:t>Edema</a:t>
            </a:r>
          </a:p>
        </p:txBody>
      </p:sp>
      <p:sp>
        <p:nvSpPr>
          <p:cNvPr id="6" name="Content Placeholder 5">
            <a:extLst>
              <a:ext uri="{FF2B5EF4-FFF2-40B4-BE49-F238E27FC236}">
                <a16:creationId xmlns:a16="http://schemas.microsoft.com/office/drawing/2014/main" id="{4270FB4F-79A7-25FA-3F17-678D339E5B95}"/>
              </a:ext>
            </a:extLst>
          </p:cNvPr>
          <p:cNvSpPr txBox="1">
            <a:spLocks/>
          </p:cNvSpPr>
          <p:nvPr/>
        </p:nvSpPr>
        <p:spPr>
          <a:xfrm>
            <a:off x="4572000" y="1104900"/>
            <a:ext cx="4343399" cy="3784600"/>
          </a:xfrm>
          <a:prstGeom prst="rect">
            <a:avLst/>
          </a:prstGeom>
        </p:spPr>
        <p:txBody>
          <a:bodyPr anchor="t">
            <a:normAutofit/>
          </a:bodyPr>
          <a:lstStyle>
            <a:lvl1pPr marL="0" indent="0" algn="l" defTabSz="457200" rtl="0" eaLnBrk="1" latinLnBrk="0" hangingPunct="1">
              <a:lnSpc>
                <a:spcPct val="90000"/>
              </a:lnSpc>
              <a:spcBef>
                <a:spcPts val="0"/>
              </a:spcBef>
              <a:buFont typeface="Arial"/>
              <a:buNone/>
              <a:defRPr sz="1000" b="0" kern="1200">
                <a:solidFill>
                  <a:srgbClr val="000000"/>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274320">
              <a:spcAft>
                <a:spcPts val="300"/>
              </a:spcAft>
              <a:buClr>
                <a:schemeClr val="accent3"/>
              </a:buClr>
              <a:buFont typeface="Arial" panose="020B0604020202020204" pitchFamily="34" charset="0"/>
              <a:buChar char="•"/>
            </a:pPr>
            <a:r>
              <a:rPr lang="en-US" sz="2200">
                <a:cs typeface="Arial" panose="020B0604020202020204" pitchFamily="34" charset="0"/>
              </a:rPr>
              <a:t>Grade 3–4 neutropenia occurs in about 40% of patients on single-agent venetoclax</a:t>
            </a:r>
            <a:endParaRPr lang="en-US" sz="2200" baseline="30000">
              <a:cs typeface="Arial" panose="020B0604020202020204" pitchFamily="34" charset="0"/>
            </a:endParaRPr>
          </a:p>
          <a:p>
            <a:pPr lvl="1" indent="-274320">
              <a:lnSpc>
                <a:spcPct val="90000"/>
              </a:lnSpc>
              <a:spcBef>
                <a:spcPts val="0"/>
              </a:spcBef>
              <a:spcAft>
                <a:spcPts val="300"/>
              </a:spcAft>
              <a:buClr>
                <a:schemeClr val="accent3"/>
              </a:buClr>
              <a:buFont typeface="Arial" panose="020B0604020202020204" pitchFamily="34" charset="0"/>
              <a:buChar char="•"/>
            </a:pPr>
            <a:r>
              <a:rPr lang="en-US" sz="1800">
                <a:solidFill>
                  <a:srgbClr val="000000"/>
                </a:solidFill>
                <a:latin typeface="Arial" panose="020B0604020202020204" pitchFamily="34" charset="0"/>
                <a:cs typeface="Arial" panose="020B0604020202020204" pitchFamily="34" charset="0"/>
              </a:rPr>
              <a:t>Increases to about 60% with the addition of anti-CD20 monoclonal antibodies</a:t>
            </a:r>
          </a:p>
          <a:p>
            <a:pPr lvl="1" indent="-274320">
              <a:lnSpc>
                <a:spcPct val="90000"/>
              </a:lnSpc>
              <a:spcBef>
                <a:spcPts val="0"/>
              </a:spcBef>
              <a:spcAft>
                <a:spcPts val="300"/>
              </a:spcAft>
              <a:buClr>
                <a:schemeClr val="accent3"/>
              </a:buClr>
              <a:buFont typeface="Arial" panose="020B0604020202020204" pitchFamily="34" charset="0"/>
              <a:buChar char="•"/>
            </a:pPr>
            <a:r>
              <a:rPr lang="en-US" sz="1800">
                <a:solidFill>
                  <a:srgbClr val="000000"/>
                </a:solidFill>
                <a:latin typeface="Arial" panose="020B0604020202020204" pitchFamily="34" charset="0"/>
                <a:cs typeface="Arial" panose="020B0604020202020204" pitchFamily="34" charset="0"/>
              </a:rPr>
              <a:t>Increases to about 70% when used with BTKi</a:t>
            </a:r>
          </a:p>
          <a:p>
            <a:pPr marL="342900" indent="-274320">
              <a:spcAft>
                <a:spcPts val="300"/>
              </a:spcAft>
              <a:buClr>
                <a:schemeClr val="accent3"/>
              </a:buClr>
              <a:buFont typeface="Arial" panose="020B0604020202020204" pitchFamily="34" charset="0"/>
              <a:buChar char="•"/>
            </a:pPr>
            <a:r>
              <a:rPr lang="en-US" sz="2200">
                <a:cs typeface="Arial" panose="020B0604020202020204" pitchFamily="34" charset="0"/>
              </a:rPr>
              <a:t>Rates of febrile neutropenia are typically low, 3%–5%</a:t>
            </a:r>
            <a:endParaRPr lang="en-US" sz="2200" baseline="30000">
              <a:cs typeface="Arial" panose="020B0604020202020204" pitchFamily="34" charset="0"/>
            </a:endParaRPr>
          </a:p>
          <a:p>
            <a:pPr marL="342900" indent="-274320">
              <a:spcAft>
                <a:spcPts val="300"/>
              </a:spcAft>
              <a:buClr>
                <a:schemeClr val="accent3"/>
              </a:buClr>
              <a:buFont typeface="Arial" panose="020B0604020202020204" pitchFamily="34" charset="0"/>
              <a:buChar char="•"/>
            </a:pPr>
            <a:endParaRPr lang="en-US" sz="2000">
              <a:cs typeface="Arial" panose="020B0604020202020204" pitchFamily="34" charset="0"/>
            </a:endParaRPr>
          </a:p>
        </p:txBody>
      </p:sp>
    </p:spTree>
    <p:extLst>
      <p:ext uri="{BB962C8B-B14F-4D97-AF65-F5344CB8AC3E}">
        <p14:creationId xmlns:p14="http://schemas.microsoft.com/office/powerpoint/2010/main" val="2107877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4578-BBB9-FDBC-3B32-D4B5136B8082}"/>
              </a:ext>
            </a:extLst>
          </p:cNvPr>
          <p:cNvSpPr>
            <a:spLocks noGrp="1"/>
          </p:cNvSpPr>
          <p:nvPr>
            <p:ph type="ctrTitle"/>
          </p:nvPr>
        </p:nvSpPr>
        <p:spPr/>
        <p:txBody>
          <a:bodyPr>
            <a:normAutofit/>
          </a:bodyPr>
          <a:lstStyle/>
          <a:p>
            <a:r>
              <a:rPr lang="en-US" sz="3200"/>
              <a:t>Serious AEs with </a:t>
            </a:r>
            <a:r>
              <a:rPr lang="en-US" sz="3200" err="1"/>
              <a:t>Venetoclax</a:t>
            </a:r>
            <a:r>
              <a:rPr lang="en-US" sz="3200"/>
              <a:t> in CLL</a:t>
            </a:r>
          </a:p>
        </p:txBody>
      </p:sp>
      <p:sp>
        <p:nvSpPr>
          <p:cNvPr id="3" name="Content Placeholder 2">
            <a:extLst>
              <a:ext uri="{FF2B5EF4-FFF2-40B4-BE49-F238E27FC236}">
                <a16:creationId xmlns:a16="http://schemas.microsoft.com/office/drawing/2014/main" id="{60535E36-E378-E57C-DD77-573B16BA67A8}"/>
              </a:ext>
            </a:extLst>
          </p:cNvPr>
          <p:cNvSpPr>
            <a:spLocks noGrp="1"/>
          </p:cNvSpPr>
          <p:nvPr>
            <p:ph idx="1"/>
          </p:nvPr>
        </p:nvSpPr>
        <p:spPr/>
        <p:txBody>
          <a:bodyPr/>
          <a:lstStyle/>
          <a:p>
            <a:r>
              <a:rPr lang="en-US"/>
              <a:t>Tumor lysis syndrome (TLS)</a:t>
            </a:r>
          </a:p>
          <a:p>
            <a:pPr lvl="1"/>
            <a:r>
              <a:rPr lang="en-US"/>
              <a:t>TLS is when a large number of cancer cells die within a short period of time, releasing their contents into the blood</a:t>
            </a:r>
            <a:endParaRPr lang="en-US" baseline="30000"/>
          </a:p>
          <a:p>
            <a:pPr lvl="1"/>
            <a:r>
              <a:rPr lang="en-US"/>
              <a:t>For patients with CLL who followed the 5-week dose ramp up and TLS prophylaxis and monitoring measures, rates of TLS = 2%</a:t>
            </a:r>
            <a:endParaRPr lang="en-US" baseline="30000"/>
          </a:p>
          <a:p>
            <a:pPr lvl="1"/>
            <a:r>
              <a:rPr lang="en-US"/>
              <a:t>Co-administration of </a:t>
            </a:r>
            <a:r>
              <a:rPr lang="en-US" err="1"/>
              <a:t>venetoclax</a:t>
            </a:r>
            <a:r>
              <a:rPr lang="en-US"/>
              <a:t> with strong CYP3A inhibitors at initiation and during the 5-week ramp-up phase is contraindicated</a:t>
            </a:r>
            <a:endParaRPr lang="en-US" baseline="30000"/>
          </a:p>
          <a:p>
            <a:r>
              <a:rPr lang="en-US"/>
              <a:t>Fatal and serious infections, such as pneumonia and sepsis, have occurred; monitor for signs and symptoms of infections and treat source of infection promptly, should they occur </a:t>
            </a:r>
            <a:endParaRPr lang="en-US" baseline="30000"/>
          </a:p>
          <a:p>
            <a:endParaRPr lang="en-US"/>
          </a:p>
        </p:txBody>
      </p:sp>
      <p:sp>
        <p:nvSpPr>
          <p:cNvPr id="4" name="Text Placeholder 3">
            <a:extLst>
              <a:ext uri="{FF2B5EF4-FFF2-40B4-BE49-F238E27FC236}">
                <a16:creationId xmlns:a16="http://schemas.microsoft.com/office/drawing/2014/main" id="{C7FFF093-C778-CEF2-0EFE-34A87775A01B}"/>
              </a:ext>
            </a:extLst>
          </p:cNvPr>
          <p:cNvSpPr>
            <a:spLocks noGrp="1"/>
          </p:cNvSpPr>
          <p:nvPr>
            <p:ph type="body" sz="quarter" idx="10"/>
          </p:nvPr>
        </p:nvSpPr>
        <p:spPr>
          <a:xfrm>
            <a:off x="8421" y="4853875"/>
            <a:ext cx="8890000" cy="254000"/>
          </a:xfrm>
        </p:spPr>
        <p:txBody>
          <a:bodyPr/>
          <a:lstStyle/>
          <a:p>
            <a:r>
              <a:rPr lang="en-US" sz="1000">
                <a:solidFill>
                  <a:schemeClr val="accent6"/>
                </a:solidFill>
                <a:cs typeface="Arial" panose="020B0604020202020204" pitchFamily="34" charset="0"/>
              </a:rPr>
              <a:t>Gupta A, Moore JA. </a:t>
            </a:r>
            <a:r>
              <a:rPr lang="en-US" sz="1000" i="1">
                <a:solidFill>
                  <a:schemeClr val="accent6"/>
                </a:solidFill>
                <a:cs typeface="Arial" panose="020B0604020202020204" pitchFamily="34" charset="0"/>
              </a:rPr>
              <a:t>JAMA Oncol</a:t>
            </a:r>
            <a:r>
              <a:rPr lang="en-US" sz="1000">
                <a:solidFill>
                  <a:schemeClr val="accent6"/>
                </a:solidFill>
                <a:cs typeface="Arial" panose="020B0604020202020204" pitchFamily="34" charset="0"/>
              </a:rPr>
              <a:t>. 2018; 4(6):895. VENCLEXTA® (</a:t>
            </a:r>
            <a:r>
              <a:rPr lang="en-US" sz="1000" err="1">
                <a:solidFill>
                  <a:schemeClr val="accent6"/>
                </a:solidFill>
                <a:cs typeface="Arial" panose="020B0604020202020204" pitchFamily="34" charset="0"/>
              </a:rPr>
              <a:t>venetoclax</a:t>
            </a:r>
            <a:r>
              <a:rPr lang="en-US" sz="1000">
                <a:solidFill>
                  <a:schemeClr val="accent6"/>
                </a:solidFill>
                <a:cs typeface="Arial" panose="020B0604020202020204" pitchFamily="34" charset="0"/>
              </a:rPr>
              <a:t> tablets) [package insert]. North Chicago, IL: AbbVie Inc.; Revised 2022. https://</a:t>
            </a:r>
            <a:r>
              <a:rPr lang="en-US" sz="1000" err="1">
                <a:solidFill>
                  <a:schemeClr val="accent6"/>
                </a:solidFill>
                <a:cs typeface="Arial" panose="020B0604020202020204" pitchFamily="34" charset="0"/>
              </a:rPr>
              <a:t>www.accessdata.fda.gov</a:t>
            </a:r>
            <a:r>
              <a:rPr lang="en-US" sz="1000">
                <a:solidFill>
                  <a:schemeClr val="accent6"/>
                </a:solidFill>
                <a:cs typeface="Arial" panose="020B0604020202020204" pitchFamily="34" charset="0"/>
              </a:rPr>
              <a:t>/</a:t>
            </a:r>
            <a:r>
              <a:rPr lang="en-US" sz="1000" err="1">
                <a:solidFill>
                  <a:schemeClr val="accent6"/>
                </a:solidFill>
                <a:cs typeface="Arial" panose="020B0604020202020204" pitchFamily="34" charset="0"/>
              </a:rPr>
              <a:t>drugsatfda_docs</a:t>
            </a:r>
            <a:r>
              <a:rPr lang="en-US" sz="1000">
                <a:solidFill>
                  <a:schemeClr val="accent6"/>
                </a:solidFill>
                <a:cs typeface="Arial" panose="020B0604020202020204" pitchFamily="34" charset="0"/>
              </a:rPr>
              <a:t>/label/2022/208573s027lbl.pdf. </a:t>
            </a:r>
          </a:p>
        </p:txBody>
      </p:sp>
    </p:spTree>
    <p:extLst>
      <p:ext uri="{BB962C8B-B14F-4D97-AF65-F5344CB8AC3E}">
        <p14:creationId xmlns:p14="http://schemas.microsoft.com/office/powerpoint/2010/main" val="805256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8B6C1-F0E5-DED5-C46C-5C5F0A2A431F}"/>
              </a:ext>
            </a:extLst>
          </p:cNvPr>
          <p:cNvSpPr>
            <a:spLocks noGrp="1"/>
          </p:cNvSpPr>
          <p:nvPr>
            <p:ph type="ctrTitle"/>
          </p:nvPr>
        </p:nvSpPr>
        <p:spPr/>
        <p:txBody>
          <a:bodyPr/>
          <a:lstStyle/>
          <a:p>
            <a:r>
              <a:rPr lang="en-US" sz="3600"/>
              <a:t>Tumor Lysis Risk Factors</a:t>
            </a:r>
            <a:endParaRPr lang="en-US"/>
          </a:p>
        </p:txBody>
      </p:sp>
      <p:sp>
        <p:nvSpPr>
          <p:cNvPr id="4" name="Text Placeholder 3">
            <a:extLst>
              <a:ext uri="{FF2B5EF4-FFF2-40B4-BE49-F238E27FC236}">
                <a16:creationId xmlns:a16="http://schemas.microsoft.com/office/drawing/2014/main" id="{1EDCED97-6F03-D3CB-D20C-5A2042EDC02E}"/>
              </a:ext>
            </a:extLst>
          </p:cNvPr>
          <p:cNvSpPr>
            <a:spLocks noGrp="1"/>
          </p:cNvSpPr>
          <p:nvPr>
            <p:ph type="body" sz="quarter" idx="10"/>
          </p:nvPr>
        </p:nvSpPr>
        <p:spPr>
          <a:xfrm>
            <a:off x="8421" y="4853875"/>
            <a:ext cx="8890000" cy="254000"/>
          </a:xfrm>
        </p:spPr>
        <p:txBody>
          <a:bodyPr/>
          <a:lstStyle/>
          <a:p>
            <a:r>
              <a:rPr lang="en-US" sz="1000">
                <a:solidFill>
                  <a:schemeClr val="accent6"/>
                </a:solidFill>
                <a:cs typeface="Arial" panose="020B0604020202020204" pitchFamily="34" charset="0"/>
              </a:rPr>
              <a:t>Gupta A, Moore JA. </a:t>
            </a:r>
            <a:r>
              <a:rPr lang="en-US" sz="1000" i="1">
                <a:solidFill>
                  <a:schemeClr val="accent6"/>
                </a:solidFill>
                <a:cs typeface="Arial" panose="020B0604020202020204" pitchFamily="34" charset="0"/>
              </a:rPr>
              <a:t>JAMA Oncol</a:t>
            </a:r>
            <a:r>
              <a:rPr lang="en-US" sz="1000">
                <a:solidFill>
                  <a:schemeClr val="accent6"/>
                </a:solidFill>
                <a:cs typeface="Arial" panose="020B0604020202020204" pitchFamily="34" charset="0"/>
              </a:rPr>
              <a:t>. 2018; 4(6):895. VENCLEXTA® (</a:t>
            </a:r>
            <a:r>
              <a:rPr lang="en-US" sz="1000" err="1">
                <a:solidFill>
                  <a:schemeClr val="accent6"/>
                </a:solidFill>
                <a:cs typeface="Arial" panose="020B0604020202020204" pitchFamily="34" charset="0"/>
              </a:rPr>
              <a:t>venetoclax</a:t>
            </a:r>
            <a:r>
              <a:rPr lang="en-US" sz="1000">
                <a:solidFill>
                  <a:schemeClr val="accent6"/>
                </a:solidFill>
                <a:cs typeface="Arial" panose="020B0604020202020204" pitchFamily="34" charset="0"/>
              </a:rPr>
              <a:t> tablets) [package insert]. North Chicago, IL: AbbVie Inc.; Revised 2022. https://</a:t>
            </a:r>
            <a:r>
              <a:rPr lang="en-US" sz="1000" err="1">
                <a:solidFill>
                  <a:schemeClr val="accent6"/>
                </a:solidFill>
                <a:cs typeface="Arial" panose="020B0604020202020204" pitchFamily="34" charset="0"/>
              </a:rPr>
              <a:t>www.accessdata.fda.gov</a:t>
            </a:r>
            <a:r>
              <a:rPr lang="en-US" sz="1000">
                <a:solidFill>
                  <a:schemeClr val="accent6"/>
                </a:solidFill>
                <a:cs typeface="Arial" panose="020B0604020202020204" pitchFamily="34" charset="0"/>
              </a:rPr>
              <a:t>/</a:t>
            </a:r>
            <a:r>
              <a:rPr lang="en-US" sz="1000" err="1">
                <a:solidFill>
                  <a:schemeClr val="accent6"/>
                </a:solidFill>
                <a:cs typeface="Arial" panose="020B0604020202020204" pitchFamily="34" charset="0"/>
              </a:rPr>
              <a:t>drugsatfda_docs</a:t>
            </a:r>
            <a:r>
              <a:rPr lang="en-US" sz="1000">
                <a:solidFill>
                  <a:schemeClr val="accent6"/>
                </a:solidFill>
                <a:cs typeface="Arial" panose="020B0604020202020204" pitchFamily="34" charset="0"/>
              </a:rPr>
              <a:t>/label/2022/208573s027lbl.pdf. </a:t>
            </a:r>
          </a:p>
        </p:txBody>
      </p:sp>
      <p:sp>
        <p:nvSpPr>
          <p:cNvPr id="5" name="Content Placeholder 2">
            <a:extLst>
              <a:ext uri="{FF2B5EF4-FFF2-40B4-BE49-F238E27FC236}">
                <a16:creationId xmlns:a16="http://schemas.microsoft.com/office/drawing/2014/main" id="{A523ACB5-64D1-3E24-08F0-0DC6E3CA6C53}"/>
              </a:ext>
            </a:extLst>
          </p:cNvPr>
          <p:cNvSpPr>
            <a:spLocks noGrp="1"/>
          </p:cNvSpPr>
          <p:nvPr>
            <p:ph idx="1"/>
          </p:nvPr>
        </p:nvSpPr>
        <p:spPr>
          <a:xfrm>
            <a:off x="254000" y="1104900"/>
            <a:ext cx="4318000" cy="3784600"/>
          </a:xfrm>
        </p:spPr>
        <p:txBody>
          <a:bodyPr>
            <a:noAutofit/>
          </a:bodyPr>
          <a:lstStyle/>
          <a:p>
            <a:pPr indent="-182880">
              <a:spcAft>
                <a:spcPts val="300"/>
              </a:spcAft>
            </a:pPr>
            <a:r>
              <a:rPr lang="en-US" sz="1800"/>
              <a:t>Increased risk of TLS</a:t>
            </a:r>
          </a:p>
          <a:p>
            <a:pPr marL="548640" lvl="1" indent="-182880">
              <a:spcAft>
                <a:spcPts val="300"/>
              </a:spcAft>
            </a:pPr>
            <a:r>
              <a:rPr lang="en-US" sz="1600"/>
              <a:t>When starting </a:t>
            </a:r>
            <a:r>
              <a:rPr lang="en-US" sz="1600" err="1"/>
              <a:t>venetoclax</a:t>
            </a:r>
            <a:r>
              <a:rPr lang="en-US" sz="1600"/>
              <a:t> therapy and during any dose increases (includes the ramp-up period)</a:t>
            </a:r>
          </a:p>
          <a:p>
            <a:pPr marL="548640" lvl="1" indent="-182880">
              <a:spcAft>
                <a:spcPts val="300"/>
              </a:spcAft>
            </a:pPr>
            <a:r>
              <a:rPr lang="en-US" sz="1600"/>
              <a:t>High tumor burden</a:t>
            </a:r>
          </a:p>
          <a:p>
            <a:pPr marL="548640" lvl="1" indent="-182880">
              <a:spcAft>
                <a:spcPts val="300"/>
              </a:spcAft>
            </a:pPr>
            <a:r>
              <a:rPr lang="en-US" sz="1600"/>
              <a:t>Decreased renal function</a:t>
            </a:r>
          </a:p>
          <a:p>
            <a:pPr marL="548640" lvl="1" indent="-182880">
              <a:spcAft>
                <a:spcPts val="300"/>
              </a:spcAft>
            </a:pPr>
            <a:r>
              <a:rPr lang="en-US" sz="1600"/>
              <a:t>Splenomegaly</a:t>
            </a:r>
          </a:p>
          <a:p>
            <a:pPr marL="548640" lvl="1" indent="-182880">
              <a:spcAft>
                <a:spcPts val="300"/>
              </a:spcAft>
            </a:pPr>
            <a:r>
              <a:rPr lang="en-US" sz="1600"/>
              <a:t>Concomitant use of </a:t>
            </a:r>
            <a:r>
              <a:rPr lang="en-US" sz="1600" err="1"/>
              <a:t>venetoclax</a:t>
            </a:r>
            <a:r>
              <a:rPr lang="en-US" sz="1600"/>
              <a:t> with P-</a:t>
            </a:r>
            <a:r>
              <a:rPr lang="en-US" sz="1600" err="1"/>
              <a:t>gp</a:t>
            </a:r>
            <a:r>
              <a:rPr lang="en-US" sz="1600"/>
              <a:t> inhibitors or strong/moderate CYP3A inhibitors</a:t>
            </a:r>
          </a:p>
          <a:p>
            <a:pPr indent="-182880">
              <a:spcAft>
                <a:spcPts val="300"/>
              </a:spcAft>
            </a:pPr>
            <a:r>
              <a:rPr lang="en-US" sz="1800"/>
              <a:t>Lab abnormalities</a:t>
            </a:r>
          </a:p>
          <a:p>
            <a:pPr marL="548640" lvl="1" indent="-182880">
              <a:spcAft>
                <a:spcPts val="300"/>
              </a:spcAft>
            </a:pPr>
            <a:r>
              <a:rPr lang="en-US" sz="1600"/>
              <a:t>Increased potassium, uric acid, LDH, phosphorus</a:t>
            </a:r>
          </a:p>
          <a:p>
            <a:pPr marL="548640" lvl="1" indent="-182880">
              <a:spcAft>
                <a:spcPts val="300"/>
              </a:spcAft>
            </a:pPr>
            <a:r>
              <a:rPr lang="en-US" sz="1600"/>
              <a:t>Decreased calcium</a:t>
            </a:r>
            <a:endParaRPr lang="en-US" sz="1800"/>
          </a:p>
        </p:txBody>
      </p:sp>
      <p:sp>
        <p:nvSpPr>
          <p:cNvPr id="6" name="Content Placeholder 6">
            <a:extLst>
              <a:ext uri="{FF2B5EF4-FFF2-40B4-BE49-F238E27FC236}">
                <a16:creationId xmlns:a16="http://schemas.microsoft.com/office/drawing/2014/main" id="{5CE529F8-805C-6F57-C9D5-4A1794885B3F}"/>
              </a:ext>
            </a:extLst>
          </p:cNvPr>
          <p:cNvSpPr txBox="1">
            <a:spLocks/>
          </p:cNvSpPr>
          <p:nvPr/>
        </p:nvSpPr>
        <p:spPr>
          <a:xfrm>
            <a:off x="4572000" y="1104900"/>
            <a:ext cx="4343400" cy="3784600"/>
          </a:xfrm>
          <a:prstGeom prst="rect">
            <a:avLst/>
          </a:prstGeom>
        </p:spPr>
        <p:txBody>
          <a:bodyPr anchor="t">
            <a:noAutofit/>
          </a:bodyPr>
          <a:lstStyle>
            <a:lvl1pPr marL="0" indent="0" algn="l" defTabSz="457200" rtl="0" eaLnBrk="1" latinLnBrk="0" hangingPunct="1">
              <a:lnSpc>
                <a:spcPct val="90000"/>
              </a:lnSpc>
              <a:spcBef>
                <a:spcPts val="0"/>
              </a:spcBef>
              <a:buFont typeface="Arial"/>
              <a:buNone/>
              <a:defRPr sz="1000" b="0" kern="1200">
                <a:solidFill>
                  <a:srgbClr val="000000"/>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182880">
              <a:spcAft>
                <a:spcPts val="300"/>
              </a:spcAft>
              <a:buClr>
                <a:schemeClr val="accent3"/>
              </a:buClr>
              <a:buFont typeface="Arial" panose="020B0604020202020204" pitchFamily="34" charset="0"/>
              <a:buChar char="•"/>
            </a:pPr>
            <a:r>
              <a:rPr lang="en-US" sz="1800">
                <a:cs typeface="Arial" panose="020B0604020202020204" pitchFamily="34" charset="0"/>
              </a:rPr>
              <a:t>Requires measure of absolute lymphocyte count (ALC) and imaging to determine disease burden and risk of TLS</a:t>
            </a:r>
          </a:p>
          <a:p>
            <a:pPr marL="342900" indent="-182880">
              <a:spcAft>
                <a:spcPts val="300"/>
              </a:spcAft>
              <a:buClr>
                <a:schemeClr val="accent3"/>
              </a:buClr>
              <a:buFont typeface="Arial" panose="020B0604020202020204" pitchFamily="34" charset="0"/>
              <a:buChar char="•"/>
            </a:pPr>
            <a:r>
              <a:rPr lang="en-US" sz="1800">
                <a:cs typeface="Arial" panose="020B0604020202020204" pitchFamily="34" charset="0"/>
              </a:rPr>
              <a:t>Pre-treatment labs to include TLS panel:</a:t>
            </a:r>
            <a:endParaRPr lang="en-US" sz="3600">
              <a:cs typeface="Arial" panose="020B0604020202020204" pitchFamily="34" charset="0"/>
            </a:endParaRPr>
          </a:p>
          <a:p>
            <a:pPr marL="1085850" lvl="1" indent="-182880">
              <a:spcAft>
                <a:spcPts val="300"/>
              </a:spcAft>
              <a:buClr>
                <a:schemeClr val="accent3"/>
              </a:buClr>
              <a:buFont typeface="Arial" panose="020B0604020202020204" pitchFamily="34" charset="0"/>
              <a:buChar char="•"/>
            </a:pPr>
            <a:r>
              <a:rPr lang="en-US" sz="1800">
                <a:latin typeface="Arial" panose="020B0604020202020204" pitchFamily="34" charset="0"/>
                <a:cs typeface="Arial" panose="020B0604020202020204" pitchFamily="34" charset="0"/>
              </a:rPr>
              <a:t>CBC, diff, platelets</a:t>
            </a:r>
          </a:p>
          <a:p>
            <a:pPr marL="1085850" lvl="1" indent="-182880">
              <a:spcAft>
                <a:spcPts val="300"/>
              </a:spcAft>
              <a:buClr>
                <a:schemeClr val="accent3"/>
              </a:buClr>
              <a:buFont typeface="Arial" panose="020B0604020202020204" pitchFamily="34" charset="0"/>
              <a:buChar char="•"/>
            </a:pPr>
            <a:r>
              <a:rPr lang="en-US" sz="1800">
                <a:latin typeface="Arial" panose="020B0604020202020204" pitchFamily="34" charset="0"/>
                <a:cs typeface="Arial" panose="020B0604020202020204" pitchFamily="34" charset="0"/>
              </a:rPr>
              <a:t>CMPNL</a:t>
            </a:r>
          </a:p>
          <a:p>
            <a:pPr marL="1085850" lvl="1" indent="-182880">
              <a:spcAft>
                <a:spcPts val="300"/>
              </a:spcAft>
              <a:buClr>
                <a:schemeClr val="accent3"/>
              </a:buClr>
              <a:buFont typeface="Arial" panose="020B0604020202020204" pitchFamily="34" charset="0"/>
              <a:buChar char="•"/>
            </a:pPr>
            <a:r>
              <a:rPr lang="en-US" sz="1800">
                <a:latin typeface="Arial" panose="020B0604020202020204" pitchFamily="34" charset="0"/>
                <a:cs typeface="Arial" panose="020B0604020202020204" pitchFamily="34" charset="0"/>
              </a:rPr>
              <a:t>Phosphorus</a:t>
            </a:r>
          </a:p>
          <a:p>
            <a:pPr marL="1085850" lvl="1" indent="-182880">
              <a:spcAft>
                <a:spcPts val="300"/>
              </a:spcAft>
              <a:buClr>
                <a:schemeClr val="accent3"/>
              </a:buClr>
              <a:buFont typeface="Arial" panose="020B0604020202020204" pitchFamily="34" charset="0"/>
              <a:buChar char="•"/>
            </a:pPr>
            <a:r>
              <a:rPr lang="en-US" sz="1800">
                <a:latin typeface="Arial" panose="020B0604020202020204" pitchFamily="34" charset="0"/>
                <a:cs typeface="Arial" panose="020B0604020202020204" pitchFamily="34" charset="0"/>
              </a:rPr>
              <a:t>Uric Acid</a:t>
            </a:r>
          </a:p>
          <a:p>
            <a:pPr marL="1085850" lvl="1" indent="-182880">
              <a:spcAft>
                <a:spcPts val="300"/>
              </a:spcAft>
              <a:buClr>
                <a:schemeClr val="accent3"/>
              </a:buClr>
              <a:buFont typeface="Arial" panose="020B0604020202020204" pitchFamily="34" charset="0"/>
              <a:buChar char="•"/>
            </a:pPr>
            <a:r>
              <a:rPr lang="en-US" sz="1800">
                <a:latin typeface="Arial" panose="020B0604020202020204" pitchFamily="34" charset="0"/>
                <a:cs typeface="Arial" panose="020B0604020202020204" pitchFamily="34" charset="0"/>
              </a:rPr>
              <a:t>Lactate dehydrogenase</a:t>
            </a:r>
          </a:p>
          <a:p>
            <a:pPr marL="1085850" lvl="1" indent="-182880">
              <a:spcAft>
                <a:spcPts val="300"/>
              </a:spcAft>
              <a:buClr>
                <a:schemeClr val="accent3"/>
              </a:buClr>
              <a:buFont typeface="Arial" panose="020B0604020202020204" pitchFamily="34" charset="0"/>
              <a:buChar char="•"/>
            </a:pPr>
            <a:endParaRPr lang="en-US" sz="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9741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C1BDCD-875B-3D1E-FC68-B3161A96D2BE}"/>
              </a:ext>
            </a:extLst>
          </p:cNvPr>
          <p:cNvSpPr>
            <a:spLocks noGrp="1"/>
          </p:cNvSpPr>
          <p:nvPr>
            <p:ph type="title"/>
          </p:nvPr>
        </p:nvSpPr>
        <p:spPr>
          <a:xfrm>
            <a:off x="133115" y="81442"/>
            <a:ext cx="7644735" cy="970408"/>
          </a:xfrm>
        </p:spPr>
        <p:txBody>
          <a:bodyPr>
            <a:noAutofit/>
          </a:bodyPr>
          <a:lstStyle/>
          <a:p>
            <a:pPr algn="l"/>
            <a:r>
              <a:rPr lang="en-US" sz="2800" b="1">
                <a:solidFill>
                  <a:schemeClr val="bg1"/>
                </a:solidFill>
                <a:latin typeface="Arial" panose="020B0604020202020204" pitchFamily="34" charset="0"/>
                <a:cs typeface="Arial" panose="020B0604020202020204" pitchFamily="34" charset="0"/>
              </a:rPr>
              <a:t>Key Questions to Ask When Considering </a:t>
            </a: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Fixed-duration Regimens</a:t>
            </a:r>
          </a:p>
        </p:txBody>
      </p:sp>
      <p:sp>
        <p:nvSpPr>
          <p:cNvPr id="2" name="TextBox 1">
            <a:extLst>
              <a:ext uri="{FF2B5EF4-FFF2-40B4-BE49-F238E27FC236}">
                <a16:creationId xmlns:a16="http://schemas.microsoft.com/office/drawing/2014/main" id="{23BB0E66-F0A0-6C69-9A49-BC3744C1887C}"/>
              </a:ext>
            </a:extLst>
          </p:cNvPr>
          <p:cNvSpPr txBox="1"/>
          <p:nvPr/>
        </p:nvSpPr>
        <p:spPr>
          <a:xfrm>
            <a:off x="-3102" y="4885677"/>
            <a:ext cx="1535340" cy="253916"/>
          </a:xfrm>
          <a:prstGeom prst="rect">
            <a:avLst/>
          </a:prstGeom>
          <a:noFill/>
        </p:spPr>
        <p:txBody>
          <a:bodyPr wrap="square" rtlCol="0">
            <a:spAutoFit/>
          </a:bodyPr>
          <a:lstStyle/>
          <a:p>
            <a:r>
              <a:rPr lang="en-US" sz="1050">
                <a:solidFill>
                  <a:schemeClr val="accent6"/>
                </a:solidFill>
                <a:latin typeface="Arial" panose="020B0604020202020204" pitchFamily="34" charset="0"/>
                <a:ea typeface="Open Sans Light" panose="020B0306030504020204" pitchFamily="34" charset="0"/>
                <a:cs typeface="Arial" panose="020B0604020202020204" pitchFamily="34" charset="0"/>
              </a:rPr>
              <a:t>IV =  intravenous</a:t>
            </a:r>
          </a:p>
        </p:txBody>
      </p:sp>
      <p:graphicFrame>
        <p:nvGraphicFramePr>
          <p:cNvPr id="7" name="Diagram 6">
            <a:extLst>
              <a:ext uri="{FF2B5EF4-FFF2-40B4-BE49-F238E27FC236}">
                <a16:creationId xmlns:a16="http://schemas.microsoft.com/office/drawing/2014/main" id="{37513BDD-1A87-3587-DB8E-4F38C3E829EB}"/>
              </a:ext>
            </a:extLst>
          </p:cNvPr>
          <p:cNvGraphicFramePr/>
          <p:nvPr>
            <p:extLst>
              <p:ext uri="{D42A27DB-BD31-4B8C-83A1-F6EECF244321}">
                <p14:modId xmlns:p14="http://schemas.microsoft.com/office/powerpoint/2010/main" val="1531412407"/>
              </p:ext>
            </p:extLst>
          </p:nvPr>
        </p:nvGraphicFramePr>
        <p:xfrm>
          <a:off x="572464" y="1396296"/>
          <a:ext cx="7999071" cy="3144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4960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9F7169-12F5-924B-9ECD-6984137A9044}"/>
              </a:ext>
            </a:extLst>
          </p:cNvPr>
          <p:cNvSpPr>
            <a:spLocks noGrp="1"/>
          </p:cNvSpPr>
          <p:nvPr>
            <p:ph type="ctrTitle"/>
          </p:nvPr>
        </p:nvSpPr>
        <p:spPr>
          <a:xfrm>
            <a:off x="111405" y="1539727"/>
            <a:ext cx="4952007" cy="775597"/>
          </a:xfrm>
        </p:spPr>
        <p:txBody>
          <a:bodyPr/>
          <a:lstStyle/>
          <a:p>
            <a:r>
              <a:rPr lang="en-US">
                <a:solidFill>
                  <a:schemeClr val="tx2"/>
                </a:solidFill>
              </a:rPr>
              <a:t>Patient-tethered </a:t>
            </a:r>
            <a:br>
              <a:rPr lang="en-US">
                <a:solidFill>
                  <a:schemeClr val="tx2"/>
                </a:solidFill>
              </a:rPr>
            </a:br>
            <a:r>
              <a:rPr lang="en-US">
                <a:solidFill>
                  <a:schemeClr val="tx2"/>
                </a:solidFill>
              </a:rPr>
              <a:t>Treatment Approaches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7BE9F59A-2062-7360-BBE9-57FA26D2381D}"/>
              </a:ext>
            </a:extLst>
          </p:cNvPr>
          <p:cNvGraphicFramePr>
            <a:graphicFrameLocks noGrp="1"/>
          </p:cNvGraphicFramePr>
          <p:nvPr>
            <p:ph idx="1"/>
            <p:extLst>
              <p:ext uri="{D42A27DB-BD31-4B8C-83A1-F6EECF244321}">
                <p14:modId xmlns:p14="http://schemas.microsoft.com/office/powerpoint/2010/main" val="3882039873"/>
              </p:ext>
            </p:extLst>
          </p:nvPr>
        </p:nvGraphicFramePr>
        <p:xfrm>
          <a:off x="254000" y="1104900"/>
          <a:ext cx="8661400" cy="378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28166424-71E4-1D97-E17B-2B9B7D1B3BB5}"/>
              </a:ext>
            </a:extLst>
          </p:cNvPr>
          <p:cNvSpPr>
            <a:spLocks noGrp="1"/>
          </p:cNvSpPr>
          <p:nvPr>
            <p:ph type="ctrTitle"/>
          </p:nvPr>
        </p:nvSpPr>
        <p:spPr/>
        <p:txBody>
          <a:bodyPr>
            <a:normAutofit/>
          </a:bodyPr>
          <a:lstStyle/>
          <a:p>
            <a:pPr algn="l"/>
            <a:r>
              <a:rPr lang="en-US" sz="3200">
                <a:latin typeface="Arial" panose="020B0604020202020204" pitchFamily="34" charset="0"/>
                <a:cs typeface="Arial" panose="020B0604020202020204" pitchFamily="34" charset="0"/>
              </a:rPr>
              <a:t>Key Components of Patient Counseling</a:t>
            </a:r>
          </a:p>
        </p:txBody>
      </p:sp>
    </p:spTree>
    <p:extLst>
      <p:ext uri="{BB962C8B-B14F-4D97-AF65-F5344CB8AC3E}">
        <p14:creationId xmlns:p14="http://schemas.microsoft.com/office/powerpoint/2010/main" val="2257682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1D6D0-D54F-65B2-D50A-A49D273F592F}"/>
              </a:ext>
            </a:extLst>
          </p:cNvPr>
          <p:cNvSpPr>
            <a:spLocks noGrp="1"/>
          </p:cNvSpPr>
          <p:nvPr>
            <p:ph type="ctrTitle"/>
          </p:nvPr>
        </p:nvSpPr>
        <p:spPr/>
        <p:txBody>
          <a:bodyPr/>
          <a:lstStyle/>
          <a:p>
            <a:r>
              <a:rPr lang="en-US"/>
              <a:t>Shared Decision-making Tools</a:t>
            </a:r>
          </a:p>
        </p:txBody>
      </p:sp>
      <p:sp>
        <p:nvSpPr>
          <p:cNvPr id="4" name="Text Placeholder 3">
            <a:extLst>
              <a:ext uri="{FF2B5EF4-FFF2-40B4-BE49-F238E27FC236}">
                <a16:creationId xmlns:a16="http://schemas.microsoft.com/office/drawing/2014/main" id="{1EBDE8C5-237A-8961-CD9D-250D13B4AA28}"/>
              </a:ext>
            </a:extLst>
          </p:cNvPr>
          <p:cNvSpPr>
            <a:spLocks noGrp="1"/>
          </p:cNvSpPr>
          <p:nvPr>
            <p:ph type="body" sz="quarter" idx="10"/>
          </p:nvPr>
        </p:nvSpPr>
        <p:spPr/>
        <p:txBody>
          <a:bodyPr anchor="b"/>
          <a:lstStyle/>
          <a:p>
            <a:r>
              <a:rPr lang="en-US">
                <a:solidFill>
                  <a:schemeClr val="accent6"/>
                </a:solidFill>
                <a:cs typeface="Arial" panose="020B0604020202020204" pitchFamily="34" charset="0"/>
              </a:rPr>
              <a:t>Agency for Healthcare Research and Quality [AHRQ]. The SHARE Approach. 2014. </a:t>
            </a:r>
            <a:r>
              <a:rPr lang="en-US" sz="1000">
                <a:solidFill>
                  <a:schemeClr val="accent6"/>
                </a:solidFill>
                <a:cs typeface="Arial" panose="020B0604020202020204" pitchFamily="34" charset="0"/>
              </a:rPr>
              <a:t>http:// www.ahrq.gov/professionals/education/curriculum-tools/shareddecisionmaking/index.html. Sheridan SL, et al. </a:t>
            </a:r>
            <a:r>
              <a:rPr lang="en-US" sz="1000" i="1">
                <a:solidFill>
                  <a:schemeClr val="accent6"/>
                </a:solidFill>
                <a:cs typeface="Arial" panose="020B0604020202020204" pitchFamily="34" charset="0"/>
              </a:rPr>
              <a:t>Am J </a:t>
            </a:r>
            <a:r>
              <a:rPr lang="en-US" sz="1000" i="1" err="1">
                <a:solidFill>
                  <a:schemeClr val="accent6"/>
                </a:solidFill>
                <a:cs typeface="Arial" panose="020B0604020202020204" pitchFamily="34" charset="0"/>
              </a:rPr>
              <a:t>Prev</a:t>
            </a:r>
            <a:r>
              <a:rPr lang="en-US" sz="1000" i="1">
                <a:solidFill>
                  <a:schemeClr val="accent6"/>
                </a:solidFill>
                <a:cs typeface="Arial" panose="020B0604020202020204" pitchFamily="34" charset="0"/>
              </a:rPr>
              <a:t> Med</a:t>
            </a:r>
            <a:r>
              <a:rPr lang="en-US" sz="1000">
                <a:solidFill>
                  <a:schemeClr val="accent6"/>
                </a:solidFill>
                <a:cs typeface="Arial" panose="020B0604020202020204" pitchFamily="34" charset="0"/>
              </a:rPr>
              <a:t>. 2004;26(1):56-66.</a:t>
            </a:r>
          </a:p>
        </p:txBody>
      </p:sp>
      <p:graphicFrame>
        <p:nvGraphicFramePr>
          <p:cNvPr id="5" name="Content Placeholder 4">
            <a:extLst>
              <a:ext uri="{FF2B5EF4-FFF2-40B4-BE49-F238E27FC236}">
                <a16:creationId xmlns:a16="http://schemas.microsoft.com/office/drawing/2014/main" id="{9F2F203D-2EF0-4318-DA07-13C8DD759C9F}"/>
              </a:ext>
            </a:extLst>
          </p:cNvPr>
          <p:cNvGraphicFramePr>
            <a:graphicFrameLocks noGrp="1"/>
          </p:cNvGraphicFramePr>
          <p:nvPr>
            <p:ph idx="1"/>
            <p:extLst>
              <p:ext uri="{D42A27DB-BD31-4B8C-83A1-F6EECF244321}">
                <p14:modId xmlns:p14="http://schemas.microsoft.com/office/powerpoint/2010/main" val="2828254758"/>
              </p:ext>
            </p:extLst>
          </p:nvPr>
        </p:nvGraphicFramePr>
        <p:xfrm>
          <a:off x="-46038" y="1177010"/>
          <a:ext cx="4745038" cy="3464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7">
            <a:extLst>
              <a:ext uri="{FF2B5EF4-FFF2-40B4-BE49-F238E27FC236}">
                <a16:creationId xmlns:a16="http://schemas.microsoft.com/office/drawing/2014/main" id="{1B688977-93BD-91E2-AEA2-97D8A1FCFCB9}"/>
              </a:ext>
            </a:extLst>
          </p:cNvPr>
          <p:cNvGraphicFramePr>
            <a:graphicFrameLocks/>
          </p:cNvGraphicFramePr>
          <p:nvPr>
            <p:extLst>
              <p:ext uri="{D42A27DB-BD31-4B8C-83A1-F6EECF244321}">
                <p14:modId xmlns:p14="http://schemas.microsoft.com/office/powerpoint/2010/main" val="3221933010"/>
              </p:ext>
            </p:extLst>
          </p:nvPr>
        </p:nvGraphicFramePr>
        <p:xfrm>
          <a:off x="4699000" y="1233041"/>
          <a:ext cx="4144962" cy="34567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74388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12BFA9-B536-9F5B-A076-2D93CFDCA124}"/>
              </a:ext>
            </a:extLst>
          </p:cNvPr>
          <p:cNvSpPr>
            <a:spLocks noGrp="1"/>
          </p:cNvSpPr>
          <p:nvPr>
            <p:ph idx="1"/>
          </p:nvPr>
        </p:nvSpPr>
        <p:spPr/>
        <p:txBody>
          <a:bodyPr>
            <a:noAutofit/>
          </a:bodyPr>
          <a:lstStyle/>
          <a:p>
            <a:pPr>
              <a:buClr>
                <a:schemeClr val="accent3"/>
              </a:buClr>
            </a:pPr>
            <a:r>
              <a:rPr lang="en-US" sz="2000">
                <a:latin typeface="Arial" panose="020B0604020202020204" pitchFamily="34" charset="0"/>
                <a:cs typeface="Arial" panose="020B0604020202020204" pitchFamily="34" charset="0"/>
              </a:rPr>
              <a:t>Considerations when recommending treatment to your patients </a:t>
            </a:r>
          </a:p>
        </p:txBody>
      </p:sp>
      <p:sp>
        <p:nvSpPr>
          <p:cNvPr id="2" name="Title 1">
            <a:extLst>
              <a:ext uri="{FF2B5EF4-FFF2-40B4-BE49-F238E27FC236}">
                <a16:creationId xmlns:a16="http://schemas.microsoft.com/office/drawing/2014/main" id="{56A2EB0F-3411-0055-CAA3-9451FD57B117}"/>
              </a:ext>
            </a:extLst>
          </p:cNvPr>
          <p:cNvSpPr>
            <a:spLocks noGrp="1"/>
          </p:cNvSpPr>
          <p:nvPr>
            <p:ph type="ctrTitle"/>
          </p:nvPr>
        </p:nvSpPr>
        <p:spPr/>
        <p:txBody>
          <a:bodyPr>
            <a:normAutofit/>
          </a:bodyPr>
          <a:lstStyle/>
          <a:p>
            <a:pPr algn="l"/>
            <a:r>
              <a:rPr lang="en-US" sz="2800">
                <a:latin typeface="Arial" panose="020B0604020202020204" pitchFamily="34" charset="0"/>
                <a:cs typeface="Arial" panose="020B0604020202020204" pitchFamily="34" charset="0"/>
              </a:rPr>
              <a:t>Keys for Discussing CLL Treatment Options </a:t>
            </a:r>
            <a:br>
              <a:rPr lang="en-US" sz="28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with Your Patients (cont.)</a:t>
            </a:r>
          </a:p>
        </p:txBody>
      </p:sp>
      <p:graphicFrame>
        <p:nvGraphicFramePr>
          <p:cNvPr id="4" name="Diagram 3">
            <a:extLst>
              <a:ext uri="{FF2B5EF4-FFF2-40B4-BE49-F238E27FC236}">
                <a16:creationId xmlns:a16="http://schemas.microsoft.com/office/drawing/2014/main" id="{056038A2-E455-AB3B-12A8-233F308828C6}"/>
              </a:ext>
            </a:extLst>
          </p:cNvPr>
          <p:cNvGraphicFramePr/>
          <p:nvPr>
            <p:extLst>
              <p:ext uri="{D42A27DB-BD31-4B8C-83A1-F6EECF244321}">
                <p14:modId xmlns:p14="http://schemas.microsoft.com/office/powerpoint/2010/main" val="20117415"/>
              </p:ext>
            </p:extLst>
          </p:nvPr>
        </p:nvGraphicFramePr>
        <p:xfrm>
          <a:off x="464004" y="1679818"/>
          <a:ext cx="8215992" cy="2788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C2A6CEC-07B6-96C1-BB27-FAE54AEB6D37}"/>
              </a:ext>
            </a:extLst>
          </p:cNvPr>
          <p:cNvSpPr txBox="1"/>
          <p:nvPr/>
        </p:nvSpPr>
        <p:spPr>
          <a:xfrm>
            <a:off x="-9239" y="4889500"/>
            <a:ext cx="8890000" cy="254000"/>
          </a:xfrm>
          <a:prstGeom prst="rect">
            <a:avLst/>
          </a:prstGeom>
          <a:noFill/>
        </p:spPr>
        <p:txBody>
          <a:bodyPr wrap="square" rtlCol="0" anchor="ctr">
            <a:spAutoFit/>
          </a:bodyPr>
          <a:lstStyle/>
          <a:p>
            <a:r>
              <a:rPr lang="en-US" sz="1000">
                <a:solidFill>
                  <a:schemeClr val="accent6"/>
                </a:solidFill>
                <a:latin typeface="Arial" panose="020B0604020202020204" pitchFamily="34" charset="0"/>
                <a:cs typeface="Arial" panose="020B0604020202020204" pitchFamily="34" charset="0"/>
              </a:rPr>
              <a:t>Schrager SB, et al. </a:t>
            </a:r>
            <a:r>
              <a:rPr lang="en-US" sz="1000" i="1">
                <a:solidFill>
                  <a:schemeClr val="accent6"/>
                </a:solidFill>
                <a:latin typeface="Arial" panose="020B0604020202020204" pitchFamily="34" charset="0"/>
                <a:cs typeface="Arial" panose="020B0604020202020204" pitchFamily="34" charset="0"/>
              </a:rPr>
              <a:t>Fam </a:t>
            </a:r>
            <a:r>
              <a:rPr lang="en-US" sz="1000" i="1" err="1">
                <a:solidFill>
                  <a:schemeClr val="accent6"/>
                </a:solidFill>
                <a:latin typeface="Arial" panose="020B0604020202020204" pitchFamily="34" charset="0"/>
                <a:cs typeface="Arial" panose="020B0604020202020204" pitchFamily="34" charset="0"/>
              </a:rPr>
              <a:t>Pract</a:t>
            </a:r>
            <a:r>
              <a:rPr lang="en-US" sz="1000" i="1">
                <a:solidFill>
                  <a:schemeClr val="accent6"/>
                </a:solidFill>
                <a:latin typeface="Arial" panose="020B0604020202020204" pitchFamily="34" charset="0"/>
                <a:cs typeface="Arial" panose="020B0604020202020204" pitchFamily="34" charset="0"/>
              </a:rPr>
              <a:t> </a:t>
            </a:r>
            <a:r>
              <a:rPr lang="en-US" sz="1000" i="1" err="1">
                <a:solidFill>
                  <a:schemeClr val="accent6"/>
                </a:solidFill>
                <a:latin typeface="Arial" panose="020B0604020202020204" pitchFamily="34" charset="0"/>
                <a:cs typeface="Arial" panose="020B0604020202020204" pitchFamily="34" charset="0"/>
              </a:rPr>
              <a:t>Manag</a:t>
            </a:r>
            <a:r>
              <a:rPr lang="en-US" sz="1000">
                <a:solidFill>
                  <a:schemeClr val="accent6"/>
                </a:solidFill>
                <a:latin typeface="Arial" panose="020B0604020202020204" pitchFamily="34" charset="0"/>
                <a:cs typeface="Arial" panose="020B0604020202020204" pitchFamily="34" charset="0"/>
              </a:rPr>
              <a:t>. 2017;24(3):5-10. Sanders JJ, et al. </a:t>
            </a:r>
            <a:r>
              <a:rPr lang="en-US" sz="1000" i="1">
                <a:solidFill>
                  <a:schemeClr val="accent6"/>
                </a:solidFill>
                <a:latin typeface="Arial" panose="020B0604020202020204" pitchFamily="34" charset="0"/>
                <a:cs typeface="Arial" panose="020B0604020202020204" pitchFamily="34" charset="0"/>
              </a:rPr>
              <a:t>J </a:t>
            </a:r>
            <a:r>
              <a:rPr lang="en-US" sz="1000" i="1" err="1">
                <a:solidFill>
                  <a:schemeClr val="accent6"/>
                </a:solidFill>
                <a:latin typeface="Arial" panose="020B0604020202020204" pitchFamily="34" charset="0"/>
                <a:cs typeface="Arial" panose="020B0604020202020204" pitchFamily="34" charset="0"/>
              </a:rPr>
              <a:t>Palliat</a:t>
            </a:r>
            <a:r>
              <a:rPr lang="en-US" sz="1000" i="1">
                <a:solidFill>
                  <a:schemeClr val="accent6"/>
                </a:solidFill>
                <a:latin typeface="Arial" panose="020B0604020202020204" pitchFamily="34" charset="0"/>
                <a:cs typeface="Arial" panose="020B0604020202020204" pitchFamily="34" charset="0"/>
              </a:rPr>
              <a:t> Med</a:t>
            </a:r>
            <a:r>
              <a:rPr lang="en-US" sz="1000">
                <a:solidFill>
                  <a:schemeClr val="accent6"/>
                </a:solidFill>
                <a:latin typeface="Arial" panose="020B0604020202020204" pitchFamily="34" charset="0"/>
                <a:cs typeface="Arial" panose="020B0604020202020204" pitchFamily="34" charset="0"/>
              </a:rPr>
              <a:t>. 2018;21(S2):S17-S27.</a:t>
            </a:r>
          </a:p>
        </p:txBody>
      </p:sp>
    </p:spTree>
    <p:extLst>
      <p:ext uri="{BB962C8B-B14F-4D97-AF65-F5344CB8AC3E}">
        <p14:creationId xmlns:p14="http://schemas.microsoft.com/office/powerpoint/2010/main" val="799423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9FE4-C9B2-BD35-A6DD-B11D548FBCD2}"/>
              </a:ext>
            </a:extLst>
          </p:cNvPr>
          <p:cNvSpPr>
            <a:spLocks noGrp="1"/>
          </p:cNvSpPr>
          <p:nvPr>
            <p:ph type="ctrTitle"/>
          </p:nvPr>
        </p:nvSpPr>
        <p:spPr/>
        <p:txBody>
          <a:bodyPr>
            <a:normAutofit/>
          </a:bodyPr>
          <a:lstStyle/>
          <a:p>
            <a:r>
              <a:rPr lang="en-US" sz="3200">
                <a:latin typeface="Arial" panose="020B0604020202020204" pitchFamily="34" charset="0"/>
                <a:cs typeface="Arial" panose="020B0604020202020204" pitchFamily="34" charset="0"/>
              </a:rPr>
              <a:t>Optimizing Care for Patients on </a:t>
            </a:r>
            <a:br>
              <a:rPr lang="en-US" sz="3200">
                <a:latin typeface="Arial" panose="020B0604020202020204" pitchFamily="34" charset="0"/>
                <a:cs typeface="Arial" panose="020B0604020202020204" pitchFamily="34" charset="0"/>
              </a:rPr>
            </a:br>
            <a:r>
              <a:rPr lang="en-US" sz="3200">
                <a:latin typeface="Arial" panose="020B0604020202020204" pitchFamily="34" charset="0"/>
                <a:cs typeface="Arial" panose="020B0604020202020204" pitchFamily="34" charset="0"/>
              </a:rPr>
              <a:t>Oral Therapies</a:t>
            </a:r>
            <a:endParaRPr lang="en-US" sz="3200"/>
          </a:p>
        </p:txBody>
      </p:sp>
      <p:sp>
        <p:nvSpPr>
          <p:cNvPr id="3" name="Content Placeholder 2">
            <a:extLst>
              <a:ext uri="{FF2B5EF4-FFF2-40B4-BE49-F238E27FC236}">
                <a16:creationId xmlns:a16="http://schemas.microsoft.com/office/drawing/2014/main" id="{992CC2F7-442F-0FF2-C54B-5F891F0FC620}"/>
              </a:ext>
            </a:extLst>
          </p:cNvPr>
          <p:cNvSpPr>
            <a:spLocks noGrp="1"/>
          </p:cNvSpPr>
          <p:nvPr>
            <p:ph idx="1"/>
          </p:nvPr>
        </p:nvSpPr>
        <p:spPr/>
        <p:txBody>
          <a:bodyPr>
            <a:normAutofit fontScale="85000" lnSpcReduction="10000"/>
          </a:bodyPr>
          <a:lstStyle/>
          <a:p>
            <a:pPr>
              <a:spcBef>
                <a:spcPts val="600"/>
              </a:spcBef>
            </a:pPr>
            <a:r>
              <a:rPr lang="en-US">
                <a:solidFill>
                  <a:schemeClr val="tx1"/>
                </a:solidFill>
                <a:latin typeface="Arial" panose="020B0604020202020204" pitchFamily="34" charset="0"/>
                <a:cs typeface="Arial" panose="020B0604020202020204" pitchFamily="34" charset="0"/>
              </a:rPr>
              <a:t>Education by an oncology pharmacist or advanced practice provider or oncology nurse with </a:t>
            </a:r>
            <a:r>
              <a:rPr lang="en-US">
                <a:latin typeface="Arial" panose="020B0604020202020204" pitchFamily="34" charset="0"/>
                <a:cs typeface="Arial" panose="020B0604020202020204" pitchFamily="34" charset="0"/>
              </a:rPr>
              <a:t>planned follow-up</a:t>
            </a:r>
          </a:p>
          <a:p>
            <a:pPr>
              <a:spcBef>
                <a:spcPts val="600"/>
              </a:spcBef>
            </a:pPr>
            <a:r>
              <a:rPr lang="en-US">
                <a:latin typeface="Arial" panose="020B0604020202020204" pitchFamily="34" charset="0"/>
                <a:cs typeface="Arial" panose="020B0604020202020204" pitchFamily="34" charset="0"/>
              </a:rPr>
              <a:t>Many specialty pharmacies conduct refill outreach, adherence assessments, quality of life, and clinical assessments at several timepoints during the patient’s care</a:t>
            </a:r>
          </a:p>
          <a:p>
            <a:pPr>
              <a:spcBef>
                <a:spcPts val="600"/>
              </a:spcBef>
            </a:pPr>
            <a:r>
              <a:rPr lang="en-US">
                <a:latin typeface="Arial" panose="020B0604020202020204" pitchFamily="34" charset="0"/>
                <a:cs typeface="Arial" panose="020B0604020202020204" pitchFamily="34" charset="0"/>
              </a:rPr>
              <a:t>Team approach to prevent or promptly manage adverse events is critical</a:t>
            </a:r>
          </a:p>
          <a:p>
            <a:pPr lvl="1"/>
            <a:r>
              <a:rPr lang="en-US">
                <a:latin typeface="Arial" panose="020B0604020202020204" pitchFamily="34" charset="0"/>
                <a:cs typeface="Arial" panose="020B0604020202020204" pitchFamily="34" charset="0"/>
              </a:rPr>
              <a:t>Goal: prolong time on each treatment before needing to move to the next</a:t>
            </a:r>
          </a:p>
          <a:p>
            <a:pPr lvl="1"/>
            <a:r>
              <a:rPr lang="en-US">
                <a:latin typeface="Arial" panose="020B0604020202020204" pitchFamily="34" charset="0"/>
                <a:cs typeface="Arial" panose="020B0604020202020204" pitchFamily="34" charset="0"/>
              </a:rPr>
              <a:t>Poorly managed AEs can compromise adherence and quality of life</a:t>
            </a:r>
          </a:p>
          <a:p>
            <a:pPr lvl="1"/>
            <a:r>
              <a:rPr lang="en-US">
                <a:latin typeface="Arial" panose="020B0604020202020204" pitchFamily="34" charset="0"/>
                <a:cs typeface="Arial" panose="020B0604020202020204" pitchFamily="34" charset="0"/>
              </a:rPr>
              <a:t>Adherence impacts outcomes</a:t>
            </a:r>
          </a:p>
          <a:p>
            <a:pPr lvl="2"/>
            <a:r>
              <a:rPr lang="en-US">
                <a:latin typeface="Arial" panose="020B0604020202020204" pitchFamily="34" charset="0"/>
                <a:cs typeface="Arial" panose="020B0604020202020204" pitchFamily="34" charset="0"/>
              </a:rPr>
              <a:t>Poor adherence to ibrutinib (missing 8 or more doses) was related to worse progression-free survival and this may also be applicable to other oral CLL therapies</a:t>
            </a:r>
            <a:endParaRPr lang="en-US" baseline="30000">
              <a:latin typeface="Arial" panose="020B0604020202020204" pitchFamily="34" charset="0"/>
              <a:cs typeface="Arial" panose="020B0604020202020204" pitchFamily="34" charset="0"/>
            </a:endParaRPr>
          </a:p>
          <a:p>
            <a:pPr>
              <a:spcBef>
                <a:spcPts val="600"/>
              </a:spcBef>
            </a:pPr>
            <a:endParaRPr lang="en-US"/>
          </a:p>
        </p:txBody>
      </p:sp>
      <p:sp>
        <p:nvSpPr>
          <p:cNvPr id="4" name="Text Placeholder 3">
            <a:extLst>
              <a:ext uri="{FF2B5EF4-FFF2-40B4-BE49-F238E27FC236}">
                <a16:creationId xmlns:a16="http://schemas.microsoft.com/office/drawing/2014/main" id="{1E7C0181-84A6-92CD-81CE-AFD70C7EBD51}"/>
              </a:ext>
            </a:extLst>
          </p:cNvPr>
          <p:cNvSpPr>
            <a:spLocks noGrp="1"/>
          </p:cNvSpPr>
          <p:nvPr>
            <p:ph type="body" sz="quarter" idx="10"/>
          </p:nvPr>
        </p:nvSpPr>
        <p:spPr>
          <a:xfrm>
            <a:off x="8421" y="4853875"/>
            <a:ext cx="8890000" cy="254000"/>
          </a:xfrm>
        </p:spPr>
        <p:txBody>
          <a:bodyPr/>
          <a:lstStyle/>
          <a:p>
            <a:r>
              <a:rPr lang="en-US">
                <a:solidFill>
                  <a:schemeClr val="accent6"/>
                </a:solidFill>
              </a:rPr>
              <a:t>Association of Community Cancer Centers (ACCC). STEPS TO SUCCESS: Implementing Oral Oncolytics. 2016. </a:t>
            </a:r>
            <a:br>
              <a:rPr lang="en-US">
                <a:solidFill>
                  <a:schemeClr val="accent6"/>
                </a:solidFill>
              </a:rPr>
            </a:br>
            <a:r>
              <a:rPr lang="en-US">
                <a:solidFill>
                  <a:schemeClr val="accent6"/>
                </a:solidFill>
              </a:rPr>
              <a:t>https://www.accc-cancer.org/docs/projects/pdf/implementing-oral-oncolytics-final.pdf?sfvrsn=274a112_0. </a:t>
            </a:r>
          </a:p>
        </p:txBody>
      </p:sp>
    </p:spTree>
    <p:extLst>
      <p:ext uri="{BB962C8B-B14F-4D97-AF65-F5344CB8AC3E}">
        <p14:creationId xmlns:p14="http://schemas.microsoft.com/office/powerpoint/2010/main" val="134886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1D92D-6383-4F96-82FF-E1769B824017}"/>
              </a:ext>
            </a:extLst>
          </p:cNvPr>
          <p:cNvSpPr>
            <a:spLocks noGrp="1"/>
          </p:cNvSpPr>
          <p:nvPr>
            <p:ph type="ctrTitle"/>
          </p:nvPr>
        </p:nvSpPr>
        <p:spPr/>
        <p:txBody>
          <a:bodyPr/>
          <a:lstStyle/>
          <a:p>
            <a:r>
              <a:rPr lang="en-US"/>
              <a:t>Learning Objectives </a:t>
            </a:r>
          </a:p>
        </p:txBody>
      </p:sp>
      <p:sp>
        <p:nvSpPr>
          <p:cNvPr id="3" name="Content Placeholder 2">
            <a:extLst>
              <a:ext uri="{FF2B5EF4-FFF2-40B4-BE49-F238E27FC236}">
                <a16:creationId xmlns:a16="http://schemas.microsoft.com/office/drawing/2014/main" id="{E7C31383-BDB7-36FE-31E5-40A883F1F602}"/>
              </a:ext>
            </a:extLst>
          </p:cNvPr>
          <p:cNvSpPr>
            <a:spLocks noGrp="1"/>
          </p:cNvSpPr>
          <p:nvPr>
            <p:ph idx="1"/>
          </p:nvPr>
        </p:nvSpPr>
        <p:spPr/>
        <p:txBody>
          <a:bodyPr/>
          <a:lstStyle/>
          <a:p>
            <a:pPr marL="0" indent="0">
              <a:buNone/>
            </a:pPr>
            <a:r>
              <a:rPr lang="en-US"/>
              <a:t>1. Differentiate patient- and disease-specific variables that inform CLL treatment selection.</a:t>
            </a:r>
          </a:p>
          <a:p>
            <a:pPr marL="0" indent="0">
              <a:buNone/>
            </a:pPr>
            <a:r>
              <a:rPr lang="en-US"/>
              <a:t>2. Develop plans for managing AEs arising from new and emerging CLL treatment approaches, as well as long-term and late effects of treatments.</a:t>
            </a:r>
          </a:p>
          <a:p>
            <a:pPr marL="0" indent="0">
              <a:buNone/>
            </a:pPr>
            <a:r>
              <a:rPr lang="en-US"/>
              <a:t>3. Incorporate strategies to address patient-related treatment barriers to improve adherence to CLL therapy.</a:t>
            </a:r>
          </a:p>
          <a:p>
            <a:endParaRPr lang="en-US"/>
          </a:p>
          <a:p>
            <a:endParaRPr lang="en-US"/>
          </a:p>
          <a:p>
            <a:endParaRPr lang="en-US"/>
          </a:p>
          <a:p>
            <a:endParaRPr lang="en-US"/>
          </a:p>
        </p:txBody>
      </p:sp>
      <p:sp>
        <p:nvSpPr>
          <p:cNvPr id="4" name="Text Placeholder 3">
            <a:extLst>
              <a:ext uri="{FF2B5EF4-FFF2-40B4-BE49-F238E27FC236}">
                <a16:creationId xmlns:a16="http://schemas.microsoft.com/office/drawing/2014/main" id="{790BB97B-CFC7-1F8A-2864-29CFC64BC0E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8177639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E31D-8B47-6E1A-B84E-AB2855C48F45}"/>
              </a:ext>
            </a:extLst>
          </p:cNvPr>
          <p:cNvSpPr>
            <a:spLocks noGrp="1"/>
          </p:cNvSpPr>
          <p:nvPr>
            <p:ph type="ctrTitle"/>
          </p:nvPr>
        </p:nvSpPr>
        <p:spPr/>
        <p:txBody>
          <a:bodyPr/>
          <a:lstStyle/>
          <a:p>
            <a:r>
              <a:rPr lang="en-US"/>
              <a:t>Key Takeaways</a:t>
            </a:r>
          </a:p>
        </p:txBody>
      </p:sp>
      <p:sp>
        <p:nvSpPr>
          <p:cNvPr id="3" name="Content Placeholder 2">
            <a:extLst>
              <a:ext uri="{FF2B5EF4-FFF2-40B4-BE49-F238E27FC236}">
                <a16:creationId xmlns:a16="http://schemas.microsoft.com/office/drawing/2014/main" id="{5CA4857E-A30A-16B8-D622-E454A7F5226A}"/>
              </a:ext>
            </a:extLst>
          </p:cNvPr>
          <p:cNvSpPr>
            <a:spLocks noGrp="1"/>
          </p:cNvSpPr>
          <p:nvPr>
            <p:ph idx="1"/>
          </p:nvPr>
        </p:nvSpPr>
        <p:spPr>
          <a:xfrm>
            <a:off x="253999" y="1143000"/>
            <a:ext cx="8544313" cy="4209585"/>
          </a:xfrm>
        </p:spPr>
        <p:txBody>
          <a:bodyPr>
            <a:normAutofit/>
          </a:bodyPr>
          <a:lstStyle/>
          <a:p>
            <a:r>
              <a:rPr lang="en-US"/>
              <a:t>BTK and BCL2 inhibitors are widely utilized in CLL</a:t>
            </a:r>
          </a:p>
          <a:p>
            <a:r>
              <a:rPr lang="en-US"/>
              <a:t>Covalent BTKIs are safe and effective </a:t>
            </a:r>
          </a:p>
          <a:p>
            <a:r>
              <a:rPr lang="en-US"/>
              <a:t>Noncovalent BTKis can overcome resistance to covalent BTKis</a:t>
            </a:r>
          </a:p>
          <a:p>
            <a:r>
              <a:rPr lang="en-US"/>
              <a:t>Combination regimens being used</a:t>
            </a:r>
          </a:p>
          <a:p>
            <a:r>
              <a:rPr lang="en-US"/>
              <a:t>First CAR-T recently approved (2024) </a:t>
            </a:r>
          </a:p>
          <a:p>
            <a:r>
              <a:rPr lang="en-US"/>
              <a:t>Shared decision making is needed due to multiple options</a:t>
            </a:r>
          </a:p>
          <a:p>
            <a:r>
              <a:rPr lang="en-US"/>
              <a:t>Comprehensive and ongoing patient education and diligent monitoring is critical to optimizing patient outcomes</a:t>
            </a:r>
          </a:p>
          <a:p>
            <a:endParaRPr lang="en-US"/>
          </a:p>
        </p:txBody>
      </p:sp>
      <p:sp>
        <p:nvSpPr>
          <p:cNvPr id="4" name="Text Placeholder 3">
            <a:extLst>
              <a:ext uri="{FF2B5EF4-FFF2-40B4-BE49-F238E27FC236}">
                <a16:creationId xmlns:a16="http://schemas.microsoft.com/office/drawing/2014/main" id="{D4994A5A-55BA-D930-6F7C-15D4BE13F50C}"/>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541921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437D5BA6-C968-BB49-9763-9B2BEAF642DC}"/>
              </a:ext>
            </a:extLst>
          </p:cNvPr>
          <p:cNvSpPr>
            <a:spLocks noGrp="1"/>
          </p:cNvSpPr>
          <p:nvPr>
            <p:ph type="subTitle" idx="4294967295"/>
          </p:nvPr>
        </p:nvSpPr>
        <p:spPr>
          <a:xfrm>
            <a:off x="95015" y="2926605"/>
            <a:ext cx="9007475" cy="1016000"/>
          </a:xfrm>
        </p:spPr>
        <p:txBody>
          <a:bodyPr/>
          <a:lstStyle/>
          <a:p>
            <a:pPr marL="0" indent="0" algn="ctr">
              <a:spcBef>
                <a:spcPts val="0"/>
              </a:spcBef>
              <a:spcAft>
                <a:spcPts val="0"/>
              </a:spcAft>
              <a:buNone/>
            </a:pPr>
            <a:r>
              <a:rPr lang="en-US">
                <a:solidFill>
                  <a:schemeClr val="bg1"/>
                </a:solidFill>
              </a:rPr>
              <a:t>Thank you for joining us.</a:t>
            </a:r>
          </a:p>
          <a:p>
            <a:pPr marL="0" indent="0" algn="ctr">
              <a:spcBef>
                <a:spcPts val="0"/>
              </a:spcBef>
              <a:spcAft>
                <a:spcPts val="0"/>
              </a:spcAft>
              <a:buNone/>
            </a:pPr>
            <a:r>
              <a:rPr lang="en-US">
                <a:solidFill>
                  <a:schemeClr val="bg1"/>
                </a:solidFill>
              </a:rPr>
              <a:t>Don’t forget to collect your credit.</a:t>
            </a:r>
          </a:p>
        </p:txBody>
      </p:sp>
      <p:sp>
        <p:nvSpPr>
          <p:cNvPr id="7" name="TextBox 6"/>
          <p:cNvSpPr txBox="1"/>
          <p:nvPr/>
        </p:nvSpPr>
        <p:spPr>
          <a:xfrm>
            <a:off x="5379955" y="789029"/>
            <a:ext cx="1665841" cy="2554545"/>
          </a:xfrm>
          <a:prstGeom prst="rect">
            <a:avLst/>
          </a:prstGeom>
          <a:noFill/>
          <a:effectLst/>
        </p:spPr>
        <p:txBody>
          <a:bodyPr wrap="none" rtlCol="0">
            <a:spAutoFit/>
          </a:bodyPr>
          <a:lstStyle/>
          <a:p>
            <a:pPr algn="ctr"/>
            <a:r>
              <a:rPr lang="en-US" sz="16000" b="1">
                <a:solidFill>
                  <a:schemeClr val="accent4"/>
                </a:solidFill>
              </a:rPr>
              <a:t>&amp;</a:t>
            </a:r>
          </a:p>
        </p:txBody>
      </p:sp>
      <p:sp>
        <p:nvSpPr>
          <p:cNvPr id="6" name="Subtitle 9">
            <a:extLst>
              <a:ext uri="{FF2B5EF4-FFF2-40B4-BE49-F238E27FC236}">
                <a16:creationId xmlns:a16="http://schemas.microsoft.com/office/drawing/2014/main" id="{AA415641-8304-9841-85B7-349CDC90B258}"/>
              </a:ext>
            </a:extLst>
          </p:cNvPr>
          <p:cNvSpPr txBox="1">
            <a:spLocks/>
          </p:cNvSpPr>
          <p:nvPr/>
        </p:nvSpPr>
        <p:spPr>
          <a:xfrm>
            <a:off x="1528839" y="1588931"/>
            <a:ext cx="4785295" cy="581698"/>
          </a:xfrm>
          <a:prstGeom prst="rect">
            <a:avLst/>
          </a:prstGeom>
          <a:effectLst/>
        </p:spPr>
        <p:txBody>
          <a:bodyPr vert="horz" wrap="square" lIns="0" tIns="0" rIns="0" bIns="0" rtlCol="0" anchor="t">
            <a:spAutoFit/>
          </a:bodyPr>
          <a:lstStyle>
            <a:lvl1pPr marL="0" indent="0" algn="l" defTabSz="914400" rtl="0" eaLnBrk="1" latinLnBrk="0" hangingPunct="1">
              <a:lnSpc>
                <a:spcPct val="90000"/>
              </a:lnSpc>
              <a:spcBef>
                <a:spcPts val="300"/>
              </a:spcBef>
              <a:spcAft>
                <a:spcPts val="200"/>
              </a:spcAft>
              <a:buClr>
                <a:schemeClr val="accent2"/>
              </a:buClr>
              <a:buSzPct val="77000"/>
              <a:buFont typeface=".Lucida Grande UI Regular"/>
              <a:buNone/>
              <a:defRPr sz="2100" b="1" i="0" kern="1200" spc="60" baseline="0">
                <a:solidFill>
                  <a:schemeClr val="accent2"/>
                </a:solidFill>
                <a:effectLst/>
                <a:latin typeface="Arial"/>
                <a:ea typeface="+mn-ea"/>
                <a:cs typeface="Arial"/>
              </a:defRPr>
            </a:lvl1pPr>
            <a:lvl2pPr marL="457200" indent="0" algn="ctr" defTabSz="914400" rtl="0" eaLnBrk="1" latinLnBrk="0" hangingPunct="1">
              <a:lnSpc>
                <a:spcPct val="85000"/>
              </a:lnSpc>
              <a:spcBef>
                <a:spcPts val="800"/>
              </a:spcBef>
              <a:spcAft>
                <a:spcPts val="200"/>
              </a:spcAft>
              <a:buClr>
                <a:schemeClr val="accent6"/>
              </a:buClr>
              <a:buSzPct val="69000"/>
              <a:buFont typeface=".Lucida Grande UI Regular"/>
              <a:buNone/>
              <a:defRPr sz="2500" kern="1200" spc="10">
                <a:solidFill>
                  <a:schemeClr val="tx1">
                    <a:tint val="75000"/>
                  </a:schemeClr>
                </a:solidFill>
                <a:latin typeface="Arial"/>
                <a:ea typeface="+mn-ea"/>
                <a:cs typeface="Arial"/>
              </a:defRPr>
            </a:lvl2pPr>
            <a:lvl3pPr marL="914400" indent="0" algn="ctr" defTabSz="914400" rtl="0" eaLnBrk="1" latinLnBrk="0" hangingPunct="1">
              <a:lnSpc>
                <a:spcPct val="85000"/>
              </a:lnSpc>
              <a:spcBef>
                <a:spcPts val="800"/>
              </a:spcBef>
              <a:spcAft>
                <a:spcPts val="200"/>
              </a:spcAft>
              <a:buClr>
                <a:schemeClr val="accent4"/>
              </a:buClr>
              <a:buSzPct val="60000"/>
              <a:buFont typeface=".Lucida Grande UI Regular"/>
              <a:buNone/>
              <a:defRPr sz="2400" kern="1200" spc="10">
                <a:solidFill>
                  <a:schemeClr val="tx1">
                    <a:tint val="75000"/>
                  </a:schemeClr>
                </a:solidFill>
                <a:latin typeface="Arial"/>
                <a:ea typeface="+mn-ea"/>
                <a:cs typeface="Arial"/>
              </a:defRPr>
            </a:lvl3pPr>
            <a:lvl4pPr marL="1371600" indent="0" algn="ctr" defTabSz="914400" rtl="0" eaLnBrk="1" latinLnBrk="0" hangingPunct="1">
              <a:lnSpc>
                <a:spcPct val="85000"/>
              </a:lnSpc>
              <a:spcBef>
                <a:spcPts val="900"/>
              </a:spcBef>
              <a:spcAft>
                <a:spcPts val="200"/>
              </a:spcAft>
              <a:buClr>
                <a:schemeClr val="accent1"/>
              </a:buClr>
              <a:buSzPct val="115000"/>
              <a:buFont typeface="System Font Regular"/>
              <a:buNone/>
              <a:defRPr sz="2100" kern="1200" spc="10">
                <a:solidFill>
                  <a:schemeClr val="tx1">
                    <a:tint val="75000"/>
                  </a:schemeClr>
                </a:solidFill>
                <a:latin typeface="Arial"/>
                <a:ea typeface="+mn-ea"/>
                <a:cs typeface="Arial"/>
              </a:defRPr>
            </a:lvl4pPr>
            <a:lvl5pPr marL="1828800" indent="0" algn="ctr" defTabSz="914400" rtl="0" eaLnBrk="1" latinLnBrk="0" hangingPunct="1">
              <a:lnSpc>
                <a:spcPct val="85000"/>
              </a:lnSpc>
              <a:spcBef>
                <a:spcPts val="900"/>
              </a:spcBef>
              <a:spcAft>
                <a:spcPts val="200"/>
              </a:spcAft>
              <a:buClr>
                <a:schemeClr val="accent3">
                  <a:lumMod val="60000"/>
                  <a:lumOff val="40000"/>
                </a:schemeClr>
              </a:buClr>
              <a:buSzPct val="115000"/>
              <a:buFont typeface="System Font Regular"/>
              <a:buNone/>
              <a:defRPr sz="2100" kern="1200" spc="1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spcBef>
                <a:spcPts val="0"/>
              </a:spcBef>
              <a:spcAft>
                <a:spcPts val="0"/>
              </a:spcAft>
            </a:pPr>
            <a:r>
              <a:rPr lang="en-US" sz="4200">
                <a:solidFill>
                  <a:srgbClr val="FFFFFF"/>
                </a:solidFill>
              </a:rPr>
              <a:t>QUESTIONS</a:t>
            </a:r>
          </a:p>
        </p:txBody>
      </p:sp>
      <p:sp>
        <p:nvSpPr>
          <p:cNvPr id="8" name="Subtitle 9">
            <a:extLst>
              <a:ext uri="{FF2B5EF4-FFF2-40B4-BE49-F238E27FC236}">
                <a16:creationId xmlns:a16="http://schemas.microsoft.com/office/drawing/2014/main" id="{911F0293-B9FA-3B40-848B-B26E22125113}"/>
              </a:ext>
            </a:extLst>
          </p:cNvPr>
          <p:cNvSpPr txBox="1">
            <a:spLocks/>
          </p:cNvSpPr>
          <p:nvPr/>
        </p:nvSpPr>
        <p:spPr>
          <a:xfrm>
            <a:off x="1326321" y="2141253"/>
            <a:ext cx="4785295" cy="581698"/>
          </a:xfrm>
          <a:prstGeom prst="rect">
            <a:avLst/>
          </a:prstGeom>
          <a:effectLst/>
        </p:spPr>
        <p:txBody>
          <a:bodyPr vert="horz" wrap="square" lIns="0" tIns="0" rIns="0" bIns="0" rtlCol="0" anchor="t">
            <a:spAutoFit/>
          </a:bodyPr>
          <a:lstStyle>
            <a:lvl1pPr marL="0" indent="0" algn="l" defTabSz="914400" rtl="0" eaLnBrk="1" latinLnBrk="0" hangingPunct="1">
              <a:lnSpc>
                <a:spcPct val="90000"/>
              </a:lnSpc>
              <a:spcBef>
                <a:spcPts val="300"/>
              </a:spcBef>
              <a:spcAft>
                <a:spcPts val="200"/>
              </a:spcAft>
              <a:buClr>
                <a:schemeClr val="accent2"/>
              </a:buClr>
              <a:buSzPct val="77000"/>
              <a:buFont typeface=".Lucida Grande UI Regular"/>
              <a:buNone/>
              <a:defRPr sz="2100" b="1" i="0" kern="1200" spc="60" baseline="0">
                <a:solidFill>
                  <a:schemeClr val="accent2"/>
                </a:solidFill>
                <a:effectLst/>
                <a:latin typeface="Arial"/>
                <a:ea typeface="+mn-ea"/>
                <a:cs typeface="Arial"/>
              </a:defRPr>
            </a:lvl1pPr>
            <a:lvl2pPr marL="457200" indent="0" algn="ctr" defTabSz="914400" rtl="0" eaLnBrk="1" latinLnBrk="0" hangingPunct="1">
              <a:lnSpc>
                <a:spcPct val="85000"/>
              </a:lnSpc>
              <a:spcBef>
                <a:spcPts val="800"/>
              </a:spcBef>
              <a:spcAft>
                <a:spcPts val="200"/>
              </a:spcAft>
              <a:buClr>
                <a:schemeClr val="accent6"/>
              </a:buClr>
              <a:buSzPct val="69000"/>
              <a:buFont typeface=".Lucida Grande UI Regular"/>
              <a:buNone/>
              <a:defRPr sz="2500" kern="1200" spc="10">
                <a:solidFill>
                  <a:schemeClr val="tx1">
                    <a:tint val="75000"/>
                  </a:schemeClr>
                </a:solidFill>
                <a:latin typeface="Arial"/>
                <a:ea typeface="+mn-ea"/>
                <a:cs typeface="Arial"/>
              </a:defRPr>
            </a:lvl2pPr>
            <a:lvl3pPr marL="914400" indent="0" algn="ctr" defTabSz="914400" rtl="0" eaLnBrk="1" latinLnBrk="0" hangingPunct="1">
              <a:lnSpc>
                <a:spcPct val="85000"/>
              </a:lnSpc>
              <a:spcBef>
                <a:spcPts val="800"/>
              </a:spcBef>
              <a:spcAft>
                <a:spcPts val="200"/>
              </a:spcAft>
              <a:buClr>
                <a:schemeClr val="accent4"/>
              </a:buClr>
              <a:buSzPct val="60000"/>
              <a:buFont typeface=".Lucida Grande UI Regular"/>
              <a:buNone/>
              <a:defRPr sz="2400" kern="1200" spc="10">
                <a:solidFill>
                  <a:schemeClr val="tx1">
                    <a:tint val="75000"/>
                  </a:schemeClr>
                </a:solidFill>
                <a:latin typeface="Arial"/>
                <a:ea typeface="+mn-ea"/>
                <a:cs typeface="Arial"/>
              </a:defRPr>
            </a:lvl3pPr>
            <a:lvl4pPr marL="1371600" indent="0" algn="ctr" defTabSz="914400" rtl="0" eaLnBrk="1" latinLnBrk="0" hangingPunct="1">
              <a:lnSpc>
                <a:spcPct val="85000"/>
              </a:lnSpc>
              <a:spcBef>
                <a:spcPts val="900"/>
              </a:spcBef>
              <a:spcAft>
                <a:spcPts val="200"/>
              </a:spcAft>
              <a:buClr>
                <a:schemeClr val="accent1"/>
              </a:buClr>
              <a:buSzPct val="115000"/>
              <a:buFont typeface="System Font Regular"/>
              <a:buNone/>
              <a:defRPr sz="2100" kern="1200" spc="10">
                <a:solidFill>
                  <a:schemeClr val="tx1">
                    <a:tint val="75000"/>
                  </a:schemeClr>
                </a:solidFill>
                <a:latin typeface="Arial"/>
                <a:ea typeface="+mn-ea"/>
                <a:cs typeface="Arial"/>
              </a:defRPr>
            </a:lvl4pPr>
            <a:lvl5pPr marL="1828800" indent="0" algn="ctr" defTabSz="914400" rtl="0" eaLnBrk="1" latinLnBrk="0" hangingPunct="1">
              <a:lnSpc>
                <a:spcPct val="85000"/>
              </a:lnSpc>
              <a:spcBef>
                <a:spcPts val="900"/>
              </a:spcBef>
              <a:spcAft>
                <a:spcPts val="200"/>
              </a:spcAft>
              <a:buClr>
                <a:schemeClr val="accent3">
                  <a:lumMod val="60000"/>
                  <a:lumOff val="40000"/>
                </a:schemeClr>
              </a:buClr>
              <a:buSzPct val="115000"/>
              <a:buFont typeface="System Font Regular"/>
              <a:buNone/>
              <a:defRPr sz="2100" kern="1200" spc="1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spcBef>
                <a:spcPts val="0"/>
              </a:spcBef>
              <a:spcAft>
                <a:spcPts val="0"/>
              </a:spcAft>
            </a:pPr>
            <a:r>
              <a:rPr lang="en-US" sz="4200">
                <a:solidFill>
                  <a:srgbClr val="FFFFFF"/>
                </a:solidFill>
              </a:rPr>
              <a:t>ANSWERS</a:t>
            </a:r>
          </a:p>
        </p:txBody>
      </p:sp>
    </p:spTree>
    <p:extLst>
      <p:ext uri="{BB962C8B-B14F-4D97-AF65-F5344CB8AC3E}">
        <p14:creationId xmlns:p14="http://schemas.microsoft.com/office/powerpoint/2010/main" val="30696373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90EBA2-0C5E-0448-A496-710038B5929A}"/>
              </a:ext>
            </a:extLst>
          </p:cNvPr>
          <p:cNvSpPr/>
          <p:nvPr/>
        </p:nvSpPr>
        <p:spPr>
          <a:xfrm>
            <a:off x="8421" y="1405884"/>
            <a:ext cx="9144000" cy="21463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endParaRPr lang="en-US" sz="1600">
              <a:solidFill>
                <a:schemeClr val="tx1"/>
              </a:solidFill>
            </a:endParaRPr>
          </a:p>
        </p:txBody>
      </p:sp>
      <p:sp>
        <p:nvSpPr>
          <p:cNvPr id="2" name="Title 1">
            <a:extLst>
              <a:ext uri="{FF2B5EF4-FFF2-40B4-BE49-F238E27FC236}">
                <a16:creationId xmlns:a16="http://schemas.microsoft.com/office/drawing/2014/main" id="{3600A26C-D907-1B18-F6F1-19DB03AAF9F4}"/>
              </a:ext>
            </a:extLst>
          </p:cNvPr>
          <p:cNvSpPr>
            <a:spLocks noGrp="1"/>
          </p:cNvSpPr>
          <p:nvPr>
            <p:ph type="ctrTitle"/>
          </p:nvPr>
        </p:nvSpPr>
        <p:spPr/>
        <p:txBody>
          <a:bodyPr/>
          <a:lstStyle/>
          <a:p>
            <a:r>
              <a:rPr lang="en-US"/>
              <a:t>Resource</a:t>
            </a:r>
          </a:p>
        </p:txBody>
      </p:sp>
      <p:pic>
        <p:nvPicPr>
          <p:cNvPr id="10" name="Picture 9" descr="A white and blue text on a white background&#10;&#10;Description automatically generated">
            <a:extLst>
              <a:ext uri="{FF2B5EF4-FFF2-40B4-BE49-F238E27FC236}">
                <a16:creationId xmlns:a16="http://schemas.microsoft.com/office/drawing/2014/main" id="{A014341F-3D4C-B20A-B777-E29D56F123E7}"/>
              </a:ext>
            </a:extLst>
          </p:cNvPr>
          <p:cNvPicPr>
            <a:picLocks noChangeAspect="1"/>
          </p:cNvPicPr>
          <p:nvPr/>
        </p:nvPicPr>
        <p:blipFill>
          <a:blip r:embed="rId3"/>
          <a:stretch>
            <a:fillRect/>
          </a:stretch>
        </p:blipFill>
        <p:spPr>
          <a:xfrm>
            <a:off x="6167940" y="3705845"/>
            <a:ext cx="1924397" cy="1123797"/>
          </a:xfrm>
          <a:prstGeom prst="rect">
            <a:avLst/>
          </a:prstGeom>
          <a:ln>
            <a:solidFill>
              <a:schemeClr val="accent1"/>
            </a:solidFill>
          </a:ln>
          <a:effectLst>
            <a:outerShdw blurRad="50800" dist="38100" dir="2700000" algn="tl" rotWithShape="0">
              <a:prstClr val="black">
                <a:alpha val="40000"/>
              </a:prstClr>
            </a:outerShdw>
          </a:effectLst>
        </p:spPr>
      </p:pic>
      <p:pic>
        <p:nvPicPr>
          <p:cNvPr id="12" name="Picture 11" descr="A screenshot of a medical survey&#10;&#10;Description automatically generated">
            <a:extLst>
              <a:ext uri="{FF2B5EF4-FFF2-40B4-BE49-F238E27FC236}">
                <a16:creationId xmlns:a16="http://schemas.microsoft.com/office/drawing/2014/main" id="{D3AB37BB-5AAD-CBB0-C49F-0D1C47F2E593}"/>
              </a:ext>
            </a:extLst>
          </p:cNvPr>
          <p:cNvPicPr>
            <a:picLocks noChangeAspect="1"/>
          </p:cNvPicPr>
          <p:nvPr/>
        </p:nvPicPr>
        <p:blipFill>
          <a:blip r:embed="rId4"/>
          <a:stretch>
            <a:fillRect/>
          </a:stretch>
        </p:blipFill>
        <p:spPr>
          <a:xfrm>
            <a:off x="782009" y="3869899"/>
            <a:ext cx="2141878" cy="1117501"/>
          </a:xfrm>
          <a:prstGeom prst="rect">
            <a:avLst/>
          </a:prstGeom>
          <a:ln>
            <a:solidFill>
              <a:schemeClr val="accent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E39C5F6-3354-E635-DA66-04F4EE6F06D5}"/>
              </a:ext>
            </a:extLst>
          </p:cNvPr>
          <p:cNvPicPr>
            <a:picLocks noChangeAspect="1"/>
          </p:cNvPicPr>
          <p:nvPr/>
        </p:nvPicPr>
        <p:blipFill>
          <a:blip r:embed="rId5"/>
          <a:stretch>
            <a:fillRect/>
          </a:stretch>
        </p:blipFill>
        <p:spPr>
          <a:xfrm>
            <a:off x="2544707" y="3537174"/>
            <a:ext cx="1860535" cy="1248625"/>
          </a:xfrm>
          <a:prstGeom prst="rect">
            <a:avLst/>
          </a:prstGeom>
          <a:ln>
            <a:solidFill>
              <a:schemeClr val="accent1"/>
            </a:solidFill>
          </a:ln>
          <a:effectLst>
            <a:outerShdw blurRad="50800" dist="38100" dir="2700000" algn="tl" rotWithShape="0">
              <a:prstClr val="black">
                <a:alpha val="40000"/>
              </a:prstClr>
            </a:outerShdw>
          </a:effectLst>
        </p:spPr>
      </p:pic>
      <p:sp>
        <p:nvSpPr>
          <p:cNvPr id="13" name="Right Arrow 12">
            <a:extLst>
              <a:ext uri="{FF2B5EF4-FFF2-40B4-BE49-F238E27FC236}">
                <a16:creationId xmlns:a16="http://schemas.microsoft.com/office/drawing/2014/main" id="{179040EC-91FF-72BE-A5B8-4CF752EC7518}"/>
              </a:ext>
            </a:extLst>
          </p:cNvPr>
          <p:cNvSpPr/>
          <p:nvPr/>
        </p:nvSpPr>
        <p:spPr>
          <a:xfrm rot="10800000">
            <a:off x="2508251" y="2508753"/>
            <a:ext cx="2609503" cy="507577"/>
          </a:xfrm>
          <a:prstGeom prst="right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36C2215-E606-8E60-A947-D0044E7F1D86}"/>
              </a:ext>
            </a:extLst>
          </p:cNvPr>
          <p:cNvSpPr txBox="1"/>
          <p:nvPr/>
        </p:nvSpPr>
        <p:spPr>
          <a:xfrm>
            <a:off x="2136531" y="1480232"/>
            <a:ext cx="2773987" cy="1015663"/>
          </a:xfrm>
          <a:prstGeom prst="rect">
            <a:avLst/>
          </a:prstGeom>
          <a:noFill/>
        </p:spPr>
        <p:txBody>
          <a:bodyPr wrap="square">
            <a:spAutoFit/>
          </a:bodyPr>
          <a:lstStyle/>
          <a:p>
            <a:pPr algn="ctr" rtl="0" fontAlgn="base"/>
            <a:r>
              <a:rPr lang="en-US" sz="2000" b="1" i="0">
                <a:effectLst/>
                <a:latin typeface="Arial" panose="020B0604020202020204" pitchFamily="34" charset="0"/>
                <a:cs typeface="Arial" panose="020B0604020202020204" pitchFamily="34" charset="0"/>
              </a:rPr>
              <a:t>Scan the QR Code or click resources tab during the program </a:t>
            </a:r>
          </a:p>
        </p:txBody>
      </p:sp>
      <p:sp>
        <p:nvSpPr>
          <p:cNvPr id="3" name="TextBox 2">
            <a:extLst>
              <a:ext uri="{FF2B5EF4-FFF2-40B4-BE49-F238E27FC236}">
                <a16:creationId xmlns:a16="http://schemas.microsoft.com/office/drawing/2014/main" id="{832746AD-4774-969D-E017-820032873C43}"/>
              </a:ext>
            </a:extLst>
          </p:cNvPr>
          <p:cNvSpPr txBox="1"/>
          <p:nvPr/>
        </p:nvSpPr>
        <p:spPr>
          <a:xfrm>
            <a:off x="5052150" y="1640797"/>
            <a:ext cx="4013579" cy="1569660"/>
          </a:xfrm>
          <a:prstGeom prst="rect">
            <a:avLst/>
          </a:prstGeom>
          <a:solidFill>
            <a:schemeClr val="accent3">
              <a:lumMod val="75000"/>
            </a:schemeClr>
          </a:solidFill>
          <a:ln w="12700">
            <a:solidFill>
              <a:schemeClr val="tx2"/>
            </a:solidFill>
          </a:ln>
        </p:spPr>
        <p:txBody>
          <a:bodyPr wrap="square" rtlCol="0">
            <a:spAutoFit/>
          </a:bodyPr>
          <a:lstStyle/>
          <a:p>
            <a:pPr algn="ctr"/>
            <a:r>
              <a:rPr lang="en-US" sz="1600">
                <a:solidFill>
                  <a:schemeClr val="bg1"/>
                </a:solidFill>
              </a:rPr>
              <a:t>Access a digital </a:t>
            </a:r>
            <a:r>
              <a:rPr lang="en-US" sz="1600" i="0">
                <a:solidFill>
                  <a:schemeClr val="bg1"/>
                </a:solidFill>
                <a:effectLst/>
                <a:latin typeface="Arial" panose="020B0604020202020204" pitchFamily="34" charset="0"/>
                <a:cs typeface="Arial" panose="020B0604020202020204" pitchFamily="34" charset="0"/>
              </a:rPr>
              <a:t>online pocket guide for oncology nurses on oral Oncolytics</a:t>
            </a:r>
            <a:r>
              <a:rPr lang="en-US" sz="1600">
                <a:solidFill>
                  <a:schemeClr val="bg1"/>
                </a:solidFill>
              </a:rPr>
              <a:t> that includes information on assessing patient goals for therapy and quick references for adverse event counseling and management </a:t>
            </a:r>
          </a:p>
        </p:txBody>
      </p:sp>
      <p:pic>
        <p:nvPicPr>
          <p:cNvPr id="11" name="Picture 10" descr="A screenshot of a report&#10;&#10;Description automatically generated">
            <a:extLst>
              <a:ext uri="{FF2B5EF4-FFF2-40B4-BE49-F238E27FC236}">
                <a16:creationId xmlns:a16="http://schemas.microsoft.com/office/drawing/2014/main" id="{4063D67A-26B0-1F2C-2DE6-6B24DEA63AC6}"/>
              </a:ext>
            </a:extLst>
          </p:cNvPr>
          <p:cNvPicPr>
            <a:picLocks noChangeAspect="1"/>
          </p:cNvPicPr>
          <p:nvPr/>
        </p:nvPicPr>
        <p:blipFill>
          <a:blip r:embed="rId6"/>
          <a:stretch>
            <a:fillRect/>
          </a:stretch>
        </p:blipFill>
        <p:spPr>
          <a:xfrm>
            <a:off x="4411865" y="3392967"/>
            <a:ext cx="1775953" cy="1590286"/>
          </a:xfrm>
          <a:prstGeom prst="rect">
            <a:avLst/>
          </a:prstGeom>
          <a:ln>
            <a:solidFill>
              <a:schemeClr val="accent1"/>
            </a:solidFill>
          </a:ln>
          <a:effectLst>
            <a:outerShdw blurRad="50800" dist="38100" dir="2700000" algn="tl" rotWithShape="0">
              <a:prstClr val="black">
                <a:alpha val="40000"/>
              </a:prstClr>
            </a:outerShdw>
          </a:effectLst>
        </p:spPr>
      </p:pic>
      <p:pic>
        <p:nvPicPr>
          <p:cNvPr id="7" name="Picture 6" descr="A qr code with black squares&#10;&#10;Description automatically generated">
            <a:extLst>
              <a:ext uri="{FF2B5EF4-FFF2-40B4-BE49-F238E27FC236}">
                <a16:creationId xmlns:a16="http://schemas.microsoft.com/office/drawing/2014/main" id="{D7B2D35C-F603-5DA7-1785-94BFE791B18D}"/>
              </a:ext>
            </a:extLst>
          </p:cNvPr>
          <p:cNvPicPr>
            <a:picLocks noChangeAspect="1"/>
          </p:cNvPicPr>
          <p:nvPr/>
        </p:nvPicPr>
        <p:blipFill>
          <a:blip r:embed="rId7"/>
          <a:stretch>
            <a:fillRect/>
          </a:stretch>
        </p:blipFill>
        <p:spPr>
          <a:xfrm>
            <a:off x="96749" y="1480232"/>
            <a:ext cx="1968966" cy="1968966"/>
          </a:xfrm>
          <a:prstGeom prst="rect">
            <a:avLst/>
          </a:prstGeom>
        </p:spPr>
      </p:pic>
    </p:spTree>
    <p:extLst>
      <p:ext uri="{BB962C8B-B14F-4D97-AF65-F5344CB8AC3E}">
        <p14:creationId xmlns:p14="http://schemas.microsoft.com/office/powerpoint/2010/main" val="25571871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F9E4D7-18D2-99E6-FEE6-4DBB45B33428}"/>
              </a:ext>
            </a:extLst>
          </p:cNvPr>
          <p:cNvSpPr>
            <a:spLocks noGrp="1"/>
          </p:cNvSpPr>
          <p:nvPr>
            <p:ph type="title"/>
          </p:nvPr>
        </p:nvSpPr>
        <p:spPr/>
        <p:txBody>
          <a:bodyPr/>
          <a:lstStyle/>
          <a:p>
            <a:r>
              <a:rPr lang="en-US"/>
              <a:t>Claim Credit</a:t>
            </a:r>
          </a:p>
        </p:txBody>
      </p:sp>
      <p:sp>
        <p:nvSpPr>
          <p:cNvPr id="6" name="Rectangle 5">
            <a:extLst>
              <a:ext uri="{FF2B5EF4-FFF2-40B4-BE49-F238E27FC236}">
                <a16:creationId xmlns:a16="http://schemas.microsoft.com/office/drawing/2014/main" id="{96C5E998-D3F3-B8DB-EF62-1E04944A8EC9}"/>
              </a:ext>
            </a:extLst>
          </p:cNvPr>
          <p:cNvSpPr/>
          <p:nvPr/>
        </p:nvSpPr>
        <p:spPr>
          <a:xfrm>
            <a:off x="0" y="1778000"/>
            <a:ext cx="9144000" cy="21463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endParaRPr lang="en-US" sz="1600">
              <a:solidFill>
                <a:schemeClr val="tx1"/>
              </a:solidFill>
            </a:endParaRPr>
          </a:p>
        </p:txBody>
      </p:sp>
      <p:sp>
        <p:nvSpPr>
          <p:cNvPr id="7" name="TextBox 6">
            <a:extLst>
              <a:ext uri="{FF2B5EF4-FFF2-40B4-BE49-F238E27FC236}">
                <a16:creationId xmlns:a16="http://schemas.microsoft.com/office/drawing/2014/main" id="{3926DF9B-FA9C-92C1-FB41-24104D6BF1B7}"/>
              </a:ext>
            </a:extLst>
          </p:cNvPr>
          <p:cNvSpPr txBox="1"/>
          <p:nvPr/>
        </p:nvSpPr>
        <p:spPr>
          <a:xfrm>
            <a:off x="3448050" y="2019300"/>
            <a:ext cx="5443537" cy="1569660"/>
          </a:xfrm>
          <a:prstGeom prst="rect">
            <a:avLst/>
          </a:prstGeom>
          <a:noFill/>
        </p:spPr>
        <p:txBody>
          <a:bodyPr wrap="square">
            <a:spAutoFit/>
          </a:bodyPr>
          <a:lstStyle/>
          <a:p>
            <a:pPr rtl="0" fontAlgn="base"/>
            <a:r>
              <a:rPr lang="en-US" sz="2400" b="0" i="0" u="none" strike="noStrike">
                <a:solidFill>
                  <a:srgbClr val="000000"/>
                </a:solidFill>
                <a:effectLst/>
              </a:rPr>
              <a:t>Scan the QR code, create an account, complete the pre-evaluation and the </a:t>
            </a:r>
          </a:p>
          <a:p>
            <a:pPr rtl="0" fontAlgn="base"/>
            <a:r>
              <a:rPr lang="en-US" sz="2400" b="0" i="0" u="none" strike="noStrike">
                <a:solidFill>
                  <a:srgbClr val="000000"/>
                </a:solidFill>
                <a:effectLst/>
              </a:rPr>
              <a:t>post-evaluation, and then claim credit. </a:t>
            </a:r>
            <a:r>
              <a:rPr lang="en-US" sz="2400" b="0" i="0">
                <a:solidFill>
                  <a:srgbClr val="808080"/>
                </a:solidFill>
                <a:effectLst/>
              </a:rPr>
              <a:t>​</a:t>
            </a:r>
            <a:endParaRPr lang="en-US" sz="2400" b="0" i="0">
              <a:solidFill>
                <a:srgbClr val="000000"/>
              </a:solidFill>
              <a:effectLst/>
            </a:endParaRPr>
          </a:p>
          <a:p>
            <a:pPr rtl="0" fontAlgn="base"/>
            <a:r>
              <a:rPr lang="en-US" sz="2400" b="0" i="0" u="none" strike="noStrike">
                <a:solidFill>
                  <a:srgbClr val="000000"/>
                </a:solidFill>
                <a:effectLst/>
              </a:rPr>
              <a:t>Thank you for your participation! </a:t>
            </a:r>
            <a:r>
              <a:rPr lang="en-US" sz="2400" b="0" i="0">
                <a:solidFill>
                  <a:srgbClr val="808080"/>
                </a:solidFill>
                <a:effectLst/>
              </a:rPr>
              <a:t>​</a:t>
            </a:r>
            <a:endParaRPr lang="en-US" sz="2400" b="0" i="0">
              <a:solidFill>
                <a:srgbClr val="000000"/>
              </a:solidFill>
              <a:effectLst/>
            </a:endParaRPr>
          </a:p>
        </p:txBody>
      </p:sp>
      <p:sp>
        <p:nvSpPr>
          <p:cNvPr id="8" name="Rectangle 7">
            <a:extLst>
              <a:ext uri="{FF2B5EF4-FFF2-40B4-BE49-F238E27FC236}">
                <a16:creationId xmlns:a16="http://schemas.microsoft.com/office/drawing/2014/main" id="{8ABA1F10-93BF-F689-11C5-C839C041CEEB}"/>
              </a:ext>
            </a:extLst>
          </p:cNvPr>
          <p:cNvSpPr/>
          <p:nvPr/>
        </p:nvSpPr>
        <p:spPr>
          <a:xfrm>
            <a:off x="469232" y="1554747"/>
            <a:ext cx="2592805" cy="2592805"/>
          </a:xfrm>
          <a:prstGeom prst="rect">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a:solidFill>
                  <a:schemeClr val="tx1"/>
                </a:solidFill>
              </a:rPr>
              <a:t>QR Code</a:t>
            </a:r>
          </a:p>
        </p:txBody>
      </p:sp>
      <p:pic>
        <p:nvPicPr>
          <p:cNvPr id="2" name="Picture 1" descr="A qr code with black squares&#10;&#10;Description automatically generated">
            <a:extLst>
              <a:ext uri="{FF2B5EF4-FFF2-40B4-BE49-F238E27FC236}">
                <a16:creationId xmlns:a16="http://schemas.microsoft.com/office/drawing/2014/main" id="{1F9BFA1E-656A-F053-7FCD-DD1F8A4DDCFC}"/>
              </a:ext>
            </a:extLst>
          </p:cNvPr>
          <p:cNvPicPr>
            <a:picLocks noChangeAspect="1"/>
          </p:cNvPicPr>
          <p:nvPr/>
        </p:nvPicPr>
        <p:blipFill>
          <a:blip r:embed="rId2"/>
          <a:stretch>
            <a:fillRect/>
          </a:stretch>
        </p:blipFill>
        <p:spPr>
          <a:xfrm>
            <a:off x="374282" y="1459797"/>
            <a:ext cx="2782704" cy="2782704"/>
          </a:xfrm>
          <a:prstGeom prst="rect">
            <a:avLst/>
          </a:prstGeom>
        </p:spPr>
      </p:pic>
    </p:spTree>
    <p:extLst>
      <p:ext uri="{BB962C8B-B14F-4D97-AF65-F5344CB8AC3E}">
        <p14:creationId xmlns:p14="http://schemas.microsoft.com/office/powerpoint/2010/main" val="4229623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white text on a black background&#10;&#10;Description automatically generated">
            <a:extLst>
              <a:ext uri="{FF2B5EF4-FFF2-40B4-BE49-F238E27FC236}">
                <a16:creationId xmlns:a16="http://schemas.microsoft.com/office/drawing/2014/main" id="{9159B006-BC9A-9402-3574-4ADA9996FC00}"/>
              </a:ext>
            </a:extLst>
          </p:cNvPr>
          <p:cNvPicPr>
            <a:picLocks noChangeAspect="1"/>
          </p:cNvPicPr>
          <p:nvPr/>
        </p:nvPicPr>
        <p:blipFill>
          <a:blip r:embed="rId3"/>
          <a:stretch>
            <a:fillRect/>
          </a:stretch>
        </p:blipFill>
        <p:spPr>
          <a:xfrm>
            <a:off x="391885" y="261257"/>
            <a:ext cx="2539093" cy="1180678"/>
          </a:xfrm>
          <a:prstGeom prst="rect">
            <a:avLst/>
          </a:prstGeom>
        </p:spPr>
      </p:pic>
      <p:sp>
        <p:nvSpPr>
          <p:cNvPr id="13" name="Title 12">
            <a:extLst>
              <a:ext uri="{FF2B5EF4-FFF2-40B4-BE49-F238E27FC236}">
                <a16:creationId xmlns:a16="http://schemas.microsoft.com/office/drawing/2014/main" id="{9A6B810F-B8FE-A0DE-E1A7-89EBBA301B31}"/>
              </a:ext>
            </a:extLst>
          </p:cNvPr>
          <p:cNvSpPr>
            <a:spLocks noGrp="1"/>
          </p:cNvSpPr>
          <p:nvPr>
            <p:ph type="ctrTitle"/>
          </p:nvPr>
        </p:nvSpPr>
        <p:spPr>
          <a:xfrm>
            <a:off x="135854" y="1402862"/>
            <a:ext cx="9008146" cy="1397000"/>
          </a:xfrm>
        </p:spPr>
        <p:txBody>
          <a:bodyPr>
            <a:normAutofit/>
          </a:bodyPr>
          <a:lstStyle/>
          <a:p>
            <a:r>
              <a:rPr lang="en-US">
                <a:latin typeface="Arial" panose="020B0604020202020204" pitchFamily="34" charset="0"/>
                <a:cs typeface="Arial" panose="020B0604020202020204" pitchFamily="34" charset="0"/>
              </a:rPr>
              <a:t>Oral Oncolytics in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CLL Treatment</a:t>
            </a:r>
          </a:p>
        </p:txBody>
      </p:sp>
      <p:sp>
        <p:nvSpPr>
          <p:cNvPr id="14" name="Subtitle 13">
            <a:extLst>
              <a:ext uri="{FF2B5EF4-FFF2-40B4-BE49-F238E27FC236}">
                <a16:creationId xmlns:a16="http://schemas.microsoft.com/office/drawing/2014/main" id="{0559CD91-48FF-7FF8-6AE8-EB158C20CBEB}"/>
              </a:ext>
            </a:extLst>
          </p:cNvPr>
          <p:cNvSpPr>
            <a:spLocks noGrp="1"/>
          </p:cNvSpPr>
          <p:nvPr>
            <p:ph type="subTitle" idx="1"/>
          </p:nvPr>
        </p:nvSpPr>
        <p:spPr>
          <a:xfrm>
            <a:off x="135854" y="2799862"/>
            <a:ext cx="4592263" cy="1730022"/>
          </a:xfrm>
        </p:spPr>
        <p:txBody>
          <a:bodyPr>
            <a:normAutofit/>
          </a:bodyPr>
          <a:lstStyle/>
          <a:p>
            <a:r>
              <a:rPr lang="en-US" sz="2800">
                <a:latin typeface="Arial" panose="020B0604020202020204" pitchFamily="34" charset="0"/>
                <a:cs typeface="Arial" panose="020B0604020202020204" pitchFamily="34" charset="0"/>
              </a:rPr>
              <a:t>The Vital Role of the Oncology Nurse</a:t>
            </a:r>
          </a:p>
        </p:txBody>
      </p:sp>
      <p:sp>
        <p:nvSpPr>
          <p:cNvPr id="15" name="TextBox 14">
            <a:extLst>
              <a:ext uri="{FF2B5EF4-FFF2-40B4-BE49-F238E27FC236}">
                <a16:creationId xmlns:a16="http://schemas.microsoft.com/office/drawing/2014/main" id="{39C31FEA-61A1-A585-6AF8-784B582DABCA}"/>
              </a:ext>
            </a:extLst>
          </p:cNvPr>
          <p:cNvSpPr txBox="1"/>
          <p:nvPr/>
        </p:nvSpPr>
        <p:spPr>
          <a:xfrm>
            <a:off x="211000" y="4420578"/>
            <a:ext cx="4111572" cy="461665"/>
          </a:xfrm>
          <a:prstGeom prst="rect">
            <a:avLst/>
          </a:prstGeom>
          <a:noFill/>
        </p:spPr>
        <p:txBody>
          <a:bodyPr wrap="square" lIns="0" tIns="0" rIns="0" bIns="0" rtlCol="0">
            <a:spAutoFit/>
          </a:bodyPr>
          <a:lstStyle/>
          <a:p>
            <a:r>
              <a:rPr lang="en-US" sz="1000">
                <a:solidFill>
                  <a:schemeClr val="bg1"/>
                </a:solidFill>
              </a:rPr>
              <a:t>This activity is supported by educational grants from AbbVie, </a:t>
            </a:r>
            <a:r>
              <a:rPr lang="en-US" sz="1000" err="1">
                <a:solidFill>
                  <a:schemeClr val="bg1"/>
                </a:solidFill>
              </a:rPr>
              <a:t>BeiGene</a:t>
            </a:r>
            <a:r>
              <a:rPr lang="en-US" sz="1000">
                <a:solidFill>
                  <a:schemeClr val="bg1"/>
                </a:solidFill>
              </a:rPr>
              <a:t> USA, Inc., Janssen Biotech, Inc., administered by Janssen Scientific Affairs, LLC.- both are Johnson &amp; Johnson companies; and Lilly.</a:t>
            </a:r>
          </a:p>
        </p:txBody>
      </p:sp>
    </p:spTree>
    <p:extLst>
      <p:ext uri="{BB962C8B-B14F-4D97-AF65-F5344CB8AC3E}">
        <p14:creationId xmlns:p14="http://schemas.microsoft.com/office/powerpoint/2010/main" val="1063209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6161-1997-1DAF-BE52-9ECA0D9823EF}"/>
              </a:ext>
            </a:extLst>
          </p:cNvPr>
          <p:cNvSpPr>
            <a:spLocks noGrp="1"/>
          </p:cNvSpPr>
          <p:nvPr>
            <p:ph type="ctrTitle"/>
          </p:nvPr>
        </p:nvSpPr>
        <p:spPr>
          <a:xfrm>
            <a:off x="135853" y="1094375"/>
            <a:ext cx="5055271" cy="1397000"/>
          </a:xfrm>
        </p:spPr>
        <p:txBody>
          <a:bodyPr>
            <a:noAutofit/>
          </a:bodyPr>
          <a:lstStyle/>
          <a:p>
            <a:r>
              <a:rPr lang="en-US" sz="2800">
                <a:latin typeface="Arial" panose="020B0604020202020204" pitchFamily="34" charset="0"/>
                <a:cs typeface="Arial" panose="020B0604020202020204" pitchFamily="34" charset="0"/>
              </a:rPr>
              <a:t>Clinical Trial and Real-world Evidence Supporting the Use of Targeted Therapies in CLL</a:t>
            </a:r>
          </a:p>
        </p:txBody>
      </p:sp>
    </p:spTree>
    <p:extLst>
      <p:ext uri="{BB962C8B-B14F-4D97-AF65-F5344CB8AC3E}">
        <p14:creationId xmlns:p14="http://schemas.microsoft.com/office/powerpoint/2010/main" val="2689020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27ED-7655-4F81-3E6B-5CD839844C5D}"/>
              </a:ext>
            </a:extLst>
          </p:cNvPr>
          <p:cNvSpPr>
            <a:spLocks noGrp="1"/>
          </p:cNvSpPr>
          <p:nvPr>
            <p:ph type="ctrTitle"/>
          </p:nvPr>
        </p:nvSpPr>
        <p:spPr/>
        <p:txBody>
          <a:bodyPr>
            <a:normAutofit/>
          </a:bodyPr>
          <a:lstStyle/>
          <a:p>
            <a:r>
              <a:rPr lang="en-US" sz="2800">
                <a:latin typeface="Arial" panose="020B0604020202020204" pitchFamily="34" charset="0"/>
                <a:cs typeface="Arial" panose="020B0604020202020204" pitchFamily="34" charset="0"/>
              </a:rPr>
              <a:t>Etiology, Pathophysiology, and Risk Factors</a:t>
            </a:r>
            <a:endParaRPr lang="en-US" sz="2800"/>
          </a:p>
        </p:txBody>
      </p:sp>
      <p:sp>
        <p:nvSpPr>
          <p:cNvPr id="3" name="Content Placeholder 2">
            <a:extLst>
              <a:ext uri="{FF2B5EF4-FFF2-40B4-BE49-F238E27FC236}">
                <a16:creationId xmlns:a16="http://schemas.microsoft.com/office/drawing/2014/main" id="{54ADCB41-A3C9-9A35-5BA3-42286617553F}"/>
              </a:ext>
            </a:extLst>
          </p:cNvPr>
          <p:cNvSpPr>
            <a:spLocks noGrp="1"/>
          </p:cNvSpPr>
          <p:nvPr>
            <p:ph idx="1"/>
          </p:nvPr>
        </p:nvSpPr>
        <p:spPr/>
        <p:txBody>
          <a:bodyPr>
            <a:normAutofit fontScale="92500"/>
          </a:bodyPr>
          <a:lstStyle/>
          <a:p>
            <a:pPr>
              <a:lnSpc>
                <a:spcPct val="110000"/>
              </a:lnSpc>
            </a:pPr>
            <a:r>
              <a:rPr lang="en-US" sz="2200">
                <a:latin typeface="Arial" panose="020B0604020202020204" pitchFamily="34" charset="0"/>
                <a:cs typeface="Arial" panose="020B0604020202020204" pitchFamily="34" charset="0"/>
              </a:rPr>
              <a:t>CLL is the most common type of leukemia in adults the United States (25% of cases), but it is rare when considering all types of cancer</a:t>
            </a:r>
          </a:p>
          <a:p>
            <a:pPr>
              <a:lnSpc>
                <a:spcPct val="110000"/>
              </a:lnSpc>
            </a:pPr>
            <a:r>
              <a:rPr lang="en-US" sz="2200">
                <a:latin typeface="Arial" panose="020B0604020202020204" pitchFamily="34" charset="0"/>
                <a:cs typeface="Arial" panose="020B0604020202020204" pitchFamily="34" charset="0"/>
              </a:rPr>
              <a:t>The average age of diagnosis is 70; it is rare under age 40 and is extremely rare in children</a:t>
            </a:r>
          </a:p>
          <a:p>
            <a:pPr>
              <a:lnSpc>
                <a:spcPct val="110000"/>
              </a:lnSpc>
            </a:pPr>
            <a:r>
              <a:rPr lang="en-US" sz="2200">
                <a:latin typeface="Arial" panose="020B0604020202020204" pitchFamily="34" charset="0"/>
                <a:cs typeface="Arial" panose="020B0604020202020204" pitchFamily="34" charset="0"/>
              </a:rPr>
              <a:t>CLL is a disorder of lymphocytes that are morphologically mature but immunologically less mature</a:t>
            </a:r>
          </a:p>
          <a:p>
            <a:pPr>
              <a:lnSpc>
                <a:spcPct val="110000"/>
              </a:lnSpc>
            </a:pPr>
            <a:r>
              <a:rPr lang="en-US" sz="2200">
                <a:latin typeface="Arial" panose="020B0604020202020204" pitchFamily="34" charset="0"/>
                <a:cs typeface="Arial" panose="020B0604020202020204" pitchFamily="34" charset="0"/>
              </a:rPr>
              <a:t>It is incurable with standard treatment, and risk score is tied to prognosis</a:t>
            </a:r>
          </a:p>
          <a:p>
            <a:pPr lvl="1">
              <a:lnSpc>
                <a:spcPct val="110000"/>
              </a:lnSpc>
            </a:pPr>
            <a:r>
              <a:rPr lang="en-US">
                <a:latin typeface="Arial" panose="020B0604020202020204" pitchFamily="34" charset="0"/>
                <a:cs typeface="Arial" panose="020B0604020202020204" pitchFamily="34" charset="0"/>
              </a:rPr>
              <a:t>Historical overall survival at 5 years ranges from 20% (very high risk) to more than 90% (low risk)</a:t>
            </a:r>
          </a:p>
          <a:p>
            <a:endParaRPr lang="en-US" sz="2800"/>
          </a:p>
        </p:txBody>
      </p:sp>
      <p:sp>
        <p:nvSpPr>
          <p:cNvPr id="4" name="Text Placeholder 3">
            <a:extLst>
              <a:ext uri="{FF2B5EF4-FFF2-40B4-BE49-F238E27FC236}">
                <a16:creationId xmlns:a16="http://schemas.microsoft.com/office/drawing/2014/main" id="{090E9DCB-FBB3-6A5A-2C22-0C48F1C9A125}"/>
              </a:ext>
            </a:extLst>
          </p:cNvPr>
          <p:cNvSpPr>
            <a:spLocks noGrp="1"/>
          </p:cNvSpPr>
          <p:nvPr>
            <p:ph type="body" sz="quarter" idx="10"/>
          </p:nvPr>
        </p:nvSpPr>
        <p:spPr>
          <a:xfrm>
            <a:off x="-30080" y="4629873"/>
            <a:ext cx="9395461" cy="513627"/>
          </a:xfrm>
        </p:spPr>
        <p:txBody>
          <a:bodyPr anchor="b"/>
          <a:lstStyle/>
          <a:p>
            <a:r>
              <a:rPr lang="en-US" sz="800">
                <a:solidFill>
                  <a:schemeClr val="tx1">
                    <a:lumMod val="50000"/>
                    <a:lumOff val="50000"/>
                  </a:schemeClr>
                </a:solidFill>
                <a:latin typeface="Arial" panose="020B0604020202020204" pitchFamily="34" charset="0"/>
                <a:cs typeface="Arial" panose="020B0604020202020204" pitchFamily="34" charset="0"/>
              </a:rPr>
              <a:t>American Cancer Society [ACS]. Key statistics for chronic lymphocytic leukemia. 2024. https://</a:t>
            </a:r>
            <a:r>
              <a:rPr lang="en-US" sz="800" err="1">
                <a:solidFill>
                  <a:schemeClr val="tx1">
                    <a:lumMod val="50000"/>
                    <a:lumOff val="50000"/>
                  </a:schemeClr>
                </a:solidFill>
                <a:latin typeface="Arial" panose="020B0604020202020204" pitchFamily="34" charset="0"/>
                <a:cs typeface="Arial" panose="020B0604020202020204" pitchFamily="34" charset="0"/>
              </a:rPr>
              <a:t>www.cancer.org</a:t>
            </a:r>
            <a:r>
              <a:rPr lang="en-US" sz="800">
                <a:solidFill>
                  <a:schemeClr val="tx1">
                    <a:lumMod val="50000"/>
                    <a:lumOff val="50000"/>
                  </a:schemeClr>
                </a:solidFill>
                <a:latin typeface="Arial" panose="020B0604020202020204" pitchFamily="34" charset="0"/>
                <a:cs typeface="Arial" panose="020B0604020202020204" pitchFamily="34" charset="0"/>
              </a:rPr>
              <a:t>/cancer/types/chronic-lymphocytic-leukemia/about/key-</a:t>
            </a:r>
            <a:r>
              <a:rPr lang="en-US" sz="800" err="1">
                <a:solidFill>
                  <a:schemeClr val="tx1">
                    <a:lumMod val="50000"/>
                    <a:lumOff val="50000"/>
                  </a:schemeClr>
                </a:solidFill>
                <a:latin typeface="Arial" panose="020B0604020202020204" pitchFamily="34" charset="0"/>
                <a:cs typeface="Arial" panose="020B0604020202020204" pitchFamily="34" charset="0"/>
              </a:rPr>
              <a:t>statistics.html</a:t>
            </a:r>
            <a:r>
              <a:rPr lang="en-US" sz="800">
                <a:solidFill>
                  <a:schemeClr val="tx1">
                    <a:lumMod val="50000"/>
                    <a:lumOff val="50000"/>
                  </a:schemeClr>
                </a:solidFill>
                <a:latin typeface="Arial" panose="020B0604020202020204" pitchFamily="34" charset="0"/>
                <a:cs typeface="Arial" panose="020B0604020202020204" pitchFamily="34" charset="0"/>
              </a:rPr>
              <a:t>.</a:t>
            </a:r>
            <a:br>
              <a:rPr lang="en-US" sz="800">
                <a:solidFill>
                  <a:schemeClr val="tx1">
                    <a:lumMod val="50000"/>
                    <a:lumOff val="50000"/>
                  </a:schemeClr>
                </a:solidFill>
                <a:latin typeface="Arial" panose="020B0604020202020204" pitchFamily="34" charset="0"/>
                <a:cs typeface="Arial" panose="020B0604020202020204" pitchFamily="34" charset="0"/>
              </a:rPr>
            </a:br>
            <a:r>
              <a:rPr lang="en-US" sz="800">
                <a:solidFill>
                  <a:schemeClr val="tx1">
                    <a:lumMod val="50000"/>
                    <a:lumOff val="50000"/>
                  </a:schemeClr>
                </a:solidFill>
                <a:latin typeface="Arial" panose="020B0604020202020204" pitchFamily="34" charset="0"/>
                <a:cs typeface="Arial" panose="020B0604020202020204" pitchFamily="34" charset="0"/>
              </a:rPr>
              <a:t>ACS. What are the risk factors for chronic lymphocytic leukemia?. Https://</a:t>
            </a:r>
            <a:r>
              <a:rPr lang="en-US" sz="800" err="1">
                <a:solidFill>
                  <a:schemeClr val="tx1">
                    <a:lumMod val="50000"/>
                    <a:lumOff val="50000"/>
                  </a:schemeClr>
                </a:solidFill>
                <a:latin typeface="Arial" panose="020B0604020202020204" pitchFamily="34" charset="0"/>
                <a:cs typeface="Arial" panose="020B0604020202020204" pitchFamily="34" charset="0"/>
              </a:rPr>
              <a:t>www.cancer.org</a:t>
            </a:r>
            <a:r>
              <a:rPr lang="en-US" sz="800">
                <a:solidFill>
                  <a:schemeClr val="tx1">
                    <a:lumMod val="50000"/>
                    <a:lumOff val="50000"/>
                  </a:schemeClr>
                </a:solidFill>
                <a:latin typeface="Arial" panose="020B0604020202020204" pitchFamily="34" charset="0"/>
                <a:cs typeface="Arial" panose="020B0604020202020204" pitchFamily="34" charset="0"/>
              </a:rPr>
              <a:t>/cancer/chronic-lymphocytic-leukemia/causes-risks-prevention/risk-</a:t>
            </a:r>
            <a:r>
              <a:rPr lang="en-US" sz="800" err="1">
                <a:solidFill>
                  <a:schemeClr val="tx1">
                    <a:lumMod val="50000"/>
                    <a:lumOff val="50000"/>
                  </a:schemeClr>
                </a:solidFill>
                <a:latin typeface="Arial" panose="020B0604020202020204" pitchFamily="34" charset="0"/>
                <a:cs typeface="Arial" panose="020B0604020202020204" pitchFamily="34" charset="0"/>
              </a:rPr>
              <a:t>factors.html</a:t>
            </a:r>
            <a:r>
              <a:rPr lang="en-US" sz="800">
                <a:solidFill>
                  <a:schemeClr val="tx1">
                    <a:lumMod val="50000"/>
                    <a:lumOff val="50000"/>
                  </a:schemeClr>
                </a:solidFill>
                <a:latin typeface="Arial" panose="020B0604020202020204" pitchFamily="34" charset="0"/>
                <a:cs typeface="Arial" panose="020B0604020202020204" pitchFamily="34" charset="0"/>
              </a:rPr>
              <a:t>.</a:t>
            </a:r>
            <a:br>
              <a:rPr lang="en-US" sz="800">
                <a:solidFill>
                  <a:schemeClr val="tx1">
                    <a:lumMod val="50000"/>
                    <a:lumOff val="50000"/>
                  </a:schemeClr>
                </a:solidFill>
                <a:latin typeface="Arial" panose="020B0604020202020204" pitchFamily="34" charset="0"/>
                <a:cs typeface="Arial" panose="020B0604020202020204" pitchFamily="34" charset="0"/>
              </a:rPr>
            </a:br>
            <a:r>
              <a:rPr lang="en-US" sz="800">
                <a:solidFill>
                  <a:schemeClr val="tx1">
                    <a:lumMod val="50000"/>
                    <a:lumOff val="50000"/>
                  </a:schemeClr>
                </a:solidFill>
                <a:latin typeface="Arial" panose="020B0604020202020204" pitchFamily="34" charset="0"/>
                <a:cs typeface="Arial" panose="020B0604020202020204" pitchFamily="34" charset="0"/>
              </a:rPr>
              <a:t>Wierda WG, et al. </a:t>
            </a:r>
            <a:r>
              <a:rPr lang="en-US" sz="800" i="1">
                <a:solidFill>
                  <a:schemeClr val="tx1">
                    <a:lumMod val="50000"/>
                    <a:lumOff val="50000"/>
                  </a:schemeClr>
                </a:solidFill>
                <a:latin typeface="Arial" panose="020B0604020202020204" pitchFamily="34" charset="0"/>
                <a:cs typeface="Arial" panose="020B0604020202020204" pitchFamily="34" charset="0"/>
              </a:rPr>
              <a:t>J Natl </a:t>
            </a:r>
            <a:r>
              <a:rPr lang="en-US" sz="800" i="1" err="1">
                <a:solidFill>
                  <a:schemeClr val="tx1">
                    <a:lumMod val="50000"/>
                    <a:lumOff val="50000"/>
                  </a:schemeClr>
                </a:solidFill>
                <a:latin typeface="Arial" panose="020B0604020202020204" pitchFamily="34" charset="0"/>
                <a:cs typeface="Arial" panose="020B0604020202020204" pitchFamily="34" charset="0"/>
              </a:rPr>
              <a:t>Compr</a:t>
            </a:r>
            <a:r>
              <a:rPr lang="en-US" sz="800" i="1">
                <a:solidFill>
                  <a:schemeClr val="tx1">
                    <a:lumMod val="50000"/>
                    <a:lumOff val="50000"/>
                  </a:schemeClr>
                </a:solidFill>
                <a:latin typeface="Arial" panose="020B0604020202020204" pitchFamily="34" charset="0"/>
                <a:cs typeface="Arial" panose="020B0604020202020204" pitchFamily="34" charset="0"/>
              </a:rPr>
              <a:t> </a:t>
            </a:r>
            <a:r>
              <a:rPr lang="en-US" sz="800" i="1" err="1">
                <a:solidFill>
                  <a:schemeClr val="tx1">
                    <a:lumMod val="50000"/>
                    <a:lumOff val="50000"/>
                  </a:schemeClr>
                </a:solidFill>
                <a:latin typeface="Arial" panose="020B0604020202020204" pitchFamily="34" charset="0"/>
                <a:cs typeface="Arial" panose="020B0604020202020204" pitchFamily="34" charset="0"/>
              </a:rPr>
              <a:t>Canc</a:t>
            </a:r>
            <a:r>
              <a:rPr lang="en-US" sz="800" i="1">
                <a:solidFill>
                  <a:schemeClr val="tx1">
                    <a:lumMod val="50000"/>
                    <a:lumOff val="50000"/>
                  </a:schemeClr>
                </a:solidFill>
                <a:latin typeface="Arial" panose="020B0604020202020204" pitchFamily="34" charset="0"/>
                <a:cs typeface="Arial" panose="020B0604020202020204" pitchFamily="34" charset="0"/>
              </a:rPr>
              <a:t> </a:t>
            </a:r>
            <a:r>
              <a:rPr lang="en-US" sz="800" i="1" err="1">
                <a:solidFill>
                  <a:schemeClr val="tx1">
                    <a:lumMod val="50000"/>
                    <a:lumOff val="50000"/>
                  </a:schemeClr>
                </a:solidFill>
                <a:latin typeface="Arial" panose="020B0604020202020204" pitchFamily="34" charset="0"/>
                <a:cs typeface="Arial" panose="020B0604020202020204" pitchFamily="34" charset="0"/>
              </a:rPr>
              <a:t>Netw</a:t>
            </a:r>
            <a:r>
              <a:rPr lang="en-US" sz="800">
                <a:solidFill>
                  <a:schemeClr val="tx1">
                    <a:lumMod val="50000"/>
                    <a:lumOff val="50000"/>
                  </a:schemeClr>
                </a:solidFill>
                <a:latin typeface="Arial" panose="020B0604020202020204" pitchFamily="34" charset="0"/>
                <a:cs typeface="Arial" panose="020B0604020202020204" pitchFamily="34" charset="0"/>
              </a:rPr>
              <a:t>. 2024;22(3):175–204. </a:t>
            </a:r>
          </a:p>
        </p:txBody>
      </p:sp>
    </p:spTree>
    <p:extLst>
      <p:ext uri="{BB962C8B-B14F-4D97-AF65-F5344CB8AC3E}">
        <p14:creationId xmlns:p14="http://schemas.microsoft.com/office/powerpoint/2010/main" val="2427347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51F76-C612-4A73-17B1-D59E30F9B804}"/>
              </a:ext>
            </a:extLst>
          </p:cNvPr>
          <p:cNvSpPr>
            <a:spLocks noGrp="1"/>
          </p:cNvSpPr>
          <p:nvPr>
            <p:ph type="ctrTitle"/>
          </p:nvPr>
        </p:nvSpPr>
        <p:spPr/>
        <p:txBody>
          <a:bodyPr>
            <a:normAutofit fontScale="90000"/>
          </a:bodyPr>
          <a:lstStyle/>
          <a:p>
            <a:r>
              <a:rPr lang="en-US" sz="3600">
                <a:solidFill>
                  <a:schemeClr val="bg1"/>
                </a:solidFill>
                <a:latin typeface="Arial" panose="020B0604020202020204" pitchFamily="34" charset="0"/>
                <a:cs typeface="Arial" panose="020B0604020202020204" pitchFamily="34" charset="0"/>
              </a:rPr>
              <a:t>Chronic Lymphocytic Leukemia/Small Lymphocytic Lymphoma</a:t>
            </a:r>
            <a:endParaRPr lang="en-US">
              <a:solidFill>
                <a:schemeClr val="bg1"/>
              </a:solidFill>
            </a:endParaRPr>
          </a:p>
        </p:txBody>
      </p:sp>
      <p:sp>
        <p:nvSpPr>
          <p:cNvPr id="4" name="Text Placeholder 3">
            <a:extLst>
              <a:ext uri="{FF2B5EF4-FFF2-40B4-BE49-F238E27FC236}">
                <a16:creationId xmlns:a16="http://schemas.microsoft.com/office/drawing/2014/main" id="{C5DFE38E-B68D-A7BB-B132-00B588AF46B9}"/>
              </a:ext>
            </a:extLst>
          </p:cNvPr>
          <p:cNvSpPr>
            <a:spLocks noGrp="1"/>
          </p:cNvSpPr>
          <p:nvPr>
            <p:ph type="body" sz="quarter" idx="10"/>
          </p:nvPr>
        </p:nvSpPr>
        <p:spPr/>
        <p:txBody>
          <a:bodyPr/>
          <a:lstStyle/>
          <a:p>
            <a:r>
              <a:rPr lang="fr-FR" sz="1000">
                <a:solidFill>
                  <a:srgbClr val="5C6B72"/>
                </a:solidFill>
                <a:latin typeface="Arial" panose="020B0604020202020204" pitchFamily="34" charset="0"/>
                <a:cs typeface="Arial" panose="020B0604020202020204" pitchFamily="34" charset="0"/>
              </a:rPr>
              <a:t>FISH = fluorescence in situ </a:t>
            </a:r>
            <a:r>
              <a:rPr lang="fr-FR" sz="1000" err="1">
                <a:solidFill>
                  <a:srgbClr val="5C6B72"/>
                </a:solidFill>
                <a:latin typeface="Arial" panose="020B0604020202020204" pitchFamily="34" charset="0"/>
                <a:cs typeface="Arial" panose="020B0604020202020204" pitchFamily="34" charset="0"/>
              </a:rPr>
              <a:t>hybridization</a:t>
            </a:r>
            <a:r>
              <a:rPr lang="fr-FR" sz="1000">
                <a:solidFill>
                  <a:srgbClr val="5C6B72"/>
                </a:solidFill>
                <a:latin typeface="Arial" panose="020B0604020202020204" pitchFamily="34" charset="0"/>
                <a:cs typeface="Arial" panose="020B0604020202020204" pitchFamily="34" charset="0"/>
              </a:rPr>
              <a:t>; IGVH = </a:t>
            </a:r>
            <a:r>
              <a:rPr lang="fr-FR" sz="1000" err="1">
                <a:solidFill>
                  <a:srgbClr val="5C6B72"/>
                </a:solidFill>
                <a:latin typeface="Arial" panose="020B0604020202020204" pitchFamily="34" charset="0"/>
                <a:cs typeface="Arial" panose="020B0604020202020204" pitchFamily="34" charset="0"/>
              </a:rPr>
              <a:t>immunoglobulin</a:t>
            </a:r>
            <a:r>
              <a:rPr lang="fr-FR" sz="1000">
                <a:solidFill>
                  <a:srgbClr val="5C6B72"/>
                </a:solidFill>
                <a:latin typeface="Arial" panose="020B0604020202020204" pitchFamily="34" charset="0"/>
                <a:cs typeface="Arial" panose="020B0604020202020204" pitchFamily="34" charset="0"/>
              </a:rPr>
              <a:t> variable </a:t>
            </a:r>
            <a:r>
              <a:rPr lang="fr-FR" sz="1000" err="1">
                <a:solidFill>
                  <a:srgbClr val="5C6B72"/>
                </a:solidFill>
                <a:latin typeface="Arial" panose="020B0604020202020204" pitchFamily="34" charset="0"/>
                <a:cs typeface="Arial" panose="020B0604020202020204" pitchFamily="34" charset="0"/>
              </a:rPr>
              <a:t>heavy</a:t>
            </a:r>
            <a:r>
              <a:rPr lang="fr-FR" sz="1000">
                <a:solidFill>
                  <a:srgbClr val="5C6B72"/>
                </a:solidFill>
                <a:latin typeface="Arial" panose="020B0604020202020204" pitchFamily="34" charset="0"/>
                <a:cs typeface="Arial" panose="020B0604020202020204" pitchFamily="34" charset="0"/>
              </a:rPr>
              <a:t> </a:t>
            </a:r>
            <a:r>
              <a:rPr lang="fr-FR" sz="1000" err="1">
                <a:solidFill>
                  <a:srgbClr val="5C6B72"/>
                </a:solidFill>
                <a:latin typeface="Arial" panose="020B0604020202020204" pitchFamily="34" charset="0"/>
                <a:cs typeface="Arial" panose="020B0604020202020204" pitchFamily="34" charset="0"/>
              </a:rPr>
              <a:t>chain</a:t>
            </a:r>
            <a:r>
              <a:rPr lang="fr-FR">
                <a:solidFill>
                  <a:srgbClr val="5C6B72"/>
                </a:solidFill>
                <a:cs typeface="Arial" panose="020B0604020202020204" pitchFamily="34" charset="0"/>
              </a:rPr>
              <a:t>.</a:t>
            </a:r>
            <a:r>
              <a:rPr lang="fr-FR" sz="1000">
                <a:solidFill>
                  <a:srgbClr val="5C6B72"/>
                </a:solidFill>
                <a:latin typeface="Arial" panose="020B0604020202020204" pitchFamily="34" charset="0"/>
                <a:cs typeface="Arial" panose="020B0604020202020204" pitchFamily="34" charset="0"/>
              </a:rPr>
              <a:t> </a:t>
            </a:r>
          </a:p>
          <a:p>
            <a:r>
              <a:rPr lang="fr-FR" sz="1000" err="1">
                <a:solidFill>
                  <a:srgbClr val="5C6B72"/>
                </a:solidFill>
                <a:latin typeface="Arial" panose="020B0604020202020204" pitchFamily="34" charset="0"/>
                <a:cs typeface="Arial" panose="020B0604020202020204" pitchFamily="34" charset="0"/>
              </a:rPr>
              <a:t>Koehrer</a:t>
            </a:r>
            <a:r>
              <a:rPr lang="fr-FR" sz="1000">
                <a:solidFill>
                  <a:srgbClr val="5C6B72"/>
                </a:solidFill>
                <a:latin typeface="Arial" panose="020B0604020202020204" pitchFamily="34" charset="0"/>
                <a:cs typeface="Arial" panose="020B0604020202020204" pitchFamily="34" charset="0"/>
              </a:rPr>
              <a:t> S, Burger JA. </a:t>
            </a:r>
            <a:r>
              <a:rPr lang="fr-FR" sz="1000" i="1">
                <a:solidFill>
                  <a:srgbClr val="5C6B72"/>
                </a:solidFill>
                <a:latin typeface="Arial" panose="020B0604020202020204" pitchFamily="34" charset="0"/>
                <a:cs typeface="Arial" panose="020B0604020202020204" pitchFamily="34" charset="0"/>
              </a:rPr>
              <a:t>Acta </a:t>
            </a:r>
            <a:r>
              <a:rPr lang="fr-FR" sz="1000" i="1" err="1">
                <a:solidFill>
                  <a:srgbClr val="5C6B72"/>
                </a:solidFill>
                <a:latin typeface="Arial" panose="020B0604020202020204" pitchFamily="34" charset="0"/>
                <a:cs typeface="Arial" panose="020B0604020202020204" pitchFamily="34" charset="0"/>
              </a:rPr>
              <a:t>Haematologica</a:t>
            </a:r>
            <a:r>
              <a:rPr lang="fr-FR" sz="1000">
                <a:solidFill>
                  <a:srgbClr val="5C6B72"/>
                </a:solidFill>
                <a:latin typeface="Arial" panose="020B0604020202020204" pitchFamily="34" charset="0"/>
                <a:cs typeface="Arial" panose="020B0604020202020204" pitchFamily="34" charset="0"/>
              </a:rPr>
              <a:t>. 2023:1-14.</a:t>
            </a:r>
          </a:p>
          <a:p>
            <a:endParaRPr lang="en-US"/>
          </a:p>
        </p:txBody>
      </p:sp>
      <p:sp>
        <p:nvSpPr>
          <p:cNvPr id="6" name="Content Placeholder 2">
            <a:extLst>
              <a:ext uri="{FF2B5EF4-FFF2-40B4-BE49-F238E27FC236}">
                <a16:creationId xmlns:a16="http://schemas.microsoft.com/office/drawing/2014/main" id="{75F7FB4B-EC2D-5DF2-83C7-5112F60B3CB7}"/>
              </a:ext>
            </a:extLst>
          </p:cNvPr>
          <p:cNvSpPr txBox="1">
            <a:spLocks/>
          </p:cNvSpPr>
          <p:nvPr/>
        </p:nvSpPr>
        <p:spPr>
          <a:xfrm>
            <a:off x="226786" y="1400088"/>
            <a:ext cx="8690427" cy="3616412"/>
          </a:xfrm>
          <a:prstGeom prst="rect">
            <a:avLst/>
          </a:prstGeom>
        </p:spPr>
        <p:txBody>
          <a:bodyPr>
            <a:noAutofit/>
          </a:bodyPr>
          <a:lstStyle>
            <a:lvl1pPr marL="274320" indent="-274320" algn="l" defTabSz="457200" rtl="0" eaLnBrk="1" latinLnBrk="0" hangingPunct="1">
              <a:lnSpc>
                <a:spcPct val="90000"/>
              </a:lnSpc>
              <a:spcBef>
                <a:spcPts val="0"/>
              </a:spcBef>
              <a:spcAft>
                <a:spcPts val="600"/>
              </a:spcAft>
              <a:buClr>
                <a:schemeClr val="accent3"/>
              </a:buClr>
              <a:buFont typeface="Arial" panose="020B0604020202020204" pitchFamily="34" charset="0"/>
              <a:buChar char="•"/>
              <a:defRPr sz="2400" kern="120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731520" indent="-274320" algn="l" defTabSz="457200" rtl="0" eaLnBrk="1" latinLnBrk="0" hangingPunct="1">
              <a:lnSpc>
                <a:spcPct val="90000"/>
              </a:lnSpc>
              <a:spcBef>
                <a:spcPts val="0"/>
              </a:spcBef>
              <a:spcAft>
                <a:spcPts val="600"/>
              </a:spcAft>
              <a:buClr>
                <a:schemeClr val="accent3"/>
              </a:buClr>
              <a:buFont typeface="Arial" panose="020B0604020202020204" pitchFamily="34" charset="0"/>
              <a:buChar char="•"/>
              <a:defRPr sz="2000" kern="1200">
                <a:solidFill>
                  <a:srgbClr val="000000"/>
                </a:solidFill>
                <a:latin typeface="Arial" panose="020B0604020202020204" pitchFamily="34" charset="0"/>
                <a:ea typeface="Arial" panose="020B0604020202020204" pitchFamily="34" charset="0"/>
                <a:cs typeface="Arial" panose="020B0604020202020204" pitchFamily="34" charset="0"/>
              </a:defRPr>
            </a:lvl2pPr>
            <a:lvl3pPr marL="1188720" indent="-274320" algn="l" defTabSz="457200" rtl="0" eaLnBrk="1" latinLnBrk="0" hangingPunct="1">
              <a:lnSpc>
                <a:spcPct val="90000"/>
              </a:lnSpc>
              <a:spcBef>
                <a:spcPts val="0"/>
              </a:spcBef>
              <a:spcAft>
                <a:spcPts val="600"/>
              </a:spcAft>
              <a:buClr>
                <a:schemeClr val="accent3"/>
              </a:buClr>
              <a:buFont typeface="Arial" panose="020B0604020202020204" pitchFamily="34" charset="0"/>
              <a:buChar char="•"/>
              <a:defRPr sz="1800" kern="1200">
                <a:solidFill>
                  <a:srgbClr val="000000"/>
                </a:solidFill>
                <a:latin typeface="Arial" panose="020B0604020202020204" pitchFamily="34" charset="0"/>
                <a:ea typeface="Arial" panose="020B0604020202020204" pitchFamily="34" charset="0"/>
                <a:cs typeface="Arial" panose="020B0604020202020204" pitchFamily="34" charset="0"/>
              </a:defRPr>
            </a:lvl3pPr>
            <a:lvl4pPr marL="1645920" indent="-274320" algn="l" defTabSz="457200" rtl="0" eaLnBrk="1" latinLnBrk="0" hangingPunct="1">
              <a:lnSpc>
                <a:spcPct val="90000"/>
              </a:lnSpc>
              <a:spcBef>
                <a:spcPts val="0"/>
              </a:spcBef>
              <a:spcAft>
                <a:spcPts val="600"/>
              </a:spcAft>
              <a:buClr>
                <a:schemeClr val="accent3"/>
              </a:buClr>
              <a:buFont typeface="Arial" panose="020B0604020202020204" pitchFamily="34" charset="0"/>
              <a:buChar char="•"/>
              <a:defRPr sz="1600" kern="1200">
                <a:solidFill>
                  <a:srgbClr val="000000"/>
                </a:solidFill>
                <a:latin typeface="Arial" panose="020B0604020202020204" pitchFamily="34" charset="0"/>
                <a:ea typeface="Arial" panose="020B0604020202020204" pitchFamily="34" charset="0"/>
                <a:cs typeface="Arial" panose="020B0604020202020204" pitchFamily="34" charset="0"/>
              </a:defRPr>
            </a:lvl4pPr>
            <a:lvl5pPr marL="2057400" indent="-274320" algn="l" defTabSz="457200" rtl="0" eaLnBrk="1" latinLnBrk="0" hangingPunct="1">
              <a:lnSpc>
                <a:spcPct val="90000"/>
              </a:lnSpc>
              <a:spcBef>
                <a:spcPts val="0"/>
              </a:spcBef>
              <a:spcAft>
                <a:spcPts val="600"/>
              </a:spcAft>
              <a:buClr>
                <a:srgbClr val="00B050"/>
              </a:buClr>
              <a:buFont typeface="Arial" panose="020B0604020202020204" pitchFamily="34" charset="0"/>
              <a:buChar char="•"/>
              <a:defRPr sz="2400" kern="1200">
                <a:solidFill>
                  <a:srgbClr val="000000"/>
                </a:solidFill>
                <a:latin typeface="Calibri" panose="020F0502020204030204" pitchFamily="34" charset="0"/>
                <a:ea typeface="Calibri" charset="0"/>
                <a:cs typeface="Calibri"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4625" indent="-174625"/>
            <a:r>
              <a:rPr lang="en-US" sz="1600">
                <a:solidFill>
                  <a:schemeClr val="tx1"/>
                </a:solidFill>
              </a:rPr>
              <a:t>Monoclonal mature B lymphocytes expressing CD5 in the blood, bone marrow, and secondary lymphatic organs </a:t>
            </a:r>
          </a:p>
          <a:p>
            <a:pPr marL="174625" indent="-174625"/>
            <a:r>
              <a:rPr lang="en-US" sz="1600">
                <a:solidFill>
                  <a:schemeClr val="tx1"/>
                </a:solidFill>
              </a:rPr>
              <a:t>B-cell receptor (BCR) and its downstream signaling cascade is a main driver of proliferation and survival</a:t>
            </a:r>
          </a:p>
          <a:p>
            <a:pPr marL="174625" indent="-174625"/>
            <a:r>
              <a:rPr lang="en-US" sz="1600">
                <a:solidFill>
                  <a:schemeClr val="tx1"/>
                </a:solidFill>
              </a:rPr>
              <a:t>CLL cells depend on B-cell lymphoma 2 (BCL-2) proteins for survival</a:t>
            </a:r>
          </a:p>
          <a:p>
            <a:pPr marL="174625" indent="-174625"/>
            <a:r>
              <a:rPr lang="en-US" sz="1600">
                <a:solidFill>
                  <a:schemeClr val="tx1"/>
                </a:solidFill>
              </a:rPr>
              <a:t>Biomarker testing can predict time to first treatment, treatment outcomes, and survival</a:t>
            </a:r>
          </a:p>
          <a:p>
            <a:pPr marL="631825" lvl="1" indent="-174625"/>
            <a:r>
              <a:rPr lang="en-US" sz="1500">
                <a:solidFill>
                  <a:schemeClr val="tx1"/>
                </a:solidFill>
              </a:rPr>
              <a:t>IGHV mutational status (higher-risk: unmutated)</a:t>
            </a:r>
          </a:p>
          <a:p>
            <a:pPr marL="631825" lvl="1" indent="-174625"/>
            <a:r>
              <a:rPr lang="en-US" sz="1500">
                <a:solidFill>
                  <a:schemeClr val="tx1"/>
                </a:solidFill>
              </a:rPr>
              <a:t>FISH testing (high-risk: del17p)</a:t>
            </a:r>
          </a:p>
          <a:p>
            <a:pPr marL="631825" lvl="1" indent="-174625"/>
            <a:r>
              <a:rPr lang="en-US" sz="1500">
                <a:solidFill>
                  <a:schemeClr val="tx1"/>
                </a:solidFill>
              </a:rPr>
              <a:t>Karyotype (high-risk: complex)</a:t>
            </a:r>
          </a:p>
          <a:p>
            <a:pPr marL="631825" lvl="1" indent="-174625"/>
            <a:r>
              <a:rPr lang="en-US" sz="1500">
                <a:solidFill>
                  <a:schemeClr val="tx1"/>
                </a:solidFill>
              </a:rPr>
              <a:t>Mutation testing (high-risk: TP53 mutations)</a:t>
            </a:r>
            <a:endParaRPr lang="en-US" sz="1500"/>
          </a:p>
        </p:txBody>
      </p:sp>
    </p:spTree>
    <p:extLst>
      <p:ext uri="{BB962C8B-B14F-4D97-AF65-F5344CB8AC3E}">
        <p14:creationId xmlns:p14="http://schemas.microsoft.com/office/powerpoint/2010/main" val="3225965118"/>
      </p:ext>
    </p:extLst>
  </p:cSld>
  <p:clrMapOvr>
    <a:masterClrMapping/>
  </p:clrMapOvr>
</p:sld>
</file>

<file path=ppt/theme/theme1.xml><?xml version="1.0" encoding="utf-8"?>
<a:theme xmlns:a="http://schemas.openxmlformats.org/drawingml/2006/main" name="1_2. Faculty Intoduction">
  <a:themeElements>
    <a:clrScheme name="MM-141">
      <a:dk1>
        <a:sysClr val="windowText" lastClr="000000"/>
      </a:dk1>
      <a:lt1>
        <a:sysClr val="window" lastClr="FFFFFF"/>
      </a:lt1>
      <a:dk2>
        <a:srgbClr val="44546A"/>
      </a:dk2>
      <a:lt2>
        <a:srgbClr val="E7E6E6"/>
      </a:lt2>
      <a:accent1>
        <a:srgbClr val="9AD8DD"/>
      </a:accent1>
      <a:accent2>
        <a:srgbClr val="74C9D0"/>
      </a:accent2>
      <a:accent3>
        <a:srgbClr val="DD9F9A"/>
      </a:accent3>
      <a:accent4>
        <a:srgbClr val="B7DD9A"/>
      </a:accent4>
      <a:accent5>
        <a:srgbClr val="9AB7DD"/>
      </a:accent5>
      <a:accent6>
        <a:srgbClr val="7F7F7F"/>
      </a:accent6>
      <a:hlink>
        <a:srgbClr val="8496B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2. Section Title">
  <a:themeElements>
    <a:clrScheme name="MM-141">
      <a:dk1>
        <a:sysClr val="windowText" lastClr="000000"/>
      </a:dk1>
      <a:lt1>
        <a:sysClr val="window" lastClr="FFFFFF"/>
      </a:lt1>
      <a:dk2>
        <a:srgbClr val="44546A"/>
      </a:dk2>
      <a:lt2>
        <a:srgbClr val="E7E6E6"/>
      </a:lt2>
      <a:accent1>
        <a:srgbClr val="9AD8DD"/>
      </a:accent1>
      <a:accent2>
        <a:srgbClr val="74C9D0"/>
      </a:accent2>
      <a:accent3>
        <a:srgbClr val="DD9F9A"/>
      </a:accent3>
      <a:accent4>
        <a:srgbClr val="B7DD9A"/>
      </a:accent4>
      <a:accent5>
        <a:srgbClr val="9AB7DD"/>
      </a:accent5>
      <a:accent6>
        <a:srgbClr val="7F7F7F"/>
      </a:accent6>
      <a:hlink>
        <a:srgbClr val="8496B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3. Primary Slide Format">
  <a:themeElements>
    <a:clrScheme name="MM-141">
      <a:dk1>
        <a:sysClr val="windowText" lastClr="000000"/>
      </a:dk1>
      <a:lt1>
        <a:sysClr val="window" lastClr="FFFFFF"/>
      </a:lt1>
      <a:dk2>
        <a:srgbClr val="44546A"/>
      </a:dk2>
      <a:lt2>
        <a:srgbClr val="E7E6E6"/>
      </a:lt2>
      <a:accent1>
        <a:srgbClr val="9AD8DD"/>
      </a:accent1>
      <a:accent2>
        <a:srgbClr val="74C9D0"/>
      </a:accent2>
      <a:accent3>
        <a:srgbClr val="DD9F9A"/>
      </a:accent3>
      <a:accent4>
        <a:srgbClr val="B7DD9A"/>
      </a:accent4>
      <a:accent5>
        <a:srgbClr val="9AB7DD"/>
      </a:accent5>
      <a:accent6>
        <a:srgbClr val="7F7F7F"/>
      </a:accent6>
      <a:hlink>
        <a:srgbClr val="8496B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3. Primary Slide Format">
  <a:themeElements>
    <a:clrScheme name="MM-141">
      <a:dk1>
        <a:sysClr val="windowText" lastClr="000000"/>
      </a:dk1>
      <a:lt1>
        <a:sysClr val="window" lastClr="FFFFFF"/>
      </a:lt1>
      <a:dk2>
        <a:srgbClr val="44546A"/>
      </a:dk2>
      <a:lt2>
        <a:srgbClr val="E7E6E6"/>
      </a:lt2>
      <a:accent1>
        <a:srgbClr val="9AD8DD"/>
      </a:accent1>
      <a:accent2>
        <a:srgbClr val="74C9D0"/>
      </a:accent2>
      <a:accent3>
        <a:srgbClr val="DD9F9A"/>
      </a:accent3>
      <a:accent4>
        <a:srgbClr val="B7DD9A"/>
      </a:accent4>
      <a:accent5>
        <a:srgbClr val="9AB7DD"/>
      </a:accent5>
      <a:accent6>
        <a:srgbClr val="7F7F7F"/>
      </a:accent6>
      <a:hlink>
        <a:srgbClr val="8496B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 Secondary Slide Format">
  <a:themeElements>
    <a:clrScheme name="MM-141">
      <a:dk1>
        <a:sysClr val="windowText" lastClr="000000"/>
      </a:dk1>
      <a:lt1>
        <a:sysClr val="window" lastClr="FFFFFF"/>
      </a:lt1>
      <a:dk2>
        <a:srgbClr val="44546A"/>
      </a:dk2>
      <a:lt2>
        <a:srgbClr val="E7E6E6"/>
      </a:lt2>
      <a:accent1>
        <a:srgbClr val="9AD8DD"/>
      </a:accent1>
      <a:accent2>
        <a:srgbClr val="74C9D0"/>
      </a:accent2>
      <a:accent3>
        <a:srgbClr val="DD9F9A"/>
      </a:accent3>
      <a:accent4>
        <a:srgbClr val="B7DD9A"/>
      </a:accent4>
      <a:accent5>
        <a:srgbClr val="9AB7DD"/>
      </a:accent5>
      <a:accent6>
        <a:srgbClr val="7F7F7F"/>
      </a:accent6>
      <a:hlink>
        <a:srgbClr val="8496B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4. Secondary Slide Format">
  <a:themeElements>
    <a:clrScheme name="MM-141">
      <a:dk1>
        <a:sysClr val="windowText" lastClr="000000"/>
      </a:dk1>
      <a:lt1>
        <a:sysClr val="window" lastClr="FFFFFF"/>
      </a:lt1>
      <a:dk2>
        <a:srgbClr val="44546A"/>
      </a:dk2>
      <a:lt2>
        <a:srgbClr val="E7E6E6"/>
      </a:lt2>
      <a:accent1>
        <a:srgbClr val="9AD8DD"/>
      </a:accent1>
      <a:accent2>
        <a:srgbClr val="74C9D0"/>
      </a:accent2>
      <a:accent3>
        <a:srgbClr val="DD9F9A"/>
      </a:accent3>
      <a:accent4>
        <a:srgbClr val="B7DD9A"/>
      </a:accent4>
      <a:accent5>
        <a:srgbClr val="9AB7DD"/>
      </a:accent5>
      <a:accent6>
        <a:srgbClr val="7F7F7F"/>
      </a:accent6>
      <a:hlink>
        <a:srgbClr val="8496B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5. Short Question">
  <a:themeElements>
    <a:clrScheme name="MM-141">
      <a:dk1>
        <a:sysClr val="windowText" lastClr="000000"/>
      </a:dk1>
      <a:lt1>
        <a:sysClr val="window" lastClr="FFFFFF"/>
      </a:lt1>
      <a:dk2>
        <a:srgbClr val="44546A"/>
      </a:dk2>
      <a:lt2>
        <a:srgbClr val="E7E6E6"/>
      </a:lt2>
      <a:accent1>
        <a:srgbClr val="9AD8DD"/>
      </a:accent1>
      <a:accent2>
        <a:srgbClr val="74C9D0"/>
      </a:accent2>
      <a:accent3>
        <a:srgbClr val="DD9F9A"/>
      </a:accent3>
      <a:accent4>
        <a:srgbClr val="B7DD9A"/>
      </a:accent4>
      <a:accent5>
        <a:srgbClr val="9AB7DD"/>
      </a:accent5>
      <a:accent6>
        <a:srgbClr val="7F7F7F"/>
      </a:accent6>
      <a:hlink>
        <a:srgbClr val="8496B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6. Long Question">
  <a:themeElements>
    <a:clrScheme name="MM-141">
      <a:dk1>
        <a:sysClr val="windowText" lastClr="000000"/>
      </a:dk1>
      <a:lt1>
        <a:sysClr val="window" lastClr="FFFFFF"/>
      </a:lt1>
      <a:dk2>
        <a:srgbClr val="44546A"/>
      </a:dk2>
      <a:lt2>
        <a:srgbClr val="E7E6E6"/>
      </a:lt2>
      <a:accent1>
        <a:srgbClr val="9AD8DD"/>
      </a:accent1>
      <a:accent2>
        <a:srgbClr val="74C9D0"/>
      </a:accent2>
      <a:accent3>
        <a:srgbClr val="DD9F9A"/>
      </a:accent3>
      <a:accent4>
        <a:srgbClr val="B7DD9A"/>
      </a:accent4>
      <a:accent5>
        <a:srgbClr val="9AB7DD"/>
      </a:accent5>
      <a:accent6>
        <a:srgbClr val="7F7F7F"/>
      </a:accent6>
      <a:hlink>
        <a:srgbClr val="8496B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MM-141">
      <a:dk1>
        <a:sysClr val="windowText" lastClr="000000"/>
      </a:dk1>
      <a:lt1>
        <a:sysClr val="window" lastClr="FFFFFF"/>
      </a:lt1>
      <a:dk2>
        <a:srgbClr val="44546A"/>
      </a:dk2>
      <a:lt2>
        <a:srgbClr val="E7E6E6"/>
      </a:lt2>
      <a:accent1>
        <a:srgbClr val="9AD8DD"/>
      </a:accent1>
      <a:accent2>
        <a:srgbClr val="74C9D0"/>
      </a:accent2>
      <a:accent3>
        <a:srgbClr val="DD9F9A"/>
      </a:accent3>
      <a:accent4>
        <a:srgbClr val="B7DD9A"/>
      </a:accent4>
      <a:accent5>
        <a:srgbClr val="9AB7DD"/>
      </a:accent5>
      <a:accent6>
        <a:srgbClr val="7F7F7F"/>
      </a:accent6>
      <a:hlink>
        <a:srgbClr val="8496B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28B29F64E88E45A20499A33E101A9B" ma:contentTypeVersion="33" ma:contentTypeDescription="Create a new document." ma:contentTypeScope="" ma:versionID="9b1f466ec552728de16814844594a1bd">
  <xsd:schema xmlns:xsd="http://www.w3.org/2001/XMLSchema" xmlns:xs="http://www.w3.org/2001/XMLSchema" xmlns:p="http://schemas.microsoft.com/office/2006/metadata/properties" xmlns:ns1="http://schemas.microsoft.com/sharepoint/v3" xmlns:ns2="6d112406-df4e-4417-85d7-a842cf8c97d6" xmlns:ns3="5beda5a1-d995-4f75-94bd-2af6e97b6b84" targetNamespace="http://schemas.microsoft.com/office/2006/metadata/properties" ma:root="true" ma:fieldsID="1ae08549a51c3d1c4cdb9ac936421878" ns1:_="" ns2:_="" ns3:_="">
    <xsd:import namespace="http://schemas.microsoft.com/sharepoint/v3"/>
    <xsd:import namespace="6d112406-df4e-4417-85d7-a842cf8c97d6"/>
    <xsd:import namespace="5beda5a1-d995-4f75-94bd-2af6e97b6b84"/>
    <xsd:element name="properties">
      <xsd:complexType>
        <xsd:sequence>
          <xsd:element name="documentManagement">
            <xsd:complexType>
              <xsd:all>
                <xsd:element ref="ns2:Test"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InvoiceStatus" minOccurs="0"/>
                <xsd:element ref="ns2:MediaServiceLocation"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112406-df4e-4417-85d7-a842cf8c97d6" elementFormDefault="qualified">
    <xsd:import namespace="http://schemas.microsoft.com/office/2006/documentManagement/types"/>
    <xsd:import namespace="http://schemas.microsoft.com/office/infopath/2007/PartnerControls"/>
    <xsd:element name="Test" ma:index="2" nillable="true" ma:displayName="Test" ma:internalName="Test"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hidden="true"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hidden="true" ma:internalName="MediaServiceOCR" ma:readOnly="true">
      <xsd:simpleType>
        <xsd:restriction base="dms:Note"/>
      </xsd:simpleType>
    </xsd:element>
    <xsd:element name="InvoiceStatus" ma:index="21" nillable="true" ma:displayName="Invoice Status" ma:format="Dropdown" ma:internalName="InvoiceStatus">
      <xsd:simpleType>
        <xsd:union memberTypes="dms:Text">
          <xsd:simpleType>
            <xsd:restriction base="dms:Choice">
              <xsd:enumeration value="Finance Approved"/>
              <xsd:enumeration value="Paid AMEX"/>
              <xsd:enumeration value="Paid Check"/>
            </xsd:restriction>
          </xsd:simpleType>
        </xsd:un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36b3256-ab1d-4459-94ff-4b67be3389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eda5a1-d995-4f75-94bd-2af6e97b6b84"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5" nillable="true" ma:displayName="Taxonomy Catch All Column" ma:hidden="true" ma:list="{f5e36b40-faba-4325-9939-0db834be33a9}" ma:internalName="TaxCatchAll" ma:showField="CatchAllData" ma:web="5beda5a1-d995-4f75-94bd-2af6e97b6b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d112406-df4e-4417-85d7-a842cf8c97d6">
      <Terms xmlns="http://schemas.microsoft.com/office/infopath/2007/PartnerControls"/>
    </lcf76f155ced4ddcb4097134ff3c332f>
    <TaxCatchAll xmlns="5beda5a1-d995-4f75-94bd-2af6e97b6b84" xsi:nil="true"/>
    <SharedWithUsers xmlns="5beda5a1-d995-4f75-94bd-2af6e97b6b84">
      <UserInfo>
        <DisplayName>Maddie Gomes</DisplayName>
        <AccountId>136</AccountId>
        <AccountType/>
      </UserInfo>
      <UserInfo>
        <DisplayName>Ashley Lilly</DisplayName>
        <AccountId>119</AccountId>
        <AccountType/>
      </UserInfo>
    </SharedWithUsers>
    <_ip_UnifiedCompliancePolicyUIAction xmlns="http://schemas.microsoft.com/sharepoint/v3" xsi:nil="true"/>
    <Test xmlns="6d112406-df4e-4417-85d7-a842cf8c97d6" xsi:nil="true"/>
    <_ip_UnifiedCompliancePolicyProperties xmlns="http://schemas.microsoft.com/sharepoint/v3" xsi:nil="true"/>
    <InvoiceStatus xmlns="6d112406-df4e-4417-85d7-a842cf8c97d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B7236F-20A0-4E64-89DF-DA945A2576F0}">
  <ds:schemaRefs>
    <ds:schemaRef ds:uri="5beda5a1-d995-4f75-94bd-2af6e97b6b84"/>
    <ds:schemaRef ds:uri="6d112406-df4e-4417-85d7-a842cf8c97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508166-585A-485A-9263-94A45D2CD01A}">
  <ds:schemaRefs>
    <ds:schemaRef ds:uri="5beda5a1-d995-4f75-94bd-2af6e97b6b84"/>
    <ds:schemaRef ds:uri="6d112406-df4e-4417-85d7-a842cf8c97d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6E5612D-0DD5-453E-918A-6E9516270F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TotalTime>
  <Words>9971</Words>
  <Application>Microsoft Office PowerPoint</Application>
  <PresentationFormat>On-screen Show (16:9)</PresentationFormat>
  <Paragraphs>2441</Paragraphs>
  <Slides>64</Slides>
  <Notes>37</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64</vt:i4>
      </vt:variant>
    </vt:vector>
  </HeadingPairs>
  <TitlesOfParts>
    <vt:vector size="86" baseType="lpstr">
      <vt:lpstr>acumin-pro</vt:lpstr>
      <vt:lpstr>Arial</vt:lpstr>
      <vt:lpstr>Arial Black</vt:lpstr>
      <vt:lpstr>Arial Narrow</vt:lpstr>
      <vt:lpstr>ArialMT</vt:lpstr>
      <vt:lpstr>Calibri</vt:lpstr>
      <vt:lpstr>Geneva</vt:lpstr>
      <vt:lpstr>Helvetica</vt:lpstr>
      <vt:lpstr>HelveticaNeue</vt:lpstr>
      <vt:lpstr>HelveticaNeue-Italic</vt:lpstr>
      <vt:lpstr>Open Sans Light</vt:lpstr>
      <vt:lpstr>system-ui</vt:lpstr>
      <vt:lpstr>Times New Roman</vt:lpstr>
      <vt:lpstr>1_2. Faculty Intoduction</vt:lpstr>
      <vt:lpstr>1_2. Section Title</vt:lpstr>
      <vt:lpstr>1_3. Primary Slide Format</vt:lpstr>
      <vt:lpstr>2_3. Primary Slide Format</vt:lpstr>
      <vt:lpstr>4. Secondary Slide Format</vt:lpstr>
      <vt:lpstr>1_4. Secondary Slide Format</vt:lpstr>
      <vt:lpstr>1_5. Short Question</vt:lpstr>
      <vt:lpstr>1_6. Long Question</vt:lpstr>
      <vt:lpstr>Custom Design</vt:lpstr>
      <vt:lpstr>Oral Oncolytics in  CLL Treatment</vt:lpstr>
      <vt:lpstr>In support of improving patient care,    Creative Educational Concepts, LLC, is jointly accredited by the Accreditation Council for Continuing Medical Education (ACCME), the Accreditation Council for Pharmacy Education (ACPE), and the American Nurses Credentialing Center (ANCC), to provide continuing education for the health care team.</vt:lpstr>
      <vt:lpstr>Claim Credit</vt:lpstr>
      <vt:lpstr>Amy Goodrich, RN, BSN, MSN, CRNP-AC</vt:lpstr>
      <vt:lpstr>Disclosures</vt:lpstr>
      <vt:lpstr>Learning Objectives </vt:lpstr>
      <vt:lpstr>Clinical Trial and Real-world Evidence Supporting the Use of Targeted Therapies in CLL</vt:lpstr>
      <vt:lpstr>Etiology, Pathophysiology, and Risk Factors</vt:lpstr>
      <vt:lpstr>Chronic Lymphocytic Leukemia/Small Lymphocytic Lymphoma</vt:lpstr>
      <vt:lpstr>A Diverse Array of Novel Agents are  Highly Active in CLL</vt:lpstr>
      <vt:lpstr>Clinical Presentation</vt:lpstr>
      <vt:lpstr>Recommended Testing</vt:lpstr>
      <vt:lpstr>Risk Stratification and Prognosis</vt:lpstr>
      <vt:lpstr>Real-world Data: Testing for Prognostic Factors</vt:lpstr>
      <vt:lpstr>Indications for Treatment</vt:lpstr>
      <vt:lpstr>1L Therapy for CLL/SLL –  NCCN Guidelines</vt:lpstr>
      <vt:lpstr>CIT for 1L Therapy for CLL/SLL </vt:lpstr>
      <vt:lpstr>Current NCCN Guidelines for CLL/SLL: Second- or Third-line Therapy</vt:lpstr>
      <vt:lpstr>Long-term Evidence Supporting  Continuous BTKi Therapy – RESONATE-2</vt:lpstr>
      <vt:lpstr>Long-term Evidence Supporting  Continuous BTKi Therapy – ELEVATE-TN </vt:lpstr>
      <vt:lpstr>Long-term Evidence Supporting  Continuous BTKi Therapy – SEQUOIA</vt:lpstr>
      <vt:lpstr>CLL14 Trial Design</vt:lpstr>
      <vt:lpstr>CLL14: PFS by TP53 Status</vt:lpstr>
      <vt:lpstr>Efficacy of Fixed-duration Regimens: Undetectable MRD</vt:lpstr>
      <vt:lpstr>Goals of Continuous- vs.  Fixed-duration Therapy in CLL/SLL</vt:lpstr>
      <vt:lpstr>Front-Line BTKi vs. Ven + Obi:  Factors to Consider</vt:lpstr>
      <vt:lpstr>BTKi Resistance</vt:lpstr>
      <vt:lpstr>Covalent vs. Noncovalent BTKis</vt:lpstr>
      <vt:lpstr>Pirtobrutinib in Covalent BTK-Inhibitor Pre-Treated R/R CLL/SLL and  MCL Phase 1/2 BRUIN Study: Design, Eligibility, and Enrollment</vt:lpstr>
      <vt:lpstr>BRUIN:  PFS in High-Risk CLL Subgroups</vt:lpstr>
      <vt:lpstr>BRUIN Phase I/II Trial: Efficacy of Pirtobrutinib in R/R CLL/SLL</vt:lpstr>
      <vt:lpstr>Venetoclax after BTK Inhibitor</vt:lpstr>
      <vt:lpstr>Differentiating Common  and Serious Adverse  Effects with CLL  Treatments</vt:lpstr>
      <vt:lpstr>Resource</vt:lpstr>
      <vt:lpstr>What Are the Implications of Covalent and  Noncovalent BTKi Selectivity for Off-Target Effects</vt:lpstr>
      <vt:lpstr>Overview of BTK Inhibitor Toxicities in CLL</vt:lpstr>
      <vt:lpstr>Common Adverse Events (AEs)  of BTK Inhibitors in CLL (≥ 25%)</vt:lpstr>
      <vt:lpstr>Serious AEs of BTK Inhibitors</vt:lpstr>
      <vt:lpstr>Management of BTKi AEs Summary Table</vt:lpstr>
      <vt:lpstr>Management of BTKi AEs Summary Table (cont.)</vt:lpstr>
      <vt:lpstr>ELEVATE-RR (Acalabrutinib vs. Ibrutinib): PFS and OS</vt:lpstr>
      <vt:lpstr>ELEVATE-RR:  Cardiac AEs of Interest</vt:lpstr>
      <vt:lpstr>ALPINE: Improved ORR and PFS With  Zanubrutinib vs. Ibrutinib in R/R CLL/SLL</vt:lpstr>
      <vt:lpstr>ALPINE: Safety Analysis Showed Lower Rates of AF/Flutter With Zanubrutinib</vt:lpstr>
      <vt:lpstr>Sequential Use of Acalabrutinib in Patients with  Ibrutinib Intolerance Is an Effective and Safe Option</vt:lpstr>
      <vt:lpstr>Zanubrutinib: BTK Inhibitor Intolerance</vt:lpstr>
      <vt:lpstr>Important Drug Interactions with BTK Inhibitors</vt:lpstr>
      <vt:lpstr>BTKi Therapy Sequencing</vt:lpstr>
      <vt:lpstr>Differentiating Factors BTK Inhibitors (BTKi)</vt:lpstr>
      <vt:lpstr>Using Venetoclax in CLL</vt:lpstr>
      <vt:lpstr>Common AEs with Venetoclax in CLL (≥ 20%)</vt:lpstr>
      <vt:lpstr>Serious AEs with Venetoclax in CLL</vt:lpstr>
      <vt:lpstr>Tumor Lysis Risk Factors</vt:lpstr>
      <vt:lpstr>Key Questions to Ask When Considering  Fixed-duration Regimens</vt:lpstr>
      <vt:lpstr>Patient-tethered  Treatment Approaches</vt:lpstr>
      <vt:lpstr>Key Components of Patient Counseling</vt:lpstr>
      <vt:lpstr>Shared Decision-making Tools</vt:lpstr>
      <vt:lpstr>Keys for Discussing CLL Treatment Options  with Your Patients (cont.)</vt:lpstr>
      <vt:lpstr>Optimizing Care for Patients on  Oral Therapies</vt:lpstr>
      <vt:lpstr>Key Takeaways</vt:lpstr>
      <vt:lpstr>PowerPoint Presentation</vt:lpstr>
      <vt:lpstr>Resource</vt:lpstr>
      <vt:lpstr>Claim Credit</vt:lpstr>
      <vt:lpstr>Oral Oncolytics in  CLL Treatment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dc:creator>
  <cp:lastModifiedBy>Jessica Hall</cp:lastModifiedBy>
  <cp:revision>3</cp:revision>
  <cp:lastPrinted>2024-05-10T15:58:53Z</cp:lastPrinted>
  <dcterms:created xsi:type="dcterms:W3CDTF">2015-04-01T20:45:56Z</dcterms:created>
  <dcterms:modified xsi:type="dcterms:W3CDTF">2024-09-26T20:20:54Z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0x010100F628B29F64E88E45A20499A33E101A9B</vt:lpwstr>
  </property>
  <property fmtid="{D5CDD505-2E9C-101B-9397-08002B2CF9AE}" pid="3" name="MediaServiceImageTags">
    <vt:lpwstr/>
  </property>
</Properties>
</file>