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71" r:id="rId5"/>
    <p:sldId id="258" r:id="rId6"/>
    <p:sldId id="260" r:id="rId7"/>
    <p:sldId id="261" r:id="rId8"/>
    <p:sldId id="263" r:id="rId9"/>
    <p:sldId id="264" r:id="rId10"/>
    <p:sldId id="265" r:id="rId11"/>
    <p:sldId id="266" r:id="rId12"/>
    <p:sldId id="267" r:id="rId13"/>
    <p:sldId id="268" r:id="rId14"/>
    <p:sldId id="269" r:id="rId15"/>
    <p:sldId id="272" r:id="rId16"/>
    <p:sldId id="273" r:id="rId17"/>
    <p:sldId id="274"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28BB98-8304-4427-BC84-E7F353AAE4E2}"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281406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8BB98-8304-4427-BC84-E7F353AAE4E2}"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130552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8BB98-8304-4427-BC84-E7F353AAE4E2}"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8804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28BB98-8304-4427-BC84-E7F353AAE4E2}"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86122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8BB98-8304-4427-BC84-E7F353AAE4E2}"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251119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28BB98-8304-4427-BC84-E7F353AAE4E2}"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46186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28BB98-8304-4427-BC84-E7F353AAE4E2}"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277802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28BB98-8304-4427-BC84-E7F353AAE4E2}"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56258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8BB98-8304-4427-BC84-E7F353AAE4E2}"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35166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8BB98-8304-4427-BC84-E7F353AAE4E2}"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415803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28BB98-8304-4427-BC84-E7F353AAE4E2}"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A6720-3BC0-4B85-BB11-C6EFBF603EEA}" type="slidenum">
              <a:rPr lang="en-GB" smtClean="0"/>
              <a:t>‹#›</a:t>
            </a:fld>
            <a:endParaRPr lang="en-GB"/>
          </a:p>
        </p:txBody>
      </p:sp>
    </p:spTree>
    <p:extLst>
      <p:ext uri="{BB962C8B-B14F-4D97-AF65-F5344CB8AC3E}">
        <p14:creationId xmlns:p14="http://schemas.microsoft.com/office/powerpoint/2010/main" val="145181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BB98-8304-4427-BC84-E7F353AAE4E2}"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A6720-3BC0-4B85-BB11-C6EFBF603EEA}" type="slidenum">
              <a:rPr lang="en-GB" smtClean="0"/>
              <a:t>‹#›</a:t>
            </a:fld>
            <a:endParaRPr lang="en-GB"/>
          </a:p>
        </p:txBody>
      </p:sp>
    </p:spTree>
    <p:extLst>
      <p:ext uri="{BB962C8B-B14F-4D97-AF65-F5344CB8AC3E}">
        <p14:creationId xmlns:p14="http://schemas.microsoft.com/office/powerpoint/2010/main" val="400322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bitesize/clips/zkpmhy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clips/zkpmhy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Tuesday 5</a:t>
            </a:r>
            <a:r>
              <a:rPr lang="en-GB" b="1" u="sng" baseline="30000" dirty="0" smtClean="0"/>
              <a:t>th</a:t>
            </a:r>
            <a:r>
              <a:rPr lang="en-GB" b="1" u="sng" dirty="0" smtClean="0"/>
              <a:t> January 2021</a:t>
            </a:r>
            <a:endParaRPr lang="en-GB" b="1" u="sng"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083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Thursday 7</a:t>
            </a:r>
            <a:r>
              <a:rPr lang="en-GB" b="1" u="sng" baseline="30000" dirty="0" smtClean="0"/>
              <a:t>th</a:t>
            </a:r>
            <a:r>
              <a:rPr lang="en-GB" b="1" u="sng" dirty="0" smtClean="0"/>
              <a:t> January 2021</a:t>
            </a:r>
            <a:endParaRPr lang="en-GB" b="1" u="sng" dirty="0"/>
          </a:p>
        </p:txBody>
      </p:sp>
    </p:spTree>
    <p:extLst>
      <p:ext uri="{BB962C8B-B14F-4D97-AF65-F5344CB8AC3E}">
        <p14:creationId xmlns:p14="http://schemas.microsoft.com/office/powerpoint/2010/main" val="22248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6" y="0"/>
            <a:ext cx="10515600" cy="1325563"/>
          </a:xfrm>
        </p:spPr>
        <p:txBody>
          <a:bodyPr/>
          <a:lstStyle/>
          <a:p>
            <a:r>
              <a:rPr lang="en-GB" b="1" u="sng" dirty="0" smtClean="0"/>
              <a:t>Reflection</a:t>
            </a:r>
            <a:endParaRPr lang="en-GB" b="1" u="sng" dirty="0"/>
          </a:p>
        </p:txBody>
      </p:sp>
      <p:sp>
        <p:nvSpPr>
          <p:cNvPr id="3" name="Content Placeholder 2"/>
          <p:cNvSpPr>
            <a:spLocks noGrp="1"/>
          </p:cNvSpPr>
          <p:nvPr>
            <p:ph idx="1"/>
          </p:nvPr>
        </p:nvSpPr>
        <p:spPr>
          <a:xfrm>
            <a:off x="0" y="1291430"/>
            <a:ext cx="11998036" cy="4974615"/>
          </a:xfrm>
        </p:spPr>
        <p:txBody>
          <a:bodyPr>
            <a:normAutofit/>
          </a:bodyPr>
          <a:lstStyle/>
          <a:p>
            <a:pPr marL="0" indent="0">
              <a:buNone/>
            </a:pPr>
            <a:r>
              <a:rPr lang="en-GB" sz="3200" dirty="0" smtClean="0">
                <a:solidFill>
                  <a:schemeClr val="accent1"/>
                </a:solidFill>
                <a:latin typeface="Comic Sans MS" panose="030F0702030302020204" pitchFamily="66" charset="0"/>
              </a:rPr>
              <a:t>How did you get on with your poems yesterday?</a:t>
            </a:r>
          </a:p>
          <a:p>
            <a:pPr marL="0" indent="0">
              <a:buNone/>
            </a:pPr>
            <a:r>
              <a:rPr lang="en-GB" sz="3200" dirty="0" smtClean="0">
                <a:solidFill>
                  <a:schemeClr val="accent1"/>
                </a:solidFill>
                <a:latin typeface="Comic Sans MS" panose="030F0702030302020204" pitchFamily="66" charset="0"/>
              </a:rPr>
              <a:t>Did you get a chance to edit them?</a:t>
            </a:r>
          </a:p>
          <a:p>
            <a:pPr marL="0" indent="0">
              <a:buNone/>
            </a:pPr>
            <a:endParaRPr lang="en-GB" sz="3200" dirty="0" smtClean="0">
              <a:solidFill>
                <a:schemeClr val="accent1"/>
              </a:solidFill>
              <a:latin typeface="Comic Sans MS" panose="030F0702030302020204" pitchFamily="66" charset="0"/>
            </a:endParaRPr>
          </a:p>
          <a:p>
            <a:pPr marL="0" indent="0">
              <a:buNone/>
            </a:pPr>
            <a:r>
              <a:rPr lang="en-GB" sz="3200" dirty="0" smtClean="0">
                <a:latin typeface="Comic Sans MS" panose="030F0702030302020204" pitchFamily="66" charset="0"/>
              </a:rPr>
              <a:t>Read through them again today, with a fresh mind to see if </a:t>
            </a:r>
          </a:p>
          <a:p>
            <a:pPr marL="0" indent="0">
              <a:buNone/>
            </a:pPr>
            <a:r>
              <a:rPr lang="en-GB" sz="3200" dirty="0" smtClean="0">
                <a:latin typeface="Comic Sans MS" panose="030F0702030302020204" pitchFamily="66" charset="0"/>
              </a:rPr>
              <a:t>there is anything you would change</a:t>
            </a:r>
          </a:p>
          <a:p>
            <a:pPr marL="0" indent="0">
              <a:buNone/>
            </a:pPr>
            <a:r>
              <a:rPr lang="en-GB" sz="3200" dirty="0" smtClean="0">
                <a:latin typeface="Comic Sans MS" panose="030F0702030302020204" pitchFamily="66" charset="0"/>
              </a:rPr>
              <a:t>or perhaps add to your poems. Have fun</a:t>
            </a:r>
          </a:p>
          <a:p>
            <a:pPr marL="0" indent="0">
              <a:buNone/>
            </a:pPr>
            <a:r>
              <a:rPr lang="en-GB" sz="3200" dirty="0" smtClean="0">
                <a:latin typeface="Comic Sans MS" panose="030F0702030302020204" pitchFamily="66" charset="0"/>
              </a:rPr>
              <a:t>adding to your ideas and let your</a:t>
            </a:r>
          </a:p>
          <a:p>
            <a:pPr marL="0" indent="0">
              <a:buNone/>
            </a:pPr>
            <a:r>
              <a:rPr lang="en-GB" sz="3200" dirty="0" smtClean="0">
                <a:latin typeface="Comic Sans MS" panose="030F0702030302020204" pitchFamily="66" charset="0"/>
              </a:rPr>
              <a:t>imagination run wild!</a:t>
            </a:r>
            <a:endParaRPr lang="en-GB" sz="3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590559" y="3467100"/>
            <a:ext cx="4381500" cy="3390900"/>
          </a:xfrm>
          <a:prstGeom prst="rect">
            <a:avLst/>
          </a:prstGeom>
        </p:spPr>
      </p:pic>
    </p:spTree>
    <p:extLst>
      <p:ext uri="{BB962C8B-B14F-4D97-AF65-F5344CB8AC3E}">
        <p14:creationId xmlns:p14="http://schemas.microsoft.com/office/powerpoint/2010/main" val="375711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8085221" cy="6747597"/>
          </a:xfrm>
          <a:prstGeom prst="rect">
            <a:avLst/>
          </a:prstGeom>
        </p:spPr>
      </p:pic>
      <p:pic>
        <p:nvPicPr>
          <p:cNvPr id="5" name="Content Placeholder 4"/>
          <p:cNvPicPr>
            <a:picLocks noGrp="1" noChangeAspect="1"/>
          </p:cNvPicPr>
          <p:nvPr>
            <p:ph idx="1"/>
          </p:nvPr>
        </p:nvPicPr>
        <p:blipFill>
          <a:blip r:embed="rId3"/>
          <a:stretch>
            <a:fillRect/>
          </a:stretch>
        </p:blipFill>
        <p:spPr>
          <a:xfrm>
            <a:off x="7815714" y="1795931"/>
            <a:ext cx="4081111" cy="4574048"/>
          </a:xfrm>
          <a:prstGeom prst="rect">
            <a:avLst/>
          </a:prstGeom>
        </p:spPr>
      </p:pic>
      <p:sp>
        <p:nvSpPr>
          <p:cNvPr id="6" name="TextBox 5"/>
          <p:cNvSpPr txBox="1"/>
          <p:nvPr/>
        </p:nvSpPr>
        <p:spPr>
          <a:xfrm>
            <a:off x="7955280" y="0"/>
            <a:ext cx="4071486" cy="1200329"/>
          </a:xfrm>
          <a:prstGeom prst="rect">
            <a:avLst/>
          </a:prstGeom>
          <a:noFill/>
        </p:spPr>
        <p:txBody>
          <a:bodyPr wrap="square" rtlCol="0">
            <a:spAutoFit/>
          </a:bodyPr>
          <a:lstStyle/>
          <a:p>
            <a:r>
              <a:rPr lang="en-GB" sz="2400" b="1" dirty="0" smtClean="0">
                <a:solidFill>
                  <a:srgbClr val="FF0000"/>
                </a:solidFill>
                <a:latin typeface="Algerian" panose="04020705040A02060702" pitchFamily="82" charset="0"/>
              </a:rPr>
              <a:t>Have a read of this poem by a teacher and some Year 6 children.</a:t>
            </a:r>
            <a:endParaRPr lang="en-GB" sz="24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81549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307"/>
            <a:ext cx="12192000" cy="1325563"/>
          </a:xfrm>
        </p:spPr>
        <p:txBody>
          <a:bodyPr>
            <a:normAutofit fontScale="90000"/>
          </a:bodyPr>
          <a:lstStyle/>
          <a:p>
            <a:r>
              <a:rPr lang="en-GB" dirty="0" smtClean="0">
                <a:solidFill>
                  <a:srgbClr val="0070C0"/>
                </a:solidFill>
              </a:rPr>
              <a:t>Rewrite what you have written and change some of the words so that it says exactly what you want it to say. You may want to look at the writing challenge below and add in some of these ideas. </a:t>
            </a:r>
            <a:endParaRPr lang="en-GB" dirty="0">
              <a:solidFill>
                <a:srgbClr val="0070C0"/>
              </a:solidFill>
            </a:endParaRPr>
          </a:p>
        </p:txBody>
      </p:sp>
      <p:pic>
        <p:nvPicPr>
          <p:cNvPr id="5" name="Picture 4"/>
          <p:cNvPicPr>
            <a:picLocks noChangeAspect="1"/>
          </p:cNvPicPr>
          <p:nvPr/>
        </p:nvPicPr>
        <p:blipFill>
          <a:blip r:embed="rId2"/>
          <a:stretch>
            <a:fillRect/>
          </a:stretch>
        </p:blipFill>
        <p:spPr>
          <a:xfrm>
            <a:off x="1459345" y="2493818"/>
            <a:ext cx="9310255" cy="4151889"/>
          </a:xfrm>
          <a:prstGeom prst="rect">
            <a:avLst/>
          </a:prstGeom>
        </p:spPr>
      </p:pic>
    </p:spTree>
    <p:extLst>
      <p:ext uri="{BB962C8B-B14F-4D97-AF65-F5344CB8AC3E}">
        <p14:creationId xmlns:p14="http://schemas.microsoft.com/office/powerpoint/2010/main" val="366583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Friday 8</a:t>
            </a:r>
            <a:r>
              <a:rPr lang="en-GB" b="1" u="sng" baseline="30000" dirty="0" smtClean="0"/>
              <a:t>th</a:t>
            </a:r>
            <a:r>
              <a:rPr lang="en-GB" b="1" u="sng" dirty="0" smtClean="0"/>
              <a:t> January 2021</a:t>
            </a:r>
            <a:endParaRPr lang="en-GB" b="1" u="sng"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2540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1" y="-10319"/>
            <a:ext cx="8534400" cy="2384064"/>
          </a:xfrm>
          <a:prstGeom prst="rect">
            <a:avLst/>
          </a:prstGeom>
        </p:spPr>
      </p:pic>
      <p:pic>
        <p:nvPicPr>
          <p:cNvPr id="5" name="Content Placeholder 4"/>
          <p:cNvPicPr>
            <a:picLocks noGrp="1" noChangeAspect="1"/>
          </p:cNvPicPr>
          <p:nvPr>
            <p:ph idx="1"/>
          </p:nvPr>
        </p:nvPicPr>
        <p:blipFill>
          <a:blip r:embed="rId3"/>
          <a:stretch>
            <a:fillRect/>
          </a:stretch>
        </p:blipFill>
        <p:spPr>
          <a:xfrm>
            <a:off x="5097128" y="-10319"/>
            <a:ext cx="6874545" cy="7071087"/>
          </a:xfrm>
          <a:prstGeom prst="rect">
            <a:avLst/>
          </a:prstGeom>
        </p:spPr>
      </p:pic>
      <p:pic>
        <p:nvPicPr>
          <p:cNvPr id="6" name="Picture 5"/>
          <p:cNvPicPr>
            <a:picLocks noChangeAspect="1"/>
          </p:cNvPicPr>
          <p:nvPr/>
        </p:nvPicPr>
        <p:blipFill>
          <a:blip r:embed="rId4"/>
          <a:stretch>
            <a:fillRect/>
          </a:stretch>
        </p:blipFill>
        <p:spPr>
          <a:xfrm>
            <a:off x="0" y="5959259"/>
            <a:ext cx="9620250" cy="962025"/>
          </a:xfrm>
          <a:prstGeom prst="rect">
            <a:avLst/>
          </a:prstGeom>
        </p:spPr>
      </p:pic>
    </p:spTree>
    <p:extLst>
      <p:ext uri="{BB962C8B-B14F-4D97-AF65-F5344CB8AC3E}">
        <p14:creationId xmlns:p14="http://schemas.microsoft.com/office/powerpoint/2010/main" val="37995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891" y="249382"/>
            <a:ext cx="11139054" cy="5627543"/>
          </a:xfrm>
          <a:prstGeom prst="rect">
            <a:avLst/>
          </a:prstGeom>
        </p:spPr>
      </p:pic>
    </p:spTree>
    <p:extLst>
      <p:ext uri="{BB962C8B-B14F-4D97-AF65-F5344CB8AC3E}">
        <p14:creationId xmlns:p14="http://schemas.microsoft.com/office/powerpoint/2010/main" val="1681348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634" y="4752397"/>
            <a:ext cx="4040622" cy="1325563"/>
          </a:xfrm>
        </p:spPr>
        <p:txBody>
          <a:bodyPr>
            <a:normAutofit fontScale="90000"/>
          </a:bodyPr>
          <a:lstStyle/>
          <a:p>
            <a:r>
              <a:rPr lang="en-GB" b="1" u="sng" dirty="0" smtClean="0">
                <a:solidFill>
                  <a:srgbClr val="7030A0"/>
                </a:solidFill>
              </a:rPr>
              <a:t>Extension</a:t>
            </a:r>
            <a:r>
              <a:rPr lang="en-GB" dirty="0" smtClean="0">
                <a:solidFill>
                  <a:srgbClr val="7030A0"/>
                </a:solidFill>
              </a:rPr>
              <a:t/>
            </a:r>
            <a:br>
              <a:rPr lang="en-GB" dirty="0" smtClean="0">
                <a:solidFill>
                  <a:srgbClr val="7030A0"/>
                </a:solidFill>
              </a:rPr>
            </a:br>
            <a:r>
              <a:rPr lang="en-GB" dirty="0" smtClean="0">
                <a:solidFill>
                  <a:srgbClr val="7030A0"/>
                </a:solidFill>
              </a:rPr>
              <a:t>Using IPADS, search for the meanings on the internet.</a:t>
            </a:r>
            <a:endParaRPr lang="en-GB" dirty="0">
              <a:solidFill>
                <a:srgbClr val="7030A0"/>
              </a:solidFill>
            </a:endParaRPr>
          </a:p>
        </p:txBody>
      </p:sp>
      <p:pic>
        <p:nvPicPr>
          <p:cNvPr id="4" name="Picture 3"/>
          <p:cNvPicPr>
            <a:picLocks noChangeAspect="1"/>
          </p:cNvPicPr>
          <p:nvPr/>
        </p:nvPicPr>
        <p:blipFill>
          <a:blip r:embed="rId2"/>
          <a:stretch>
            <a:fillRect/>
          </a:stretch>
        </p:blipFill>
        <p:spPr>
          <a:xfrm>
            <a:off x="-83128" y="101600"/>
            <a:ext cx="8781761" cy="6756400"/>
          </a:xfrm>
          <a:prstGeom prst="rect">
            <a:avLst/>
          </a:prstGeom>
        </p:spPr>
      </p:pic>
    </p:spTree>
    <p:extLst>
      <p:ext uri="{BB962C8B-B14F-4D97-AF65-F5344CB8AC3E}">
        <p14:creationId xmlns:p14="http://schemas.microsoft.com/office/powerpoint/2010/main" val="327517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818774" y="3244334"/>
            <a:ext cx="4554452" cy="369332"/>
          </a:xfrm>
          <a:prstGeom prst="rect">
            <a:avLst/>
          </a:prstGeom>
        </p:spPr>
        <p:txBody>
          <a:bodyPr wrap="none">
            <a:spAutoFit/>
          </a:bodyPr>
          <a:lstStyle/>
          <a:p>
            <a:r>
              <a:rPr lang="en-GB" dirty="0" smtClean="0">
                <a:hlinkClick r:id="rId2"/>
              </a:rPr>
              <a:t>https://www.bbc.co.uk/bitesize/clips/zkpmhyc</a:t>
            </a:r>
            <a:endParaRPr lang="en-GB" dirty="0"/>
          </a:p>
        </p:txBody>
      </p:sp>
    </p:spTree>
    <p:extLst>
      <p:ext uri="{BB962C8B-B14F-4D97-AF65-F5344CB8AC3E}">
        <p14:creationId xmlns:p14="http://schemas.microsoft.com/office/powerpoint/2010/main" val="9206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3855" y="5202238"/>
            <a:ext cx="9144000" cy="1655762"/>
          </a:xfrm>
        </p:spPr>
        <p:txBody>
          <a:bodyPr/>
          <a:lstStyle/>
          <a:p>
            <a:endParaRPr lang="en-GB" dirty="0"/>
          </a:p>
        </p:txBody>
      </p:sp>
      <p:pic>
        <p:nvPicPr>
          <p:cNvPr id="4" name="Picture 3"/>
          <p:cNvPicPr>
            <a:picLocks noChangeAspect="1"/>
          </p:cNvPicPr>
          <p:nvPr/>
        </p:nvPicPr>
        <p:blipFill>
          <a:blip r:embed="rId2"/>
          <a:stretch>
            <a:fillRect/>
          </a:stretch>
        </p:blipFill>
        <p:spPr>
          <a:xfrm>
            <a:off x="2126817" y="-618836"/>
            <a:ext cx="7458075" cy="5549828"/>
          </a:xfrm>
          <a:prstGeom prst="rect">
            <a:avLst/>
          </a:prstGeom>
        </p:spPr>
      </p:pic>
      <p:pic>
        <p:nvPicPr>
          <p:cNvPr id="5" name="Picture 4"/>
          <p:cNvPicPr>
            <a:picLocks noChangeAspect="1"/>
          </p:cNvPicPr>
          <p:nvPr/>
        </p:nvPicPr>
        <p:blipFill>
          <a:blip r:embed="rId3"/>
          <a:stretch>
            <a:fillRect/>
          </a:stretch>
        </p:blipFill>
        <p:spPr>
          <a:xfrm>
            <a:off x="258618" y="4858326"/>
            <a:ext cx="11748655" cy="1868343"/>
          </a:xfrm>
          <a:prstGeom prst="rect">
            <a:avLst/>
          </a:prstGeom>
        </p:spPr>
      </p:pic>
    </p:spTree>
    <p:extLst>
      <p:ext uri="{BB962C8B-B14F-4D97-AF65-F5344CB8AC3E}">
        <p14:creationId xmlns:p14="http://schemas.microsoft.com/office/powerpoint/2010/main" val="327377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199" y="1825625"/>
            <a:ext cx="10781145" cy="4351338"/>
          </a:xfrm>
        </p:spPr>
        <p:txBody>
          <a:bodyPr/>
          <a:lstStyle/>
          <a:p>
            <a:endParaRPr lang="en-GB"/>
          </a:p>
        </p:txBody>
      </p:sp>
      <p:pic>
        <p:nvPicPr>
          <p:cNvPr id="4" name="Picture 3"/>
          <p:cNvPicPr>
            <a:picLocks noChangeAspect="1"/>
          </p:cNvPicPr>
          <p:nvPr/>
        </p:nvPicPr>
        <p:blipFill>
          <a:blip r:embed="rId2"/>
          <a:stretch>
            <a:fillRect/>
          </a:stretch>
        </p:blipFill>
        <p:spPr>
          <a:xfrm>
            <a:off x="424873" y="238125"/>
            <a:ext cx="11194471" cy="6381750"/>
          </a:xfrm>
          <a:prstGeom prst="rect">
            <a:avLst/>
          </a:prstGeom>
        </p:spPr>
      </p:pic>
      <p:sp>
        <p:nvSpPr>
          <p:cNvPr id="5" name="TextBox 4"/>
          <p:cNvSpPr txBox="1"/>
          <p:nvPr/>
        </p:nvSpPr>
        <p:spPr>
          <a:xfrm>
            <a:off x="554182" y="5181601"/>
            <a:ext cx="10935852" cy="646331"/>
          </a:xfrm>
          <a:prstGeom prst="rect">
            <a:avLst/>
          </a:prstGeom>
          <a:noFill/>
        </p:spPr>
        <p:txBody>
          <a:bodyPr wrap="square" rtlCol="0">
            <a:spAutoFit/>
          </a:bodyPr>
          <a:lstStyle/>
          <a:p>
            <a:r>
              <a:rPr lang="en-GB" b="1" dirty="0" smtClean="0">
                <a:solidFill>
                  <a:srgbClr val="FF0000"/>
                </a:solidFill>
                <a:latin typeface="Algerian" panose="04020705040A02060702" pitchFamily="82" charset="0"/>
              </a:rPr>
              <a:t>Best to complete this list in a lined exercise book But if not, any paper you can find at home.</a:t>
            </a:r>
            <a:endParaRPr lang="en-GB"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18985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Wednesday 6</a:t>
            </a:r>
            <a:r>
              <a:rPr lang="en-GB" b="1" u="sng" baseline="30000" dirty="0" smtClean="0"/>
              <a:t>th</a:t>
            </a:r>
            <a:r>
              <a:rPr lang="en-GB" b="1" u="sng" dirty="0" smtClean="0"/>
              <a:t> January 2021</a:t>
            </a:r>
            <a:endParaRPr lang="en-GB" b="1" u="sng" dirty="0"/>
          </a:p>
        </p:txBody>
      </p:sp>
    </p:spTree>
    <p:extLst>
      <p:ext uri="{BB962C8B-B14F-4D97-AF65-F5344CB8AC3E}">
        <p14:creationId xmlns:p14="http://schemas.microsoft.com/office/powerpoint/2010/main" val="3318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72539"/>
            <a:ext cx="12191999" cy="2246769"/>
          </a:xfrm>
          <a:prstGeom prst="rect">
            <a:avLst/>
          </a:prstGeom>
          <a:noFill/>
        </p:spPr>
        <p:txBody>
          <a:bodyPr wrap="square" rtlCol="0">
            <a:spAutoFit/>
          </a:bodyPr>
          <a:lstStyle/>
          <a:p>
            <a:r>
              <a:rPr lang="en-GB" sz="2800" dirty="0" smtClean="0">
                <a:latin typeface="Comic Sans MS" panose="030F0702030302020204" pitchFamily="66" charset="0"/>
              </a:rPr>
              <a:t>This is an idea inspired by Kit Wright’s poem ‘The Magic Box’. Click on the link below to listen to the author perform the poem. Alternatively, you can read his poem on the following slides. In the poem, Kit imagines what may be contained inside a magical box. We can use this idea to connect to what could be behind the magical door. </a:t>
            </a:r>
            <a:endParaRPr lang="en-GB" sz="28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838200" y="230188"/>
            <a:ext cx="10515600" cy="896648"/>
          </a:xfrm>
          <a:prstGeom prst="rect">
            <a:avLst/>
          </a:prstGeom>
        </p:spPr>
      </p:pic>
      <p:sp>
        <p:nvSpPr>
          <p:cNvPr id="8" name="Rectangle 7"/>
          <p:cNvSpPr/>
          <p:nvPr/>
        </p:nvSpPr>
        <p:spPr>
          <a:xfrm>
            <a:off x="105755" y="4343461"/>
            <a:ext cx="8003772" cy="584775"/>
          </a:xfrm>
          <a:prstGeom prst="rect">
            <a:avLst/>
          </a:prstGeom>
        </p:spPr>
        <p:txBody>
          <a:bodyPr wrap="square">
            <a:spAutoFit/>
          </a:bodyPr>
          <a:lstStyle/>
          <a:p>
            <a:r>
              <a:rPr lang="en-GB" sz="3200" dirty="0" smtClean="0">
                <a:hlinkClick r:id="rId3"/>
              </a:rPr>
              <a:t>https://www.bbc.co.uk/bitesize/clips/zkpmhyc</a:t>
            </a:r>
            <a:endParaRPr lang="en-GB" sz="3200" dirty="0"/>
          </a:p>
        </p:txBody>
      </p:sp>
    </p:spTree>
    <p:extLst>
      <p:ext uri="{BB962C8B-B14F-4D97-AF65-F5344CB8AC3E}">
        <p14:creationId xmlns:p14="http://schemas.microsoft.com/office/powerpoint/2010/main" val="416712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38200" y="0"/>
            <a:ext cx="10633364" cy="6686550"/>
          </a:xfrm>
          <a:prstGeom prst="rect">
            <a:avLst/>
          </a:prstGeom>
        </p:spPr>
      </p:pic>
      <p:sp>
        <p:nvSpPr>
          <p:cNvPr id="6" name="Rectangle 5"/>
          <p:cNvSpPr/>
          <p:nvPr/>
        </p:nvSpPr>
        <p:spPr>
          <a:xfrm>
            <a:off x="7730836" y="6280727"/>
            <a:ext cx="1136073" cy="491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4437" y="6280727"/>
            <a:ext cx="1011382" cy="491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82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09600" y="83128"/>
            <a:ext cx="11065164" cy="6774872"/>
          </a:xfrm>
          <a:prstGeom prst="rect">
            <a:avLst/>
          </a:prstGeom>
        </p:spPr>
      </p:pic>
      <p:sp>
        <p:nvSpPr>
          <p:cNvPr id="5" name="Rectangle 4"/>
          <p:cNvSpPr/>
          <p:nvPr/>
        </p:nvSpPr>
        <p:spPr>
          <a:xfrm>
            <a:off x="2096655" y="0"/>
            <a:ext cx="5043054" cy="674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465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382" y="1154546"/>
            <a:ext cx="10991850" cy="5520098"/>
          </a:xfrm>
          <a:prstGeom prst="rect">
            <a:avLst/>
          </a:prstGeom>
        </p:spPr>
      </p:pic>
      <p:pic>
        <p:nvPicPr>
          <p:cNvPr id="5" name="Picture 4"/>
          <p:cNvPicPr>
            <a:picLocks noChangeAspect="1"/>
          </p:cNvPicPr>
          <p:nvPr/>
        </p:nvPicPr>
        <p:blipFill>
          <a:blip r:embed="rId3"/>
          <a:stretch>
            <a:fillRect/>
          </a:stretch>
        </p:blipFill>
        <p:spPr>
          <a:xfrm>
            <a:off x="487507" y="-102322"/>
            <a:ext cx="10515600" cy="1072140"/>
          </a:xfrm>
          <a:prstGeom prst="rect">
            <a:avLst/>
          </a:prstGeom>
        </p:spPr>
      </p:pic>
    </p:spTree>
    <p:extLst>
      <p:ext uri="{BB962C8B-B14F-4D97-AF65-F5344CB8AC3E}">
        <p14:creationId xmlns:p14="http://schemas.microsoft.com/office/powerpoint/2010/main" val="280121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526" y="249815"/>
            <a:ext cx="10910455" cy="2571749"/>
          </a:xfrm>
          <a:prstGeom prst="rect">
            <a:avLst/>
          </a:prstGeom>
        </p:spPr>
      </p:pic>
      <p:sp>
        <p:nvSpPr>
          <p:cNvPr id="5" name="TextBox 4"/>
          <p:cNvSpPr txBox="1"/>
          <p:nvPr/>
        </p:nvSpPr>
        <p:spPr>
          <a:xfrm>
            <a:off x="125843" y="3731491"/>
            <a:ext cx="11637819" cy="1446550"/>
          </a:xfrm>
          <a:prstGeom prst="rect">
            <a:avLst/>
          </a:prstGeom>
          <a:noFill/>
        </p:spPr>
        <p:txBody>
          <a:bodyPr wrap="square" rtlCol="0">
            <a:spAutoFit/>
          </a:bodyPr>
          <a:lstStyle/>
          <a:p>
            <a:r>
              <a:rPr lang="en-GB" sz="4400" u="sng" dirty="0" smtClean="0">
                <a:solidFill>
                  <a:srgbClr val="FF0000"/>
                </a:solidFill>
              </a:rPr>
              <a:t>Now have a go at editing your writing to make it more descriptive.</a:t>
            </a:r>
            <a:endParaRPr lang="en-GB" sz="4400" u="sng" dirty="0">
              <a:solidFill>
                <a:srgbClr val="FF0000"/>
              </a:solidFill>
            </a:endParaRPr>
          </a:p>
        </p:txBody>
      </p:sp>
    </p:spTree>
    <p:extLst>
      <p:ext uri="{BB962C8B-B14F-4D97-AF65-F5344CB8AC3E}">
        <p14:creationId xmlns:p14="http://schemas.microsoft.com/office/powerpoint/2010/main" val="493194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245</Words>
  <Application>Microsoft Office PowerPoint</Application>
  <PresentationFormat>Widescreen</PresentationFormat>
  <Paragraphs>21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Calibri</vt:lpstr>
      <vt:lpstr>Calibri Light</vt:lpstr>
      <vt:lpstr>Comic Sans MS</vt:lpstr>
      <vt:lpstr>Office Theme</vt:lpstr>
      <vt:lpstr>Tuesday 5th January 2021</vt:lpstr>
      <vt:lpstr>PowerPoint Presentation</vt:lpstr>
      <vt:lpstr>PowerPoint Presentation</vt:lpstr>
      <vt:lpstr>Wednesday 6th January 2021</vt:lpstr>
      <vt:lpstr>PowerPoint Presentation</vt:lpstr>
      <vt:lpstr>PowerPoint Presentation</vt:lpstr>
      <vt:lpstr>PowerPoint Presentation</vt:lpstr>
      <vt:lpstr>PowerPoint Presentation</vt:lpstr>
      <vt:lpstr>PowerPoint Presentation</vt:lpstr>
      <vt:lpstr>Thursday 7th January 2021</vt:lpstr>
      <vt:lpstr>Reflection</vt:lpstr>
      <vt:lpstr>PowerPoint Presentation</vt:lpstr>
      <vt:lpstr>Rewrite what you have written and change some of the words so that it says exactly what you want it to say. You may want to look at the writing challenge below and add in some of these ideas. </vt:lpstr>
      <vt:lpstr>Friday 8th January 2021</vt:lpstr>
      <vt:lpstr>PowerPoint Presentation</vt:lpstr>
      <vt:lpstr>PowerPoint Presentation</vt:lpstr>
      <vt:lpstr>Extension Using IPADS, search for the meanings on the internet.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Ramsay</dc:creator>
  <cp:lastModifiedBy>David Ramsay</cp:lastModifiedBy>
  <cp:revision>11</cp:revision>
  <dcterms:created xsi:type="dcterms:W3CDTF">2020-04-16T08:50:30Z</dcterms:created>
  <dcterms:modified xsi:type="dcterms:W3CDTF">2021-01-04T08:49:06Z</dcterms:modified>
</cp:coreProperties>
</file>