
<file path=[Content_Types].xml><?xml version="1.0" encoding="utf-8"?>
<Types xmlns="http://schemas.openxmlformats.org/package/2006/content-types">
  <Default Extension="jpeg" ContentType="image/jpeg"/>
  <Default Extension="jpg" ContentType="image/jpeg"/>
  <Default Extension="jpg&amp;ehk=mGZjAQXmWDi1f1sAEMOVAQ&amp;pid=OfficeInsert" ContentType="image/jpeg"/>
  <Default Extension="jpg&amp;ehk=pzgJyo02FHlYXtnR79AzAA&amp;pid=OfficeInsert"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0" r:id="rId2"/>
    <p:sldMasterId id="2147483775" r:id="rId3"/>
  </p:sldMasterIdLst>
  <p:notesMasterIdLst>
    <p:notesMasterId r:id="rId24"/>
  </p:notesMasterIdLst>
  <p:handoutMasterIdLst>
    <p:handoutMasterId r:id="rId25"/>
  </p:handoutMasterIdLst>
  <p:sldIdLst>
    <p:sldId id="350" r:id="rId4"/>
    <p:sldId id="354" r:id="rId5"/>
    <p:sldId id="355" r:id="rId6"/>
    <p:sldId id="356" r:id="rId7"/>
    <p:sldId id="357" r:id="rId8"/>
    <p:sldId id="342" r:id="rId9"/>
    <p:sldId id="265" r:id="rId10"/>
    <p:sldId id="267" r:id="rId11"/>
    <p:sldId id="358" r:id="rId12"/>
    <p:sldId id="269" r:id="rId13"/>
    <p:sldId id="317" r:id="rId14"/>
    <p:sldId id="306" r:id="rId15"/>
    <p:sldId id="338" r:id="rId16"/>
    <p:sldId id="340" r:id="rId17"/>
    <p:sldId id="339" r:id="rId18"/>
    <p:sldId id="353" r:id="rId19"/>
    <p:sldId id="352" r:id="rId20"/>
    <p:sldId id="262" r:id="rId21"/>
    <p:sldId id="274" r:id="rId22"/>
    <p:sldId id="29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2D00"/>
    <a:srgbClr val="0C02D8"/>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39" autoAdjust="0"/>
    <p:restoredTop sz="94830" autoAdjust="0"/>
  </p:normalViewPr>
  <p:slideViewPr>
    <p:cSldViewPr>
      <p:cViewPr varScale="1">
        <p:scale>
          <a:sx n="121" d="100"/>
          <a:sy n="121" d="100"/>
        </p:scale>
        <p:origin x="624" y="176"/>
      </p:cViewPr>
      <p:guideLst>
        <p:guide orient="horz" pos="2160"/>
        <p:guide pos="2880"/>
      </p:guideLst>
    </p:cSldViewPr>
  </p:slideViewPr>
  <p:outlineViewPr>
    <p:cViewPr>
      <p:scale>
        <a:sx n="33" d="100"/>
        <a:sy n="33" d="100"/>
      </p:scale>
      <p:origin x="0" y="19656"/>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586F74-9613-4CEB-8272-6D410C21CE0D}" type="datetimeFigureOut">
              <a:rPr lang="en-US" smtClean="0"/>
              <a:t>9/14/20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EF794C-6FC3-4A2E-A0A6-758398D36C56}" type="slidenum">
              <a:rPr lang="en-US" smtClean="0"/>
              <a:t>‹#›</a:t>
            </a:fld>
            <a:endParaRPr lang="en-US"/>
          </a:p>
        </p:txBody>
      </p:sp>
    </p:spTree>
    <p:extLst>
      <p:ext uri="{BB962C8B-B14F-4D97-AF65-F5344CB8AC3E}">
        <p14:creationId xmlns:p14="http://schemas.microsoft.com/office/powerpoint/2010/main" val="32692072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914E01-0327-426C-A5EB-C7CC66E081B8}" type="datetimeFigureOut">
              <a:rPr lang="en-US" smtClean="0"/>
              <a:t>9/14/20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0239C-E654-4B10-82D0-29E5E4E57128}" type="slidenum">
              <a:rPr lang="en-US" smtClean="0"/>
              <a:t>‹#›</a:t>
            </a:fld>
            <a:endParaRPr lang="en-US"/>
          </a:p>
        </p:txBody>
      </p:sp>
    </p:spTree>
    <p:extLst>
      <p:ext uri="{BB962C8B-B14F-4D97-AF65-F5344CB8AC3E}">
        <p14:creationId xmlns:p14="http://schemas.microsoft.com/office/powerpoint/2010/main" val="20961322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8706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32260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7_Title and Conten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0"/>
            <a:ext cx="9143285" cy="6857464"/>
          </a:xfrm>
          <a:prstGeom prst="rect">
            <a:avLst/>
          </a:prstGeom>
        </p:spPr>
      </p:pic>
      <p:sp>
        <p:nvSpPr>
          <p:cNvPr id="5" name="Title 1"/>
          <p:cNvSpPr>
            <a:spLocks noGrp="1"/>
          </p:cNvSpPr>
          <p:nvPr>
            <p:ph type="title"/>
          </p:nvPr>
        </p:nvSpPr>
        <p:spPr>
          <a:xfrm>
            <a:off x="747889" y="533400"/>
            <a:ext cx="7874000" cy="1143000"/>
          </a:xfrm>
        </p:spPr>
        <p:txBody>
          <a:bodyPr/>
          <a:lstStyle>
            <a:lvl1pPr>
              <a:defRPr>
                <a:solidFill>
                  <a:srgbClr val="4A452A"/>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747889" y="1989138"/>
            <a:ext cx="7874000" cy="3979862"/>
          </a:xfrm>
        </p:spPr>
        <p:txBody>
          <a:bodyPr/>
          <a:lstStyle>
            <a:lvl1pPr>
              <a:defRPr>
                <a:solidFill>
                  <a:srgbClr val="4A452A"/>
                </a:solidFill>
              </a:defRPr>
            </a:lvl1pPr>
            <a:lvl2pPr>
              <a:defRPr>
                <a:solidFill>
                  <a:srgbClr val="4A452A"/>
                </a:solidFill>
              </a:defRPr>
            </a:lvl2pPr>
            <a:lvl3pPr>
              <a:defRPr>
                <a:solidFill>
                  <a:srgbClr val="4A452A"/>
                </a:solidFill>
              </a:defRPr>
            </a:lvl3pPr>
            <a:lvl4pPr>
              <a:defRPr>
                <a:solidFill>
                  <a:srgbClr val="4A452A"/>
                </a:solidFill>
              </a:defRPr>
            </a:lvl4pPr>
            <a:lvl5pPr>
              <a:defRPr>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8178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9" name="Title 1"/>
          <p:cNvSpPr>
            <a:spLocks noGrp="1"/>
          </p:cNvSpPr>
          <p:nvPr>
            <p:ph type="title"/>
          </p:nvPr>
        </p:nvSpPr>
        <p:spPr>
          <a:xfrm>
            <a:off x="747889" y="533400"/>
            <a:ext cx="7874000" cy="1143000"/>
          </a:xfrm>
        </p:spPr>
        <p:txBody>
          <a:bodyPr/>
          <a:lstStyle>
            <a:lvl1pPr>
              <a:defRPr>
                <a:solidFill>
                  <a:srgbClr val="4A452A"/>
                </a:solidFill>
              </a:defRPr>
            </a:lvl1pPr>
          </a:lstStyle>
          <a:p>
            <a:r>
              <a:rPr lang="en-US"/>
              <a:t>Click to edit Master title style</a:t>
            </a:r>
            <a:endParaRPr lang="en-US" dirty="0"/>
          </a:p>
        </p:txBody>
      </p:sp>
      <p:sp>
        <p:nvSpPr>
          <p:cNvPr id="10" name="Text Placeholder 6"/>
          <p:cNvSpPr>
            <a:spLocks noGrp="1"/>
          </p:cNvSpPr>
          <p:nvPr>
            <p:ph type="body" sz="quarter" idx="10"/>
          </p:nvPr>
        </p:nvSpPr>
        <p:spPr>
          <a:xfrm>
            <a:off x="747889" y="1989138"/>
            <a:ext cx="7874000" cy="3979862"/>
          </a:xfrm>
        </p:spPr>
        <p:txBody>
          <a:bodyPr/>
          <a:lstStyle>
            <a:lvl1pPr>
              <a:defRPr>
                <a:solidFill>
                  <a:srgbClr val="4A452A"/>
                </a:solidFill>
              </a:defRPr>
            </a:lvl1pPr>
            <a:lvl2pPr>
              <a:defRPr>
                <a:solidFill>
                  <a:srgbClr val="4A452A"/>
                </a:solidFill>
              </a:defRPr>
            </a:lvl2pPr>
            <a:lvl3pPr>
              <a:defRPr>
                <a:solidFill>
                  <a:srgbClr val="4A452A"/>
                </a:solidFill>
              </a:defRPr>
            </a:lvl3pPr>
            <a:lvl4pPr>
              <a:defRPr>
                <a:solidFill>
                  <a:srgbClr val="4A452A"/>
                </a:solidFill>
              </a:defRPr>
            </a:lvl4pPr>
            <a:lvl5pPr>
              <a:defRPr>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3554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0"/>
            <a:ext cx="9143285" cy="6857464"/>
          </a:xfrm>
          <a:prstGeom prst="rect">
            <a:avLst/>
          </a:prstGeom>
        </p:spPr>
      </p:pic>
      <p:sp>
        <p:nvSpPr>
          <p:cNvPr id="6" name="Title 1"/>
          <p:cNvSpPr>
            <a:spLocks noGrp="1"/>
          </p:cNvSpPr>
          <p:nvPr>
            <p:ph type="title"/>
          </p:nvPr>
        </p:nvSpPr>
        <p:spPr>
          <a:xfrm>
            <a:off x="747889" y="533400"/>
            <a:ext cx="7874000" cy="1143000"/>
          </a:xfrm>
        </p:spPr>
        <p:txBody>
          <a:bodyPr/>
          <a:lstStyle>
            <a:lvl1pPr>
              <a:defRPr>
                <a:solidFill>
                  <a:srgbClr val="4A452A"/>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747889" y="1989138"/>
            <a:ext cx="7874000" cy="3979862"/>
          </a:xfrm>
        </p:spPr>
        <p:txBody>
          <a:bodyPr/>
          <a:lstStyle>
            <a:lvl1pPr>
              <a:defRPr>
                <a:solidFill>
                  <a:srgbClr val="4A452A"/>
                </a:solidFill>
              </a:defRPr>
            </a:lvl1pPr>
            <a:lvl2pPr>
              <a:defRPr>
                <a:solidFill>
                  <a:srgbClr val="4A452A"/>
                </a:solidFill>
              </a:defRPr>
            </a:lvl2pPr>
            <a:lvl3pPr>
              <a:defRPr>
                <a:solidFill>
                  <a:srgbClr val="4A452A"/>
                </a:solidFill>
              </a:defRPr>
            </a:lvl3pPr>
            <a:lvl4pPr>
              <a:defRPr>
                <a:solidFill>
                  <a:srgbClr val="4A452A"/>
                </a:solidFill>
              </a:defRPr>
            </a:lvl4pPr>
            <a:lvl5pPr>
              <a:defRPr>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7792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8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7" name="Title 1"/>
          <p:cNvSpPr>
            <a:spLocks noGrp="1"/>
          </p:cNvSpPr>
          <p:nvPr>
            <p:ph type="title"/>
          </p:nvPr>
        </p:nvSpPr>
        <p:spPr>
          <a:xfrm>
            <a:off x="747889" y="533400"/>
            <a:ext cx="7874000" cy="1143000"/>
          </a:xfrm>
        </p:spPr>
        <p:txBody>
          <a:bodyPr/>
          <a:lstStyle>
            <a:lvl1pPr>
              <a:defRPr>
                <a:solidFill>
                  <a:srgbClr val="4A452A"/>
                </a:solidFill>
              </a:defRPr>
            </a:lvl1pPr>
          </a:lstStyle>
          <a:p>
            <a:r>
              <a:rPr lang="en-US"/>
              <a:t>Click to edit Master title style</a:t>
            </a:r>
            <a:endParaRPr lang="en-US" dirty="0"/>
          </a:p>
        </p:txBody>
      </p:sp>
      <p:sp>
        <p:nvSpPr>
          <p:cNvPr id="8" name="Text Placeholder 6"/>
          <p:cNvSpPr>
            <a:spLocks noGrp="1"/>
          </p:cNvSpPr>
          <p:nvPr>
            <p:ph type="body" sz="quarter" idx="10"/>
          </p:nvPr>
        </p:nvSpPr>
        <p:spPr>
          <a:xfrm>
            <a:off x="747889" y="1989138"/>
            <a:ext cx="7874000" cy="3979862"/>
          </a:xfrm>
        </p:spPr>
        <p:txBody>
          <a:bodyPr/>
          <a:lstStyle>
            <a:lvl1pPr>
              <a:defRPr>
                <a:solidFill>
                  <a:srgbClr val="4A452A"/>
                </a:solidFill>
              </a:defRPr>
            </a:lvl1pPr>
            <a:lvl2pPr>
              <a:defRPr>
                <a:solidFill>
                  <a:srgbClr val="4A452A"/>
                </a:solidFill>
              </a:defRPr>
            </a:lvl2pPr>
            <a:lvl3pPr>
              <a:defRPr>
                <a:solidFill>
                  <a:srgbClr val="4A452A"/>
                </a:solidFill>
              </a:defRPr>
            </a:lvl3pPr>
            <a:lvl4pPr>
              <a:defRPr>
                <a:solidFill>
                  <a:srgbClr val="4A452A"/>
                </a:solidFill>
              </a:defRPr>
            </a:lvl4pPr>
            <a:lvl5pPr>
              <a:defRPr>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1797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9_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6" name="Title 1"/>
          <p:cNvSpPr>
            <a:spLocks noGrp="1"/>
          </p:cNvSpPr>
          <p:nvPr>
            <p:ph type="title"/>
          </p:nvPr>
        </p:nvSpPr>
        <p:spPr>
          <a:xfrm>
            <a:off x="747889" y="533400"/>
            <a:ext cx="7874000" cy="1143000"/>
          </a:xfrm>
        </p:spPr>
        <p:txBody>
          <a:bodyPr/>
          <a:lstStyle>
            <a:lvl1pPr>
              <a:defRPr>
                <a:solidFill>
                  <a:srgbClr val="4A452A"/>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747889" y="1989138"/>
            <a:ext cx="7874000" cy="3979862"/>
          </a:xfrm>
        </p:spPr>
        <p:txBody>
          <a:bodyPr/>
          <a:lstStyle>
            <a:lvl1pPr>
              <a:defRPr>
                <a:solidFill>
                  <a:srgbClr val="4A452A"/>
                </a:solidFill>
              </a:defRPr>
            </a:lvl1pPr>
            <a:lvl2pPr>
              <a:defRPr>
                <a:solidFill>
                  <a:srgbClr val="4A452A"/>
                </a:solidFill>
              </a:defRPr>
            </a:lvl2pPr>
            <a:lvl3pPr>
              <a:defRPr>
                <a:solidFill>
                  <a:srgbClr val="4A452A"/>
                </a:solidFill>
              </a:defRPr>
            </a:lvl3pPr>
            <a:lvl4pPr>
              <a:defRPr>
                <a:solidFill>
                  <a:srgbClr val="4A452A"/>
                </a:solidFill>
              </a:defRPr>
            </a:lvl4pPr>
            <a:lvl5pPr>
              <a:defRPr>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2143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0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0"/>
            <a:ext cx="9143285" cy="6857464"/>
          </a:xfrm>
          <a:prstGeom prst="rect">
            <a:avLst/>
          </a:prstGeom>
        </p:spPr>
      </p:pic>
      <p:sp>
        <p:nvSpPr>
          <p:cNvPr id="8" name="Title 1"/>
          <p:cNvSpPr>
            <a:spLocks noGrp="1"/>
          </p:cNvSpPr>
          <p:nvPr>
            <p:ph type="title"/>
          </p:nvPr>
        </p:nvSpPr>
        <p:spPr>
          <a:xfrm>
            <a:off x="747889" y="533400"/>
            <a:ext cx="7874000" cy="1143000"/>
          </a:xfrm>
        </p:spPr>
        <p:txBody>
          <a:bodyPr/>
          <a:lstStyle>
            <a:lvl1pPr>
              <a:defRPr>
                <a:solidFill>
                  <a:srgbClr val="4A452A"/>
                </a:solidFill>
              </a:defRPr>
            </a:lvl1pPr>
          </a:lstStyle>
          <a:p>
            <a:r>
              <a:rPr lang="en-US"/>
              <a:t>Click to edit Master title style</a:t>
            </a:r>
            <a:endParaRPr lang="en-US" dirty="0"/>
          </a:p>
        </p:txBody>
      </p:sp>
      <p:sp>
        <p:nvSpPr>
          <p:cNvPr id="9" name="Text Placeholder 6"/>
          <p:cNvSpPr>
            <a:spLocks noGrp="1"/>
          </p:cNvSpPr>
          <p:nvPr>
            <p:ph type="body" sz="quarter" idx="10"/>
          </p:nvPr>
        </p:nvSpPr>
        <p:spPr>
          <a:xfrm>
            <a:off x="747889" y="1989138"/>
            <a:ext cx="3838221" cy="3979862"/>
          </a:xfrm>
        </p:spPr>
        <p:txBody>
          <a:bodyPr/>
          <a:lstStyle>
            <a:lvl1pPr>
              <a:defRPr>
                <a:solidFill>
                  <a:srgbClr val="4A452A"/>
                </a:solidFill>
              </a:defRPr>
            </a:lvl1pPr>
            <a:lvl2pPr>
              <a:defRPr>
                <a:solidFill>
                  <a:srgbClr val="4A452A"/>
                </a:solidFill>
              </a:defRPr>
            </a:lvl2pPr>
            <a:lvl3pPr>
              <a:defRPr>
                <a:solidFill>
                  <a:srgbClr val="4A452A"/>
                </a:solidFill>
              </a:defRPr>
            </a:lvl3pPr>
            <a:lvl4pPr>
              <a:defRPr>
                <a:solidFill>
                  <a:srgbClr val="4A452A"/>
                </a:solidFill>
              </a:defRPr>
            </a:lvl4pPr>
            <a:lvl5pPr>
              <a:defRPr>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1"/>
          </p:nvPr>
        </p:nvSpPr>
        <p:spPr>
          <a:xfrm>
            <a:off x="4783668" y="1989138"/>
            <a:ext cx="3838221" cy="3979862"/>
          </a:xfrm>
        </p:spPr>
        <p:txBody>
          <a:bodyPr/>
          <a:lstStyle>
            <a:lvl1pPr>
              <a:defRPr>
                <a:solidFill>
                  <a:srgbClr val="4A452A"/>
                </a:solidFill>
              </a:defRPr>
            </a:lvl1pPr>
          </a:lstStyle>
          <a:p>
            <a:r>
              <a:rPr lang="en-US"/>
              <a:t>Click icon to add picture</a:t>
            </a:r>
            <a:endParaRPr lang="en-US" dirty="0"/>
          </a:p>
        </p:txBody>
      </p:sp>
    </p:spTree>
    <p:extLst>
      <p:ext uri="{BB962C8B-B14F-4D97-AF65-F5344CB8AC3E}">
        <p14:creationId xmlns:p14="http://schemas.microsoft.com/office/powerpoint/2010/main" val="3421821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1_Title and Conten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0"/>
            <a:ext cx="9143285" cy="6857464"/>
          </a:xfrm>
          <a:prstGeom prst="rect">
            <a:avLst/>
          </a:prstGeom>
        </p:spPr>
      </p:pic>
      <p:sp>
        <p:nvSpPr>
          <p:cNvPr id="8" name="Title 1"/>
          <p:cNvSpPr>
            <a:spLocks noGrp="1"/>
          </p:cNvSpPr>
          <p:nvPr>
            <p:ph type="title"/>
          </p:nvPr>
        </p:nvSpPr>
        <p:spPr>
          <a:xfrm>
            <a:off x="747889" y="533400"/>
            <a:ext cx="7874000" cy="1143000"/>
          </a:xfrm>
        </p:spPr>
        <p:txBody>
          <a:bodyPr/>
          <a:lstStyle>
            <a:lvl1pPr>
              <a:defRPr>
                <a:solidFill>
                  <a:srgbClr val="4A452A"/>
                </a:solidFill>
              </a:defRPr>
            </a:lvl1pPr>
          </a:lstStyle>
          <a:p>
            <a:r>
              <a:rPr lang="en-US"/>
              <a:t>Click to edit Master title style</a:t>
            </a:r>
            <a:endParaRPr lang="en-US" dirty="0"/>
          </a:p>
        </p:txBody>
      </p:sp>
      <p:sp>
        <p:nvSpPr>
          <p:cNvPr id="9" name="Text Placeholder 6"/>
          <p:cNvSpPr>
            <a:spLocks noGrp="1"/>
          </p:cNvSpPr>
          <p:nvPr>
            <p:ph type="body" sz="quarter" idx="10"/>
          </p:nvPr>
        </p:nvSpPr>
        <p:spPr>
          <a:xfrm>
            <a:off x="747889" y="1989138"/>
            <a:ext cx="3838221" cy="3979862"/>
          </a:xfrm>
        </p:spPr>
        <p:txBody>
          <a:bodyPr/>
          <a:lstStyle>
            <a:lvl1pPr>
              <a:defRPr>
                <a:solidFill>
                  <a:srgbClr val="4A452A"/>
                </a:solidFill>
              </a:defRPr>
            </a:lvl1pPr>
            <a:lvl2pPr>
              <a:defRPr>
                <a:solidFill>
                  <a:srgbClr val="4A452A"/>
                </a:solidFill>
              </a:defRPr>
            </a:lvl2pPr>
            <a:lvl3pPr>
              <a:defRPr>
                <a:solidFill>
                  <a:srgbClr val="4A452A"/>
                </a:solidFill>
              </a:defRPr>
            </a:lvl3pPr>
            <a:lvl4pPr>
              <a:defRPr>
                <a:solidFill>
                  <a:srgbClr val="4A452A"/>
                </a:solidFill>
              </a:defRPr>
            </a:lvl4pPr>
            <a:lvl5pPr>
              <a:defRPr>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1"/>
          </p:nvPr>
        </p:nvSpPr>
        <p:spPr>
          <a:xfrm>
            <a:off x="4783668" y="1989138"/>
            <a:ext cx="3838221" cy="3979862"/>
          </a:xfrm>
        </p:spPr>
        <p:txBody>
          <a:bodyPr/>
          <a:lstStyle>
            <a:lvl1pPr>
              <a:defRPr>
                <a:solidFill>
                  <a:srgbClr val="4A452A"/>
                </a:solidFill>
              </a:defRPr>
            </a:lvl1pPr>
          </a:lstStyle>
          <a:p>
            <a:r>
              <a:rPr lang="en-US"/>
              <a:t>Click icon to add picture</a:t>
            </a:r>
            <a:endParaRPr lang="en-US" dirty="0"/>
          </a:p>
        </p:txBody>
      </p:sp>
    </p:spTree>
    <p:extLst>
      <p:ext uri="{BB962C8B-B14F-4D97-AF65-F5344CB8AC3E}">
        <p14:creationId xmlns:p14="http://schemas.microsoft.com/office/powerpoint/2010/main" val="1188940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2_Title and Conten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0"/>
            <a:ext cx="9143285" cy="6857464"/>
          </a:xfrm>
          <a:prstGeom prst="rect">
            <a:avLst/>
          </a:prstGeom>
        </p:spPr>
      </p:pic>
      <p:sp>
        <p:nvSpPr>
          <p:cNvPr id="7" name="Title 1"/>
          <p:cNvSpPr>
            <a:spLocks noGrp="1"/>
          </p:cNvSpPr>
          <p:nvPr>
            <p:ph type="title"/>
          </p:nvPr>
        </p:nvSpPr>
        <p:spPr>
          <a:xfrm>
            <a:off x="747889" y="533400"/>
            <a:ext cx="7874000" cy="1143000"/>
          </a:xfrm>
        </p:spPr>
        <p:txBody>
          <a:bodyPr/>
          <a:lstStyle>
            <a:lvl1pPr>
              <a:defRPr>
                <a:solidFill>
                  <a:srgbClr val="4A452A"/>
                </a:solidFill>
              </a:defRPr>
            </a:lvl1pPr>
          </a:lstStyle>
          <a:p>
            <a:r>
              <a:rPr lang="en-US"/>
              <a:t>Click to edit Master title style</a:t>
            </a:r>
            <a:endParaRPr lang="en-US" dirty="0"/>
          </a:p>
        </p:txBody>
      </p:sp>
      <p:sp>
        <p:nvSpPr>
          <p:cNvPr id="8" name="Text Placeholder 6"/>
          <p:cNvSpPr>
            <a:spLocks noGrp="1"/>
          </p:cNvSpPr>
          <p:nvPr>
            <p:ph type="body" sz="quarter" idx="10"/>
          </p:nvPr>
        </p:nvSpPr>
        <p:spPr>
          <a:xfrm>
            <a:off x="747889" y="1989138"/>
            <a:ext cx="3838221" cy="3979862"/>
          </a:xfrm>
        </p:spPr>
        <p:txBody>
          <a:bodyPr/>
          <a:lstStyle>
            <a:lvl1pPr>
              <a:defRPr>
                <a:solidFill>
                  <a:srgbClr val="4A452A"/>
                </a:solidFill>
              </a:defRPr>
            </a:lvl1pPr>
            <a:lvl2pPr>
              <a:defRPr>
                <a:solidFill>
                  <a:srgbClr val="4A452A"/>
                </a:solidFill>
              </a:defRPr>
            </a:lvl2pPr>
            <a:lvl3pPr>
              <a:defRPr>
                <a:solidFill>
                  <a:srgbClr val="4A452A"/>
                </a:solidFill>
              </a:defRPr>
            </a:lvl3pPr>
            <a:lvl4pPr>
              <a:defRPr>
                <a:solidFill>
                  <a:srgbClr val="4A452A"/>
                </a:solidFill>
              </a:defRPr>
            </a:lvl4pPr>
            <a:lvl5pPr>
              <a:defRPr>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10"/>
          <p:cNvSpPr>
            <a:spLocks noGrp="1"/>
          </p:cNvSpPr>
          <p:nvPr>
            <p:ph type="pic" sz="quarter" idx="11"/>
          </p:nvPr>
        </p:nvSpPr>
        <p:spPr>
          <a:xfrm>
            <a:off x="4783668" y="1989138"/>
            <a:ext cx="3838221" cy="3979862"/>
          </a:xfrm>
        </p:spPr>
        <p:txBody>
          <a:bodyPr/>
          <a:lstStyle>
            <a:lvl1pPr>
              <a:defRPr>
                <a:solidFill>
                  <a:srgbClr val="4A452A"/>
                </a:solidFill>
              </a:defRPr>
            </a:lvl1pPr>
          </a:lstStyle>
          <a:p>
            <a:r>
              <a:rPr lang="en-US"/>
              <a:t>Click icon to add picture</a:t>
            </a:r>
            <a:endParaRPr lang="en-US" dirty="0"/>
          </a:p>
        </p:txBody>
      </p:sp>
    </p:spTree>
    <p:extLst>
      <p:ext uri="{BB962C8B-B14F-4D97-AF65-F5344CB8AC3E}">
        <p14:creationId xmlns:p14="http://schemas.microsoft.com/office/powerpoint/2010/main" val="4243150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3_Title and Conten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7" name="Title 1"/>
          <p:cNvSpPr>
            <a:spLocks noGrp="1"/>
          </p:cNvSpPr>
          <p:nvPr>
            <p:ph type="title"/>
          </p:nvPr>
        </p:nvSpPr>
        <p:spPr>
          <a:xfrm>
            <a:off x="747889" y="533400"/>
            <a:ext cx="7874000" cy="1143000"/>
          </a:xfrm>
        </p:spPr>
        <p:txBody>
          <a:bodyPr/>
          <a:lstStyle>
            <a:lvl1pPr>
              <a:defRPr>
                <a:solidFill>
                  <a:srgbClr val="4A452A"/>
                </a:solidFill>
              </a:defRPr>
            </a:lvl1pPr>
          </a:lstStyle>
          <a:p>
            <a:r>
              <a:rPr lang="en-US"/>
              <a:t>Click to edit Master title style</a:t>
            </a:r>
            <a:endParaRPr lang="en-US" dirty="0"/>
          </a:p>
        </p:txBody>
      </p:sp>
      <p:sp>
        <p:nvSpPr>
          <p:cNvPr id="8" name="Text Placeholder 6"/>
          <p:cNvSpPr>
            <a:spLocks noGrp="1"/>
          </p:cNvSpPr>
          <p:nvPr>
            <p:ph type="body" sz="quarter" idx="10"/>
          </p:nvPr>
        </p:nvSpPr>
        <p:spPr>
          <a:xfrm>
            <a:off x="747889" y="1989138"/>
            <a:ext cx="3838221" cy="3979862"/>
          </a:xfrm>
        </p:spPr>
        <p:txBody>
          <a:bodyPr/>
          <a:lstStyle>
            <a:lvl1pPr>
              <a:defRPr>
                <a:solidFill>
                  <a:srgbClr val="4A452A"/>
                </a:solidFill>
              </a:defRPr>
            </a:lvl1pPr>
            <a:lvl2pPr>
              <a:defRPr>
                <a:solidFill>
                  <a:srgbClr val="4A452A"/>
                </a:solidFill>
              </a:defRPr>
            </a:lvl2pPr>
            <a:lvl3pPr>
              <a:defRPr>
                <a:solidFill>
                  <a:srgbClr val="4A452A"/>
                </a:solidFill>
              </a:defRPr>
            </a:lvl3pPr>
            <a:lvl4pPr>
              <a:defRPr>
                <a:solidFill>
                  <a:srgbClr val="4A452A"/>
                </a:solidFill>
              </a:defRPr>
            </a:lvl4pPr>
            <a:lvl5pPr>
              <a:defRPr>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10"/>
          <p:cNvSpPr>
            <a:spLocks noGrp="1"/>
          </p:cNvSpPr>
          <p:nvPr>
            <p:ph type="pic" sz="quarter" idx="11"/>
          </p:nvPr>
        </p:nvSpPr>
        <p:spPr>
          <a:xfrm>
            <a:off x="4783668" y="1989138"/>
            <a:ext cx="3838221" cy="3979862"/>
          </a:xfrm>
        </p:spPr>
        <p:txBody>
          <a:bodyPr/>
          <a:lstStyle>
            <a:lvl1pPr>
              <a:defRPr>
                <a:solidFill>
                  <a:srgbClr val="4A452A"/>
                </a:solidFill>
              </a:defRPr>
            </a:lvl1pPr>
          </a:lstStyle>
          <a:p>
            <a:r>
              <a:rPr lang="en-US"/>
              <a:t>Click icon to add picture</a:t>
            </a:r>
            <a:endParaRPr lang="en-US" dirty="0"/>
          </a:p>
        </p:txBody>
      </p:sp>
    </p:spTree>
    <p:extLst>
      <p:ext uri="{BB962C8B-B14F-4D97-AF65-F5344CB8AC3E}">
        <p14:creationId xmlns:p14="http://schemas.microsoft.com/office/powerpoint/2010/main" val="3328686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13" name="Text Placeholder 6"/>
          <p:cNvSpPr>
            <a:spLocks noGrp="1"/>
          </p:cNvSpPr>
          <p:nvPr>
            <p:ph type="body" idx="17" hasCustomPrompt="1"/>
          </p:nvPr>
        </p:nvSpPr>
        <p:spPr>
          <a:xfrm>
            <a:off x="700407" y="1773768"/>
            <a:ext cx="3776664" cy="384174"/>
          </a:xfrm>
        </p:spPr>
        <p:txBody>
          <a:bodyPr>
            <a:noAutofit/>
          </a:bodyPr>
          <a:lstStyle>
            <a:lvl1pPr marL="0" marR="0" indent="0" algn="l" defTabSz="914400" rtl="0" eaLnBrk="1" fontAlgn="auto" latinLnBrk="0" hangingPunct="1">
              <a:lnSpc>
                <a:spcPct val="120000"/>
              </a:lnSpc>
              <a:spcBef>
                <a:spcPts val="0"/>
              </a:spcBef>
              <a:spcAft>
                <a:spcPts val="0"/>
              </a:spcAft>
              <a:buClrTx/>
              <a:buSzPct val="118000"/>
              <a:buFont typeface="Arial"/>
              <a:buNone/>
              <a:tabLst/>
              <a:defRPr lang="en-US" sz="1900" b="1" dirty="0">
                <a:cs typeface="Arial"/>
              </a:defRPr>
            </a:lvl1pPr>
          </a:lstStyle>
          <a:p>
            <a:pPr marL="0" marR="0" lvl="0" indent="0" algn="l" defTabSz="914400" rtl="0" eaLnBrk="1" fontAlgn="auto" latinLnBrk="0" hangingPunct="1">
              <a:lnSpc>
                <a:spcPct val="120000"/>
              </a:lnSpc>
              <a:spcBef>
                <a:spcPts val="0"/>
              </a:spcBef>
              <a:spcAft>
                <a:spcPts val="0"/>
              </a:spcAft>
              <a:buClrTx/>
              <a:buSzPct val="118000"/>
              <a:buFont typeface="Arial"/>
              <a:buNone/>
              <a:tabLst/>
              <a:defRPr/>
            </a:pPr>
            <a:r>
              <a:rPr kumimoji="0" lang="en-US" sz="1900" b="1" i="0" u="none" strike="noStrike" kern="1200" cap="none" spc="0" normalizeH="0" baseline="0" noProof="0" dirty="0">
                <a:ln>
                  <a:noFill/>
                </a:ln>
                <a:solidFill>
                  <a:srgbClr val="1495DC"/>
                </a:solidFill>
                <a:effectLst/>
                <a:uLnTx/>
                <a:uFillTx/>
                <a:latin typeface="Arial"/>
                <a:ea typeface="+mn-ea"/>
                <a:cs typeface="Verdana"/>
              </a:rPr>
              <a:t>Sub-header</a:t>
            </a:r>
          </a:p>
        </p:txBody>
      </p:sp>
      <p:sp>
        <p:nvSpPr>
          <p:cNvPr id="15" name="Text Placeholder 14"/>
          <p:cNvSpPr>
            <a:spLocks noGrp="1"/>
          </p:cNvSpPr>
          <p:nvPr>
            <p:ph type="body" sz="quarter" idx="18"/>
          </p:nvPr>
        </p:nvSpPr>
        <p:spPr>
          <a:xfrm>
            <a:off x="700408" y="2174876"/>
            <a:ext cx="3776663" cy="1766888"/>
          </a:xfrm>
        </p:spPr>
        <p:txBody>
          <a:bodyPr>
            <a:normAutofit/>
          </a:bodyPr>
          <a:lstStyle>
            <a:lvl1pPr>
              <a:defRPr sz="1700">
                <a:solidFill>
                  <a:srgbClr val="4A452A"/>
                </a:solidFill>
              </a:defRPr>
            </a:lvl1pPr>
            <a:lvl2pPr>
              <a:defRPr sz="1700">
                <a:solidFill>
                  <a:srgbClr val="4A452A"/>
                </a:solidFill>
              </a:defRPr>
            </a:lvl2pPr>
            <a:lvl3pPr>
              <a:defRPr sz="1700">
                <a:solidFill>
                  <a:srgbClr val="4A452A"/>
                </a:solidFill>
              </a:defRPr>
            </a:lvl3pPr>
            <a:lvl4pPr>
              <a:defRPr sz="1700">
                <a:solidFill>
                  <a:srgbClr val="4A452A"/>
                </a:solidFill>
              </a:defRPr>
            </a:lvl4pPr>
            <a:lvl5pPr>
              <a:defRPr sz="1700">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6"/>
          <p:cNvSpPr>
            <a:spLocks noGrp="1"/>
          </p:cNvSpPr>
          <p:nvPr>
            <p:ph type="body" idx="19" hasCustomPrompt="1"/>
          </p:nvPr>
        </p:nvSpPr>
        <p:spPr>
          <a:xfrm>
            <a:off x="4722156" y="1756834"/>
            <a:ext cx="3776664" cy="384174"/>
          </a:xfrm>
        </p:spPr>
        <p:txBody>
          <a:bodyPr>
            <a:noAutofit/>
          </a:bodyPr>
          <a:lstStyle>
            <a:lvl1pPr marL="0" marR="0" indent="0" algn="l" defTabSz="914400" rtl="0" eaLnBrk="1" fontAlgn="auto" latinLnBrk="0" hangingPunct="1">
              <a:lnSpc>
                <a:spcPct val="120000"/>
              </a:lnSpc>
              <a:spcBef>
                <a:spcPts val="0"/>
              </a:spcBef>
              <a:spcAft>
                <a:spcPts val="0"/>
              </a:spcAft>
              <a:buClrTx/>
              <a:buSzPct val="118000"/>
              <a:buFont typeface="Arial"/>
              <a:buNone/>
              <a:tabLst/>
              <a:defRPr lang="en-US" sz="1900" b="1" dirty="0">
                <a:cs typeface="Arial"/>
              </a:defRPr>
            </a:lvl1pPr>
          </a:lstStyle>
          <a:p>
            <a:pPr marL="0" marR="0" lvl="0" indent="0" algn="l" defTabSz="914400" rtl="0" eaLnBrk="1" fontAlgn="auto" latinLnBrk="0" hangingPunct="1">
              <a:lnSpc>
                <a:spcPct val="120000"/>
              </a:lnSpc>
              <a:spcBef>
                <a:spcPts val="0"/>
              </a:spcBef>
              <a:spcAft>
                <a:spcPts val="0"/>
              </a:spcAft>
              <a:buClrTx/>
              <a:buSzPct val="118000"/>
              <a:buFont typeface="Arial"/>
              <a:buNone/>
              <a:tabLst/>
              <a:defRPr/>
            </a:pPr>
            <a:r>
              <a:rPr kumimoji="0" lang="en-US" sz="1900" b="1" i="0" u="none" strike="noStrike" kern="1200" cap="none" spc="0" normalizeH="0" baseline="0" noProof="0" dirty="0">
                <a:ln>
                  <a:noFill/>
                </a:ln>
                <a:solidFill>
                  <a:srgbClr val="1495DC"/>
                </a:solidFill>
                <a:effectLst/>
                <a:uLnTx/>
                <a:uFillTx/>
                <a:latin typeface="Arial"/>
                <a:ea typeface="+mn-ea"/>
                <a:cs typeface="Verdana"/>
              </a:rPr>
              <a:t>Sub-header</a:t>
            </a:r>
          </a:p>
        </p:txBody>
      </p:sp>
      <p:sp>
        <p:nvSpPr>
          <p:cNvPr id="18" name="Text Placeholder 14"/>
          <p:cNvSpPr>
            <a:spLocks noGrp="1"/>
          </p:cNvSpPr>
          <p:nvPr>
            <p:ph type="body" sz="quarter" idx="20"/>
          </p:nvPr>
        </p:nvSpPr>
        <p:spPr>
          <a:xfrm>
            <a:off x="4722157" y="2157942"/>
            <a:ext cx="3776663" cy="1766888"/>
          </a:xfrm>
        </p:spPr>
        <p:txBody>
          <a:bodyPr>
            <a:normAutofit/>
          </a:bodyPr>
          <a:lstStyle>
            <a:lvl1pPr>
              <a:defRPr sz="1700">
                <a:solidFill>
                  <a:srgbClr val="4A452A"/>
                </a:solidFill>
              </a:defRPr>
            </a:lvl1pPr>
            <a:lvl2pPr>
              <a:defRPr sz="1700">
                <a:solidFill>
                  <a:srgbClr val="4A452A"/>
                </a:solidFill>
              </a:defRPr>
            </a:lvl2pPr>
            <a:lvl3pPr>
              <a:defRPr sz="1700">
                <a:solidFill>
                  <a:srgbClr val="4A452A"/>
                </a:solidFill>
              </a:defRPr>
            </a:lvl3pPr>
            <a:lvl4pPr>
              <a:defRPr sz="1700">
                <a:solidFill>
                  <a:srgbClr val="4A452A"/>
                </a:solidFill>
              </a:defRPr>
            </a:lvl4pPr>
            <a:lvl5pPr>
              <a:defRPr sz="1700">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6"/>
          <p:cNvSpPr>
            <a:spLocks noGrp="1"/>
          </p:cNvSpPr>
          <p:nvPr>
            <p:ph type="body" idx="21" hasCustomPrompt="1"/>
          </p:nvPr>
        </p:nvSpPr>
        <p:spPr>
          <a:xfrm>
            <a:off x="702467" y="4124328"/>
            <a:ext cx="3776664" cy="384174"/>
          </a:xfrm>
        </p:spPr>
        <p:txBody>
          <a:bodyPr>
            <a:noAutofit/>
          </a:bodyPr>
          <a:lstStyle>
            <a:lvl1pPr marL="0" marR="0" indent="0" algn="l" defTabSz="914400" rtl="0" eaLnBrk="1" fontAlgn="auto" latinLnBrk="0" hangingPunct="1">
              <a:lnSpc>
                <a:spcPct val="120000"/>
              </a:lnSpc>
              <a:spcBef>
                <a:spcPts val="0"/>
              </a:spcBef>
              <a:spcAft>
                <a:spcPts val="0"/>
              </a:spcAft>
              <a:buClrTx/>
              <a:buSzPct val="118000"/>
              <a:buFont typeface="Arial"/>
              <a:buNone/>
              <a:tabLst/>
              <a:defRPr lang="en-US" sz="1900" b="1" dirty="0">
                <a:cs typeface="Arial"/>
              </a:defRPr>
            </a:lvl1pPr>
          </a:lstStyle>
          <a:p>
            <a:pPr marL="0" marR="0" lvl="0" indent="0" algn="l" defTabSz="914400" rtl="0" eaLnBrk="1" fontAlgn="auto" latinLnBrk="0" hangingPunct="1">
              <a:lnSpc>
                <a:spcPct val="120000"/>
              </a:lnSpc>
              <a:spcBef>
                <a:spcPts val="0"/>
              </a:spcBef>
              <a:spcAft>
                <a:spcPts val="0"/>
              </a:spcAft>
              <a:buClrTx/>
              <a:buSzPct val="118000"/>
              <a:buFont typeface="Arial"/>
              <a:buNone/>
              <a:tabLst/>
              <a:defRPr/>
            </a:pPr>
            <a:r>
              <a:rPr kumimoji="0" lang="en-US" sz="1900" b="1" i="0" u="none" strike="noStrike" kern="1200" cap="none" spc="0" normalizeH="0" baseline="0" noProof="0" dirty="0">
                <a:ln>
                  <a:noFill/>
                </a:ln>
                <a:solidFill>
                  <a:srgbClr val="1495DC"/>
                </a:solidFill>
                <a:effectLst/>
                <a:uLnTx/>
                <a:uFillTx/>
                <a:latin typeface="Arial"/>
                <a:ea typeface="+mn-ea"/>
                <a:cs typeface="Verdana"/>
              </a:rPr>
              <a:t>Sub-header</a:t>
            </a:r>
          </a:p>
        </p:txBody>
      </p:sp>
      <p:sp>
        <p:nvSpPr>
          <p:cNvPr id="20" name="Text Placeholder 14"/>
          <p:cNvSpPr>
            <a:spLocks noGrp="1"/>
          </p:cNvSpPr>
          <p:nvPr>
            <p:ph type="body" sz="quarter" idx="22"/>
          </p:nvPr>
        </p:nvSpPr>
        <p:spPr>
          <a:xfrm>
            <a:off x="702468" y="4525436"/>
            <a:ext cx="3776663" cy="1766888"/>
          </a:xfrm>
        </p:spPr>
        <p:txBody>
          <a:bodyPr>
            <a:normAutofit/>
          </a:bodyPr>
          <a:lstStyle>
            <a:lvl1pPr>
              <a:defRPr sz="1700">
                <a:solidFill>
                  <a:srgbClr val="4A452A"/>
                </a:solidFill>
              </a:defRPr>
            </a:lvl1pPr>
            <a:lvl2pPr>
              <a:defRPr sz="1700">
                <a:solidFill>
                  <a:srgbClr val="4A452A"/>
                </a:solidFill>
              </a:defRPr>
            </a:lvl2pPr>
            <a:lvl3pPr>
              <a:defRPr sz="1700">
                <a:solidFill>
                  <a:srgbClr val="4A452A"/>
                </a:solidFill>
              </a:defRPr>
            </a:lvl3pPr>
            <a:lvl4pPr>
              <a:defRPr sz="1700">
                <a:solidFill>
                  <a:srgbClr val="4A452A"/>
                </a:solidFill>
              </a:defRPr>
            </a:lvl4pPr>
            <a:lvl5pPr>
              <a:defRPr sz="1700">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6"/>
          <p:cNvSpPr>
            <a:spLocks noGrp="1"/>
          </p:cNvSpPr>
          <p:nvPr>
            <p:ph type="body" idx="23" hasCustomPrompt="1"/>
          </p:nvPr>
        </p:nvSpPr>
        <p:spPr>
          <a:xfrm>
            <a:off x="4722157" y="4137559"/>
            <a:ext cx="3776664" cy="384174"/>
          </a:xfrm>
        </p:spPr>
        <p:txBody>
          <a:bodyPr>
            <a:noAutofit/>
          </a:bodyPr>
          <a:lstStyle>
            <a:lvl1pPr marL="0" marR="0" indent="0" algn="l" defTabSz="914400" rtl="0" eaLnBrk="1" fontAlgn="auto" latinLnBrk="0" hangingPunct="1">
              <a:lnSpc>
                <a:spcPct val="120000"/>
              </a:lnSpc>
              <a:spcBef>
                <a:spcPts val="0"/>
              </a:spcBef>
              <a:spcAft>
                <a:spcPts val="0"/>
              </a:spcAft>
              <a:buClrTx/>
              <a:buSzPct val="118000"/>
              <a:buFont typeface="Arial"/>
              <a:buNone/>
              <a:tabLst/>
              <a:defRPr lang="en-US" sz="1900" b="1" dirty="0">
                <a:cs typeface="Arial"/>
              </a:defRPr>
            </a:lvl1pPr>
          </a:lstStyle>
          <a:p>
            <a:pPr marL="0" marR="0" lvl="0" indent="0" algn="l" defTabSz="914400" rtl="0" eaLnBrk="1" fontAlgn="auto" latinLnBrk="0" hangingPunct="1">
              <a:lnSpc>
                <a:spcPct val="120000"/>
              </a:lnSpc>
              <a:spcBef>
                <a:spcPts val="0"/>
              </a:spcBef>
              <a:spcAft>
                <a:spcPts val="0"/>
              </a:spcAft>
              <a:buClrTx/>
              <a:buSzPct val="118000"/>
              <a:buFont typeface="Arial"/>
              <a:buNone/>
              <a:tabLst/>
              <a:defRPr/>
            </a:pPr>
            <a:r>
              <a:rPr kumimoji="0" lang="en-US" sz="1900" b="1" i="0" u="none" strike="noStrike" kern="1200" cap="none" spc="0" normalizeH="0" baseline="0" noProof="0" dirty="0">
                <a:ln>
                  <a:noFill/>
                </a:ln>
                <a:solidFill>
                  <a:srgbClr val="1495DC"/>
                </a:solidFill>
                <a:effectLst/>
                <a:uLnTx/>
                <a:uFillTx/>
                <a:latin typeface="Arial"/>
                <a:ea typeface="+mn-ea"/>
                <a:cs typeface="Verdana"/>
              </a:rPr>
              <a:t>Sub-header</a:t>
            </a:r>
          </a:p>
        </p:txBody>
      </p:sp>
      <p:sp>
        <p:nvSpPr>
          <p:cNvPr id="22" name="Text Placeholder 14"/>
          <p:cNvSpPr>
            <a:spLocks noGrp="1"/>
          </p:cNvSpPr>
          <p:nvPr>
            <p:ph type="body" sz="quarter" idx="24"/>
          </p:nvPr>
        </p:nvSpPr>
        <p:spPr>
          <a:xfrm>
            <a:off x="4722158" y="4538667"/>
            <a:ext cx="3776663" cy="1766888"/>
          </a:xfrm>
        </p:spPr>
        <p:txBody>
          <a:bodyPr>
            <a:normAutofit/>
          </a:bodyPr>
          <a:lstStyle>
            <a:lvl1pPr>
              <a:defRPr sz="1700">
                <a:solidFill>
                  <a:srgbClr val="4A452A"/>
                </a:solidFill>
              </a:defRPr>
            </a:lvl1pPr>
            <a:lvl2pPr>
              <a:defRPr sz="1700">
                <a:solidFill>
                  <a:srgbClr val="4A452A"/>
                </a:solidFill>
              </a:defRPr>
            </a:lvl2pPr>
            <a:lvl3pPr>
              <a:defRPr sz="1700">
                <a:solidFill>
                  <a:srgbClr val="4A452A"/>
                </a:solidFill>
              </a:defRPr>
            </a:lvl3pPr>
            <a:lvl4pPr>
              <a:defRPr sz="1700">
                <a:solidFill>
                  <a:srgbClr val="4A452A"/>
                </a:solidFill>
              </a:defRPr>
            </a:lvl4pPr>
            <a:lvl5pPr>
              <a:defRPr sz="1700">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747889" y="533400"/>
            <a:ext cx="7874000" cy="1072974"/>
          </a:xfrm>
        </p:spPr>
        <p:txBody>
          <a:bodyPr/>
          <a:lstStyle>
            <a:lvl1pPr>
              <a:defRPr>
                <a:solidFill>
                  <a:srgbClr val="4A452A"/>
                </a:solidFill>
              </a:defRPr>
            </a:lvl1pPr>
          </a:lstStyle>
          <a:p>
            <a:r>
              <a:rPr lang="en-US"/>
              <a:t>Click to edit Master title style</a:t>
            </a:r>
            <a:endParaRPr lang="en-US" dirty="0"/>
          </a:p>
        </p:txBody>
      </p:sp>
    </p:spTree>
    <p:extLst>
      <p:ext uri="{BB962C8B-B14F-4D97-AF65-F5344CB8AC3E}">
        <p14:creationId xmlns:p14="http://schemas.microsoft.com/office/powerpoint/2010/main" val="18394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F1F8611-7552-41BD-8C2D-2AD32485F4E8}" type="datetime1">
              <a:rPr lang="en-US" smtClean="0"/>
              <a:t>9/14/20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ABCA6-73E9-432A-80C1-F00C44F7EAAD}" type="slidenum">
              <a:rPr lang="en-US" smtClean="0"/>
              <a:pPr/>
              <a:t>‹#›</a:t>
            </a:fld>
            <a:endParaRPr lang="en-US"/>
          </a:p>
        </p:txBody>
      </p:sp>
    </p:spTree>
    <p:extLst>
      <p:ext uri="{BB962C8B-B14F-4D97-AF65-F5344CB8AC3E}">
        <p14:creationId xmlns:p14="http://schemas.microsoft.com/office/powerpoint/2010/main" val="2916402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8990"/>
          </a:xfrm>
        </p:spPr>
        <p:txBody>
          <a:bodyPr/>
          <a:lstStyle>
            <a:lvl1pPr>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1"/>
          </p:nvPr>
        </p:nvSpPr>
        <p:spPr>
          <a:xfrm>
            <a:off x="310941" y="3302000"/>
            <a:ext cx="3634525" cy="2387601"/>
          </a:xfrm>
        </p:spPr>
        <p:txBody>
          <a:bodyPr/>
          <a:lstStyle/>
          <a:p>
            <a:r>
              <a:rPr lang="en-US"/>
              <a:t>Click icon to add picture</a:t>
            </a:r>
            <a:endParaRPr lang="en-US" dirty="0"/>
          </a:p>
        </p:txBody>
      </p:sp>
      <p:sp>
        <p:nvSpPr>
          <p:cNvPr id="11" name="Text Placeholder 10"/>
          <p:cNvSpPr>
            <a:spLocks noGrp="1"/>
          </p:cNvSpPr>
          <p:nvPr>
            <p:ph type="body" sz="quarter" idx="12"/>
          </p:nvPr>
        </p:nvSpPr>
        <p:spPr>
          <a:xfrm>
            <a:off x="4260850" y="274639"/>
            <a:ext cx="4487863" cy="5414961"/>
          </a:xfrm>
        </p:spPr>
        <p:txBody>
          <a:bodyPr/>
          <a:lstStyle>
            <a:lvl1pPr>
              <a:defRPr>
                <a:solidFill>
                  <a:srgbClr val="4A452A"/>
                </a:solidFill>
              </a:defRPr>
            </a:lvl1pPr>
            <a:lvl2pPr>
              <a:defRPr>
                <a:solidFill>
                  <a:srgbClr val="4A452A"/>
                </a:solidFill>
              </a:defRPr>
            </a:lvl2pPr>
            <a:lvl3pPr>
              <a:defRPr>
                <a:solidFill>
                  <a:srgbClr val="4A452A"/>
                </a:solidFill>
              </a:defRPr>
            </a:lvl3pPr>
            <a:lvl4pPr>
              <a:defRPr>
                <a:solidFill>
                  <a:srgbClr val="4A452A"/>
                </a:solidFill>
              </a:defRPr>
            </a:lvl4pPr>
            <a:lvl5pPr>
              <a:defRPr>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1709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8990"/>
          </a:xfrm>
        </p:spPr>
        <p:txBody>
          <a:bodyPr/>
          <a:lstStyle>
            <a:lvl1pPr>
              <a:defRPr>
                <a:solidFill>
                  <a:schemeClr val="bg1"/>
                </a:solidFill>
              </a:defRPr>
            </a:lvl1pPr>
          </a:lstStyle>
          <a:p>
            <a:r>
              <a:rPr lang="en-US"/>
              <a:t>Click to edit Master title style</a:t>
            </a:r>
            <a:endParaRPr lang="en-US" dirty="0"/>
          </a:p>
        </p:txBody>
      </p:sp>
      <p:sp>
        <p:nvSpPr>
          <p:cNvPr id="7" name="Picture Placeholder 8"/>
          <p:cNvSpPr>
            <a:spLocks noGrp="1"/>
          </p:cNvSpPr>
          <p:nvPr>
            <p:ph type="pic" sz="quarter" idx="11"/>
          </p:nvPr>
        </p:nvSpPr>
        <p:spPr>
          <a:xfrm>
            <a:off x="310941" y="3302000"/>
            <a:ext cx="3634525" cy="2387601"/>
          </a:xfrm>
        </p:spPr>
        <p:txBody>
          <a:bodyPr/>
          <a:lstStyle/>
          <a:p>
            <a:r>
              <a:rPr lang="en-US"/>
              <a:t>Click icon to add picture</a:t>
            </a:r>
            <a:endParaRPr lang="en-US" dirty="0"/>
          </a:p>
        </p:txBody>
      </p:sp>
      <p:sp>
        <p:nvSpPr>
          <p:cNvPr id="8"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8391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6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8990"/>
          </a:xfrm>
        </p:spPr>
        <p:txBody>
          <a:bodyPr/>
          <a:lstStyle>
            <a:lvl1pPr>
              <a:defRPr>
                <a:solidFill>
                  <a:schemeClr val="bg1"/>
                </a:solidFill>
              </a:defRPr>
            </a:lvl1pPr>
          </a:lstStyle>
          <a:p>
            <a:r>
              <a:rPr lang="en-US"/>
              <a:t>Click to edit Master title style</a:t>
            </a:r>
            <a:endParaRPr lang="en-US" dirty="0"/>
          </a:p>
        </p:txBody>
      </p:sp>
      <p:sp>
        <p:nvSpPr>
          <p:cNvPr id="7" name="Picture Placeholder 8"/>
          <p:cNvSpPr>
            <a:spLocks noGrp="1"/>
          </p:cNvSpPr>
          <p:nvPr>
            <p:ph type="pic" sz="quarter" idx="11"/>
          </p:nvPr>
        </p:nvSpPr>
        <p:spPr>
          <a:xfrm>
            <a:off x="310941" y="3302000"/>
            <a:ext cx="3634525" cy="2387601"/>
          </a:xfrm>
        </p:spPr>
        <p:txBody>
          <a:bodyPr/>
          <a:lstStyle/>
          <a:p>
            <a:r>
              <a:rPr lang="en-US"/>
              <a:t>Click icon to add picture</a:t>
            </a:r>
            <a:endParaRPr lang="en-US" dirty="0"/>
          </a:p>
        </p:txBody>
      </p:sp>
      <p:sp>
        <p:nvSpPr>
          <p:cNvPr id="8"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8591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8990"/>
          </a:xfrm>
        </p:spPr>
        <p:txBody>
          <a:bodyPr/>
          <a:lstStyle>
            <a:lvl1pPr>
              <a:defRPr>
                <a:solidFill>
                  <a:schemeClr val="bg1"/>
                </a:solidFill>
              </a:defRPr>
            </a:lvl1pPr>
          </a:lstStyle>
          <a:p>
            <a:r>
              <a:rPr lang="en-US"/>
              <a:t>Click to edit Master title style</a:t>
            </a:r>
            <a:endParaRPr lang="en-US" dirty="0"/>
          </a:p>
        </p:txBody>
      </p:sp>
      <p:sp>
        <p:nvSpPr>
          <p:cNvPr id="7" name="Picture Placeholder 8"/>
          <p:cNvSpPr>
            <a:spLocks noGrp="1"/>
          </p:cNvSpPr>
          <p:nvPr>
            <p:ph type="pic" sz="quarter" idx="11"/>
          </p:nvPr>
        </p:nvSpPr>
        <p:spPr>
          <a:xfrm>
            <a:off x="310941" y="3302000"/>
            <a:ext cx="3634525" cy="2387601"/>
          </a:xfrm>
        </p:spPr>
        <p:txBody>
          <a:bodyPr/>
          <a:lstStyle/>
          <a:p>
            <a:r>
              <a:rPr lang="en-US"/>
              <a:t>Click icon to add picture</a:t>
            </a:r>
            <a:endParaRPr lang="en-US" dirty="0"/>
          </a:p>
        </p:txBody>
      </p:sp>
      <p:sp>
        <p:nvSpPr>
          <p:cNvPr id="8"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1095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8990"/>
          </a:xfrm>
        </p:spPr>
        <p:txBody>
          <a:bodyPr/>
          <a:lstStyle>
            <a:lvl1pPr>
              <a:defRPr>
                <a:solidFill>
                  <a:schemeClr val="bg1"/>
                </a:solidFill>
              </a:defRPr>
            </a:lvl1pPr>
          </a:lstStyle>
          <a:p>
            <a:r>
              <a:rPr lang="en-US"/>
              <a:t>Click to edit Master title style</a:t>
            </a:r>
            <a:endParaRPr lang="en-US" dirty="0"/>
          </a:p>
        </p:txBody>
      </p:sp>
      <p:sp>
        <p:nvSpPr>
          <p:cNvPr id="7" name="Picture Placeholder 8"/>
          <p:cNvSpPr>
            <a:spLocks noGrp="1"/>
          </p:cNvSpPr>
          <p:nvPr>
            <p:ph type="pic" sz="quarter" idx="11"/>
          </p:nvPr>
        </p:nvSpPr>
        <p:spPr>
          <a:xfrm>
            <a:off x="310941" y="3302000"/>
            <a:ext cx="3634525" cy="2387601"/>
          </a:xfrm>
        </p:spPr>
        <p:txBody>
          <a:bodyPr/>
          <a:lstStyle/>
          <a:p>
            <a:r>
              <a:rPr lang="en-US"/>
              <a:t>Click icon to add picture</a:t>
            </a:r>
            <a:endParaRPr lang="en-US" dirty="0"/>
          </a:p>
        </p:txBody>
      </p:sp>
      <p:sp>
        <p:nvSpPr>
          <p:cNvPr id="8"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871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8990"/>
          </a:xfrm>
        </p:spPr>
        <p:txBody>
          <a:bodyPr/>
          <a:lstStyle>
            <a:lvl1pPr>
              <a:defRPr>
                <a:solidFill>
                  <a:schemeClr val="bg1"/>
                </a:solidFill>
              </a:defRPr>
            </a:lvl1pPr>
          </a:lstStyle>
          <a:p>
            <a:r>
              <a:rPr lang="en-US"/>
              <a:t>Click to edit Master title style</a:t>
            </a:r>
            <a:endParaRPr lang="en-US" dirty="0"/>
          </a:p>
        </p:txBody>
      </p:sp>
      <p:sp>
        <p:nvSpPr>
          <p:cNvPr id="7" name="Picture Placeholder 8"/>
          <p:cNvSpPr>
            <a:spLocks noGrp="1"/>
          </p:cNvSpPr>
          <p:nvPr>
            <p:ph type="pic" sz="quarter" idx="11"/>
          </p:nvPr>
        </p:nvSpPr>
        <p:spPr>
          <a:xfrm>
            <a:off x="310941" y="3302000"/>
            <a:ext cx="3634525" cy="2387601"/>
          </a:xfrm>
        </p:spPr>
        <p:txBody>
          <a:bodyPr/>
          <a:lstStyle/>
          <a:p>
            <a:r>
              <a:rPr lang="en-US"/>
              <a:t>Click icon to add picture</a:t>
            </a:r>
            <a:endParaRPr lang="en-US" dirty="0"/>
          </a:p>
        </p:txBody>
      </p:sp>
      <p:sp>
        <p:nvSpPr>
          <p:cNvPr id="8"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0119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5_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8990"/>
          </a:xfrm>
        </p:spPr>
        <p:txBody>
          <a:bodyPr/>
          <a:lstStyle>
            <a:lvl1pPr>
              <a:defRPr>
                <a:solidFill>
                  <a:schemeClr val="bg1"/>
                </a:solidFill>
              </a:defRPr>
            </a:lvl1pPr>
          </a:lstStyle>
          <a:p>
            <a:r>
              <a:rPr lang="en-US"/>
              <a:t>Click to edit Master title style</a:t>
            </a:r>
            <a:endParaRPr lang="en-US" dirty="0"/>
          </a:p>
        </p:txBody>
      </p:sp>
      <p:sp>
        <p:nvSpPr>
          <p:cNvPr id="7" name="Picture Placeholder 8"/>
          <p:cNvSpPr>
            <a:spLocks noGrp="1"/>
          </p:cNvSpPr>
          <p:nvPr>
            <p:ph type="pic" sz="quarter" idx="11"/>
          </p:nvPr>
        </p:nvSpPr>
        <p:spPr>
          <a:xfrm>
            <a:off x="310941" y="3302000"/>
            <a:ext cx="3634525" cy="2387601"/>
          </a:xfrm>
        </p:spPr>
        <p:txBody>
          <a:bodyPr/>
          <a:lstStyle/>
          <a:p>
            <a:r>
              <a:rPr lang="en-US"/>
              <a:t>Click icon to add picture</a:t>
            </a:r>
            <a:endParaRPr lang="en-US" dirty="0"/>
          </a:p>
        </p:txBody>
      </p:sp>
      <p:sp>
        <p:nvSpPr>
          <p:cNvPr id="8"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205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8990"/>
          </a:xfrm>
        </p:spPr>
        <p:txBody>
          <a:bodyPr/>
          <a:lstStyle>
            <a:lvl1pPr>
              <a:defRPr>
                <a:solidFill>
                  <a:schemeClr val="bg1"/>
                </a:solidFill>
              </a:defRPr>
            </a:lvl1pPr>
          </a:lstStyle>
          <a:p>
            <a:r>
              <a:rPr lang="en-US"/>
              <a:t>Click to edit Master title style</a:t>
            </a:r>
            <a:endParaRPr lang="en-US" dirty="0"/>
          </a:p>
        </p:txBody>
      </p:sp>
      <p:sp>
        <p:nvSpPr>
          <p:cNvPr id="8" name="Picture Placeholder 8"/>
          <p:cNvSpPr>
            <a:spLocks noGrp="1"/>
          </p:cNvSpPr>
          <p:nvPr>
            <p:ph type="pic" sz="quarter" idx="11"/>
          </p:nvPr>
        </p:nvSpPr>
        <p:spPr>
          <a:xfrm>
            <a:off x="310941" y="3302000"/>
            <a:ext cx="3634525" cy="2387601"/>
          </a:xfrm>
        </p:spPr>
        <p:txBody>
          <a:bodyPr/>
          <a:lstStyle/>
          <a:p>
            <a:r>
              <a:rPr lang="en-US"/>
              <a:t>Click icon to add picture</a:t>
            </a:r>
            <a:endParaRPr lang="en-US" dirty="0"/>
          </a:p>
        </p:txBody>
      </p:sp>
      <p:sp>
        <p:nvSpPr>
          <p:cNvPr id="9"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093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1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6428"/>
          </a:xfrm>
        </p:spPr>
        <p:txBody>
          <a:bodyPr/>
          <a:lstStyle>
            <a:lvl1pPr>
              <a:defRPr>
                <a:solidFill>
                  <a:schemeClr val="bg1"/>
                </a:solidFill>
              </a:defRPr>
            </a:lvl1pPr>
          </a:lstStyle>
          <a:p>
            <a:r>
              <a:rPr lang="en-US"/>
              <a:t>Click to edit Master title style</a:t>
            </a:r>
            <a:endParaRPr lang="en-US" dirty="0"/>
          </a:p>
        </p:txBody>
      </p:sp>
      <p:sp>
        <p:nvSpPr>
          <p:cNvPr id="5"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6169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6428"/>
          </a:xfrm>
        </p:spPr>
        <p:txBody>
          <a:bodyPr/>
          <a:lstStyle>
            <a:lvl1pPr>
              <a:defRPr>
                <a:solidFill>
                  <a:schemeClr val="bg1"/>
                </a:solidFill>
              </a:defRPr>
            </a:lvl1pPr>
          </a:lstStyle>
          <a:p>
            <a:r>
              <a:rPr lang="en-US"/>
              <a:t>Click to edit Master title style</a:t>
            </a:r>
            <a:endParaRPr lang="en-US" dirty="0"/>
          </a:p>
        </p:txBody>
      </p:sp>
      <p:sp>
        <p:nvSpPr>
          <p:cNvPr id="5"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926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hasCustomPrompt="1"/>
          </p:nvPr>
        </p:nvSpPr>
        <p:spPr>
          <a:xfrm>
            <a:off x="575733" y="2597580"/>
            <a:ext cx="8009468" cy="856823"/>
          </a:xfrm>
        </p:spPr>
        <p:txBody>
          <a:bodyPr anchor="t">
            <a:normAutofit/>
          </a:bodyPr>
          <a:lstStyle>
            <a:lvl1pPr algn="ctr">
              <a:defRPr sz="3300" b="0" cap="none" baseline="0"/>
            </a:lvl1pPr>
          </a:lstStyle>
          <a:p>
            <a:r>
              <a:rPr lang="en-US" dirty="0"/>
              <a:t>PowerPoint Title Here</a:t>
            </a:r>
          </a:p>
        </p:txBody>
      </p:sp>
      <p:sp>
        <p:nvSpPr>
          <p:cNvPr id="3" name="Text Placeholder 2"/>
          <p:cNvSpPr>
            <a:spLocks noGrp="1"/>
          </p:cNvSpPr>
          <p:nvPr>
            <p:ph type="body" idx="1" hasCustomPrompt="1"/>
          </p:nvPr>
        </p:nvSpPr>
        <p:spPr>
          <a:xfrm>
            <a:off x="2286000" y="3454403"/>
            <a:ext cx="4436533" cy="594949"/>
          </a:xfrm>
        </p:spPr>
        <p:txBody>
          <a:bodyPr anchor="b"/>
          <a:lstStyle>
            <a:lvl1pPr marL="0" indent="0" algn="ctr">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DD/MM/YYYY</a:t>
            </a:r>
          </a:p>
        </p:txBody>
      </p:sp>
    </p:spTree>
    <p:extLst>
      <p:ext uri="{BB962C8B-B14F-4D97-AF65-F5344CB8AC3E}">
        <p14:creationId xmlns:p14="http://schemas.microsoft.com/office/powerpoint/2010/main" val="2357851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6428"/>
          </a:xfrm>
        </p:spPr>
        <p:txBody>
          <a:bodyPr/>
          <a:lstStyle>
            <a:lvl1pPr>
              <a:defRPr>
                <a:solidFill>
                  <a:schemeClr val="bg1"/>
                </a:solidFill>
              </a:defRPr>
            </a:lvl1pPr>
          </a:lstStyle>
          <a:p>
            <a:r>
              <a:rPr lang="en-US"/>
              <a:t>Click to edit Master title style</a:t>
            </a:r>
            <a:endParaRPr lang="en-US" dirty="0"/>
          </a:p>
        </p:txBody>
      </p:sp>
      <p:sp>
        <p:nvSpPr>
          <p:cNvPr id="12"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3888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6428"/>
          </a:xfrm>
        </p:spPr>
        <p:txBody>
          <a:bodyPr/>
          <a:lstStyle>
            <a:lvl1pPr>
              <a:defRPr>
                <a:solidFill>
                  <a:schemeClr val="bg1"/>
                </a:solidFill>
              </a:defRPr>
            </a:lvl1pPr>
          </a:lstStyle>
          <a:p>
            <a:r>
              <a:rPr lang="en-US"/>
              <a:t>Click to edit Master title style</a:t>
            </a:r>
            <a:endParaRPr lang="en-US" dirty="0"/>
          </a:p>
        </p:txBody>
      </p:sp>
      <p:sp>
        <p:nvSpPr>
          <p:cNvPr id="5"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9581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6428"/>
          </a:xfrm>
        </p:spPr>
        <p:txBody>
          <a:bodyPr/>
          <a:lstStyle>
            <a:lvl1pPr>
              <a:defRPr>
                <a:solidFill>
                  <a:schemeClr val="bg1"/>
                </a:solidFill>
              </a:defRPr>
            </a:lvl1pPr>
          </a:lstStyle>
          <a:p>
            <a:r>
              <a:rPr lang="en-US"/>
              <a:t>Click to edit Master title style</a:t>
            </a:r>
            <a:endParaRPr lang="en-US" dirty="0"/>
          </a:p>
        </p:txBody>
      </p:sp>
      <p:sp>
        <p:nvSpPr>
          <p:cNvPr id="5"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2048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6428"/>
          </a:xfrm>
        </p:spPr>
        <p:txBody>
          <a:bodyPr/>
          <a:lstStyle>
            <a:lvl1pPr>
              <a:defRPr>
                <a:solidFill>
                  <a:schemeClr val="bg1"/>
                </a:solidFill>
              </a:defRPr>
            </a:lvl1pPr>
          </a:lstStyle>
          <a:p>
            <a:r>
              <a:rPr lang="en-US"/>
              <a:t>Click to edit Master title style</a:t>
            </a:r>
            <a:endParaRPr lang="en-US" dirty="0"/>
          </a:p>
        </p:txBody>
      </p:sp>
      <p:sp>
        <p:nvSpPr>
          <p:cNvPr id="5"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7799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6428"/>
          </a:xfrm>
        </p:spPr>
        <p:txBody>
          <a:bodyPr/>
          <a:lstStyle>
            <a:lvl1pPr>
              <a:defRPr>
                <a:solidFill>
                  <a:schemeClr val="bg1"/>
                </a:solidFill>
              </a:defRPr>
            </a:lvl1pPr>
          </a:lstStyle>
          <a:p>
            <a:r>
              <a:rPr lang="en-US"/>
              <a:t>Click to edit Master title style</a:t>
            </a:r>
            <a:endParaRPr lang="en-US" dirty="0"/>
          </a:p>
        </p:txBody>
      </p:sp>
      <p:sp>
        <p:nvSpPr>
          <p:cNvPr id="6"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7878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6428"/>
          </a:xfrm>
        </p:spPr>
        <p:txBody>
          <a:bodyPr/>
          <a:lstStyle>
            <a:lvl1pPr>
              <a:defRPr>
                <a:solidFill>
                  <a:schemeClr val="bg1"/>
                </a:solidFill>
              </a:defRPr>
            </a:lvl1pPr>
          </a:lstStyle>
          <a:p>
            <a:r>
              <a:rPr lang="en-US"/>
              <a:t>Click to edit Master title style</a:t>
            </a:r>
            <a:endParaRPr lang="en-US" dirty="0"/>
          </a:p>
        </p:txBody>
      </p:sp>
      <p:sp>
        <p:nvSpPr>
          <p:cNvPr id="5"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63333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itle 9"/>
          <p:cNvSpPr>
            <a:spLocks noGrp="1"/>
          </p:cNvSpPr>
          <p:nvPr>
            <p:ph type="title" hasCustomPrompt="1"/>
          </p:nvPr>
        </p:nvSpPr>
        <p:spPr>
          <a:xfrm>
            <a:off x="165100" y="-101600"/>
            <a:ext cx="8229600" cy="939800"/>
          </a:xfrm>
          <a:noFill/>
          <a:ln>
            <a:noFill/>
          </a:ln>
          <a:effectLst/>
        </p:spPr>
        <p:txBody>
          <a:bodyPr>
            <a:normAutofit/>
          </a:bodyPr>
          <a:lstStyle>
            <a:lvl1pPr>
              <a:defRPr sz="2800" baseline="0">
                <a:solidFill>
                  <a:srgbClr val="4A452A"/>
                </a:solidFill>
              </a:defRPr>
            </a:lvl1pPr>
          </a:lstStyle>
          <a:p>
            <a:r>
              <a:rPr lang="en-US" dirty="0"/>
              <a:t>Add Charts and Diagrams Here</a:t>
            </a:r>
          </a:p>
        </p:txBody>
      </p:sp>
      <p:pic>
        <p:nvPicPr>
          <p:cNvPr id="5" name="Picture 4" descr="copyright-201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738" y="6611551"/>
            <a:ext cx="2194560" cy="131064"/>
          </a:xfrm>
          <a:prstGeom prst="rect">
            <a:avLst/>
          </a:prstGeom>
        </p:spPr>
      </p:pic>
    </p:spTree>
    <p:extLst>
      <p:ext uri="{BB962C8B-B14F-4D97-AF65-F5344CB8AC3E}">
        <p14:creationId xmlns:p14="http://schemas.microsoft.com/office/powerpoint/2010/main" val="47158153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5FB2C30-B21A-4814-98BE-6484F2750044}" type="datetimeFigureOut">
              <a:rPr lang="en-US" smtClean="0"/>
              <a:t>9/14/20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66A0F-5BD5-4E90-95D4-03FE07481EED}" type="slidenum">
              <a:rPr lang="en-US" smtClean="0"/>
              <a:t>‹#›</a:t>
            </a:fld>
            <a:endParaRPr lang="en-US"/>
          </a:p>
        </p:txBody>
      </p:sp>
    </p:spTree>
    <p:extLst>
      <p:ext uri="{BB962C8B-B14F-4D97-AF65-F5344CB8AC3E}">
        <p14:creationId xmlns:p14="http://schemas.microsoft.com/office/powerpoint/2010/main" val="1609466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1F8611-7552-41BD-8C2D-2AD32485F4E8}" type="datetime1">
              <a:rPr lang="en-US" smtClean="0"/>
              <a:t>9/14/20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ABCA6-73E9-432A-80C1-F00C44F7EAAD}" type="slidenum">
              <a:rPr lang="en-US" smtClean="0"/>
              <a:pPr/>
              <a:t>‹#›</a:t>
            </a:fld>
            <a:endParaRPr lang="en-US"/>
          </a:p>
        </p:txBody>
      </p:sp>
    </p:spTree>
    <p:extLst>
      <p:ext uri="{BB962C8B-B14F-4D97-AF65-F5344CB8AC3E}">
        <p14:creationId xmlns:p14="http://schemas.microsoft.com/office/powerpoint/2010/main" val="64686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FB2C30-B21A-4814-98BE-6484F2750044}" type="datetimeFigureOut">
              <a:rPr lang="en-US" smtClean="0"/>
              <a:t>9/14/20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66A0F-5BD5-4E90-95D4-03FE07481EED}" type="slidenum">
              <a:rPr lang="en-US" smtClean="0"/>
              <a:t>‹#›</a:t>
            </a:fld>
            <a:endParaRPr lang="en-US"/>
          </a:p>
        </p:txBody>
      </p:sp>
    </p:spTree>
    <p:extLst>
      <p:ext uri="{BB962C8B-B14F-4D97-AF65-F5344CB8AC3E}">
        <p14:creationId xmlns:p14="http://schemas.microsoft.com/office/powerpoint/2010/main" val="3603392390"/>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6" name="Title 1"/>
          <p:cNvSpPr>
            <a:spLocks noGrp="1"/>
          </p:cNvSpPr>
          <p:nvPr>
            <p:ph type="title"/>
          </p:nvPr>
        </p:nvSpPr>
        <p:spPr>
          <a:xfrm>
            <a:off x="747889" y="533400"/>
            <a:ext cx="7874000" cy="1143000"/>
          </a:xfrm>
        </p:spPr>
        <p:txBody>
          <a:bodyPr/>
          <a:lstStyle>
            <a:lvl1pPr>
              <a:defRPr>
                <a:solidFill>
                  <a:srgbClr val="4A452A"/>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747889" y="1989138"/>
            <a:ext cx="7874000" cy="3979862"/>
          </a:xfrm>
        </p:spPr>
        <p:txBody>
          <a:bodyPr/>
          <a:lstStyle>
            <a:lvl1pPr>
              <a:defRPr>
                <a:solidFill>
                  <a:srgbClr val="4A452A"/>
                </a:solidFill>
              </a:defRPr>
            </a:lvl1pPr>
            <a:lvl2pPr>
              <a:defRPr>
                <a:solidFill>
                  <a:srgbClr val="4A452A"/>
                </a:solidFill>
              </a:defRPr>
            </a:lvl2pPr>
            <a:lvl3pPr>
              <a:defRPr>
                <a:solidFill>
                  <a:srgbClr val="4A452A"/>
                </a:solidFill>
              </a:defRPr>
            </a:lvl3pPr>
            <a:lvl4pPr>
              <a:defRPr>
                <a:solidFill>
                  <a:srgbClr val="4A452A"/>
                </a:solidFill>
              </a:defRPr>
            </a:lvl4pPr>
            <a:lvl5pPr>
              <a:defRPr>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a:xfrm>
            <a:off x="649111" y="837318"/>
            <a:ext cx="0" cy="705555"/>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4510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FB2C30-B21A-4814-98BE-6484F2750044}" type="datetimeFigureOut">
              <a:rPr lang="en-US" smtClean="0"/>
              <a:t>9/14/20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66A0F-5BD5-4E90-95D4-03FE07481EED}" type="slidenum">
              <a:rPr lang="en-US" smtClean="0"/>
              <a:t>‹#›</a:t>
            </a:fld>
            <a:endParaRPr lang="en-US"/>
          </a:p>
        </p:txBody>
      </p:sp>
    </p:spTree>
    <p:extLst>
      <p:ext uri="{BB962C8B-B14F-4D97-AF65-F5344CB8AC3E}">
        <p14:creationId xmlns:p14="http://schemas.microsoft.com/office/powerpoint/2010/main" val="924444340"/>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FB2C30-B21A-4814-98BE-6484F2750044}" type="datetimeFigureOut">
              <a:rPr lang="en-US" smtClean="0"/>
              <a:t>9/14/20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166A0F-5BD5-4E90-95D4-03FE07481EED}" type="slidenum">
              <a:rPr lang="en-US" smtClean="0"/>
              <a:t>‹#›</a:t>
            </a:fld>
            <a:endParaRPr lang="en-US"/>
          </a:p>
        </p:txBody>
      </p:sp>
    </p:spTree>
    <p:extLst>
      <p:ext uri="{BB962C8B-B14F-4D97-AF65-F5344CB8AC3E}">
        <p14:creationId xmlns:p14="http://schemas.microsoft.com/office/powerpoint/2010/main" val="3362487485"/>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FB2C30-B21A-4814-98BE-6484F2750044}" type="datetimeFigureOut">
              <a:rPr lang="en-US" smtClean="0"/>
              <a:t>9/14/20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166A0F-5BD5-4E90-95D4-03FE07481EED}" type="slidenum">
              <a:rPr lang="en-US" smtClean="0"/>
              <a:t>‹#›</a:t>
            </a:fld>
            <a:endParaRPr lang="en-US"/>
          </a:p>
        </p:txBody>
      </p:sp>
    </p:spTree>
    <p:extLst>
      <p:ext uri="{BB962C8B-B14F-4D97-AF65-F5344CB8AC3E}">
        <p14:creationId xmlns:p14="http://schemas.microsoft.com/office/powerpoint/2010/main" val="2932004427"/>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B2C30-B21A-4814-98BE-6484F2750044}" type="datetimeFigureOut">
              <a:rPr lang="en-US" smtClean="0"/>
              <a:t>9/14/20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166A0F-5BD5-4E90-95D4-03FE07481EED}" type="slidenum">
              <a:rPr lang="en-US" smtClean="0"/>
              <a:t>‹#›</a:t>
            </a:fld>
            <a:endParaRPr lang="en-US"/>
          </a:p>
        </p:txBody>
      </p:sp>
    </p:spTree>
    <p:extLst>
      <p:ext uri="{BB962C8B-B14F-4D97-AF65-F5344CB8AC3E}">
        <p14:creationId xmlns:p14="http://schemas.microsoft.com/office/powerpoint/2010/main" val="71536813"/>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FB2C30-B21A-4814-98BE-6484F2750044}" type="datetimeFigureOut">
              <a:rPr lang="en-US" smtClean="0"/>
              <a:t>9/14/20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66A0F-5BD5-4E90-95D4-03FE07481EED}" type="slidenum">
              <a:rPr lang="en-US" smtClean="0"/>
              <a:t>‹#›</a:t>
            </a:fld>
            <a:endParaRPr lang="en-US"/>
          </a:p>
        </p:txBody>
      </p:sp>
    </p:spTree>
    <p:extLst>
      <p:ext uri="{BB962C8B-B14F-4D97-AF65-F5344CB8AC3E}">
        <p14:creationId xmlns:p14="http://schemas.microsoft.com/office/powerpoint/2010/main" val="3313830162"/>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FB2C30-B21A-4814-98BE-6484F2750044}" type="datetimeFigureOut">
              <a:rPr lang="en-US" smtClean="0"/>
              <a:t>9/14/20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66A0F-5BD5-4E90-95D4-03FE07481EED}" type="slidenum">
              <a:rPr lang="en-US" smtClean="0"/>
              <a:t>‹#›</a:t>
            </a:fld>
            <a:endParaRPr lang="en-US"/>
          </a:p>
        </p:txBody>
      </p:sp>
    </p:spTree>
    <p:extLst>
      <p:ext uri="{BB962C8B-B14F-4D97-AF65-F5344CB8AC3E}">
        <p14:creationId xmlns:p14="http://schemas.microsoft.com/office/powerpoint/2010/main" val="3831517974"/>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FB2C30-B21A-4814-98BE-6484F2750044}" type="datetimeFigureOut">
              <a:rPr lang="en-US" smtClean="0"/>
              <a:t>9/14/20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66A0F-5BD5-4E90-95D4-03FE07481EED}" type="slidenum">
              <a:rPr lang="en-US" smtClean="0"/>
              <a:t>‹#›</a:t>
            </a:fld>
            <a:endParaRPr lang="en-US"/>
          </a:p>
        </p:txBody>
      </p:sp>
    </p:spTree>
    <p:extLst>
      <p:ext uri="{BB962C8B-B14F-4D97-AF65-F5344CB8AC3E}">
        <p14:creationId xmlns:p14="http://schemas.microsoft.com/office/powerpoint/2010/main" val="4277208678"/>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FB2C30-B21A-4814-98BE-6484F2750044}" type="datetimeFigureOut">
              <a:rPr lang="en-US" smtClean="0"/>
              <a:t>9/14/20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66A0F-5BD5-4E90-95D4-03FE07481EED}" type="slidenum">
              <a:rPr lang="en-US" smtClean="0"/>
              <a:t>‹#›</a:t>
            </a:fld>
            <a:endParaRPr lang="en-US"/>
          </a:p>
        </p:txBody>
      </p:sp>
    </p:spTree>
    <p:extLst>
      <p:ext uri="{BB962C8B-B14F-4D97-AF65-F5344CB8AC3E}">
        <p14:creationId xmlns:p14="http://schemas.microsoft.com/office/powerpoint/2010/main" val="4157924832"/>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hasCustomPrompt="1"/>
          </p:nvPr>
        </p:nvSpPr>
        <p:spPr>
          <a:xfrm>
            <a:off x="1710267" y="2357438"/>
            <a:ext cx="5755618" cy="1143000"/>
          </a:xfrm>
        </p:spPr>
        <p:txBody>
          <a:bodyPr>
            <a:normAutofit/>
          </a:bodyPr>
          <a:lstStyle>
            <a:lvl1pPr algn="ctr">
              <a:defRPr sz="3300" baseline="0">
                <a:solidFill>
                  <a:schemeClr val="bg1"/>
                </a:solidFill>
              </a:defRPr>
            </a:lvl1pPr>
          </a:lstStyle>
          <a:p>
            <a:r>
              <a:rPr lang="en-US" dirty="0"/>
              <a:t>SECTION HEADER</a:t>
            </a:r>
          </a:p>
        </p:txBody>
      </p:sp>
    </p:spTree>
    <p:extLst>
      <p:ext uri="{BB962C8B-B14F-4D97-AF65-F5344CB8AC3E}">
        <p14:creationId xmlns:p14="http://schemas.microsoft.com/office/powerpoint/2010/main" val="2531091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hasCustomPrompt="1"/>
          </p:nvPr>
        </p:nvSpPr>
        <p:spPr>
          <a:xfrm>
            <a:off x="1710267" y="2357438"/>
            <a:ext cx="5755618" cy="1143000"/>
          </a:xfrm>
        </p:spPr>
        <p:txBody>
          <a:bodyPr>
            <a:normAutofit/>
          </a:bodyPr>
          <a:lstStyle>
            <a:lvl1pPr algn="ctr">
              <a:defRPr sz="3300" baseline="0">
                <a:solidFill>
                  <a:schemeClr val="bg1">
                    <a:lumMod val="95000"/>
                  </a:schemeClr>
                </a:solidFill>
              </a:defRPr>
            </a:lvl1pPr>
          </a:lstStyle>
          <a:p>
            <a:r>
              <a:rPr lang="en-US" dirty="0"/>
              <a:t>SECTION HEADER</a:t>
            </a:r>
          </a:p>
        </p:txBody>
      </p:sp>
    </p:spTree>
    <p:extLst>
      <p:ext uri="{BB962C8B-B14F-4D97-AF65-F5344CB8AC3E}">
        <p14:creationId xmlns:p14="http://schemas.microsoft.com/office/powerpoint/2010/main" val="363865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hasCustomPrompt="1"/>
          </p:nvPr>
        </p:nvSpPr>
        <p:spPr>
          <a:xfrm>
            <a:off x="1710267" y="2357438"/>
            <a:ext cx="5755618" cy="1143000"/>
          </a:xfrm>
        </p:spPr>
        <p:txBody>
          <a:bodyPr>
            <a:normAutofit/>
          </a:bodyPr>
          <a:lstStyle>
            <a:lvl1pPr algn="ctr">
              <a:defRPr sz="3300" baseline="0">
                <a:solidFill>
                  <a:schemeClr val="bg1">
                    <a:lumMod val="95000"/>
                  </a:schemeClr>
                </a:solidFill>
              </a:defRPr>
            </a:lvl1pPr>
          </a:lstStyle>
          <a:p>
            <a:r>
              <a:rPr lang="en-US" dirty="0"/>
              <a:t>SECTION HEADER</a:t>
            </a:r>
          </a:p>
        </p:txBody>
      </p:sp>
    </p:spTree>
    <p:extLst>
      <p:ext uri="{BB962C8B-B14F-4D97-AF65-F5344CB8AC3E}">
        <p14:creationId xmlns:p14="http://schemas.microsoft.com/office/powerpoint/2010/main" val="3810056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hasCustomPrompt="1"/>
          </p:nvPr>
        </p:nvSpPr>
        <p:spPr>
          <a:xfrm>
            <a:off x="1710267" y="2357438"/>
            <a:ext cx="5755618" cy="1143000"/>
          </a:xfrm>
        </p:spPr>
        <p:txBody>
          <a:bodyPr>
            <a:normAutofit/>
          </a:bodyPr>
          <a:lstStyle>
            <a:lvl1pPr algn="ctr">
              <a:defRPr sz="3300" baseline="0">
                <a:solidFill>
                  <a:schemeClr val="bg1">
                    <a:lumMod val="95000"/>
                  </a:schemeClr>
                </a:solidFill>
              </a:defRPr>
            </a:lvl1pPr>
          </a:lstStyle>
          <a:p>
            <a:r>
              <a:rPr lang="en-US" dirty="0"/>
              <a:t>SECTION HEADER</a:t>
            </a:r>
          </a:p>
        </p:txBody>
      </p:sp>
    </p:spTree>
    <p:extLst>
      <p:ext uri="{BB962C8B-B14F-4D97-AF65-F5344CB8AC3E}">
        <p14:creationId xmlns:p14="http://schemas.microsoft.com/office/powerpoint/2010/main" val="168311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hasCustomPrompt="1"/>
          </p:nvPr>
        </p:nvSpPr>
        <p:spPr>
          <a:xfrm>
            <a:off x="1710267" y="2357438"/>
            <a:ext cx="5755618" cy="1143000"/>
          </a:xfrm>
        </p:spPr>
        <p:txBody>
          <a:bodyPr>
            <a:normAutofit/>
          </a:bodyPr>
          <a:lstStyle>
            <a:lvl1pPr algn="ctr">
              <a:defRPr sz="3300" baseline="0">
                <a:solidFill>
                  <a:schemeClr val="bg1"/>
                </a:solidFill>
              </a:defRPr>
            </a:lvl1pPr>
          </a:lstStyle>
          <a:p>
            <a:r>
              <a:rPr lang="en-US" dirty="0"/>
              <a:t>SECTION HEADER</a:t>
            </a:r>
          </a:p>
        </p:txBody>
      </p:sp>
    </p:spTree>
    <p:extLst>
      <p:ext uri="{BB962C8B-B14F-4D97-AF65-F5344CB8AC3E}">
        <p14:creationId xmlns:p14="http://schemas.microsoft.com/office/powerpoint/2010/main" val="11138129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image" Target="../media/image1.jpeg"/><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theme" Target="../theme/theme2.xml"/><Relationship Id="rId8"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0414" y="274639"/>
            <a:ext cx="779841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0414" y="1600201"/>
            <a:ext cx="7798411"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copyright-201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738" y="6611551"/>
            <a:ext cx="2194560" cy="131064"/>
          </a:xfrm>
          <a:prstGeom prst="rect">
            <a:avLst/>
          </a:prstGeom>
        </p:spPr>
      </p:pic>
    </p:spTree>
    <p:extLst>
      <p:ext uri="{BB962C8B-B14F-4D97-AF65-F5344CB8AC3E}">
        <p14:creationId xmlns:p14="http://schemas.microsoft.com/office/powerpoint/2010/main" val="528044303"/>
      </p:ext>
    </p:extLst>
  </p:cSld>
  <p:clrMap bg1="lt1" tx1="dk1" bg2="lt2" tx2="dk2" accent1="accent1" accent2="accent2" accent3="accent3" accent4="accent4" accent5="accent5" accent6="accent6" hlink="hlink" folHlink="folHlink"/>
  <p:sldLayoutIdLst>
    <p:sldLayoutId id="2147483738" r:id="rId1"/>
    <p:sldLayoutId id="2147483739" r:id="rId2"/>
  </p:sldLayoutIdLst>
  <p:hf sldNum="0" hdr="0" dt="0"/>
  <p:txStyles>
    <p:titleStyle>
      <a:lvl1pPr algn="l" defTabSz="457200" rtl="0" eaLnBrk="1" latinLnBrk="0" hangingPunct="1">
        <a:spcBef>
          <a:spcPct val="0"/>
        </a:spcBef>
        <a:buNone/>
        <a:defRPr sz="2600" kern="1200">
          <a:solidFill>
            <a:srgbClr val="4A452A"/>
          </a:solidFill>
          <a:latin typeface="Arial"/>
          <a:ea typeface="+mj-ea"/>
          <a:cs typeface="Arial"/>
        </a:defRPr>
      </a:lvl1pPr>
    </p:titleStyle>
    <p:bodyStyle>
      <a:lvl1pPr marL="285750" indent="-285750" algn="l" defTabSz="457200" rtl="0" eaLnBrk="1" latinLnBrk="0" hangingPunct="1">
        <a:spcBef>
          <a:spcPts val="500"/>
        </a:spcBef>
        <a:buFont typeface="Arial"/>
        <a:buChar char="•"/>
        <a:defRPr sz="1800" i="0" kern="1200">
          <a:solidFill>
            <a:schemeClr val="bg2">
              <a:lumMod val="25000"/>
            </a:schemeClr>
          </a:solidFill>
          <a:latin typeface="Arial"/>
          <a:ea typeface="+mn-ea"/>
          <a:cs typeface="Arial"/>
        </a:defRPr>
      </a:lvl1pPr>
      <a:lvl2pPr marL="742950" indent="-285750" algn="l" defTabSz="457200" rtl="0" eaLnBrk="1" latinLnBrk="0" hangingPunct="1">
        <a:spcBef>
          <a:spcPts val="500"/>
        </a:spcBef>
        <a:buFont typeface="Arial"/>
        <a:buChar char="•"/>
        <a:defRPr sz="1800" i="0" kern="1200">
          <a:solidFill>
            <a:schemeClr val="bg2">
              <a:lumMod val="25000"/>
            </a:schemeClr>
          </a:solidFill>
          <a:latin typeface="Arial"/>
          <a:ea typeface="+mn-ea"/>
          <a:cs typeface="Arial"/>
        </a:defRPr>
      </a:lvl2pPr>
      <a:lvl3pPr marL="1200150" indent="-285750" algn="l" defTabSz="457200" rtl="0" eaLnBrk="1" latinLnBrk="0" hangingPunct="1">
        <a:spcBef>
          <a:spcPts val="500"/>
        </a:spcBef>
        <a:buFont typeface="Arial"/>
        <a:buChar char="•"/>
        <a:defRPr sz="1800" i="0" kern="1200">
          <a:solidFill>
            <a:schemeClr val="bg2">
              <a:lumMod val="25000"/>
            </a:schemeClr>
          </a:solidFill>
          <a:latin typeface="Arial"/>
          <a:ea typeface="+mn-ea"/>
          <a:cs typeface="Arial"/>
        </a:defRPr>
      </a:lvl3pPr>
      <a:lvl4pPr marL="1657350" indent="-285750" algn="l" defTabSz="457200" rtl="0" eaLnBrk="1" latinLnBrk="0" hangingPunct="1">
        <a:spcBef>
          <a:spcPts val="500"/>
        </a:spcBef>
        <a:buFont typeface="Arial"/>
        <a:buChar char="•"/>
        <a:defRPr sz="1800" i="0" kern="1200">
          <a:solidFill>
            <a:schemeClr val="bg2">
              <a:lumMod val="25000"/>
            </a:schemeClr>
          </a:solidFill>
          <a:latin typeface="Arial"/>
          <a:ea typeface="+mn-ea"/>
          <a:cs typeface="Arial"/>
        </a:defRPr>
      </a:lvl4pPr>
      <a:lvl5pPr marL="2114550" indent="-285750" algn="l" defTabSz="457200" rtl="0" eaLnBrk="1" latinLnBrk="0" hangingPunct="1">
        <a:spcBef>
          <a:spcPts val="500"/>
        </a:spcBef>
        <a:buFont typeface="Arial"/>
        <a:buChar char="•"/>
        <a:defRPr sz="1800" i="0" kern="1200">
          <a:solidFill>
            <a:schemeClr val="bg2">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0408" y="274638"/>
            <a:ext cx="779841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0408" y="1600200"/>
            <a:ext cx="7798411"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copyright-2014.jpg"/>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308738" y="6611551"/>
            <a:ext cx="2194560" cy="131064"/>
          </a:xfrm>
          <a:prstGeom prst="rect">
            <a:avLst/>
          </a:prstGeom>
        </p:spPr>
      </p:pic>
    </p:spTree>
    <p:extLst>
      <p:ext uri="{BB962C8B-B14F-4D97-AF65-F5344CB8AC3E}">
        <p14:creationId xmlns:p14="http://schemas.microsoft.com/office/powerpoint/2010/main" val="394556839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 id="2147483770" r:id="rId30"/>
    <p:sldLayoutId id="2147483771" r:id="rId31"/>
    <p:sldLayoutId id="2147483772" r:id="rId32"/>
    <p:sldLayoutId id="2147483773" r:id="rId33"/>
    <p:sldLayoutId id="2147483774" r:id="rId34"/>
  </p:sldLayoutIdLst>
  <p:hf sldNum="0" hdr="0" dt="0"/>
  <p:txStyles>
    <p:titleStyle>
      <a:lvl1pPr algn="l" defTabSz="457200" rtl="0" eaLnBrk="1" latinLnBrk="0" hangingPunct="1">
        <a:spcBef>
          <a:spcPct val="0"/>
        </a:spcBef>
        <a:buNone/>
        <a:defRPr sz="2600" kern="1200">
          <a:solidFill>
            <a:srgbClr val="4A452A"/>
          </a:solidFill>
          <a:latin typeface="Arial"/>
          <a:ea typeface="+mj-ea"/>
          <a:cs typeface="Arial"/>
        </a:defRPr>
      </a:lvl1pPr>
    </p:titleStyle>
    <p:bodyStyle>
      <a:lvl1pPr marL="285750" indent="-285750" algn="l" defTabSz="457200" rtl="0" eaLnBrk="1" latinLnBrk="0" hangingPunct="1">
        <a:spcBef>
          <a:spcPts val="500"/>
        </a:spcBef>
        <a:buFont typeface="Arial"/>
        <a:buChar char="•"/>
        <a:defRPr sz="1800" i="0" kern="1200">
          <a:solidFill>
            <a:schemeClr val="bg2">
              <a:lumMod val="25000"/>
            </a:schemeClr>
          </a:solidFill>
          <a:latin typeface="Arial"/>
          <a:ea typeface="+mn-ea"/>
          <a:cs typeface="Arial"/>
        </a:defRPr>
      </a:lvl1pPr>
      <a:lvl2pPr marL="742950" indent="-285750" algn="l" defTabSz="457200" rtl="0" eaLnBrk="1" latinLnBrk="0" hangingPunct="1">
        <a:spcBef>
          <a:spcPts val="500"/>
        </a:spcBef>
        <a:buFont typeface="Arial"/>
        <a:buChar char="•"/>
        <a:defRPr sz="1800" i="0" kern="1200">
          <a:solidFill>
            <a:schemeClr val="bg2">
              <a:lumMod val="25000"/>
            </a:schemeClr>
          </a:solidFill>
          <a:latin typeface="Arial"/>
          <a:ea typeface="+mn-ea"/>
          <a:cs typeface="Arial"/>
        </a:defRPr>
      </a:lvl2pPr>
      <a:lvl3pPr marL="1200150" indent="-285750" algn="l" defTabSz="457200" rtl="0" eaLnBrk="1" latinLnBrk="0" hangingPunct="1">
        <a:spcBef>
          <a:spcPts val="500"/>
        </a:spcBef>
        <a:buFont typeface="Arial"/>
        <a:buChar char="•"/>
        <a:defRPr sz="1800" i="0" kern="1200">
          <a:solidFill>
            <a:schemeClr val="bg2">
              <a:lumMod val="25000"/>
            </a:schemeClr>
          </a:solidFill>
          <a:latin typeface="Arial"/>
          <a:ea typeface="+mn-ea"/>
          <a:cs typeface="Arial"/>
        </a:defRPr>
      </a:lvl3pPr>
      <a:lvl4pPr marL="1657350" indent="-285750" algn="l" defTabSz="457200" rtl="0" eaLnBrk="1" latinLnBrk="0" hangingPunct="1">
        <a:spcBef>
          <a:spcPts val="500"/>
        </a:spcBef>
        <a:buFont typeface="Arial"/>
        <a:buChar char="•"/>
        <a:defRPr sz="1800" i="0" kern="1200">
          <a:solidFill>
            <a:schemeClr val="bg2">
              <a:lumMod val="25000"/>
            </a:schemeClr>
          </a:solidFill>
          <a:latin typeface="Arial"/>
          <a:ea typeface="+mn-ea"/>
          <a:cs typeface="Arial"/>
        </a:defRPr>
      </a:lvl4pPr>
      <a:lvl5pPr marL="2114550" indent="-285750" algn="l" defTabSz="457200" rtl="0" eaLnBrk="1" latinLnBrk="0" hangingPunct="1">
        <a:spcBef>
          <a:spcPts val="500"/>
        </a:spcBef>
        <a:buFont typeface="Arial"/>
        <a:buChar char="•"/>
        <a:defRPr sz="1800" i="0" kern="1200">
          <a:solidFill>
            <a:schemeClr val="bg2">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5FB2C30-B21A-4814-98BE-6484F2750044}" type="datetimeFigureOut">
              <a:rPr lang="en-US" smtClean="0"/>
              <a:t>9/14/20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166A0F-5BD5-4E90-95D4-03FE07481EED}" type="slidenum">
              <a:rPr lang="en-US" smtClean="0"/>
              <a:t>‹#›</a:t>
            </a:fld>
            <a:endParaRPr lang="en-US"/>
          </a:p>
        </p:txBody>
      </p:sp>
    </p:spTree>
    <p:extLst>
      <p:ext uri="{BB962C8B-B14F-4D97-AF65-F5344CB8AC3E}">
        <p14:creationId xmlns:p14="http://schemas.microsoft.com/office/powerpoint/2010/main" val="216332156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jpe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jpe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38.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38.xml"/><Relationship Id="rId5" Type="http://schemas.openxmlformats.org/officeDocument/2006/relationships/image" Target="../media/image31.png"/><Relationship Id="rId4" Type="http://schemas.openxmlformats.org/officeDocument/2006/relationships/image" Target="../media/image40.jp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1.jp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38.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5.jpg&amp;ehk=pzgJyo02FHlYXtnR79AzAA&amp;pid=OfficeInsert"/><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38.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hyperlink" Target="mailto:maloykay@comcast.net" TargetMode="External"/><Relationship Id="rId2" Type="http://schemas.openxmlformats.org/officeDocument/2006/relationships/hyperlink" Target="http://nebula.wsimg.com/009be80cf0dfe353329228861f07ad8a?AccessKeyId=077641B53EEA55A85805&amp;disposition=0&amp;alloworigin=1" TargetMode="External"/><Relationship Id="rId1" Type="http://schemas.openxmlformats.org/officeDocument/2006/relationships/slideLayout" Target="../slideLayouts/slideLayout38.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jpg&amp;ehk=mGZjAQXmWDi1f1sAEMOVAQ&amp;pid=OfficeInsert"/><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tiff"/><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14313"/>
            <a:ext cx="8344406" cy="1325563"/>
          </a:xfrm>
        </p:spPr>
        <p:txBody>
          <a:bodyPr>
            <a:normAutofit/>
          </a:bodyPr>
          <a:lstStyle/>
          <a:p>
            <a:pPr algn="r"/>
            <a:r>
              <a:rPr lang="en-US" sz="36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Diablo PCA DE 101 </a:t>
            </a:r>
            <a:br>
              <a:rPr lang="en-US" sz="36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br>
            <a:r>
              <a:rPr lang="en-US" sz="36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Chalk Talk</a:t>
            </a:r>
            <a:endParaRPr lang="en-US" sz="36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628649" y="2906057"/>
            <a:ext cx="4007357" cy="3128963"/>
          </a:xfrm>
        </p:spPr>
        <p:txBody>
          <a:bodyPr/>
          <a:lstStyle/>
          <a:p>
            <a:r>
              <a:rPr lang="en-US" sz="2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2020 Health &amp; Safety Protocols</a:t>
            </a:r>
          </a:p>
          <a:p>
            <a:r>
              <a:rPr lang="en-US" sz="2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Prepare &amp; Pack</a:t>
            </a:r>
          </a:p>
          <a:p>
            <a:r>
              <a:rPr lang="en-US" sz="2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At &amp; On The Track</a:t>
            </a:r>
          </a:p>
          <a:p>
            <a:r>
              <a:rPr lang="en-US" sz="2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Flags &amp; Co-Operation</a:t>
            </a:r>
          </a:p>
          <a:p>
            <a:r>
              <a:rPr lang="en-US" sz="2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Top Tips: </a:t>
            </a:r>
            <a:r>
              <a:rPr lang="en-US" sz="2400" dirty="0" err="1">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Apexing</a:t>
            </a:r>
            <a:endParaRPr lang="en-US" sz="2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US" sz="2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Secrets to Success</a:t>
            </a:r>
          </a:p>
          <a:p>
            <a:pPr lvl="1"/>
            <a:endParaRPr lang="en-US" sz="2400" dirty="0"/>
          </a:p>
          <a:p>
            <a:pPr lvl="1"/>
            <a:endParaRPr lang="en-US" dirty="0"/>
          </a:p>
          <a:p>
            <a:pPr lvl="1"/>
            <a:endParaRPr lang="en-US" dirty="0"/>
          </a:p>
          <a:p>
            <a:pPr lvl="1"/>
            <a:endParaRPr lang="en-US" dirty="0"/>
          </a:p>
        </p:txBody>
      </p:sp>
      <p:sp>
        <p:nvSpPr>
          <p:cNvPr id="7" name="TextBox 6"/>
          <p:cNvSpPr txBox="1"/>
          <p:nvPr/>
        </p:nvSpPr>
        <p:spPr>
          <a:xfrm>
            <a:off x="4114800" y="5717674"/>
            <a:ext cx="4915406" cy="523220"/>
          </a:xfrm>
          <a:prstGeom prst="rect">
            <a:avLst/>
          </a:prstGeom>
          <a:noFill/>
        </p:spPr>
        <p:txBody>
          <a:bodyPr wrap="square" rtlCol="0">
            <a:spAutoFit/>
          </a:bodyPr>
          <a:lstStyle/>
          <a:p>
            <a:r>
              <a:rPr lang="en-US" sz="2800" b="1" dirty="0">
                <a:solidFill>
                  <a:schemeClr val="accent3">
                    <a:lumMod val="50000"/>
                  </a:schemeClr>
                </a:solidFill>
              </a:rPr>
              <a:t>“Drive fast, be safe, have fun!”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2369342"/>
            <a:ext cx="4800600" cy="3200400"/>
          </a:xfrm>
          <a:prstGeom prst="rect">
            <a:avLst/>
          </a:prstGeom>
        </p:spPr>
      </p:pic>
      <p:pic>
        <p:nvPicPr>
          <p:cNvPr id="8" name="Picture 2">
            <a:extLst>
              <a:ext uri="{FF2B5EF4-FFF2-40B4-BE49-F238E27FC236}">
                <a16:creationId xmlns:a16="http://schemas.microsoft.com/office/drawing/2014/main" id="{5441292A-EB93-164E-B01A-52AE1AE18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49" y="548406"/>
            <a:ext cx="24669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628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anchor="ctr">
            <a:normAutofit fontScale="90000"/>
          </a:bodyPr>
          <a:lstStyle/>
          <a:p>
            <a:r>
              <a:rPr lang="en-US" sz="2600" b="1" dirty="0">
                <a:latin typeface="Tahoma" panose="020B0604030504040204" pitchFamily="34" charset="0"/>
                <a:ea typeface="Tahoma" panose="020B0604030504040204" pitchFamily="34" charset="0"/>
                <a:cs typeface="Tahoma" panose="020B0604030504040204" pitchFamily="34" charset="0"/>
              </a:rPr>
              <a:t>Mandatory Morning Drivers Meetings</a:t>
            </a:r>
            <a:br>
              <a:rPr lang="en-US" sz="2600" b="1" dirty="0">
                <a:latin typeface="Tahoma" panose="020B0604030504040204" pitchFamily="34" charset="0"/>
                <a:ea typeface="Tahoma" panose="020B0604030504040204" pitchFamily="34" charset="0"/>
                <a:cs typeface="Tahoma" panose="020B0604030504040204" pitchFamily="34" charset="0"/>
              </a:rPr>
            </a:br>
            <a:r>
              <a:rPr lang="en-US" sz="2600" b="1" dirty="0">
                <a:latin typeface="Tahoma" panose="020B0604030504040204" pitchFamily="34" charset="0"/>
                <a:ea typeface="Tahoma" panose="020B0604030504040204" pitchFamily="34" charset="0"/>
                <a:cs typeface="Tahoma" panose="020B0604030504040204" pitchFamily="34" charset="0"/>
              </a:rPr>
              <a:t>(</a:t>
            </a:r>
            <a:r>
              <a:rPr lang="en-US" sz="2600" dirty="0">
                <a:latin typeface="Tahoma" panose="020B0604030504040204" pitchFamily="34" charset="0"/>
                <a:ea typeface="Tahoma" panose="020B0604030504040204" pitchFamily="34" charset="0"/>
                <a:cs typeface="Tahoma" panose="020B0604030504040204" pitchFamily="34" charset="0"/>
              </a:rPr>
              <a:t>Outdoors, The Grill and Canopy)</a:t>
            </a:r>
          </a:p>
        </p:txBody>
      </p:sp>
      <p:pic>
        <p:nvPicPr>
          <p:cNvPr id="1028" name="Picture 4" descr="Catering Services — Thunderhill Raceway Park">
            <a:extLst>
              <a:ext uri="{FF2B5EF4-FFF2-40B4-BE49-F238E27FC236}">
                <a16:creationId xmlns:a16="http://schemas.microsoft.com/office/drawing/2014/main" id="{6858752A-4B2F-634F-AB1D-7D9B156632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953"/>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167986" y="3752850"/>
            <a:ext cx="5614060" cy="2452687"/>
          </a:xfrm>
        </p:spPr>
        <p:txBody>
          <a:bodyPr anchor="ctr">
            <a:normAutofit/>
          </a:bodyPr>
          <a:lstStyle/>
          <a:p>
            <a:pPr marL="0" indent="0">
              <a:spcBef>
                <a:spcPts val="0"/>
              </a:spcBef>
              <a:spcAft>
                <a:spcPts val="600"/>
              </a:spcAft>
              <a:buNone/>
            </a:pPr>
            <a:r>
              <a:rPr lang="en-US" sz="1400" dirty="0">
                <a:latin typeface="Tahoma" panose="020B0604030504040204" pitchFamily="34" charset="0"/>
                <a:ea typeface="Tahoma" panose="020B0604030504040204" pitchFamily="34" charset="0"/>
                <a:cs typeface="Tahoma" panose="020B0604030504040204" pitchFamily="34" charset="0"/>
              </a:rPr>
              <a:t>Your rapt attention is required for the:</a:t>
            </a:r>
          </a:p>
          <a:p>
            <a:pPr marL="914400" indent="-457200">
              <a:spcBef>
                <a:spcPts val="0"/>
              </a:spcBef>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Passing rules</a:t>
            </a:r>
          </a:p>
          <a:p>
            <a:pPr marL="914400" indent="-457200">
              <a:spcBef>
                <a:spcPts val="0"/>
              </a:spcBef>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Updates on groups, run times...</a:t>
            </a:r>
          </a:p>
          <a:p>
            <a:pPr marL="914400" indent="-457200">
              <a:spcBef>
                <a:spcPts val="0"/>
              </a:spcBef>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Track condition report</a:t>
            </a:r>
          </a:p>
          <a:p>
            <a:pPr marL="914400" indent="-457200">
              <a:spcBef>
                <a:spcPts val="0"/>
              </a:spcBef>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Meeting the ‘go to’ people</a:t>
            </a:r>
          </a:p>
          <a:p>
            <a:pPr marL="914400" indent="-457200">
              <a:spcBef>
                <a:spcPts val="0"/>
              </a:spcBef>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Advice to make the day go smoothly</a:t>
            </a:r>
          </a:p>
          <a:p>
            <a:pPr marL="0" indent="0">
              <a:spcBef>
                <a:spcPts val="0"/>
              </a:spcBef>
              <a:spcAft>
                <a:spcPts val="600"/>
              </a:spcAft>
              <a:buNone/>
            </a:pPr>
            <a:r>
              <a:rPr lang="en-US" sz="1400" dirty="0">
                <a:latin typeface="Tahoma" panose="020B0604030504040204" pitchFamily="34" charset="0"/>
                <a:ea typeface="Tahoma" panose="020B0604030504040204" pitchFamily="34" charset="0"/>
                <a:cs typeface="Tahoma" panose="020B0604030504040204" pitchFamily="34" charset="0"/>
              </a:rPr>
              <a:t>A + B Groups will have briefing before first session and after each session.</a:t>
            </a:r>
          </a:p>
          <a:p>
            <a:pPr marL="0" indent="0">
              <a:spcBef>
                <a:spcPts val="0"/>
              </a:spcBef>
              <a:spcAft>
                <a:spcPts val="600"/>
              </a:spcAft>
              <a:buNone/>
            </a:pPr>
            <a:r>
              <a:rPr lang="en-US" sz="1400" dirty="0">
                <a:latin typeface="Tahoma" panose="020B0604030504040204" pitchFamily="34" charset="0"/>
                <a:ea typeface="Tahoma" panose="020B0604030504040204" pitchFamily="34" charset="0"/>
                <a:cs typeface="Tahoma" panose="020B0604030504040204" pitchFamily="34" charset="0"/>
              </a:rPr>
              <a:t>C + I groups will de-brief as required by Run Group Leader</a:t>
            </a:r>
          </a:p>
        </p:txBody>
      </p:sp>
      <p:pic>
        <p:nvPicPr>
          <p:cNvPr id="6" name="Picture 2">
            <a:extLst>
              <a:ext uri="{FF2B5EF4-FFF2-40B4-BE49-F238E27FC236}">
                <a16:creationId xmlns:a16="http://schemas.microsoft.com/office/drawing/2014/main" id="{C6B924E0-746E-9C4E-89F1-E1D597B36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810000"/>
            <a:ext cx="819151" cy="616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320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a:normAutofit/>
          </a:bodyPr>
          <a:lstStyle/>
          <a:p>
            <a:r>
              <a:rPr lang="en-US" b="1">
                <a:latin typeface="Tahoma" panose="020B0604030504040204" pitchFamily="34" charset="0"/>
                <a:ea typeface="Tahoma" panose="020B0604030504040204" pitchFamily="34" charset="0"/>
                <a:cs typeface="Tahoma" panose="020B0604030504040204" pitchFamily="34" charset="0"/>
              </a:rPr>
              <a:t>Track Sessions</a:t>
            </a:r>
            <a:br>
              <a:rPr lang="en-US" b="1">
                <a:latin typeface="Tahoma" panose="020B0604030504040204" pitchFamily="34" charset="0"/>
                <a:ea typeface="Tahoma" panose="020B0604030504040204" pitchFamily="34" charset="0"/>
                <a:cs typeface="Tahoma" panose="020B0604030504040204" pitchFamily="34" charset="0"/>
              </a:rPr>
            </a:br>
            <a:r>
              <a:rPr lang="en-US" b="1">
                <a:latin typeface="Tahoma" panose="020B0604030504040204" pitchFamily="34" charset="0"/>
                <a:ea typeface="Tahoma" panose="020B0604030504040204" pitchFamily="34" charset="0"/>
                <a:cs typeface="Tahoma" panose="020B0604030504040204" pitchFamily="34" charset="0"/>
              </a:rPr>
              <a:t>- Grid &amp; Hot Pits</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1490" y="2575034"/>
            <a:ext cx="3840085" cy="3462228"/>
          </a:xfrm>
        </p:spPr>
        <p:txBody>
          <a:bodyPr>
            <a:normAutofit/>
          </a:bodyPr>
          <a:lstStyle/>
          <a:p>
            <a:pPr marL="0" indent="0">
              <a:spcBef>
                <a:spcPts val="0"/>
              </a:spcBef>
              <a:spcAft>
                <a:spcPts val="600"/>
              </a:spcAft>
              <a:buNone/>
            </a:pPr>
            <a:r>
              <a:rPr lang="en-US" sz="1200">
                <a:latin typeface="Tahoma" panose="020B0604030504040204" pitchFamily="34" charset="0"/>
                <a:ea typeface="Tahoma" panose="020B0604030504040204" pitchFamily="34" charset="0"/>
                <a:cs typeface="Tahoma" panose="020B0604030504040204" pitchFamily="34" charset="0"/>
              </a:rPr>
              <a:t>Line up at the Grid, 5+ minutes before sessions with helmet on, windows down </a:t>
            </a:r>
          </a:p>
          <a:p>
            <a:pPr lvl="1">
              <a:spcBef>
                <a:spcPts val="0"/>
              </a:spcBef>
              <a:spcAft>
                <a:spcPts val="600"/>
              </a:spcAft>
            </a:pPr>
            <a:r>
              <a:rPr lang="en-US" sz="1200">
                <a:latin typeface="Tahoma" panose="020B0604030504040204" pitchFamily="34" charset="0"/>
                <a:ea typeface="Tahoma" panose="020B0604030504040204" pitchFamily="34" charset="0"/>
                <a:cs typeface="Tahoma" panose="020B0604030504040204" pitchFamily="34" charset="0"/>
              </a:rPr>
              <a:t>Grid will check wristband, run group and numbers</a:t>
            </a:r>
          </a:p>
          <a:p>
            <a:pPr lvl="1">
              <a:spcBef>
                <a:spcPts val="0"/>
              </a:spcBef>
              <a:spcAft>
                <a:spcPts val="600"/>
              </a:spcAft>
            </a:pPr>
            <a:r>
              <a:rPr lang="en-US" sz="1200">
                <a:latin typeface="Tahoma" panose="020B0604030504040204" pitchFamily="34" charset="0"/>
                <a:ea typeface="Tahoma" panose="020B0604030504040204" pitchFamily="34" charset="0"/>
                <a:cs typeface="Tahoma" panose="020B0604030504040204" pitchFamily="34" charset="0"/>
              </a:rPr>
              <a:t>They will give a two minute warning and a 30 second alert</a:t>
            </a:r>
          </a:p>
          <a:p>
            <a:pPr lvl="1">
              <a:spcBef>
                <a:spcPts val="0"/>
              </a:spcBef>
              <a:spcAft>
                <a:spcPts val="600"/>
              </a:spcAft>
            </a:pPr>
            <a:r>
              <a:rPr lang="en-US" sz="1200">
                <a:latin typeface="Tahoma" panose="020B0604030504040204" pitchFamily="34" charset="0"/>
                <a:ea typeface="Tahoma" panose="020B0604030504040204" pitchFamily="34" charset="0"/>
                <a:cs typeface="Tahoma" panose="020B0604030504040204" pitchFamily="34" charset="0"/>
              </a:rPr>
              <a:t>They point to you when to go out - acknowledge with ‘thumbs-up’</a:t>
            </a:r>
          </a:p>
          <a:p>
            <a:pPr marL="0" indent="0">
              <a:spcBef>
                <a:spcPts val="0"/>
              </a:spcBef>
              <a:spcAft>
                <a:spcPts val="600"/>
              </a:spcAft>
              <a:buNone/>
            </a:pPr>
            <a:r>
              <a:rPr lang="en-US" sz="1200">
                <a:latin typeface="Tahoma" panose="020B0604030504040204" pitchFamily="34" charset="0"/>
                <a:ea typeface="Tahoma" panose="020B0604030504040204" pitchFamily="34" charset="0"/>
                <a:cs typeface="Tahoma" panose="020B0604030504040204" pitchFamily="34" charset="0"/>
              </a:rPr>
              <a:t>Pay attention when entering track</a:t>
            </a:r>
          </a:p>
          <a:p>
            <a:pPr lvl="1">
              <a:spcBef>
                <a:spcPts val="0"/>
              </a:spcBef>
              <a:spcAft>
                <a:spcPts val="600"/>
              </a:spcAft>
            </a:pPr>
            <a:r>
              <a:rPr lang="en-US" sz="1200">
                <a:latin typeface="Tahoma" panose="020B0604030504040204" pitchFamily="34" charset="0"/>
                <a:ea typeface="Tahoma" panose="020B0604030504040204" pitchFamily="34" charset="0"/>
                <a:cs typeface="Tahoma" panose="020B0604030504040204" pitchFamily="34" charset="0"/>
              </a:rPr>
              <a:t>Keep right of ‘blend line’ at Thunderhill</a:t>
            </a:r>
          </a:p>
          <a:p>
            <a:pPr lvl="1">
              <a:spcBef>
                <a:spcPts val="0"/>
              </a:spcBef>
              <a:spcAft>
                <a:spcPts val="600"/>
              </a:spcAft>
            </a:pPr>
            <a:r>
              <a:rPr lang="en-US" sz="1200">
                <a:latin typeface="Tahoma" panose="020B0604030504040204" pitchFamily="34" charset="0"/>
                <a:ea typeface="Tahoma" panose="020B0604030504040204" pitchFamily="34" charset="0"/>
                <a:cs typeface="Tahoma" panose="020B0604030504040204" pitchFamily="34" charset="0"/>
              </a:rPr>
              <a:t>Give way to cars on track</a:t>
            </a:r>
          </a:p>
          <a:p>
            <a:pPr marL="0" indent="0">
              <a:spcBef>
                <a:spcPts val="0"/>
              </a:spcBef>
              <a:spcAft>
                <a:spcPts val="600"/>
              </a:spcAft>
              <a:buNone/>
            </a:pPr>
            <a:r>
              <a:rPr lang="en-US" sz="1200">
                <a:latin typeface="Tahoma" panose="020B0604030504040204" pitchFamily="34" charset="0"/>
                <a:ea typeface="Tahoma" panose="020B0604030504040204" pitchFamily="34" charset="0"/>
                <a:cs typeface="Tahoma" panose="020B0604030504040204" pitchFamily="34" charset="0"/>
              </a:rPr>
              <a:t>Build speed gradually</a:t>
            </a:r>
          </a:p>
          <a:p>
            <a:pPr marL="0" indent="0">
              <a:spcBef>
                <a:spcPts val="0"/>
              </a:spcBef>
              <a:spcAft>
                <a:spcPts val="600"/>
              </a:spcAft>
              <a:buNone/>
            </a:pPr>
            <a:r>
              <a:rPr lang="en-US" sz="1200">
                <a:latin typeface="Tahoma" panose="020B0604030504040204" pitchFamily="34" charset="0"/>
                <a:ea typeface="Tahoma" panose="020B0604030504040204" pitchFamily="34" charset="0"/>
                <a:cs typeface="Tahoma" panose="020B0604030504040204" pitchFamily="34" charset="0"/>
              </a:rPr>
              <a:t>Yellow flag – first lap No Passing!!!</a:t>
            </a:r>
          </a:p>
          <a:p>
            <a:pPr marL="0" indent="0">
              <a:spcBef>
                <a:spcPts val="0"/>
              </a:spcBef>
              <a:spcAft>
                <a:spcPts val="600"/>
              </a:spcAft>
              <a:buNone/>
            </a:pPr>
            <a:endParaRPr lang="en-US" sz="1200" i="1">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600"/>
              </a:spcAft>
              <a:buNone/>
            </a:pPr>
            <a:r>
              <a:rPr lang="en-US" sz="1200" i="1">
                <a:latin typeface="Tahoma" panose="020B0604030504040204" pitchFamily="34" charset="0"/>
                <a:ea typeface="Tahoma" panose="020B0604030504040204" pitchFamily="34" charset="0"/>
                <a:cs typeface="Tahoma" panose="020B0604030504040204" pitchFamily="34" charset="0"/>
              </a:rPr>
              <a:t>It’s intense but it’s fun...stay loose!</a:t>
            </a:r>
          </a:p>
          <a:p>
            <a:pPr marL="0" indent="0">
              <a:spcBef>
                <a:spcPts val="0"/>
              </a:spcBef>
              <a:spcAft>
                <a:spcPts val="600"/>
              </a:spcAft>
              <a:buNone/>
            </a:pPr>
            <a:endParaRPr lang="en-US" sz="1200"/>
          </a:p>
        </p:txBody>
      </p:sp>
      <p:pic>
        <p:nvPicPr>
          <p:cNvPr id="7" name="Picture 6">
            <a:extLst>
              <a:ext uri="{FF2B5EF4-FFF2-40B4-BE49-F238E27FC236}">
                <a16:creationId xmlns:a16="http://schemas.microsoft.com/office/drawing/2014/main" id="{5B0988C4-D5E7-4646-AA87-5C1776B4B1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250" r="24664" b="-1"/>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8" name="Picture 2">
            <a:extLst>
              <a:ext uri="{FF2B5EF4-FFF2-40B4-BE49-F238E27FC236}">
                <a16:creationId xmlns:a16="http://schemas.microsoft.com/office/drawing/2014/main" id="{3CC78F5D-1C11-E142-BAA5-0AEA30F0D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37262"/>
            <a:ext cx="914400" cy="68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7808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alphaModFix/>
            <a:extLst>
              <a:ext uri="{28A0092B-C50C-407E-A947-70E740481C1C}">
                <a14:useLocalDpi xmlns:a14="http://schemas.microsoft.com/office/drawing/2010/main" val="0"/>
              </a:ext>
            </a:extLst>
          </a:blip>
          <a:srcRect l="21666" r="16099"/>
          <a:stretch/>
        </p:blipFill>
        <p:spPr>
          <a:xfrm>
            <a:off x="4348157" y="10"/>
            <a:ext cx="4795614" cy="5143490"/>
          </a:xfrm>
          <a:prstGeom prst="rect">
            <a:avLst/>
          </a:prstGeom>
        </p:spPr>
      </p:pic>
      <p:pic>
        <p:nvPicPr>
          <p:cNvPr id="11"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2" name="Title 1"/>
          <p:cNvSpPr>
            <a:spLocks noGrp="1"/>
          </p:cNvSpPr>
          <p:nvPr>
            <p:ph type="title"/>
          </p:nvPr>
        </p:nvSpPr>
        <p:spPr>
          <a:xfrm>
            <a:off x="603749" y="806450"/>
            <a:ext cx="3602727" cy="1633382"/>
          </a:xfrm>
        </p:spPr>
        <p:txBody>
          <a:bodyPr>
            <a:normAutofit/>
          </a:bodyPr>
          <a:lstStyle/>
          <a:p>
            <a:r>
              <a:rPr lang="en-US" b="1">
                <a:solidFill>
                  <a:srgbClr val="000000"/>
                </a:solidFill>
                <a:latin typeface="Tahoma" panose="020B0604030504040204" pitchFamily="34" charset="0"/>
                <a:ea typeface="Tahoma" panose="020B0604030504040204" pitchFamily="34" charset="0"/>
                <a:cs typeface="Tahoma" panose="020B0604030504040204" pitchFamily="34" charset="0"/>
              </a:rPr>
              <a:t>Your First Track Session</a:t>
            </a:r>
          </a:p>
        </p:txBody>
      </p:sp>
      <p:sp>
        <p:nvSpPr>
          <p:cNvPr id="3" name="Content Placeholder 2"/>
          <p:cNvSpPr>
            <a:spLocks noGrp="1"/>
          </p:cNvSpPr>
          <p:nvPr>
            <p:ph idx="1"/>
          </p:nvPr>
        </p:nvSpPr>
        <p:spPr>
          <a:xfrm>
            <a:off x="603748" y="2057400"/>
            <a:ext cx="3892052" cy="4190999"/>
          </a:xfrm>
        </p:spPr>
        <p:txBody>
          <a:bodyPr anchor="ctr">
            <a:normAutofit/>
          </a:bodyPr>
          <a:lstStyle/>
          <a:p>
            <a:pPr marL="0" indent="0">
              <a:spcBef>
                <a:spcPts val="0"/>
              </a:spcBef>
              <a:spcAft>
                <a:spcPts val="600"/>
              </a:spcAft>
              <a:buNone/>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These are your safety inspection recon laps.  Pay attention to any hazards or things that look out of place and let us know about them. </a:t>
            </a:r>
          </a:p>
          <a:p>
            <a:pPr marL="0" indent="0">
              <a:spcBef>
                <a:spcPts val="0"/>
              </a:spcBef>
              <a:spcAft>
                <a:spcPts val="600"/>
              </a:spcAft>
              <a:buNone/>
            </a:pPr>
            <a:endPar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600"/>
              </a:spcAft>
              <a:buNone/>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Track Rules:</a:t>
            </a:r>
          </a:p>
          <a:p>
            <a:pPr marL="742950" indent="-285750">
              <a:spcBef>
                <a:spcPts val="0"/>
              </a:spcBef>
              <a:spcAft>
                <a:spcPts val="600"/>
              </a:spcAft>
            </a:pPr>
            <a:r>
              <a:rPr lang="en-US" sz="1500" b="1" dirty="0">
                <a:solidFill>
                  <a:srgbClr val="000000"/>
                </a:solidFill>
                <a:latin typeface="Tahoma" panose="020B0604030504040204" pitchFamily="34" charset="0"/>
                <a:ea typeface="Tahoma" panose="020B0604030504040204" pitchFamily="34" charset="0"/>
                <a:cs typeface="Tahoma" panose="020B0604030504040204" pitchFamily="34" charset="0"/>
              </a:rPr>
              <a:t>First lap under yellow flag </a:t>
            </a: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 no passing</a:t>
            </a:r>
          </a:p>
          <a:p>
            <a:pPr marL="0" indent="0">
              <a:spcBef>
                <a:spcPts val="0"/>
              </a:spcBef>
              <a:spcAft>
                <a:spcPts val="600"/>
              </a:spcAft>
              <a:buNone/>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Get used to seeing ALL corner workers</a:t>
            </a:r>
          </a:p>
          <a:p>
            <a:pPr marL="800100" indent="-342900">
              <a:spcBef>
                <a:spcPts val="0"/>
              </a:spcBef>
              <a:spcAft>
                <a:spcPts val="600"/>
              </a:spcAft>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Eyes up!</a:t>
            </a:r>
          </a:p>
          <a:p>
            <a:pPr marL="800100" indent="-342900">
              <a:spcBef>
                <a:spcPts val="0"/>
              </a:spcBef>
              <a:spcAft>
                <a:spcPts val="600"/>
              </a:spcAft>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Try to be smooth</a:t>
            </a:r>
          </a:p>
          <a:p>
            <a:pPr marL="800100" indent="-342900">
              <a:spcBef>
                <a:spcPts val="0"/>
              </a:spcBef>
              <a:spcAft>
                <a:spcPts val="600"/>
              </a:spcAft>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Practice the line</a:t>
            </a:r>
          </a:p>
        </p:txBody>
      </p:sp>
      <p:pic>
        <p:nvPicPr>
          <p:cNvPr id="7" name="Picture 2">
            <a:extLst>
              <a:ext uri="{FF2B5EF4-FFF2-40B4-BE49-F238E27FC236}">
                <a16:creationId xmlns:a16="http://schemas.microsoft.com/office/drawing/2014/main" id="{C3D5AD04-C586-5843-A10F-66627C57B6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2576" y="5911346"/>
            <a:ext cx="895351" cy="674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909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36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Flags: They Keep Us Safe</a:t>
            </a:r>
          </a:p>
        </p:txBody>
      </p:sp>
      <p:sp>
        <p:nvSpPr>
          <p:cNvPr id="3" name="Content Placeholder 2"/>
          <p:cNvSpPr>
            <a:spLocks noGrp="1"/>
          </p:cNvSpPr>
          <p:nvPr>
            <p:ph idx="1"/>
          </p:nvPr>
        </p:nvSpPr>
        <p:spPr>
          <a:xfrm>
            <a:off x="838200" y="1750796"/>
            <a:ext cx="6400800" cy="4073081"/>
          </a:xfrm>
        </p:spPr>
        <p:txBody>
          <a:bodyPr>
            <a:noAutofit/>
          </a:bodyPr>
          <a:lstStyle/>
          <a:p>
            <a:pPr>
              <a:spcBef>
                <a:spcPts val="0"/>
              </a:spcBef>
              <a:spcAft>
                <a:spcPts val="400"/>
              </a:spcAft>
              <a:buFont typeface="Wingdings" panose="05000000000000000000" pitchFamily="2" charset="2"/>
              <a:buChar char="Ø"/>
            </a:pPr>
            <a:r>
              <a:rPr lang="en-US" sz="20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Yellow Flag</a:t>
            </a:r>
          </a:p>
          <a:p>
            <a:pPr lvl="1">
              <a:spcBef>
                <a:spcPts val="0"/>
              </a:spcBef>
              <a:spcAft>
                <a:spcPts val="400"/>
              </a:spcAft>
              <a:buClr>
                <a:schemeClr val="accent1"/>
              </a:buClr>
            </a:pPr>
            <a:r>
              <a:rPr lang="en-US" sz="1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Caution!  Slow down!  Danger ahead! </a:t>
            </a:r>
          </a:p>
          <a:p>
            <a:pPr lvl="1">
              <a:spcBef>
                <a:spcPts val="0"/>
              </a:spcBef>
              <a:spcAft>
                <a:spcPts val="400"/>
              </a:spcAft>
              <a:buClr>
                <a:schemeClr val="accent1"/>
              </a:buClr>
            </a:pPr>
            <a:r>
              <a:rPr lang="en-US" sz="2000" b="1" u="sng"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No Passing!</a:t>
            </a:r>
          </a:p>
          <a:p>
            <a:pPr lvl="1">
              <a:spcBef>
                <a:spcPts val="0"/>
              </a:spcBef>
              <a:spcAft>
                <a:spcPts val="400"/>
              </a:spcAft>
              <a:buClr>
                <a:schemeClr val="accent1"/>
              </a:buClr>
            </a:pPr>
            <a:r>
              <a:rPr lang="en-US" sz="1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Standing yellow flag – it’s ahead somewhere</a:t>
            </a:r>
          </a:p>
          <a:p>
            <a:pPr lvl="1">
              <a:spcBef>
                <a:spcPts val="0"/>
              </a:spcBef>
              <a:spcAft>
                <a:spcPts val="400"/>
              </a:spcAft>
              <a:buClr>
                <a:schemeClr val="accent1"/>
              </a:buClr>
            </a:pPr>
            <a:r>
              <a:rPr lang="en-US" sz="1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Waving yellow flag – it’s here!</a:t>
            </a:r>
          </a:p>
          <a:p>
            <a:pPr>
              <a:spcBef>
                <a:spcPts val="1200"/>
              </a:spcBef>
              <a:spcAft>
                <a:spcPts val="400"/>
              </a:spcAft>
              <a:buFont typeface="Wingdings" panose="05000000000000000000" pitchFamily="2" charset="2"/>
              <a:buChar char="Ø"/>
            </a:pPr>
            <a:r>
              <a:rPr lang="en-US" sz="20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Surface Flag (</a:t>
            </a:r>
            <a:r>
              <a:rPr lang="en-US" sz="2000" dirty="0">
                <a:solidFill>
                  <a:srgbClr val="FFC000"/>
                </a:solidFill>
                <a:latin typeface="Tahoma" panose="020B0604030504040204" pitchFamily="34" charset="0"/>
                <a:ea typeface="Tahoma" panose="020B0604030504040204" pitchFamily="34" charset="0"/>
                <a:cs typeface="Tahoma" panose="020B0604030504040204" pitchFamily="34" charset="0"/>
              </a:rPr>
              <a:t>yellow/</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red</a:t>
            </a:r>
            <a:r>
              <a:rPr lang="en-US" sz="2000"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stripes)</a:t>
            </a:r>
          </a:p>
          <a:p>
            <a:pPr lvl="1">
              <a:spcBef>
                <a:spcPts val="0"/>
              </a:spcBef>
              <a:spcAft>
                <a:spcPts val="400"/>
              </a:spcAft>
              <a:buClr>
                <a:schemeClr val="accent1"/>
              </a:buClr>
            </a:pPr>
            <a:r>
              <a:rPr lang="en-US" sz="16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There is something on track</a:t>
            </a:r>
          </a:p>
          <a:p>
            <a:pPr lvl="1">
              <a:spcBef>
                <a:spcPts val="0"/>
              </a:spcBef>
              <a:spcAft>
                <a:spcPts val="400"/>
              </a:spcAft>
              <a:buClr>
                <a:schemeClr val="accent1"/>
              </a:buClr>
            </a:pPr>
            <a:r>
              <a:rPr lang="en-US" sz="16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Be aware – slow down</a:t>
            </a:r>
            <a:endPar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a:spcBef>
                <a:spcPts val="1800"/>
              </a:spcBef>
              <a:spcAft>
                <a:spcPts val="400"/>
              </a:spcAft>
              <a:buFont typeface="Wingdings" panose="05000000000000000000" pitchFamily="2" charset="2"/>
              <a:buChar char="Ø"/>
            </a:pPr>
            <a:r>
              <a:rPr lang="en-US" sz="20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Red flag</a:t>
            </a:r>
          </a:p>
          <a:p>
            <a:pPr lvl="1">
              <a:spcBef>
                <a:spcPts val="0"/>
              </a:spcBef>
              <a:spcAft>
                <a:spcPts val="400"/>
              </a:spcAft>
              <a:buClr>
                <a:schemeClr val="accent1"/>
              </a:buClr>
            </a:pPr>
            <a:r>
              <a:rPr lang="en-US" sz="16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Stop to the side where you can see flagger</a:t>
            </a:r>
          </a:p>
          <a:p>
            <a:pPr lvl="1">
              <a:spcBef>
                <a:spcPts val="0"/>
              </a:spcBef>
              <a:spcAft>
                <a:spcPts val="400"/>
              </a:spcAft>
              <a:buClr>
                <a:schemeClr val="accent1"/>
              </a:buClr>
            </a:pPr>
            <a:r>
              <a:rPr lang="en-US" sz="16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Stay in your car and wait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3092014"/>
            <a:ext cx="1595435" cy="127634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653737"/>
            <a:ext cx="1595435" cy="12508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4492190"/>
            <a:ext cx="1595434" cy="1276347"/>
          </a:xfrm>
          <a:prstGeom prst="rect">
            <a:avLst/>
          </a:prstGeom>
        </p:spPr>
      </p:pic>
      <p:pic>
        <p:nvPicPr>
          <p:cNvPr id="9" name="Picture 2">
            <a:extLst>
              <a:ext uri="{FF2B5EF4-FFF2-40B4-BE49-F238E27FC236}">
                <a16:creationId xmlns:a16="http://schemas.microsoft.com/office/drawing/2014/main" id="{EA856E75-CA6D-3B45-86B5-457EF38A7E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823877"/>
            <a:ext cx="992161" cy="746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592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97" y="381000"/>
            <a:ext cx="8229600" cy="1143000"/>
          </a:xfrm>
        </p:spPr>
        <p:txBody>
          <a:bodyPr>
            <a:normAutofit/>
          </a:bodyPr>
          <a:lstStyle/>
          <a:p>
            <a:r>
              <a:rPr lang="en-US" sz="36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Co-operative Passing Rules</a:t>
            </a:r>
          </a:p>
        </p:txBody>
      </p:sp>
      <p:sp>
        <p:nvSpPr>
          <p:cNvPr id="3" name="Content Placeholder 2"/>
          <p:cNvSpPr>
            <a:spLocks noGrp="1"/>
          </p:cNvSpPr>
          <p:nvPr>
            <p:ph idx="1"/>
          </p:nvPr>
        </p:nvSpPr>
        <p:spPr>
          <a:xfrm>
            <a:off x="609600" y="1676400"/>
            <a:ext cx="7391400" cy="4343400"/>
          </a:xfrm>
        </p:spPr>
        <p:txBody>
          <a:bodyPr>
            <a:normAutofit lnSpcReduction="10000"/>
          </a:bodyPr>
          <a:lstStyle/>
          <a:p>
            <a:pPr marL="0" indent="0">
              <a:buNone/>
            </a:pPr>
            <a:r>
              <a:rPr lang="en-US" sz="2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Being passed</a:t>
            </a:r>
          </a:p>
          <a:p>
            <a:pPr marL="692150" lvl="2" indent="-342900"/>
            <a:r>
              <a:rPr lang="en-US" sz="18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Complete your turn</a:t>
            </a:r>
          </a:p>
          <a:p>
            <a:pPr marL="692150" lvl="2" indent="-342900"/>
            <a:r>
              <a:rPr lang="en-US" sz="18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Check mirror</a:t>
            </a:r>
          </a:p>
          <a:p>
            <a:pPr marL="692150" lvl="2" indent="-342900"/>
            <a:r>
              <a:rPr lang="en-U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Give a “point by”</a:t>
            </a:r>
          </a:p>
          <a:p>
            <a:pPr marL="692150" lvl="2" indent="-342900"/>
            <a:r>
              <a:rPr lang="en-US" sz="18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Do not push on the gas! </a:t>
            </a:r>
          </a:p>
          <a:p>
            <a:pPr marL="692150" lvl="2" indent="-342900"/>
            <a:r>
              <a:rPr lang="en-US" sz="18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Your responsibility to let them pass</a:t>
            </a:r>
          </a:p>
          <a:p>
            <a:pPr marL="0" indent="0">
              <a:spcBef>
                <a:spcPts val="1200"/>
              </a:spcBef>
              <a:buNone/>
            </a:pPr>
            <a:r>
              <a:rPr lang="en-US" sz="2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Passing someone</a:t>
            </a:r>
            <a:endParaRPr lang="en-US" sz="21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692150" lvl="2" indent="-342900"/>
            <a:r>
              <a:rPr lang="en-US" sz="18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Set up so the other driver can see you</a:t>
            </a:r>
          </a:p>
          <a:p>
            <a:pPr marL="692150" lvl="2" indent="-342900"/>
            <a:r>
              <a:rPr lang="en-U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Wait for the point by!</a:t>
            </a:r>
          </a:p>
          <a:p>
            <a:pPr marL="692150" lvl="2" indent="-342900"/>
            <a:r>
              <a:rPr lang="en-US" sz="18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Complete pass by end of zone</a:t>
            </a:r>
          </a:p>
          <a:p>
            <a:pPr marL="692150" lvl="2" indent="-342900"/>
            <a:r>
              <a:rPr lang="en-US" sz="18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You don’t need to take a pass – you can wave it off</a:t>
            </a:r>
          </a:p>
          <a:p>
            <a:pPr marL="692150" lvl="2" indent="-342900"/>
            <a:r>
              <a:rPr lang="en-US" sz="18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Don’t push yourself into the next turn too fast</a:t>
            </a:r>
          </a:p>
          <a:p>
            <a:pPr marL="6350" lvl="1" indent="0">
              <a:buNone/>
            </a:pPr>
            <a:endPar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6350" lvl="1" indent="0">
              <a:buNone/>
            </a:pPr>
            <a:r>
              <a:rPr lang="en-US"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Blue flag - you must let other cars pass</a:t>
            </a:r>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375" y="4419600"/>
            <a:ext cx="1619250" cy="1295400"/>
          </a:xfrm>
          <a:prstGeom prst="rect">
            <a:avLst/>
          </a:prstGeom>
        </p:spPr>
      </p:pic>
      <p:pic>
        <p:nvPicPr>
          <p:cNvPr id="7" name="Picture 2">
            <a:extLst>
              <a:ext uri="{FF2B5EF4-FFF2-40B4-BE49-F238E27FC236}">
                <a16:creationId xmlns:a16="http://schemas.microsoft.com/office/drawing/2014/main" id="{3C33D15E-0E04-0A4B-940F-D9A372588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8372" y="140882"/>
            <a:ext cx="971551" cy="73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129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30" y="228600"/>
            <a:ext cx="8229600" cy="1143000"/>
          </a:xfrm>
        </p:spPr>
        <p:txBody>
          <a:bodyPr>
            <a:normAutofit/>
          </a:bodyPr>
          <a:lstStyle/>
          <a:p>
            <a:r>
              <a:rPr lang="en-US" sz="36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Black Flags</a:t>
            </a:r>
          </a:p>
        </p:txBody>
      </p:sp>
      <p:sp>
        <p:nvSpPr>
          <p:cNvPr id="3" name="Content Placeholder 2"/>
          <p:cNvSpPr>
            <a:spLocks noGrp="1"/>
          </p:cNvSpPr>
          <p:nvPr>
            <p:ph idx="1"/>
          </p:nvPr>
        </p:nvSpPr>
        <p:spPr>
          <a:xfrm>
            <a:off x="533400" y="1371600"/>
            <a:ext cx="7239000" cy="3859448"/>
          </a:xfrm>
        </p:spPr>
        <p:txBody>
          <a:bodyPr>
            <a:noAutofit/>
          </a:bodyPr>
          <a:lstStyle/>
          <a:p>
            <a:pPr marL="0" indent="0">
              <a:spcBef>
                <a:spcPts val="0"/>
              </a:spcBef>
              <a:spcAft>
                <a:spcPts val="600"/>
              </a:spcAft>
              <a:buNone/>
            </a:pPr>
            <a:r>
              <a:rPr lang="en-US" sz="20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Furled and pointed at you</a:t>
            </a:r>
          </a:p>
          <a:p>
            <a:pPr lvl="1">
              <a:spcBef>
                <a:spcPts val="0"/>
              </a:spcBef>
              <a:spcAft>
                <a:spcPts val="600"/>
              </a:spcAft>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Behave! Don’t do it again...</a:t>
            </a:r>
          </a:p>
          <a:p>
            <a:pPr marL="0" indent="0">
              <a:spcBef>
                <a:spcPts val="0"/>
              </a:spcBef>
              <a:spcAft>
                <a:spcPts val="600"/>
              </a:spcAft>
              <a:buNone/>
            </a:pPr>
            <a:r>
              <a:rPr lang="en-US" sz="20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Waved and pointed at you</a:t>
            </a:r>
          </a:p>
          <a:p>
            <a:pPr lvl="1">
              <a:spcBef>
                <a:spcPts val="0"/>
              </a:spcBef>
              <a:spcAft>
                <a:spcPts val="600"/>
              </a:spcAft>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You must leave the track</a:t>
            </a:r>
          </a:p>
          <a:p>
            <a:pPr lvl="1">
              <a:spcBef>
                <a:spcPts val="0"/>
              </a:spcBef>
              <a:spcAft>
                <a:spcPts val="600"/>
              </a:spcAft>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Go into hot pits to see Safety Officer</a:t>
            </a:r>
          </a:p>
          <a:p>
            <a:pPr marL="0" indent="0">
              <a:spcBef>
                <a:spcPts val="0"/>
              </a:spcBef>
              <a:spcAft>
                <a:spcPts val="600"/>
              </a:spcAft>
              <a:buNone/>
            </a:pPr>
            <a:r>
              <a:rPr lang="en-US" sz="20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Black flag waved at all</a:t>
            </a:r>
          </a:p>
          <a:p>
            <a:pPr lvl="1">
              <a:spcBef>
                <a:spcPts val="0"/>
              </a:spcBef>
              <a:spcAft>
                <a:spcPts val="600"/>
              </a:spcAft>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All cars must exit to pits</a:t>
            </a:r>
          </a:p>
          <a:p>
            <a:pPr lvl="1">
              <a:spcBef>
                <a:spcPts val="0"/>
              </a:spcBef>
              <a:spcAft>
                <a:spcPts val="600"/>
              </a:spcAft>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If session still going, come into hot pits</a:t>
            </a:r>
          </a:p>
          <a:p>
            <a:pPr lvl="1">
              <a:spcBef>
                <a:spcPts val="0"/>
              </a:spcBef>
              <a:spcAft>
                <a:spcPts val="600"/>
              </a:spcAft>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Safety team will indicate where to stop</a:t>
            </a:r>
          </a:p>
          <a:p>
            <a:pPr marL="0" indent="0">
              <a:spcBef>
                <a:spcPts val="0"/>
              </a:spcBef>
              <a:spcAft>
                <a:spcPts val="600"/>
              </a:spcAft>
              <a:buNone/>
            </a:pPr>
            <a:r>
              <a:rPr lang="en-US" sz="20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Meatball flag -- waved and pointed at you</a:t>
            </a:r>
          </a:p>
          <a:p>
            <a:pPr lvl="1">
              <a:spcBef>
                <a:spcPts val="0"/>
              </a:spcBef>
              <a:spcAft>
                <a:spcPts val="600"/>
              </a:spcAft>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Come in to the hot pits </a:t>
            </a:r>
          </a:p>
          <a:p>
            <a:pPr lvl="1">
              <a:spcBef>
                <a:spcPts val="0"/>
              </a:spcBef>
              <a:spcAft>
                <a:spcPts val="600"/>
              </a:spcAft>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Something wrong – could be sound (MLRS)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136" y="3736026"/>
            <a:ext cx="2746694" cy="1837443"/>
          </a:xfrm>
          <a:prstGeom prst="rect">
            <a:avLst/>
          </a:prstGeom>
        </p:spPr>
      </p:pic>
      <p:sp>
        <p:nvSpPr>
          <p:cNvPr id="8" name="TextBox 7"/>
          <p:cNvSpPr txBox="1"/>
          <p:nvPr/>
        </p:nvSpPr>
        <p:spPr>
          <a:xfrm>
            <a:off x="157760" y="5838423"/>
            <a:ext cx="8396594" cy="707886"/>
          </a:xfrm>
          <a:prstGeom prst="rect">
            <a:avLst/>
          </a:prstGeom>
          <a:noFill/>
        </p:spPr>
        <p:txBody>
          <a:bodyPr wrap="none" rtlCol="0">
            <a:spAutoFit/>
          </a:bodyPr>
          <a:lstStyle/>
          <a:p>
            <a:r>
              <a:rPr lang="en-US" sz="2000" b="1" dirty="0"/>
              <a:t>Common Causes: </a:t>
            </a:r>
          </a:p>
          <a:p>
            <a:r>
              <a:rPr lang="en-US" sz="2000" b="1" dirty="0">
                <a:solidFill>
                  <a:srgbClr val="C00000"/>
                </a:solidFill>
              </a:rPr>
              <a:t>Overtaking on Yellow, Missing blend line, 2 or 4 wheels off, sound violation... </a:t>
            </a:r>
          </a:p>
        </p:txBody>
      </p:sp>
      <p:pic>
        <p:nvPicPr>
          <p:cNvPr id="10" name="Picture 9"/>
          <p:cNvPicPr>
            <a:picLocks noChangeAspect="1"/>
          </p:cNvPicPr>
          <p:nvPr/>
        </p:nvPicPr>
        <p:blipFill rotWithShape="1">
          <a:blip r:embed="rId3"/>
          <a:srcRect l="1" t="4418" r="44563" b="36728"/>
          <a:stretch/>
        </p:blipFill>
        <p:spPr>
          <a:xfrm>
            <a:off x="5930095" y="1524000"/>
            <a:ext cx="2726735" cy="2030039"/>
          </a:xfrm>
          <a:prstGeom prst="rect">
            <a:avLst/>
          </a:prstGeom>
        </p:spPr>
      </p:pic>
      <p:pic>
        <p:nvPicPr>
          <p:cNvPr id="9" name="Picture 2">
            <a:extLst>
              <a:ext uri="{FF2B5EF4-FFF2-40B4-BE49-F238E27FC236}">
                <a16:creationId xmlns:a16="http://schemas.microsoft.com/office/drawing/2014/main" id="{6F30030E-FDF3-4D4C-B70A-9E0C9E435D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218090"/>
            <a:ext cx="881339" cy="663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253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97" y="914400"/>
            <a:ext cx="8229600" cy="1143000"/>
          </a:xfrm>
        </p:spPr>
        <p:txBody>
          <a:bodyPr>
            <a:normAutofit fontScale="90000"/>
          </a:bodyPr>
          <a:lstStyle/>
          <a:p>
            <a:r>
              <a:rPr lang="en-US" sz="4000" b="1" dirty="0">
                <a:latin typeface="Tahoma" charset="0"/>
                <a:ea typeface="Tahoma" charset="0"/>
                <a:cs typeface="Tahoma" charset="0"/>
              </a:rPr>
              <a:t>Elements of the Common </a:t>
            </a:r>
            <a:br>
              <a:rPr lang="en-US" sz="4000" b="1" dirty="0">
                <a:latin typeface="Tahoma" charset="0"/>
                <a:ea typeface="Tahoma" charset="0"/>
                <a:cs typeface="Tahoma" charset="0"/>
              </a:rPr>
            </a:br>
            <a:r>
              <a:rPr lang="en-US" sz="4000" b="1" dirty="0">
                <a:latin typeface="Tahoma" charset="0"/>
                <a:ea typeface="Tahoma" charset="0"/>
                <a:cs typeface="Tahoma" charset="0"/>
              </a:rPr>
              <a:t>Corner </a:t>
            </a:r>
            <a:br>
              <a:rPr lang="en-US" sz="4400" b="1" dirty="0"/>
            </a:br>
            <a:br>
              <a:rPr lang="en-US" sz="4400" b="1" dirty="0"/>
            </a:br>
            <a:r>
              <a:rPr lang="en-US" sz="3100" dirty="0">
                <a:latin typeface="Tahoma" charset="0"/>
                <a:ea typeface="Tahoma" charset="0"/>
                <a:cs typeface="Tahoma" charset="0"/>
              </a:rPr>
              <a:t>Terms your instructor will use</a:t>
            </a:r>
          </a:p>
        </p:txBody>
      </p:sp>
      <p:sp>
        <p:nvSpPr>
          <p:cNvPr id="8" name="Line 28"/>
          <p:cNvSpPr>
            <a:spLocks noChangeShapeType="1"/>
          </p:cNvSpPr>
          <p:nvPr/>
        </p:nvSpPr>
        <p:spPr bwMode="auto">
          <a:xfrm>
            <a:off x="7056120" y="2895600"/>
            <a:ext cx="2011680" cy="0"/>
          </a:xfrm>
          <a:prstGeom prst="line">
            <a:avLst/>
          </a:prstGeom>
          <a:noFill/>
          <a:ln w="28575">
            <a:solidFill>
              <a:srgbClr val="9900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9" name="Arc 27"/>
          <p:cNvSpPr>
            <a:spLocks/>
          </p:cNvSpPr>
          <p:nvPr/>
        </p:nvSpPr>
        <p:spPr bwMode="auto">
          <a:xfrm flipH="1">
            <a:off x="5470040" y="2895600"/>
            <a:ext cx="1670050" cy="1627188"/>
          </a:xfrm>
          <a:custGeom>
            <a:avLst/>
            <a:gdLst>
              <a:gd name="T0" fmla="*/ 0 w 21598"/>
              <a:gd name="T1" fmla="*/ 0 h 21600"/>
              <a:gd name="T2" fmla="*/ 1670050 w 21598"/>
              <a:gd name="T3" fmla="*/ 1607677 h 21600"/>
              <a:gd name="T4" fmla="*/ 0 w 21598"/>
              <a:gd name="T5" fmla="*/ 1627188 h 21600"/>
              <a:gd name="T6" fmla="*/ 0 60000 65536"/>
              <a:gd name="T7" fmla="*/ 0 60000 65536"/>
              <a:gd name="T8" fmla="*/ 0 60000 65536"/>
            </a:gdLst>
            <a:ahLst/>
            <a:cxnLst>
              <a:cxn ang="T6">
                <a:pos x="T0" y="T1"/>
              </a:cxn>
              <a:cxn ang="T7">
                <a:pos x="T2" y="T3"/>
              </a:cxn>
              <a:cxn ang="T8">
                <a:pos x="T4" y="T5"/>
              </a:cxn>
            </a:cxnLst>
            <a:rect l="0" t="0" r="r" b="b"/>
            <a:pathLst>
              <a:path w="21598" h="21600" fill="none" extrusionOk="0">
                <a:moveTo>
                  <a:pt x="0" y="-1"/>
                </a:moveTo>
                <a:cubicBezTo>
                  <a:pt x="11828" y="-1"/>
                  <a:pt x="21456" y="9513"/>
                  <a:pt x="21598" y="21340"/>
                </a:cubicBezTo>
              </a:path>
              <a:path w="21598" h="21600" stroke="0" extrusionOk="0">
                <a:moveTo>
                  <a:pt x="0" y="-1"/>
                </a:moveTo>
                <a:cubicBezTo>
                  <a:pt x="11828" y="-1"/>
                  <a:pt x="21456" y="9513"/>
                  <a:pt x="21598" y="21340"/>
                </a:cubicBezTo>
                <a:lnTo>
                  <a:pt x="0" y="21600"/>
                </a:lnTo>
                <a:lnTo>
                  <a:pt x="0" y="-1"/>
                </a:lnTo>
                <a:close/>
              </a:path>
            </a:pathLst>
          </a:custGeom>
          <a:noFill/>
          <a:ln w="28575">
            <a:solidFill>
              <a:srgbClr val="990099"/>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0" name="Line 26"/>
          <p:cNvSpPr>
            <a:spLocks noChangeShapeType="1"/>
          </p:cNvSpPr>
          <p:nvPr/>
        </p:nvSpPr>
        <p:spPr bwMode="auto">
          <a:xfrm>
            <a:off x="5470040" y="4495800"/>
            <a:ext cx="0" cy="1850523"/>
          </a:xfrm>
          <a:prstGeom prst="line">
            <a:avLst/>
          </a:prstGeom>
          <a:noFill/>
          <a:ln w="28575">
            <a:solidFill>
              <a:srgbClr val="9900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1" name="Arc 24"/>
          <p:cNvSpPr>
            <a:spLocks noChangeAspect="1"/>
          </p:cNvSpPr>
          <p:nvPr/>
        </p:nvSpPr>
        <p:spPr bwMode="auto">
          <a:xfrm flipH="1">
            <a:off x="6540500" y="3886200"/>
            <a:ext cx="469900" cy="508000"/>
          </a:xfrm>
          <a:custGeom>
            <a:avLst/>
            <a:gdLst>
              <a:gd name="T0" fmla="*/ 0 w 21600"/>
              <a:gd name="T1" fmla="*/ 0 h 21600"/>
              <a:gd name="T2" fmla="*/ 939800 w 21600"/>
              <a:gd name="T3" fmla="*/ 1016000 h 21600"/>
              <a:gd name="T4" fmla="*/ 0 w 21600"/>
              <a:gd name="T5" fmla="*/ 10160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rgbClr val="990099"/>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2" name="Line 26"/>
          <p:cNvSpPr>
            <a:spLocks noChangeShapeType="1"/>
          </p:cNvSpPr>
          <p:nvPr/>
        </p:nvSpPr>
        <p:spPr bwMode="auto">
          <a:xfrm>
            <a:off x="6540500" y="4343400"/>
            <a:ext cx="0" cy="1097280"/>
          </a:xfrm>
          <a:prstGeom prst="line">
            <a:avLst/>
          </a:prstGeom>
          <a:noFill/>
          <a:ln w="28575">
            <a:solidFill>
              <a:srgbClr val="9900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4" name="Line 25"/>
          <p:cNvSpPr>
            <a:spLocks noChangeShapeType="1"/>
          </p:cNvSpPr>
          <p:nvPr/>
        </p:nvSpPr>
        <p:spPr bwMode="auto">
          <a:xfrm>
            <a:off x="6979920" y="3886200"/>
            <a:ext cx="1097280" cy="0"/>
          </a:xfrm>
          <a:prstGeom prst="line">
            <a:avLst/>
          </a:prstGeom>
          <a:noFill/>
          <a:ln w="28575">
            <a:solidFill>
              <a:srgbClr val="9900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1" name="Arc 30"/>
          <p:cNvSpPr>
            <a:spLocks noChangeAspect="1"/>
          </p:cNvSpPr>
          <p:nvPr/>
        </p:nvSpPr>
        <p:spPr bwMode="auto">
          <a:xfrm rot="201712" flipH="1">
            <a:off x="5647488" y="2849176"/>
            <a:ext cx="3771870" cy="3713642"/>
          </a:xfrm>
          <a:custGeom>
            <a:avLst/>
            <a:gdLst>
              <a:gd name="T0" fmla="*/ 400749 w 21576"/>
              <a:gd name="T1" fmla="*/ 0 h 21369"/>
              <a:gd name="T2" fmla="*/ 2743200 w 21576"/>
              <a:gd name="T3" fmla="*/ 3483013 h 21369"/>
              <a:gd name="T4" fmla="*/ 0 w 21576"/>
              <a:gd name="T5" fmla="*/ 3657600 h 21369"/>
              <a:gd name="T6" fmla="*/ 0 60000 65536"/>
              <a:gd name="T7" fmla="*/ 0 60000 65536"/>
              <a:gd name="T8" fmla="*/ 0 60000 65536"/>
            </a:gdLst>
            <a:ahLst/>
            <a:cxnLst>
              <a:cxn ang="T6">
                <a:pos x="T0" y="T1"/>
              </a:cxn>
              <a:cxn ang="T7">
                <a:pos x="T2" y="T3"/>
              </a:cxn>
              <a:cxn ang="T8">
                <a:pos x="T4" y="T5"/>
              </a:cxn>
            </a:cxnLst>
            <a:rect l="0" t="0" r="r" b="b"/>
            <a:pathLst>
              <a:path w="21576" h="21369" fill="none" extrusionOk="0">
                <a:moveTo>
                  <a:pt x="3151" y="0"/>
                </a:moveTo>
                <a:cubicBezTo>
                  <a:pt x="13367" y="1507"/>
                  <a:pt x="21088" y="10034"/>
                  <a:pt x="21575" y="20349"/>
                </a:cubicBezTo>
              </a:path>
              <a:path w="21576" h="21369" stroke="0" extrusionOk="0">
                <a:moveTo>
                  <a:pt x="3151" y="0"/>
                </a:moveTo>
                <a:cubicBezTo>
                  <a:pt x="13367" y="1507"/>
                  <a:pt x="21088" y="10034"/>
                  <a:pt x="21575" y="20349"/>
                </a:cubicBezTo>
                <a:lnTo>
                  <a:pt x="0" y="21369"/>
                </a:lnTo>
                <a:lnTo>
                  <a:pt x="3151" y="0"/>
                </a:lnTo>
                <a:close/>
              </a:path>
            </a:pathLst>
          </a:custGeom>
          <a:noFill/>
          <a:ln w="57150">
            <a:solidFill>
              <a:srgbClr val="0C02D8"/>
            </a:solidFill>
            <a:prstDash val="solid"/>
            <a:round/>
            <a:headEnd type="triangle" w="sm" len="lg"/>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grpSp>
        <p:nvGrpSpPr>
          <p:cNvPr id="22" name="Group 21"/>
          <p:cNvGrpSpPr>
            <a:grpSpLocks/>
          </p:cNvGrpSpPr>
          <p:nvPr/>
        </p:nvGrpSpPr>
        <p:grpSpPr bwMode="auto">
          <a:xfrm rot="-2700000">
            <a:off x="6753693" y="4049287"/>
            <a:ext cx="130175" cy="241300"/>
            <a:chOff x="3152" y="2928"/>
            <a:chExt cx="82" cy="152"/>
          </a:xfrm>
        </p:grpSpPr>
        <p:sp>
          <p:nvSpPr>
            <p:cNvPr id="23" name="AutoShape 36"/>
            <p:cNvSpPr>
              <a:spLocks noChangeArrowheads="1"/>
            </p:cNvSpPr>
            <p:nvPr/>
          </p:nvSpPr>
          <p:spPr bwMode="auto">
            <a:xfrm>
              <a:off x="3168" y="2928"/>
              <a:ext cx="48" cy="144"/>
            </a:xfrm>
            <a:prstGeom prst="triangle">
              <a:avLst>
                <a:gd name="adj" fmla="val 50000"/>
              </a:avLst>
            </a:prstGeom>
            <a:solidFill>
              <a:srgbClr val="0C02D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latin typeface="Times New Roman" charset="0"/>
                <a:ea typeface="ＭＳ Ｐゴシック" charset="0"/>
              </a:endParaRPr>
            </a:p>
          </p:txBody>
        </p:sp>
        <p:sp>
          <p:nvSpPr>
            <p:cNvPr id="24" name="Line 40"/>
            <p:cNvSpPr>
              <a:spLocks noChangeShapeType="1"/>
            </p:cNvSpPr>
            <p:nvPr/>
          </p:nvSpPr>
          <p:spPr bwMode="auto">
            <a:xfrm>
              <a:off x="3152" y="3080"/>
              <a:ext cx="82" cy="0"/>
            </a:xfrm>
            <a:prstGeom prst="line">
              <a:avLst/>
            </a:prstGeom>
            <a:noFill/>
            <a:ln w="28575">
              <a:solidFill>
                <a:srgbClr val="0C02D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latin typeface="Times New Roman" charset="0"/>
                <a:ea typeface="ＭＳ Ｐゴシック" charset="0"/>
              </a:endParaRPr>
            </a:p>
          </p:txBody>
        </p:sp>
      </p:grpSp>
      <p:sp>
        <p:nvSpPr>
          <p:cNvPr id="25" name="TextBox 24"/>
          <p:cNvSpPr txBox="1"/>
          <p:nvPr/>
        </p:nvSpPr>
        <p:spPr>
          <a:xfrm>
            <a:off x="6907831" y="4191000"/>
            <a:ext cx="559769" cy="276999"/>
          </a:xfrm>
          <a:prstGeom prst="rect">
            <a:avLst/>
          </a:prstGeom>
          <a:noFill/>
        </p:spPr>
        <p:txBody>
          <a:bodyPr wrap="none" rtlCol="0">
            <a:spAutoFit/>
          </a:bodyPr>
          <a:lstStyle/>
          <a:p>
            <a:r>
              <a:rPr lang="en-US" sz="1200" b="1" dirty="0">
                <a:solidFill>
                  <a:srgbClr val="0C02D8"/>
                </a:solidFill>
              </a:rPr>
              <a:t>Apex</a:t>
            </a:r>
          </a:p>
        </p:txBody>
      </p:sp>
      <p:sp>
        <p:nvSpPr>
          <p:cNvPr id="26" name="Rectangle 25"/>
          <p:cNvSpPr/>
          <p:nvPr/>
        </p:nvSpPr>
        <p:spPr>
          <a:xfrm>
            <a:off x="146129" y="2510707"/>
            <a:ext cx="5105400" cy="2446824"/>
          </a:xfrm>
          <a:prstGeom prst="rect">
            <a:avLst/>
          </a:prstGeom>
        </p:spPr>
        <p:txBody>
          <a:bodyPr wrap="square">
            <a:spAutoFit/>
          </a:bodyPr>
          <a:lstStyle/>
          <a:p>
            <a:pPr marL="457200" indent="-457200">
              <a:spcAft>
                <a:spcPts val="600"/>
              </a:spcAft>
              <a:buClr>
                <a:schemeClr val="accent1"/>
              </a:buClr>
              <a:buSzPct val="90000"/>
              <a:buFont typeface="Courier New" pitchFamily="49" charset="0"/>
              <a:buChar char="o"/>
            </a:pPr>
            <a:r>
              <a:rPr kumimoji="0" lang="en-US" sz="1600" b="1" dirty="0">
                <a:solidFill>
                  <a:schemeClr val="accent1"/>
                </a:solidFill>
                <a:latin typeface="Tahoma" charset="0"/>
                <a:ea typeface="Tahoma" charset="0"/>
                <a:cs typeface="Tahoma" charset="0"/>
              </a:rPr>
              <a:t>“Turn in” </a:t>
            </a:r>
          </a:p>
          <a:p>
            <a:pPr marL="914400" lvl="1" indent="-457200">
              <a:spcAft>
                <a:spcPts val="600"/>
              </a:spcAft>
              <a:buClr>
                <a:schemeClr val="accent1"/>
              </a:buClr>
              <a:buSzPct val="90000"/>
              <a:buFont typeface="Courier New" pitchFamily="49" charset="0"/>
              <a:buChar char="o"/>
            </a:pPr>
            <a:r>
              <a:rPr lang="en-US" sz="1600" dirty="0">
                <a:solidFill>
                  <a:schemeClr val="tx2"/>
                </a:solidFill>
                <a:latin typeface="Tahoma" charset="0"/>
                <a:ea typeface="Tahoma" charset="0"/>
                <a:cs typeface="Tahoma" charset="0"/>
              </a:rPr>
              <a:t>Y</a:t>
            </a:r>
            <a:r>
              <a:rPr kumimoji="0" lang="en-US" sz="1600" dirty="0">
                <a:solidFill>
                  <a:schemeClr val="tx2"/>
                </a:solidFill>
                <a:latin typeface="Tahoma" charset="0"/>
                <a:ea typeface="Tahoma" charset="0"/>
                <a:cs typeface="Tahoma" charset="0"/>
              </a:rPr>
              <a:t>ou begin to turn for the corner</a:t>
            </a:r>
          </a:p>
          <a:p>
            <a:pPr marL="457200" indent="-457200">
              <a:spcAft>
                <a:spcPts val="600"/>
              </a:spcAft>
              <a:buClr>
                <a:schemeClr val="accent1"/>
              </a:buClr>
              <a:buSzPct val="90000"/>
              <a:buFont typeface="Courier New" pitchFamily="49" charset="0"/>
              <a:buChar char="o"/>
            </a:pPr>
            <a:r>
              <a:rPr kumimoji="0" lang="en-US" sz="1600" b="1" dirty="0">
                <a:solidFill>
                  <a:schemeClr val="accent1"/>
                </a:solidFill>
                <a:latin typeface="Tahoma" charset="0"/>
                <a:ea typeface="Tahoma" charset="0"/>
                <a:cs typeface="Tahoma" charset="0"/>
              </a:rPr>
              <a:t>“Apex”</a:t>
            </a:r>
          </a:p>
          <a:p>
            <a:pPr marL="914400" lvl="1" indent="-457200">
              <a:spcAft>
                <a:spcPts val="600"/>
              </a:spcAft>
              <a:buClr>
                <a:schemeClr val="accent1"/>
              </a:buClr>
              <a:buSzPct val="90000"/>
              <a:buFont typeface="Courier New" pitchFamily="49" charset="0"/>
              <a:buChar char="o"/>
            </a:pPr>
            <a:r>
              <a:rPr kumimoji="0" lang="en-US" sz="1600" dirty="0">
                <a:solidFill>
                  <a:schemeClr val="tx2"/>
                </a:solidFill>
                <a:latin typeface="Tahoma" charset="0"/>
                <a:ea typeface="Tahoma" charset="0"/>
                <a:cs typeface="Tahoma" charset="0"/>
              </a:rPr>
              <a:t>Where car is closest to inside of the corner. The point  you begin exiting the corner</a:t>
            </a:r>
          </a:p>
          <a:p>
            <a:pPr marL="457200" indent="-457200">
              <a:spcAft>
                <a:spcPts val="600"/>
              </a:spcAft>
              <a:buClr>
                <a:schemeClr val="accent1"/>
              </a:buClr>
              <a:buSzPct val="90000"/>
              <a:buFont typeface="Courier New" pitchFamily="49" charset="0"/>
              <a:buChar char="o"/>
            </a:pPr>
            <a:r>
              <a:rPr kumimoji="0" lang="en-US" sz="1600" b="1" dirty="0">
                <a:solidFill>
                  <a:schemeClr val="accent1"/>
                </a:solidFill>
                <a:latin typeface="Tahoma" charset="0"/>
                <a:ea typeface="Tahoma" charset="0"/>
                <a:cs typeface="Tahoma" charset="0"/>
              </a:rPr>
              <a:t>“Track out”</a:t>
            </a:r>
          </a:p>
          <a:p>
            <a:pPr marL="914400" lvl="1" indent="-457200">
              <a:spcAft>
                <a:spcPts val="600"/>
              </a:spcAft>
              <a:buClr>
                <a:schemeClr val="accent1"/>
              </a:buClr>
              <a:buSzPct val="90000"/>
              <a:buFont typeface="Courier New" pitchFamily="49" charset="0"/>
              <a:buChar char="o"/>
            </a:pPr>
            <a:r>
              <a:rPr lang="en-US" sz="1600" dirty="0">
                <a:solidFill>
                  <a:schemeClr val="tx2"/>
                </a:solidFill>
                <a:latin typeface="Tahoma" charset="0"/>
                <a:ea typeface="Tahoma" charset="0"/>
                <a:cs typeface="Tahoma" charset="0"/>
              </a:rPr>
              <a:t>T</a:t>
            </a:r>
            <a:r>
              <a:rPr kumimoji="0" lang="en-US" sz="1600" dirty="0">
                <a:solidFill>
                  <a:schemeClr val="tx2"/>
                </a:solidFill>
                <a:latin typeface="Tahoma" charset="0"/>
                <a:ea typeface="Tahoma" charset="0"/>
                <a:cs typeface="Tahoma" charset="0"/>
              </a:rPr>
              <a:t>he outside edge of the corner and start </a:t>
            </a:r>
            <a:r>
              <a:rPr lang="en-US" sz="1600" dirty="0">
                <a:solidFill>
                  <a:schemeClr val="tx2"/>
                </a:solidFill>
                <a:latin typeface="Tahoma" charset="0"/>
                <a:ea typeface="Tahoma" charset="0"/>
                <a:cs typeface="Tahoma" charset="0"/>
              </a:rPr>
              <a:t>of</a:t>
            </a:r>
            <a:r>
              <a:rPr kumimoji="0" lang="en-US" sz="1600" dirty="0">
                <a:solidFill>
                  <a:schemeClr val="tx2"/>
                </a:solidFill>
                <a:latin typeface="Tahoma" charset="0"/>
                <a:ea typeface="Tahoma" charset="0"/>
                <a:cs typeface="Tahoma" charset="0"/>
              </a:rPr>
              <a:t> the next straightaway</a:t>
            </a:r>
          </a:p>
        </p:txBody>
      </p:sp>
      <p:grpSp>
        <p:nvGrpSpPr>
          <p:cNvPr id="27" name="Group 26"/>
          <p:cNvGrpSpPr>
            <a:grpSpLocks/>
          </p:cNvGrpSpPr>
          <p:nvPr/>
        </p:nvGrpSpPr>
        <p:grpSpPr bwMode="auto">
          <a:xfrm>
            <a:off x="8708173" y="2590800"/>
            <a:ext cx="130175" cy="228600"/>
            <a:chOff x="3152" y="2928"/>
            <a:chExt cx="82" cy="144"/>
          </a:xfrm>
        </p:grpSpPr>
        <p:sp>
          <p:nvSpPr>
            <p:cNvPr id="28" name="AutoShape 36"/>
            <p:cNvSpPr>
              <a:spLocks noChangeArrowheads="1"/>
            </p:cNvSpPr>
            <p:nvPr/>
          </p:nvSpPr>
          <p:spPr bwMode="auto">
            <a:xfrm>
              <a:off x="3168" y="2928"/>
              <a:ext cx="48" cy="144"/>
            </a:xfrm>
            <a:prstGeom prst="triangle">
              <a:avLst>
                <a:gd name="adj" fmla="val 50000"/>
              </a:avLst>
            </a:prstGeom>
            <a:solidFill>
              <a:srgbClr val="0C02D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latin typeface="Times New Roman" charset="0"/>
                <a:ea typeface="ＭＳ Ｐゴシック" charset="0"/>
              </a:endParaRPr>
            </a:p>
          </p:txBody>
        </p:sp>
        <p:sp>
          <p:nvSpPr>
            <p:cNvPr id="29" name="Line 40"/>
            <p:cNvSpPr>
              <a:spLocks noChangeShapeType="1"/>
            </p:cNvSpPr>
            <p:nvPr/>
          </p:nvSpPr>
          <p:spPr bwMode="auto">
            <a:xfrm>
              <a:off x="3152" y="3069"/>
              <a:ext cx="82" cy="0"/>
            </a:xfrm>
            <a:prstGeom prst="line">
              <a:avLst/>
            </a:prstGeom>
            <a:noFill/>
            <a:ln w="28575">
              <a:solidFill>
                <a:srgbClr val="0C02D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latin typeface="Times New Roman" charset="0"/>
                <a:ea typeface="ＭＳ Ｐゴシック" charset="0"/>
              </a:endParaRPr>
            </a:p>
          </p:txBody>
        </p:sp>
      </p:grpSp>
      <p:grpSp>
        <p:nvGrpSpPr>
          <p:cNvPr id="30" name="Group 29"/>
          <p:cNvGrpSpPr>
            <a:grpSpLocks/>
          </p:cNvGrpSpPr>
          <p:nvPr/>
        </p:nvGrpSpPr>
        <p:grpSpPr bwMode="auto">
          <a:xfrm rot="-120000">
            <a:off x="5275854" y="6021999"/>
            <a:ext cx="130175" cy="241300"/>
            <a:chOff x="3152" y="2928"/>
            <a:chExt cx="82" cy="152"/>
          </a:xfrm>
        </p:grpSpPr>
        <p:sp>
          <p:nvSpPr>
            <p:cNvPr id="31" name="AutoShape 36"/>
            <p:cNvSpPr>
              <a:spLocks noChangeArrowheads="1"/>
            </p:cNvSpPr>
            <p:nvPr/>
          </p:nvSpPr>
          <p:spPr bwMode="auto">
            <a:xfrm>
              <a:off x="3168" y="2928"/>
              <a:ext cx="48" cy="144"/>
            </a:xfrm>
            <a:prstGeom prst="triangle">
              <a:avLst>
                <a:gd name="adj" fmla="val 50000"/>
              </a:avLst>
            </a:prstGeom>
            <a:solidFill>
              <a:srgbClr val="0C02D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latin typeface="Times New Roman" charset="0"/>
                <a:ea typeface="ＭＳ Ｐゴシック" charset="0"/>
              </a:endParaRPr>
            </a:p>
          </p:txBody>
        </p:sp>
        <p:sp>
          <p:nvSpPr>
            <p:cNvPr id="32" name="Line 40"/>
            <p:cNvSpPr>
              <a:spLocks noChangeShapeType="1"/>
            </p:cNvSpPr>
            <p:nvPr/>
          </p:nvSpPr>
          <p:spPr bwMode="auto">
            <a:xfrm>
              <a:off x="3152" y="3080"/>
              <a:ext cx="82" cy="0"/>
            </a:xfrm>
            <a:prstGeom prst="line">
              <a:avLst/>
            </a:prstGeom>
            <a:noFill/>
            <a:ln w="28575">
              <a:solidFill>
                <a:srgbClr val="0C02D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latin typeface="Times New Roman" charset="0"/>
                <a:ea typeface="ＭＳ Ｐゴシック" charset="0"/>
              </a:endParaRPr>
            </a:p>
          </p:txBody>
        </p:sp>
      </p:grpSp>
      <p:sp>
        <p:nvSpPr>
          <p:cNvPr id="33" name="TextBox 32"/>
          <p:cNvSpPr txBox="1"/>
          <p:nvPr/>
        </p:nvSpPr>
        <p:spPr>
          <a:xfrm>
            <a:off x="4495800" y="6019800"/>
            <a:ext cx="714375" cy="276999"/>
          </a:xfrm>
          <a:prstGeom prst="rect">
            <a:avLst/>
          </a:prstGeom>
          <a:noFill/>
        </p:spPr>
        <p:txBody>
          <a:bodyPr wrap="square" rtlCol="0">
            <a:spAutoFit/>
          </a:bodyPr>
          <a:lstStyle/>
          <a:p>
            <a:r>
              <a:rPr lang="en-US" sz="1200" b="1" dirty="0">
                <a:solidFill>
                  <a:srgbClr val="0C02D8"/>
                </a:solidFill>
              </a:rPr>
              <a:t>Turn in</a:t>
            </a:r>
          </a:p>
        </p:txBody>
      </p:sp>
      <p:sp>
        <p:nvSpPr>
          <p:cNvPr id="34" name="TextBox 33"/>
          <p:cNvSpPr txBox="1"/>
          <p:nvPr/>
        </p:nvSpPr>
        <p:spPr>
          <a:xfrm>
            <a:off x="7780631" y="2590800"/>
            <a:ext cx="906169" cy="276999"/>
          </a:xfrm>
          <a:prstGeom prst="rect">
            <a:avLst/>
          </a:prstGeom>
          <a:noFill/>
        </p:spPr>
        <p:txBody>
          <a:bodyPr wrap="square" rtlCol="0">
            <a:spAutoFit/>
          </a:bodyPr>
          <a:lstStyle/>
          <a:p>
            <a:r>
              <a:rPr lang="en-US" sz="1200" b="1" dirty="0">
                <a:solidFill>
                  <a:srgbClr val="0C02D8"/>
                </a:solidFill>
              </a:rPr>
              <a:t>Track out</a:t>
            </a:r>
          </a:p>
        </p:txBody>
      </p:sp>
      <p:sp>
        <p:nvSpPr>
          <p:cNvPr id="36" name="Up Arrow 35"/>
          <p:cNvSpPr/>
          <p:nvPr/>
        </p:nvSpPr>
        <p:spPr>
          <a:xfrm>
            <a:off x="5768490" y="5829061"/>
            <a:ext cx="536575" cy="62118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2">
            <a:extLst>
              <a:ext uri="{FF2B5EF4-FFF2-40B4-BE49-F238E27FC236}">
                <a16:creationId xmlns:a16="http://schemas.microsoft.com/office/drawing/2014/main" id="{0D077C66-D362-F54D-960B-CA6095B40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307" y="230024"/>
            <a:ext cx="971551" cy="73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744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53"/>
          <p:cNvSpPr>
            <a:spLocks/>
          </p:cNvSpPr>
          <p:nvPr/>
        </p:nvSpPr>
        <p:spPr bwMode="auto">
          <a:xfrm flipH="1">
            <a:off x="1219199" y="2695878"/>
            <a:ext cx="4495797" cy="2137360"/>
          </a:xfrm>
          <a:custGeom>
            <a:avLst/>
            <a:gdLst>
              <a:gd name="T0" fmla="*/ 634520 w 21576"/>
              <a:gd name="T1" fmla="*/ 0 h 21369"/>
              <a:gd name="T2" fmla="*/ 4343400 w 21576"/>
              <a:gd name="T3" fmla="*/ 1941054 h 21369"/>
              <a:gd name="T4" fmla="*/ 0 w 21576"/>
              <a:gd name="T5" fmla="*/ 2038350 h 21369"/>
              <a:gd name="T6" fmla="*/ 0 60000 65536"/>
              <a:gd name="T7" fmla="*/ 0 60000 65536"/>
              <a:gd name="T8" fmla="*/ 0 60000 65536"/>
            </a:gdLst>
            <a:ahLst/>
            <a:cxnLst>
              <a:cxn ang="T6">
                <a:pos x="T0" y="T1"/>
              </a:cxn>
              <a:cxn ang="T7">
                <a:pos x="T2" y="T3"/>
              </a:cxn>
              <a:cxn ang="T8">
                <a:pos x="T4" y="T5"/>
              </a:cxn>
            </a:cxnLst>
            <a:rect l="0" t="0" r="r" b="b"/>
            <a:pathLst>
              <a:path w="21576" h="21369" fill="none" extrusionOk="0">
                <a:moveTo>
                  <a:pt x="3151" y="0"/>
                </a:moveTo>
                <a:cubicBezTo>
                  <a:pt x="13367" y="1507"/>
                  <a:pt x="21088" y="10034"/>
                  <a:pt x="21575" y="20349"/>
                </a:cubicBezTo>
              </a:path>
              <a:path w="21576" h="21369" stroke="0" extrusionOk="0">
                <a:moveTo>
                  <a:pt x="3151" y="0"/>
                </a:moveTo>
                <a:cubicBezTo>
                  <a:pt x="13367" y="1507"/>
                  <a:pt x="21088" y="10034"/>
                  <a:pt x="21575" y="20349"/>
                </a:cubicBezTo>
                <a:lnTo>
                  <a:pt x="0" y="21369"/>
                </a:lnTo>
                <a:lnTo>
                  <a:pt x="3151" y="0"/>
                </a:lnTo>
                <a:close/>
              </a:path>
            </a:pathLst>
          </a:custGeom>
          <a:noFill/>
          <a:ln w="57150">
            <a:solidFill>
              <a:schemeClr val="accent6">
                <a:lumMod val="50000"/>
              </a:schemeClr>
            </a:solidFill>
            <a:round/>
            <a:headEnd type="triangle" w="sm" len="lg"/>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chemeClr val="accent6">
                  <a:lumMod val="50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Arc 24"/>
          <p:cNvSpPr>
            <a:spLocks/>
          </p:cNvSpPr>
          <p:nvPr/>
        </p:nvSpPr>
        <p:spPr bwMode="auto">
          <a:xfrm flipH="1">
            <a:off x="1828800" y="3352800"/>
            <a:ext cx="939800" cy="1016000"/>
          </a:xfrm>
          <a:custGeom>
            <a:avLst/>
            <a:gdLst>
              <a:gd name="T0" fmla="*/ 0 w 21600"/>
              <a:gd name="T1" fmla="*/ 0 h 21600"/>
              <a:gd name="T2" fmla="*/ 939800 w 21600"/>
              <a:gd name="T3" fmla="*/ 1016000 h 21600"/>
              <a:gd name="T4" fmla="*/ 0 w 21600"/>
              <a:gd name="T5" fmla="*/ 10160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Line 25"/>
          <p:cNvSpPr>
            <a:spLocks noChangeShapeType="1"/>
          </p:cNvSpPr>
          <p:nvPr/>
        </p:nvSpPr>
        <p:spPr bwMode="auto">
          <a:xfrm>
            <a:off x="2743200" y="3352800"/>
            <a:ext cx="3200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Line 26"/>
          <p:cNvSpPr>
            <a:spLocks noChangeShapeType="1"/>
          </p:cNvSpPr>
          <p:nvPr/>
        </p:nvSpPr>
        <p:spPr bwMode="auto">
          <a:xfrm>
            <a:off x="1828797" y="4368800"/>
            <a:ext cx="0" cy="1828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Arc 27"/>
          <p:cNvSpPr>
            <a:spLocks/>
          </p:cNvSpPr>
          <p:nvPr/>
        </p:nvSpPr>
        <p:spPr bwMode="auto">
          <a:xfrm flipH="1">
            <a:off x="1143000" y="2667000"/>
            <a:ext cx="1670050" cy="1627188"/>
          </a:xfrm>
          <a:custGeom>
            <a:avLst/>
            <a:gdLst>
              <a:gd name="T0" fmla="*/ 0 w 21598"/>
              <a:gd name="T1" fmla="*/ 0 h 21600"/>
              <a:gd name="T2" fmla="*/ 1670050 w 21598"/>
              <a:gd name="T3" fmla="*/ 1607677 h 21600"/>
              <a:gd name="T4" fmla="*/ 0 w 21598"/>
              <a:gd name="T5" fmla="*/ 1627188 h 21600"/>
              <a:gd name="T6" fmla="*/ 0 60000 65536"/>
              <a:gd name="T7" fmla="*/ 0 60000 65536"/>
              <a:gd name="T8" fmla="*/ 0 60000 65536"/>
            </a:gdLst>
            <a:ahLst/>
            <a:cxnLst>
              <a:cxn ang="T6">
                <a:pos x="T0" y="T1"/>
              </a:cxn>
              <a:cxn ang="T7">
                <a:pos x="T2" y="T3"/>
              </a:cxn>
              <a:cxn ang="T8">
                <a:pos x="T4" y="T5"/>
              </a:cxn>
            </a:cxnLst>
            <a:rect l="0" t="0" r="r" b="b"/>
            <a:pathLst>
              <a:path w="21598" h="21600" fill="none" extrusionOk="0">
                <a:moveTo>
                  <a:pt x="0" y="-1"/>
                </a:moveTo>
                <a:cubicBezTo>
                  <a:pt x="11828" y="-1"/>
                  <a:pt x="21456" y="9513"/>
                  <a:pt x="21598" y="21340"/>
                </a:cubicBezTo>
              </a:path>
              <a:path w="21598" h="21600" stroke="0" extrusionOk="0">
                <a:moveTo>
                  <a:pt x="0" y="-1"/>
                </a:moveTo>
                <a:cubicBezTo>
                  <a:pt x="11828" y="-1"/>
                  <a:pt x="21456" y="9513"/>
                  <a:pt x="21598" y="21340"/>
                </a:cubicBezTo>
                <a:lnTo>
                  <a:pt x="0" y="21600"/>
                </a:lnTo>
                <a:lnTo>
                  <a:pt x="0" y="-1"/>
                </a:lnTo>
                <a:close/>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Line 28"/>
          <p:cNvSpPr>
            <a:spLocks noChangeShapeType="1"/>
          </p:cNvSpPr>
          <p:nvPr/>
        </p:nvSpPr>
        <p:spPr bwMode="auto">
          <a:xfrm flipV="1">
            <a:off x="2813050" y="2661512"/>
            <a:ext cx="3130550" cy="54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 Box 48"/>
          <p:cNvSpPr txBox="1">
            <a:spLocks noChangeArrowheads="1"/>
          </p:cNvSpPr>
          <p:nvPr/>
        </p:nvSpPr>
        <p:spPr bwMode="auto">
          <a:xfrm>
            <a:off x="277368" y="4462051"/>
            <a:ext cx="1066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r>
              <a:rPr lang="en-US" sz="1200" dirty="0">
                <a:solidFill>
                  <a:srgbClr val="EA2D00"/>
                </a:solidFill>
                <a:latin typeface="Tahoma" panose="020B0604030504040204" pitchFamily="34" charset="0"/>
                <a:ea typeface="Tahoma" panose="020B0604030504040204" pitchFamily="34" charset="0"/>
                <a:cs typeface="Tahoma" panose="020B0604030504040204" pitchFamily="34" charset="0"/>
              </a:rPr>
              <a:t>Turn-In</a:t>
            </a:r>
          </a:p>
        </p:txBody>
      </p:sp>
      <p:sp>
        <p:nvSpPr>
          <p:cNvPr id="18" name="Text Box 49"/>
          <p:cNvSpPr txBox="1">
            <a:spLocks noChangeArrowheads="1"/>
          </p:cNvSpPr>
          <p:nvPr/>
        </p:nvSpPr>
        <p:spPr bwMode="auto">
          <a:xfrm>
            <a:off x="2329502" y="3539429"/>
            <a:ext cx="12954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r>
              <a:rPr lang="en-US" sz="1200" dirty="0">
                <a:solidFill>
                  <a:srgbClr val="EA2D00"/>
                </a:solidFill>
                <a:latin typeface="Tahoma" panose="020B0604030504040204" pitchFamily="34" charset="0"/>
                <a:ea typeface="Tahoma" panose="020B0604030504040204" pitchFamily="34" charset="0"/>
                <a:cs typeface="Tahoma" panose="020B0604030504040204" pitchFamily="34" charset="0"/>
              </a:rPr>
              <a:t>Apex</a:t>
            </a:r>
          </a:p>
        </p:txBody>
      </p:sp>
      <p:sp>
        <p:nvSpPr>
          <p:cNvPr id="19" name="Text Box 50"/>
          <p:cNvSpPr txBox="1">
            <a:spLocks noChangeArrowheads="1"/>
          </p:cNvSpPr>
          <p:nvPr/>
        </p:nvSpPr>
        <p:spPr bwMode="auto">
          <a:xfrm>
            <a:off x="4082324" y="2812005"/>
            <a:ext cx="228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r>
              <a:rPr lang="en-US" sz="1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Track out all the way </a:t>
            </a:r>
          </a:p>
          <a:p>
            <a:pPr>
              <a:defRPr/>
            </a:pPr>
            <a:r>
              <a:rPr lang="en-US" sz="1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to side after turn in</a:t>
            </a:r>
          </a:p>
        </p:txBody>
      </p:sp>
      <p:sp>
        <p:nvSpPr>
          <p:cNvPr id="21" name="Line 54"/>
          <p:cNvSpPr>
            <a:spLocks noChangeShapeType="1"/>
          </p:cNvSpPr>
          <p:nvPr/>
        </p:nvSpPr>
        <p:spPr bwMode="auto">
          <a:xfrm flipH="1">
            <a:off x="1219200" y="4724399"/>
            <a:ext cx="0" cy="1447801"/>
          </a:xfrm>
          <a:prstGeom prst="line">
            <a:avLst/>
          </a:prstGeom>
          <a:noFill/>
          <a:ln w="57150">
            <a:solidFill>
              <a:srgbClr val="C00000"/>
            </a:solidFill>
            <a:prstDash val="solid"/>
            <a:round/>
            <a:headEnd type="stealth"/>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7" name="Line 23"/>
          <p:cNvSpPr>
            <a:spLocks noChangeShapeType="1"/>
          </p:cNvSpPr>
          <p:nvPr/>
        </p:nvSpPr>
        <p:spPr bwMode="auto">
          <a:xfrm rot="10800000" flipV="1">
            <a:off x="5320534" y="2134707"/>
            <a:ext cx="692882" cy="461138"/>
          </a:xfrm>
          <a:prstGeom prst="line">
            <a:avLst/>
          </a:prstGeom>
          <a:noFill/>
          <a:ln w="41275">
            <a:solidFill>
              <a:schemeClr val="accent5">
                <a:lumMod val="75000"/>
              </a:schemeClr>
            </a:solidFill>
            <a:round/>
            <a:headEnd/>
            <a:tailEnd type="triangle" w="sm" len="lg"/>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50" name="Group 49"/>
          <p:cNvGrpSpPr>
            <a:grpSpLocks/>
          </p:cNvGrpSpPr>
          <p:nvPr/>
        </p:nvGrpSpPr>
        <p:grpSpPr bwMode="auto">
          <a:xfrm>
            <a:off x="4808008" y="2297886"/>
            <a:ext cx="130175" cy="241300"/>
            <a:chOff x="3152" y="2928"/>
            <a:chExt cx="82" cy="152"/>
          </a:xfrm>
          <a:solidFill>
            <a:srgbClr val="EA2D00"/>
          </a:solidFill>
        </p:grpSpPr>
        <p:sp>
          <p:nvSpPr>
            <p:cNvPr id="51" name="AutoShape 36"/>
            <p:cNvSpPr>
              <a:spLocks noChangeArrowheads="1"/>
            </p:cNvSpPr>
            <p:nvPr/>
          </p:nvSpPr>
          <p:spPr bwMode="auto">
            <a:xfrm>
              <a:off x="3168" y="2928"/>
              <a:ext cx="48" cy="144"/>
            </a:xfrm>
            <a:prstGeom prst="triangle">
              <a:avLst>
                <a:gd name="adj" fmla="val 50000"/>
              </a:avLst>
            </a:prstGeom>
            <a:solidFill>
              <a:srgbClr val="EA2D00"/>
            </a:solidFill>
            <a:ln w="9525">
              <a:solidFill>
                <a:srgbClr val="EA2D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2" name="Line 40"/>
            <p:cNvSpPr>
              <a:spLocks noChangeShapeType="1"/>
            </p:cNvSpPr>
            <p:nvPr/>
          </p:nvSpPr>
          <p:spPr bwMode="auto">
            <a:xfrm>
              <a:off x="3152" y="3080"/>
              <a:ext cx="82" cy="0"/>
            </a:xfrm>
            <a:prstGeom prst="line">
              <a:avLst/>
            </a:prstGeom>
            <a:grpFill/>
            <a:ln w="28575">
              <a:solidFill>
                <a:srgbClr val="EA2D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latin typeface="Tahoma" panose="020B0604030504040204" pitchFamily="34" charset="0"/>
                <a:ea typeface="Tahoma" panose="020B0604030504040204" pitchFamily="34" charset="0"/>
                <a:cs typeface="Tahoma" panose="020B0604030504040204" pitchFamily="34" charset="0"/>
              </a:endParaRPr>
            </a:p>
          </p:txBody>
        </p:sp>
      </p:grpSp>
      <p:sp>
        <p:nvSpPr>
          <p:cNvPr id="60" name="Line 26"/>
          <p:cNvSpPr>
            <a:spLocks noChangeShapeType="1"/>
          </p:cNvSpPr>
          <p:nvPr/>
        </p:nvSpPr>
        <p:spPr bwMode="auto">
          <a:xfrm>
            <a:off x="1143000" y="4267200"/>
            <a:ext cx="0" cy="1905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3" name="Group 62"/>
          <p:cNvGrpSpPr>
            <a:grpSpLocks/>
          </p:cNvGrpSpPr>
          <p:nvPr/>
        </p:nvGrpSpPr>
        <p:grpSpPr bwMode="auto">
          <a:xfrm>
            <a:off x="881831" y="4453138"/>
            <a:ext cx="130175" cy="234950"/>
            <a:chOff x="3143" y="2928"/>
            <a:chExt cx="82" cy="148"/>
          </a:xfrm>
          <a:solidFill>
            <a:srgbClr val="EA2D00"/>
          </a:solidFill>
        </p:grpSpPr>
        <p:sp>
          <p:nvSpPr>
            <p:cNvPr id="64" name="AutoShape 36"/>
            <p:cNvSpPr>
              <a:spLocks noChangeArrowheads="1"/>
            </p:cNvSpPr>
            <p:nvPr/>
          </p:nvSpPr>
          <p:spPr bwMode="auto">
            <a:xfrm>
              <a:off x="3168" y="2928"/>
              <a:ext cx="48" cy="144"/>
            </a:xfrm>
            <a:prstGeom prst="triangle">
              <a:avLst>
                <a:gd name="adj" fmla="val 50000"/>
              </a:avLst>
            </a:prstGeom>
            <a:grpFill/>
            <a:ln w="9525">
              <a:solidFill>
                <a:srgbClr val="EA2D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5" name="Line 40"/>
            <p:cNvSpPr>
              <a:spLocks noChangeShapeType="1"/>
            </p:cNvSpPr>
            <p:nvPr/>
          </p:nvSpPr>
          <p:spPr bwMode="auto">
            <a:xfrm>
              <a:off x="3143" y="3076"/>
              <a:ext cx="82" cy="0"/>
            </a:xfrm>
            <a:prstGeom prst="line">
              <a:avLst/>
            </a:prstGeom>
            <a:grpFill/>
            <a:ln w="28575">
              <a:solidFill>
                <a:srgbClr val="EA2D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sp>
        <p:nvSpPr>
          <p:cNvPr id="38" name="Title 1"/>
          <p:cNvSpPr txBox="1">
            <a:spLocks/>
          </p:cNvSpPr>
          <p:nvPr/>
        </p:nvSpPr>
        <p:spPr>
          <a:xfrm>
            <a:off x="494964" y="377405"/>
            <a:ext cx="82296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600" kern="1200">
                <a:solidFill>
                  <a:srgbClr val="4A452A"/>
                </a:solidFill>
                <a:latin typeface="Arial"/>
                <a:ea typeface="+mj-ea"/>
                <a:cs typeface="Arial"/>
              </a:defRPr>
            </a:lvl1pPr>
          </a:lstStyle>
          <a:p>
            <a:r>
              <a:rPr lang="en-US" sz="36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Taking Turns </a:t>
            </a:r>
          </a:p>
          <a:p>
            <a:r>
              <a:rPr lang="en-US" sz="2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the fast and safe way</a:t>
            </a:r>
            <a:r>
              <a:rPr lang="en-US" sz="18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t>
            </a:r>
          </a:p>
        </p:txBody>
      </p:sp>
      <p:sp>
        <p:nvSpPr>
          <p:cNvPr id="57" name="TextBox 56"/>
          <p:cNvSpPr txBox="1"/>
          <p:nvPr/>
        </p:nvSpPr>
        <p:spPr>
          <a:xfrm>
            <a:off x="2935434" y="4652810"/>
            <a:ext cx="4579779" cy="1323439"/>
          </a:xfrm>
          <a:prstGeom prst="rect">
            <a:avLst/>
          </a:prstGeom>
          <a:solidFill>
            <a:schemeClr val="bg1"/>
          </a:solidFill>
          <a:ln>
            <a:solidFill>
              <a:schemeClr val="accent3">
                <a:lumMod val="50000"/>
              </a:schemeClr>
            </a:solidFill>
          </a:ln>
        </p:spPr>
        <p:txBody>
          <a:bodyPr wrap="square" rtlCol="0">
            <a:spAutoFit/>
          </a:bodyPr>
          <a:lstStyle/>
          <a:p>
            <a:pPr algn="ctr">
              <a:spcAft>
                <a:spcPts val="600"/>
              </a:spcAft>
              <a:buClr>
                <a:schemeClr val="accent1"/>
              </a:buClr>
            </a:pPr>
            <a:r>
              <a:rPr lang="en-U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Late apex is fastest </a:t>
            </a:r>
          </a:p>
          <a:p>
            <a:pPr algn="ctr">
              <a:spcAft>
                <a:spcPts val="600"/>
              </a:spcAft>
              <a:buClr>
                <a:schemeClr val="accent1"/>
              </a:buClr>
            </a:pPr>
            <a:r>
              <a:rPr lang="en-US" sz="1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because cars brake faster than they accelerate!</a:t>
            </a:r>
          </a:p>
          <a:p>
            <a:pPr algn="ctr"/>
            <a:endPar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US" sz="1600" b="1" i="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The sharper the turn, the later the turn-in</a:t>
            </a:r>
          </a:p>
        </p:txBody>
      </p:sp>
      <p:sp>
        <p:nvSpPr>
          <p:cNvPr id="2" name="TextBox 1"/>
          <p:cNvSpPr txBox="1"/>
          <p:nvPr/>
        </p:nvSpPr>
        <p:spPr>
          <a:xfrm rot="16200000">
            <a:off x="954605" y="5380876"/>
            <a:ext cx="1043876" cy="307777"/>
          </a:xfrm>
          <a:prstGeom prst="rect">
            <a:avLst/>
          </a:prstGeom>
          <a:noFill/>
        </p:spPr>
        <p:txBody>
          <a:bodyPr wrap="none" rtlCol="0">
            <a:spAutoFit/>
          </a:bodyPr>
          <a:lstStyle/>
          <a:p>
            <a:r>
              <a:rPr 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BRAKING</a:t>
            </a:r>
          </a:p>
        </p:txBody>
      </p:sp>
      <p:sp>
        <p:nvSpPr>
          <p:cNvPr id="3" name="TextBox 2"/>
          <p:cNvSpPr txBox="1"/>
          <p:nvPr/>
        </p:nvSpPr>
        <p:spPr>
          <a:xfrm rot="20238136">
            <a:off x="1926149" y="2854225"/>
            <a:ext cx="1613070" cy="369332"/>
          </a:xfrm>
          <a:prstGeom prst="rect">
            <a:avLst/>
          </a:prstGeom>
          <a:noFill/>
        </p:spPr>
        <p:txBody>
          <a:bodyPr wrap="none" rtlCol="0">
            <a:spAutoFit/>
          </a:bodyPr>
          <a:lstStyle/>
          <a:p>
            <a:r>
              <a:rPr lang="en-US" b="1" dirty="0">
                <a:solidFill>
                  <a:schemeClr val="accent6">
                    <a:lumMod val="50000"/>
                  </a:schemeClr>
                </a:solidFill>
              </a:rPr>
              <a:t>ACCELERATING</a:t>
            </a:r>
          </a:p>
        </p:txBody>
      </p:sp>
      <p:cxnSp>
        <p:nvCxnSpPr>
          <p:cNvPr id="11" name="Straight Connector 10"/>
          <p:cNvCxnSpPr>
            <a:cxnSpLocks/>
          </p:cNvCxnSpPr>
          <p:nvPr/>
        </p:nvCxnSpPr>
        <p:spPr>
          <a:xfrm>
            <a:off x="3351928" y="2595844"/>
            <a:ext cx="1927985" cy="7993"/>
          </a:xfrm>
          <a:prstGeom prst="line">
            <a:avLst/>
          </a:prstGeom>
          <a:ln w="88900" cap="flat" cmpd="sng" algn="ctr">
            <a:solidFill>
              <a:schemeClr val="accent5">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8" name="Text Box 49"/>
          <p:cNvSpPr txBox="1">
            <a:spLocks noChangeArrowheads="1"/>
          </p:cNvSpPr>
          <p:nvPr/>
        </p:nvSpPr>
        <p:spPr bwMode="auto">
          <a:xfrm>
            <a:off x="4451057" y="2017709"/>
            <a:ext cx="12954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r>
              <a:rPr lang="en-US" sz="1200" dirty="0">
                <a:solidFill>
                  <a:srgbClr val="EA2D00"/>
                </a:solidFill>
                <a:latin typeface="Tahoma" panose="020B0604030504040204" pitchFamily="34" charset="0"/>
                <a:ea typeface="Tahoma" panose="020B0604030504040204" pitchFamily="34" charset="0"/>
                <a:cs typeface="Tahoma" panose="020B0604030504040204" pitchFamily="34" charset="0"/>
              </a:rPr>
              <a:t>Track Out</a:t>
            </a:r>
          </a:p>
        </p:txBody>
      </p:sp>
      <p:sp>
        <p:nvSpPr>
          <p:cNvPr id="59" name="Text Box 49"/>
          <p:cNvSpPr txBox="1">
            <a:spLocks noChangeArrowheads="1"/>
          </p:cNvSpPr>
          <p:nvPr/>
        </p:nvSpPr>
        <p:spPr bwMode="auto">
          <a:xfrm>
            <a:off x="6013417" y="1911578"/>
            <a:ext cx="2985978" cy="461665"/>
          </a:xfrm>
          <a:prstGeom prst="rect">
            <a:avLst/>
          </a:prstGeom>
          <a:noFill/>
          <a:ln w="6350">
            <a:solidFill>
              <a:schemeClr val="accent5">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lgn="ctr">
              <a:defRPr/>
            </a:pPr>
            <a:r>
              <a:rPr lang="en-US" sz="12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Berms – </a:t>
            </a:r>
            <a:r>
              <a:rPr lang="en-US" sz="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don’t go on them unless they have grip and are smooth!!!</a:t>
            </a:r>
          </a:p>
        </p:txBody>
      </p:sp>
      <p:sp>
        <p:nvSpPr>
          <p:cNvPr id="14" name="Arc 13"/>
          <p:cNvSpPr/>
          <p:nvPr/>
        </p:nvSpPr>
        <p:spPr>
          <a:xfrm rot="6258178" flipH="1" flipV="1">
            <a:off x="680139" y="4093741"/>
            <a:ext cx="2727090" cy="1704449"/>
          </a:xfrm>
          <a:prstGeom prst="arc">
            <a:avLst>
              <a:gd name="adj1" fmla="val 16200000"/>
              <a:gd name="adj2" fmla="val 19951776"/>
            </a:avLst>
          </a:prstGeom>
          <a:ln w="44450">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rot="17931727">
            <a:off x="1083973" y="4187146"/>
            <a:ext cx="990977" cy="338554"/>
          </a:xfrm>
          <a:prstGeom prst="rect">
            <a:avLst/>
          </a:prstGeom>
          <a:noFill/>
        </p:spPr>
        <p:txBody>
          <a:bodyPr wrap="none" rtlCol="0">
            <a:spAutoFit/>
          </a:bodyPr>
          <a:lstStyle/>
          <a:p>
            <a:r>
              <a:rPr lang="en-US" sz="1600" b="1" dirty="0">
                <a:solidFill>
                  <a:srgbClr val="00B0F0"/>
                </a:solidFill>
              </a:rPr>
              <a:t>TURNING</a:t>
            </a:r>
          </a:p>
        </p:txBody>
      </p:sp>
      <p:cxnSp>
        <p:nvCxnSpPr>
          <p:cNvPr id="61" name="Straight Connector 60"/>
          <p:cNvCxnSpPr>
            <a:cxnSpLocks/>
          </p:cNvCxnSpPr>
          <p:nvPr/>
        </p:nvCxnSpPr>
        <p:spPr>
          <a:xfrm flipH="1" flipV="1">
            <a:off x="1065540" y="4600550"/>
            <a:ext cx="1261" cy="1597050"/>
          </a:xfrm>
          <a:prstGeom prst="line">
            <a:avLst/>
          </a:prstGeom>
          <a:ln w="88900" cap="flat" cmpd="sng" algn="ctr">
            <a:solidFill>
              <a:schemeClr val="accent5">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 name="Arc 26"/>
          <p:cNvSpPr/>
          <p:nvPr/>
        </p:nvSpPr>
        <p:spPr>
          <a:xfrm rot="16200000">
            <a:off x="1812713" y="3481773"/>
            <a:ext cx="1945899" cy="1810642"/>
          </a:xfrm>
          <a:prstGeom prst="arc">
            <a:avLst/>
          </a:prstGeom>
          <a:ln w="8255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7" name="Group 46"/>
          <p:cNvGrpSpPr>
            <a:grpSpLocks/>
          </p:cNvGrpSpPr>
          <p:nvPr/>
        </p:nvGrpSpPr>
        <p:grpSpPr bwMode="auto">
          <a:xfrm rot="-1740000">
            <a:off x="2290936" y="3319864"/>
            <a:ext cx="130175" cy="241300"/>
            <a:chOff x="3152" y="2928"/>
            <a:chExt cx="82" cy="152"/>
          </a:xfrm>
          <a:solidFill>
            <a:srgbClr val="EA2D00"/>
          </a:solidFill>
        </p:grpSpPr>
        <p:sp>
          <p:nvSpPr>
            <p:cNvPr id="48" name="AutoShape 36"/>
            <p:cNvSpPr>
              <a:spLocks noChangeArrowheads="1"/>
            </p:cNvSpPr>
            <p:nvPr/>
          </p:nvSpPr>
          <p:spPr bwMode="auto">
            <a:xfrm>
              <a:off x="3168" y="2928"/>
              <a:ext cx="48" cy="144"/>
            </a:xfrm>
            <a:prstGeom prst="triangle">
              <a:avLst>
                <a:gd name="adj" fmla="val 50000"/>
              </a:avLst>
            </a:prstGeom>
            <a:grpFill/>
            <a:ln w="9525">
              <a:solidFill>
                <a:srgbClr val="EA2D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9" name="Line 40"/>
            <p:cNvSpPr>
              <a:spLocks noChangeShapeType="1"/>
            </p:cNvSpPr>
            <p:nvPr/>
          </p:nvSpPr>
          <p:spPr bwMode="auto">
            <a:xfrm>
              <a:off x="3152" y="3080"/>
              <a:ext cx="82" cy="0"/>
            </a:xfrm>
            <a:prstGeom prst="line">
              <a:avLst/>
            </a:prstGeom>
            <a:grpFill/>
            <a:ln w="28575">
              <a:solidFill>
                <a:srgbClr val="EA2D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latin typeface="Tahoma" panose="020B0604030504040204" pitchFamily="34" charset="0"/>
                <a:ea typeface="Tahoma" panose="020B0604030504040204" pitchFamily="34" charset="0"/>
                <a:cs typeface="Tahoma" panose="020B0604030504040204" pitchFamily="34" charset="0"/>
              </a:endParaRPr>
            </a:p>
          </p:txBody>
        </p:sp>
      </p:grpSp>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t="23019" r="20180"/>
          <a:stretch/>
        </p:blipFill>
        <p:spPr>
          <a:xfrm>
            <a:off x="6019800" y="304800"/>
            <a:ext cx="2979594" cy="1608128"/>
          </a:xfrm>
          <a:prstGeom prst="rect">
            <a:avLst/>
          </a:prstGeom>
        </p:spPr>
      </p:pic>
      <p:sp>
        <p:nvSpPr>
          <p:cNvPr id="62" name="Line 23"/>
          <p:cNvSpPr>
            <a:spLocks noChangeShapeType="1"/>
          </p:cNvSpPr>
          <p:nvPr/>
        </p:nvSpPr>
        <p:spPr bwMode="auto">
          <a:xfrm rot="10800000">
            <a:off x="2590794" y="3813594"/>
            <a:ext cx="482728" cy="839215"/>
          </a:xfrm>
          <a:prstGeom prst="line">
            <a:avLst/>
          </a:prstGeom>
          <a:noFill/>
          <a:ln w="41275">
            <a:solidFill>
              <a:schemeClr val="accent3">
                <a:lumMod val="50000"/>
              </a:schemeClr>
            </a:solidFill>
            <a:round/>
            <a:headEnd/>
            <a:tailEnd type="triangle" w="sm" len="lg"/>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9" name="Picture 2">
            <a:extLst>
              <a:ext uri="{FF2B5EF4-FFF2-40B4-BE49-F238E27FC236}">
                <a16:creationId xmlns:a16="http://schemas.microsoft.com/office/drawing/2014/main" id="{97FBA0B6-FC3E-3A43-89EE-802577A5C0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2318" y="5950725"/>
            <a:ext cx="1001783" cy="7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242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46986" y="145492"/>
            <a:ext cx="8229600" cy="1143000"/>
          </a:xfrm>
        </p:spPr>
        <p:txBody>
          <a:bodyPr>
            <a:normAutofit/>
          </a:bodyPr>
          <a:lstStyle/>
          <a:p>
            <a:r>
              <a:rPr lang="en-US" sz="36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End of track session</a:t>
            </a:r>
            <a:endParaRPr lang="en-U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755108" y="2109455"/>
            <a:ext cx="8157297" cy="2438400"/>
          </a:xfrm>
        </p:spPr>
        <p:txBody>
          <a:bodyPr>
            <a:noAutofit/>
          </a:bodyPr>
          <a:lstStyle/>
          <a:p>
            <a:pPr marL="0" indent="0">
              <a:spcBef>
                <a:spcPts val="0"/>
              </a:spcBef>
              <a:spcAft>
                <a:spcPts val="600"/>
              </a:spcAft>
              <a:buNone/>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Checkered flag – begin cool down</a:t>
            </a:r>
          </a:p>
          <a:p>
            <a:pPr marL="628650" lvl="1">
              <a:spcBef>
                <a:spcPts val="0"/>
              </a:spcBef>
              <a:spcAft>
                <a:spcPts val="600"/>
              </a:spcAft>
            </a:pPr>
            <a:r>
              <a:rPr lang="en-US" sz="1600" dirty="0">
                <a:solidFill>
                  <a:schemeClr val="tx2"/>
                </a:solidFill>
                <a:latin typeface="Tahoma" panose="020B0604030504040204" pitchFamily="34" charset="0"/>
                <a:ea typeface="Tahoma" panose="020B0604030504040204" pitchFamily="34" charset="0"/>
                <a:cs typeface="Tahoma" panose="020B0604030504040204" pitchFamily="34" charset="0"/>
              </a:rPr>
              <a:t>Wave to the corner workers</a:t>
            </a:r>
          </a:p>
          <a:p>
            <a:pPr marL="628650" lvl="1">
              <a:spcBef>
                <a:spcPts val="0"/>
              </a:spcBef>
              <a:spcAft>
                <a:spcPts val="600"/>
              </a:spcAft>
            </a:pPr>
            <a:r>
              <a:rPr lang="en-US" sz="1600" b="1" dirty="0">
                <a:solidFill>
                  <a:schemeClr val="tx2"/>
                </a:solidFill>
                <a:latin typeface="Tahoma" panose="020B0604030504040204" pitchFamily="34" charset="0"/>
                <a:ea typeface="Tahoma" panose="020B0604030504040204" pitchFamily="34" charset="0"/>
                <a:cs typeface="Tahoma" panose="020B0604030504040204" pitchFamily="34" charset="0"/>
              </a:rPr>
              <a:t>Exit track </a:t>
            </a:r>
            <a:r>
              <a:rPr lang="en-US" sz="1600" dirty="0">
                <a:solidFill>
                  <a:schemeClr val="tx2"/>
                </a:solidFill>
                <a:latin typeface="Tahoma" panose="020B0604030504040204" pitchFamily="34" charset="0"/>
                <a:ea typeface="Tahoma" panose="020B0604030504040204" pitchFamily="34" charset="0"/>
                <a:cs typeface="Tahoma" panose="020B0604030504040204" pitchFamily="34" charset="0"/>
              </a:rPr>
              <a:t>next time you pass pits</a:t>
            </a:r>
          </a:p>
          <a:p>
            <a:pPr marL="0" indent="0">
              <a:spcBef>
                <a:spcPts val="0"/>
              </a:spcBef>
              <a:spcAft>
                <a:spcPts val="600"/>
              </a:spcAft>
              <a:buNone/>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As you approach the pit lane, hold your arm out the window </a:t>
            </a:r>
          </a:p>
          <a:p>
            <a:pPr marL="628650" lvl="1">
              <a:spcBef>
                <a:spcPts val="0"/>
              </a:spcBef>
              <a:spcAft>
                <a:spcPts val="600"/>
              </a:spcAft>
            </a:pPr>
            <a:r>
              <a:rPr lang="en-US" sz="1600" dirty="0">
                <a:solidFill>
                  <a:schemeClr val="tx2"/>
                </a:solidFill>
                <a:latin typeface="Tahoma" panose="020B0604030504040204" pitchFamily="34" charset="0"/>
                <a:ea typeface="Tahoma" panose="020B0604030504040204" pitchFamily="34" charset="0"/>
                <a:cs typeface="Tahoma" panose="020B0604030504040204" pitchFamily="34" charset="0"/>
              </a:rPr>
              <a:t>Fist raised high signals you are entering the pits</a:t>
            </a:r>
          </a:p>
          <a:p>
            <a:pPr marL="628650" lvl="1">
              <a:spcBef>
                <a:spcPts val="0"/>
              </a:spcBef>
              <a:spcAft>
                <a:spcPts val="600"/>
              </a:spcAft>
            </a:pPr>
            <a:r>
              <a:rPr lang="en-US" sz="1600" dirty="0">
                <a:solidFill>
                  <a:schemeClr val="tx2"/>
                </a:solidFill>
                <a:latin typeface="Tahoma" panose="020B0604030504040204" pitchFamily="34" charset="0"/>
                <a:ea typeface="Tahoma" panose="020B0604030504040204" pitchFamily="34" charset="0"/>
                <a:cs typeface="Tahoma" panose="020B0604030504040204" pitchFamily="34" charset="0"/>
              </a:rPr>
              <a:t>Drive slowly – 5 mph – through Paddock to your parking spot</a:t>
            </a:r>
          </a:p>
          <a:p>
            <a:pPr marL="628650" lvl="1">
              <a:spcBef>
                <a:spcPts val="0"/>
              </a:spcBef>
              <a:spcAft>
                <a:spcPts val="600"/>
              </a:spcAft>
            </a:pPr>
            <a:r>
              <a:rPr lang="en-US" sz="1600" dirty="0">
                <a:solidFill>
                  <a:schemeClr val="tx2"/>
                </a:solidFill>
                <a:latin typeface="Tahoma" panose="020B0604030504040204" pitchFamily="34" charset="0"/>
                <a:ea typeface="Tahoma" panose="020B0604030504040204" pitchFamily="34" charset="0"/>
                <a:cs typeface="Tahoma" panose="020B0604030504040204" pitchFamily="34" charset="0"/>
              </a:rPr>
              <a:t>Don’t park with emergency brake – your brake pads will stick!</a:t>
            </a:r>
          </a:p>
          <a:p>
            <a:pPr marL="0" indent="0">
              <a:spcBef>
                <a:spcPts val="0"/>
              </a:spcBef>
              <a:spcAft>
                <a:spcPts val="600"/>
              </a:spcAft>
              <a:buNone/>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Go to de-briefing session.</a:t>
            </a:r>
          </a:p>
        </p:txBody>
      </p:sp>
      <p:sp>
        <p:nvSpPr>
          <p:cNvPr id="7" name="Rectangle 6"/>
          <p:cNvSpPr/>
          <p:nvPr/>
        </p:nvSpPr>
        <p:spPr>
          <a:xfrm>
            <a:off x="755108" y="5713441"/>
            <a:ext cx="7239000" cy="609600"/>
          </a:xfrm>
          <a:prstGeom prst="rect">
            <a:avLst/>
          </a:prstGeom>
          <a:solidFill>
            <a:schemeClr val="bg2"/>
          </a:solidFill>
          <a:ln>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rgbClr val="C00000"/>
                </a:solidFill>
                <a:latin typeface="Tahoma" panose="020B0604030504040204" pitchFamily="34" charset="0"/>
                <a:ea typeface="Tahoma" panose="020B0604030504040204" pitchFamily="34" charset="0"/>
                <a:cs typeface="Tahoma" panose="020B0604030504040204" pitchFamily="34" charset="0"/>
              </a:rPr>
              <a:t>Don’t run out of gas – check your gauge </a:t>
            </a:r>
            <a:r>
              <a:rPr lang="en-US" sz="2200" b="1" dirty="0">
                <a:solidFill>
                  <a:srgbClr val="C00000"/>
                </a:solidFill>
                <a:latin typeface="Tahoma" panose="020B0604030504040204" pitchFamily="34" charset="0"/>
                <a:ea typeface="Tahoma" panose="020B0604030504040204" pitchFamily="34" charset="0"/>
                <a:cs typeface="Tahoma" panose="020B0604030504040204" pitchFamily="34" charset="0"/>
              </a:rPr>
              <a:t>frequently</a:t>
            </a:r>
            <a:r>
              <a:rPr lang="en-US" sz="2200" dirty="0">
                <a:solidFill>
                  <a:srgbClr val="C00000"/>
                </a:solidFill>
                <a:latin typeface="Tahoma" panose="020B0604030504040204" pitchFamily="34" charset="0"/>
                <a:ea typeface="Tahoma" panose="020B0604030504040204" pitchFamily="34" charset="0"/>
                <a:cs typeface="Tahoma" panose="020B0604030504040204" pitchFamily="34" charset="0"/>
              </a:rPr>
              <a:t>!!!</a:t>
            </a:r>
          </a:p>
        </p:txBody>
      </p:sp>
      <p:pic>
        <p:nvPicPr>
          <p:cNvPr id="4" name="Picture 3" descr="GP d’Australia, Alonso arriva secondo ma vince la prima battagl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6442" y="966455"/>
            <a:ext cx="2921000" cy="2190750"/>
          </a:xfrm>
          <a:prstGeom prst="rect">
            <a:avLst/>
          </a:prstGeom>
        </p:spPr>
      </p:pic>
      <p:pic>
        <p:nvPicPr>
          <p:cNvPr id="8" name="Picture 2">
            <a:extLst>
              <a:ext uri="{FF2B5EF4-FFF2-40B4-BE49-F238E27FC236}">
                <a16:creationId xmlns:a16="http://schemas.microsoft.com/office/drawing/2014/main" id="{005105A0-B2F1-C247-AE29-CC3989FE4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1808" y="180544"/>
            <a:ext cx="1047751" cy="788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909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97" y="533400"/>
            <a:ext cx="8229600" cy="1143000"/>
          </a:xfrm>
        </p:spPr>
        <p:txBody>
          <a:bodyPr/>
          <a:lstStyle/>
          <a:p>
            <a:r>
              <a:rPr lang="en-US" sz="36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Secrets to Success:</a:t>
            </a:r>
            <a:br>
              <a:rPr lang="en-US" sz="36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br>
            <a:r>
              <a:rPr lang="en-US" sz="2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Look Up &amp; Be Smooth</a:t>
            </a:r>
            <a:endParaRPr lang="en-US" sz="28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747711" y="2152650"/>
            <a:ext cx="7971561" cy="4575646"/>
          </a:xfrm>
        </p:spPr>
        <p:txBody>
          <a:bodyPr>
            <a:normAutofit fontScale="92500" lnSpcReduction="10000"/>
          </a:bodyPr>
          <a:lstStyle/>
          <a:p>
            <a:pPr marL="0" indent="0">
              <a:lnSpc>
                <a:spcPct val="120000"/>
              </a:lnSpc>
              <a:spcBef>
                <a:spcPts val="0"/>
              </a:spcBef>
              <a:spcAft>
                <a:spcPts val="1200"/>
              </a:spcAft>
              <a:buNone/>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Look where you want the car to go</a:t>
            </a:r>
          </a:p>
          <a:p>
            <a:pPr lvl="1">
              <a:lnSpc>
                <a:spcPct val="120000"/>
              </a:lnSpc>
              <a:spcBef>
                <a:spcPts val="0"/>
              </a:spcBef>
              <a:spcAft>
                <a:spcPts val="1200"/>
              </a:spcAft>
            </a:pPr>
            <a:r>
              <a:rPr lang="en-US" sz="16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The car will go where you’re looking!</a:t>
            </a:r>
          </a:p>
          <a:p>
            <a:pPr marL="0" indent="0">
              <a:lnSpc>
                <a:spcPct val="120000"/>
              </a:lnSpc>
              <a:spcBef>
                <a:spcPts val="0"/>
              </a:spcBef>
              <a:spcAft>
                <a:spcPts val="1200"/>
              </a:spcAft>
              <a:buNone/>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The farther out you look, the more time you have to anticipate</a:t>
            </a:r>
          </a:p>
          <a:p>
            <a:pPr marL="0" indent="0">
              <a:lnSpc>
                <a:spcPct val="120000"/>
              </a:lnSpc>
              <a:spcBef>
                <a:spcPts val="0"/>
              </a:spcBef>
              <a:spcAft>
                <a:spcPts val="600"/>
              </a:spcAft>
              <a:buNone/>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Smooth transitions; braking, shifting, turning, accelerating</a:t>
            </a:r>
          </a:p>
          <a:p>
            <a:pPr marL="0" indent="0">
              <a:lnSpc>
                <a:spcPct val="120000"/>
              </a:lnSpc>
              <a:spcBef>
                <a:spcPts val="0"/>
              </a:spcBef>
              <a:spcAft>
                <a:spcPts val="600"/>
              </a:spcAft>
              <a:buNone/>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 means you maintain more traction through the turn</a:t>
            </a:r>
          </a:p>
          <a:p>
            <a:pPr marL="0" indent="0">
              <a:lnSpc>
                <a:spcPct val="120000"/>
              </a:lnSpc>
              <a:spcBef>
                <a:spcPts val="0"/>
              </a:spcBef>
              <a:spcAft>
                <a:spcPts val="600"/>
              </a:spcAft>
              <a:buNone/>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Interact with other drivers, on and off the track....</a:t>
            </a:r>
          </a:p>
          <a:p>
            <a:pPr marL="800100" lvl="2" indent="0">
              <a:spcBef>
                <a:spcPts val="1200"/>
              </a:spcBef>
              <a:spcAft>
                <a:spcPts val="600"/>
              </a:spcAft>
              <a:buNone/>
            </a:pPr>
            <a:endParaRPr lang="en-US" sz="1600" i="1" dirty="0">
              <a:solidFill>
                <a:schemeClr val="accent4">
                  <a:lumMod val="50000"/>
                </a:schemeClr>
              </a:solidFill>
            </a:endParaRPr>
          </a:p>
          <a:p>
            <a:pPr marL="800100" lvl="2" indent="0">
              <a:lnSpc>
                <a:spcPct val="120000"/>
              </a:lnSpc>
              <a:spcBef>
                <a:spcPts val="1200"/>
              </a:spcBef>
              <a:spcAft>
                <a:spcPts val="600"/>
              </a:spcAft>
              <a:buNone/>
            </a:pPr>
            <a:r>
              <a:rPr lang="en-US" sz="2100" dirty="0">
                <a:solidFill>
                  <a:srgbClr val="0070C0"/>
                </a:solidFill>
                <a:latin typeface="Tahoma" panose="020B0604030504040204" pitchFamily="34" charset="0"/>
                <a:ea typeface="Tahoma" panose="020B0604030504040204" pitchFamily="34" charset="0"/>
                <a:cs typeface="Tahoma" panose="020B0604030504040204" pitchFamily="34" charset="0"/>
              </a:rPr>
              <a:t>“A driver should never feel the end of a corner - the transition from cornering to acceleration should be so smooth as to be imperceptible” </a:t>
            </a:r>
            <a:endParaRPr lang="en-US" sz="19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457200" lvl="1" indent="0" algn="ctr">
              <a:spcAft>
                <a:spcPts val="600"/>
              </a:spcAft>
              <a:buFont typeface="Monotype Sorts"/>
              <a:buNone/>
            </a:pPr>
            <a:r>
              <a:rPr lang="en-US" sz="1600" dirty="0">
                <a:solidFill>
                  <a:srgbClr val="0070C0"/>
                </a:solidFill>
                <a:latin typeface="Tahoma" panose="020B0604030504040204" pitchFamily="34" charset="0"/>
                <a:ea typeface="Tahoma" panose="020B0604030504040204" pitchFamily="34" charset="0"/>
                <a:cs typeface="Tahoma" panose="020B0604030504040204" pitchFamily="34" charset="0"/>
              </a:rPr>
              <a:t>Jackie Stewart, 3 time F1 Champion</a:t>
            </a:r>
          </a:p>
          <a:p>
            <a:endParaRPr lang="en-US" dirty="0"/>
          </a:p>
        </p:txBody>
      </p:sp>
      <p:pic>
        <p:nvPicPr>
          <p:cNvPr id="5" name="Picture 4" descr="&lt;strong&gt;Jackie Stewart&lt;/strong&gt; (Monaco 1970) by F1-history on DeviantAr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128096"/>
            <a:ext cx="1135674" cy="1600200"/>
          </a:xfrm>
          <a:prstGeom prst="rect">
            <a:avLst/>
          </a:prstGeom>
        </p:spPr>
      </p:pic>
      <p:pic>
        <p:nvPicPr>
          <p:cNvPr id="8" name="Picture 7" descr="A car driving on a road&#10;&#10;Description automatically generated">
            <a:extLst>
              <a:ext uri="{FF2B5EF4-FFF2-40B4-BE49-F238E27FC236}">
                <a16:creationId xmlns:a16="http://schemas.microsoft.com/office/drawing/2014/main" id="{81EA5EB0-5201-FF4F-B090-9F37889F6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79400"/>
            <a:ext cx="3613872" cy="2409248"/>
          </a:xfrm>
          <a:prstGeom prst="rect">
            <a:avLst/>
          </a:prstGeom>
        </p:spPr>
      </p:pic>
      <p:pic>
        <p:nvPicPr>
          <p:cNvPr id="7" name="Picture 2">
            <a:extLst>
              <a:ext uri="{FF2B5EF4-FFF2-40B4-BE49-F238E27FC236}">
                <a16:creationId xmlns:a16="http://schemas.microsoft.com/office/drawing/2014/main" id="{549A8858-3EC0-F340-BFD6-57DCD9BC7B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5987547"/>
            <a:ext cx="895351" cy="674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27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Shape 39">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0D4BEA9-57B9-EF48-A476-AE73348794B1}"/>
              </a:ext>
            </a:extLst>
          </p:cNvPr>
          <p:cNvSpPr>
            <a:spLocks noGrp="1"/>
          </p:cNvSpPr>
          <p:nvPr>
            <p:ph type="title"/>
          </p:nvPr>
        </p:nvSpPr>
        <p:spPr>
          <a:xfrm>
            <a:off x="701154" y="982272"/>
            <a:ext cx="2541314" cy="4560970"/>
          </a:xfrm>
        </p:spPr>
        <p:txBody>
          <a:bodyPr>
            <a:normAutofit/>
          </a:bodyPr>
          <a:lstStyle/>
          <a:p>
            <a:r>
              <a:rPr lang="en-US" sz="3200">
                <a:solidFill>
                  <a:srgbClr val="FFFFFF"/>
                </a:solidFill>
              </a:rPr>
              <a:t>Thunderhill Health &amp; Safety Requirements 	</a:t>
            </a:r>
          </a:p>
        </p:txBody>
      </p:sp>
      <p:sp>
        <p:nvSpPr>
          <p:cNvPr id="42"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C9728AC4-3BCA-A543-86FA-F271CCEFADC7}"/>
              </a:ext>
            </a:extLst>
          </p:cNvPr>
          <p:cNvSpPr>
            <a:spLocks noGrp="1"/>
          </p:cNvSpPr>
          <p:nvPr>
            <p:ph idx="1"/>
          </p:nvPr>
        </p:nvSpPr>
        <p:spPr>
          <a:xfrm>
            <a:off x="3916396" y="1719618"/>
            <a:ext cx="4461623" cy="4334629"/>
          </a:xfrm>
        </p:spPr>
        <p:txBody>
          <a:bodyPr anchor="ctr">
            <a:normAutofit/>
          </a:bodyPr>
          <a:lstStyle/>
          <a:p>
            <a:r>
              <a:rPr lang="en-US" sz="1300">
                <a:solidFill>
                  <a:srgbClr val="FEFFFF"/>
                </a:solidFill>
              </a:rPr>
              <a:t>Masks/face coverings are REQUIRED AT ALL TIMES </a:t>
            </a:r>
          </a:p>
          <a:p>
            <a:r>
              <a:rPr lang="en-US" sz="1300">
                <a:solidFill>
                  <a:srgbClr val="FEFFFF"/>
                </a:solidFill>
              </a:rPr>
              <a:t>Clubhouses are CLOSED </a:t>
            </a:r>
          </a:p>
          <a:p>
            <a:r>
              <a:rPr lang="en-US" sz="1300">
                <a:solidFill>
                  <a:srgbClr val="FEFFFF"/>
                </a:solidFill>
              </a:rPr>
              <a:t>NO SPECTATORS – drivers/riders and crew ONLY. </a:t>
            </a:r>
          </a:p>
          <a:p>
            <a:r>
              <a:rPr lang="en-US" sz="1300">
                <a:solidFill>
                  <a:srgbClr val="FEFFFF"/>
                </a:solidFill>
              </a:rPr>
              <a:t>NO ANIMALS </a:t>
            </a:r>
          </a:p>
          <a:p>
            <a:r>
              <a:rPr lang="en-US" sz="1300">
                <a:solidFill>
                  <a:srgbClr val="FEFFFF"/>
                </a:solidFill>
              </a:rPr>
              <a:t>Body count limit per track = 200 </a:t>
            </a:r>
          </a:p>
          <a:p>
            <a:r>
              <a:rPr lang="en-US" sz="1300">
                <a:solidFill>
                  <a:srgbClr val="FEFFFF"/>
                </a:solidFill>
              </a:rPr>
              <a:t>The Thunderhill Grill is OPEN </a:t>
            </a:r>
          </a:p>
          <a:p>
            <a:r>
              <a:rPr lang="en-US" sz="1300">
                <a:solidFill>
                  <a:srgbClr val="FEFFFF"/>
                </a:solidFill>
              </a:rPr>
              <a:t>Anyone entering the park will be required to sign a communicable disease waiver in addition to the general liability waiver. </a:t>
            </a:r>
          </a:p>
          <a:p>
            <a:r>
              <a:rPr lang="en-US" sz="1300">
                <a:solidFill>
                  <a:srgbClr val="FEFFFF"/>
                </a:solidFill>
              </a:rPr>
              <a:t>Temperatures will be verified by non-contact infrared thermometer upon entry to the park, and anyone who measures over 100.4°F will not be admitted. </a:t>
            </a:r>
          </a:p>
          <a:p>
            <a:r>
              <a:rPr lang="en-US" sz="1300">
                <a:solidFill>
                  <a:srgbClr val="FEFFFF"/>
                </a:solidFill>
              </a:rPr>
              <a:t>Please treat our local businesses with care, caution, and respect if you have a reason to visit them. The town of Willows is thankful for your business, but understandably concerned about exposure.  </a:t>
            </a:r>
          </a:p>
        </p:txBody>
      </p:sp>
      <p:sp>
        <p:nvSpPr>
          <p:cNvPr id="4" name="Footer Placeholder 3">
            <a:extLst>
              <a:ext uri="{FF2B5EF4-FFF2-40B4-BE49-F238E27FC236}">
                <a16:creationId xmlns:a16="http://schemas.microsoft.com/office/drawing/2014/main" id="{CA5314F4-1182-A74E-8BFA-BB19A3491EA1}"/>
              </a:ext>
            </a:extLst>
          </p:cNvPr>
          <p:cNvSpPr>
            <a:spLocks noGrp="1"/>
          </p:cNvSpPr>
          <p:nvPr>
            <p:ph type="ftr" sz="quarter" idx="11"/>
          </p:nvPr>
        </p:nvSpPr>
        <p:spPr>
          <a:xfrm>
            <a:off x="596646" y="6382512"/>
            <a:ext cx="5068062" cy="320040"/>
          </a:xfrm>
        </p:spPr>
        <p:txBody>
          <a:bodyPr>
            <a:normAutofit/>
          </a:bodyPr>
          <a:lstStyle/>
          <a:p>
            <a:pPr algn="l"/>
            <a:endParaRPr lang="en-US" dirty="0"/>
          </a:p>
        </p:txBody>
      </p:sp>
      <p:pic>
        <p:nvPicPr>
          <p:cNvPr id="12" name="Picture 2">
            <a:extLst>
              <a:ext uri="{FF2B5EF4-FFF2-40B4-BE49-F238E27FC236}">
                <a16:creationId xmlns:a16="http://schemas.microsoft.com/office/drawing/2014/main" id="{CBB76333-6853-8343-9B8A-5EB5C6E03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216" y="267542"/>
            <a:ext cx="949307" cy="714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27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076699"/>
            <a:ext cx="24669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90600" y="1219200"/>
            <a:ext cx="7468711" cy="2092881"/>
          </a:xfrm>
          <a:prstGeom prst="rect">
            <a:avLst/>
          </a:prstGeom>
        </p:spPr>
        <p:txBody>
          <a:bodyPr wrap="none">
            <a:spAutoFit/>
          </a:bodyPr>
          <a:lstStyle/>
          <a:p>
            <a:pPr>
              <a:spcBef>
                <a:spcPts val="0"/>
              </a:spcBef>
              <a:spcAft>
                <a:spcPts val="600"/>
              </a:spcAft>
            </a:pPr>
            <a:r>
              <a:rPr lang="en-US" sz="4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Now let’s go have some fun!</a:t>
            </a:r>
          </a:p>
          <a:p>
            <a:pPr>
              <a:spcBef>
                <a:spcPts val="0"/>
              </a:spcBef>
              <a:spcAft>
                <a:spcPts val="600"/>
              </a:spcAft>
            </a:pPr>
            <a:endParaRPr lang="en-US" sz="4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spcBef>
                <a:spcPts val="0"/>
              </a:spcBef>
              <a:spcAft>
                <a:spcPts val="600"/>
              </a:spcAft>
            </a:pPr>
            <a:r>
              <a:rPr lang="en-US" sz="4000" b="1" dirty="0" err="1">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www.diablo-de.org</a:t>
            </a:r>
            <a:r>
              <a:rPr lang="en-US" sz="4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141119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2FEF853-907D-654C-85BF-0A6E3380EBDC}"/>
              </a:ext>
            </a:extLst>
          </p:cNvPr>
          <p:cNvSpPr>
            <a:spLocks noGrp="1"/>
          </p:cNvSpPr>
          <p:nvPr>
            <p:ph type="title"/>
          </p:nvPr>
        </p:nvSpPr>
        <p:spPr>
          <a:xfrm>
            <a:off x="718879" y="800392"/>
            <a:ext cx="7698523" cy="1212102"/>
          </a:xfrm>
        </p:spPr>
        <p:txBody>
          <a:bodyPr>
            <a:normAutofit/>
          </a:bodyPr>
          <a:lstStyle/>
          <a:p>
            <a:r>
              <a:rPr lang="en-US" sz="2700">
                <a:solidFill>
                  <a:srgbClr val="FFFFFF"/>
                </a:solidFill>
              </a:rPr>
              <a:t>Diablo PCA Region</a:t>
            </a:r>
            <a:br>
              <a:rPr lang="en-US" sz="2700">
                <a:solidFill>
                  <a:srgbClr val="FFFFFF"/>
                </a:solidFill>
              </a:rPr>
            </a:br>
            <a:r>
              <a:rPr lang="en-US" sz="2700">
                <a:solidFill>
                  <a:srgbClr val="FFFFFF"/>
                </a:solidFill>
              </a:rPr>
              <a:t>Thunderhill DE 9/25/2020 Protocols</a:t>
            </a:r>
            <a:br>
              <a:rPr lang="en-US" sz="2700">
                <a:solidFill>
                  <a:srgbClr val="FFFFFF"/>
                </a:solidFill>
              </a:rPr>
            </a:br>
            <a:endParaRPr lang="en-US" sz="2700">
              <a:solidFill>
                <a:srgbClr val="FFFFFF"/>
              </a:solidFill>
            </a:endParaRPr>
          </a:p>
        </p:txBody>
      </p:sp>
      <p:sp>
        <p:nvSpPr>
          <p:cNvPr id="3" name="Content Placeholder 2">
            <a:extLst>
              <a:ext uri="{FF2B5EF4-FFF2-40B4-BE49-F238E27FC236}">
                <a16:creationId xmlns:a16="http://schemas.microsoft.com/office/drawing/2014/main" id="{DF0E97CA-F79B-D741-8785-81E2D00ED2B8}"/>
              </a:ext>
            </a:extLst>
          </p:cNvPr>
          <p:cNvSpPr>
            <a:spLocks noGrp="1"/>
          </p:cNvSpPr>
          <p:nvPr>
            <p:ph idx="1"/>
          </p:nvPr>
        </p:nvSpPr>
        <p:spPr>
          <a:xfrm>
            <a:off x="1025718" y="2490436"/>
            <a:ext cx="7281746" cy="3567173"/>
          </a:xfrm>
        </p:spPr>
        <p:txBody>
          <a:bodyPr anchor="ctr">
            <a:normAutofit/>
          </a:bodyPr>
          <a:lstStyle/>
          <a:p>
            <a:pPr marL="0" indent="0">
              <a:buNone/>
            </a:pPr>
            <a:r>
              <a:rPr lang="en-US" sz="1500" b="1" u="sng"/>
              <a:t>COVID-19 INFORMATION</a:t>
            </a:r>
            <a:endParaRPr lang="en-US" sz="1500"/>
          </a:p>
          <a:p>
            <a:pPr lvl="0"/>
            <a:r>
              <a:rPr lang="en-US" sz="1500"/>
              <a:t>If you are sick, not feeling well, have a temperature or cough, do not come to the track. A full refund will be sent to you. Temperatures will be checked at the gate. Any temperature 100.4 degrees or higher will not be allowed on the property.</a:t>
            </a:r>
          </a:p>
          <a:p>
            <a:pPr lvl="0"/>
            <a:r>
              <a:rPr lang="en-US" sz="1500"/>
              <a:t>All participants will follow Track, County and State COVID-19 protocols.</a:t>
            </a:r>
          </a:p>
          <a:p>
            <a:pPr lvl="0"/>
            <a:r>
              <a:rPr lang="en-US" sz="1500"/>
              <a:t>Nose and mouth coverings are required while on Thunderhill property other than when you are in the car. These can be homemade, a bandana, medical mask, etc, but they must stay in position without the use of hands. You will sign the liability release forms at the gate to the track. You will also sign a communicable disease waiver. Please have your mask on, use your own pen to protect the workers and yourself.</a:t>
            </a:r>
          </a:p>
          <a:p>
            <a:pPr lvl="0"/>
            <a:r>
              <a:rPr lang="en-US" sz="1500"/>
              <a:t>While on the property, social distancing of a minimum of six feet is required. No social grouping.</a:t>
            </a:r>
          </a:p>
          <a:p>
            <a:pPr lvl="0"/>
            <a:r>
              <a:rPr lang="en-US" sz="1500"/>
              <a:t>Other than the typical track day items, you should bring hand sanitizer, mask, pen, wipes and gloves.</a:t>
            </a:r>
          </a:p>
          <a:p>
            <a:endParaRPr lang="en-US" sz="1500"/>
          </a:p>
        </p:txBody>
      </p:sp>
      <p:sp>
        <p:nvSpPr>
          <p:cNvPr id="4" name="Footer Placeholder 3">
            <a:extLst>
              <a:ext uri="{FF2B5EF4-FFF2-40B4-BE49-F238E27FC236}">
                <a16:creationId xmlns:a16="http://schemas.microsoft.com/office/drawing/2014/main" id="{C3D40603-EB2C-5B41-994E-74596582D2C6}"/>
              </a:ext>
            </a:extLst>
          </p:cNvPr>
          <p:cNvSpPr>
            <a:spLocks noGrp="1"/>
          </p:cNvSpPr>
          <p:nvPr>
            <p:ph type="ftr" sz="quarter" idx="11"/>
          </p:nvPr>
        </p:nvSpPr>
        <p:spPr>
          <a:xfrm>
            <a:off x="596646" y="6382512"/>
            <a:ext cx="5068062" cy="320040"/>
          </a:xfrm>
        </p:spPr>
        <p:txBody>
          <a:bodyPr>
            <a:normAutofit/>
          </a:bodyPr>
          <a:lstStyle/>
          <a:p>
            <a:pPr algn="l"/>
            <a:endParaRPr lang="en-US"/>
          </a:p>
        </p:txBody>
      </p:sp>
      <p:pic>
        <p:nvPicPr>
          <p:cNvPr id="12" name="Picture 2">
            <a:extLst>
              <a:ext uri="{FF2B5EF4-FFF2-40B4-BE49-F238E27FC236}">
                <a16:creationId xmlns:a16="http://schemas.microsoft.com/office/drawing/2014/main" id="{9FA1439E-FF04-9E4F-AD6F-0665FDA2E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526" y="5857731"/>
            <a:ext cx="1047751" cy="788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847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EE59162-99D7-A647-AE7E-723AEFA339FC}"/>
              </a:ext>
            </a:extLst>
          </p:cNvPr>
          <p:cNvSpPr>
            <a:spLocks noGrp="1"/>
          </p:cNvSpPr>
          <p:nvPr>
            <p:ph type="title"/>
          </p:nvPr>
        </p:nvSpPr>
        <p:spPr>
          <a:xfrm>
            <a:off x="718879" y="800392"/>
            <a:ext cx="7698523" cy="1212102"/>
          </a:xfrm>
        </p:spPr>
        <p:txBody>
          <a:bodyPr>
            <a:normAutofit/>
          </a:bodyPr>
          <a:lstStyle/>
          <a:p>
            <a:r>
              <a:rPr lang="en-US" sz="2700">
                <a:solidFill>
                  <a:srgbClr val="FFFFFF"/>
                </a:solidFill>
              </a:rPr>
              <a:t>Diablo PCA Region</a:t>
            </a:r>
            <a:br>
              <a:rPr lang="en-US" sz="2700">
                <a:solidFill>
                  <a:srgbClr val="FFFFFF"/>
                </a:solidFill>
              </a:rPr>
            </a:br>
            <a:r>
              <a:rPr lang="en-US" sz="2700">
                <a:solidFill>
                  <a:srgbClr val="FFFFFF"/>
                </a:solidFill>
              </a:rPr>
              <a:t>Thunderhill DE 9/25/2020 Protocols</a:t>
            </a:r>
            <a:br>
              <a:rPr lang="en-US" sz="2700">
                <a:solidFill>
                  <a:srgbClr val="FFFFFF"/>
                </a:solidFill>
              </a:rPr>
            </a:br>
            <a:endParaRPr lang="en-US" sz="2700">
              <a:solidFill>
                <a:srgbClr val="FFFFFF"/>
              </a:solidFill>
            </a:endParaRPr>
          </a:p>
        </p:txBody>
      </p:sp>
      <p:sp>
        <p:nvSpPr>
          <p:cNvPr id="3" name="Content Placeholder 2">
            <a:extLst>
              <a:ext uri="{FF2B5EF4-FFF2-40B4-BE49-F238E27FC236}">
                <a16:creationId xmlns:a16="http://schemas.microsoft.com/office/drawing/2014/main" id="{4F3525A1-E4F9-5246-A925-EF42841C4B23}"/>
              </a:ext>
            </a:extLst>
          </p:cNvPr>
          <p:cNvSpPr>
            <a:spLocks noGrp="1"/>
          </p:cNvSpPr>
          <p:nvPr>
            <p:ph idx="1"/>
          </p:nvPr>
        </p:nvSpPr>
        <p:spPr>
          <a:xfrm>
            <a:off x="1025718" y="2490436"/>
            <a:ext cx="7281746" cy="3567173"/>
          </a:xfrm>
        </p:spPr>
        <p:txBody>
          <a:bodyPr anchor="ctr">
            <a:normAutofit/>
          </a:bodyPr>
          <a:lstStyle/>
          <a:p>
            <a:pPr marL="0" indent="0">
              <a:buNone/>
            </a:pPr>
            <a:r>
              <a:rPr lang="en-US" sz="1900" b="1" u="sng" dirty="0"/>
              <a:t>PARTICIPANT INFORMATION</a:t>
            </a:r>
            <a:endParaRPr lang="en-US" sz="1900" dirty="0"/>
          </a:p>
          <a:p>
            <a:pPr lvl="0"/>
            <a:r>
              <a:rPr lang="en-US" sz="1900" dirty="0"/>
              <a:t>Instruction is not allowed, including lead-follow.</a:t>
            </a:r>
          </a:p>
          <a:p>
            <a:pPr lvl="0"/>
            <a:r>
              <a:rPr lang="en-US" sz="1900" dirty="0"/>
              <a:t>Paddock parking layout allows spacing between vehicles.</a:t>
            </a:r>
          </a:p>
          <a:p>
            <a:pPr lvl="0"/>
            <a:r>
              <a:rPr lang="en-US" sz="1900" dirty="0"/>
              <a:t>Anyone leaving the paddock area will be required to fulfill all the established protocols to re-enter the paddock.</a:t>
            </a:r>
          </a:p>
          <a:p>
            <a:pPr lvl="0"/>
            <a:r>
              <a:rPr lang="en-US" sz="1900" dirty="0"/>
              <a:t>The paddock will be monitored by on-site personnel and security. </a:t>
            </a:r>
          </a:p>
          <a:p>
            <a:pPr lvl="0"/>
            <a:r>
              <a:rPr lang="en-US" sz="1900" dirty="0"/>
              <a:t>Only participant drivers are allowed. No guests are allowed.</a:t>
            </a:r>
          </a:p>
          <a:p>
            <a:pPr lvl="0"/>
            <a:r>
              <a:rPr lang="en-US" sz="1900" dirty="0"/>
              <a:t>DE 101/201 will be held via a Zoom online session on September 9 at 6:30pm.</a:t>
            </a:r>
          </a:p>
          <a:p>
            <a:endParaRPr lang="en-US" sz="1900" dirty="0"/>
          </a:p>
        </p:txBody>
      </p:sp>
      <p:sp>
        <p:nvSpPr>
          <p:cNvPr id="4" name="Footer Placeholder 3">
            <a:extLst>
              <a:ext uri="{FF2B5EF4-FFF2-40B4-BE49-F238E27FC236}">
                <a16:creationId xmlns:a16="http://schemas.microsoft.com/office/drawing/2014/main" id="{579BD8AE-0DA0-8F4D-A9DD-516FF5E2FD54}"/>
              </a:ext>
            </a:extLst>
          </p:cNvPr>
          <p:cNvSpPr>
            <a:spLocks noGrp="1"/>
          </p:cNvSpPr>
          <p:nvPr>
            <p:ph type="ftr" sz="quarter" idx="11"/>
          </p:nvPr>
        </p:nvSpPr>
        <p:spPr>
          <a:xfrm>
            <a:off x="596646" y="6382512"/>
            <a:ext cx="5068062" cy="320040"/>
          </a:xfrm>
        </p:spPr>
        <p:txBody>
          <a:bodyPr>
            <a:normAutofit/>
          </a:bodyPr>
          <a:lstStyle/>
          <a:p>
            <a:pPr algn="l"/>
            <a:endParaRPr lang="en-US"/>
          </a:p>
        </p:txBody>
      </p:sp>
      <p:pic>
        <p:nvPicPr>
          <p:cNvPr id="12" name="Picture 2">
            <a:extLst>
              <a:ext uri="{FF2B5EF4-FFF2-40B4-BE49-F238E27FC236}">
                <a16:creationId xmlns:a16="http://schemas.microsoft.com/office/drawing/2014/main" id="{6A38E0BB-B42F-7647-94A1-52E83B963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2889" y="5797264"/>
            <a:ext cx="1062512" cy="79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295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450EAFC-F1FB-934C-B188-5541E5890862}"/>
              </a:ext>
            </a:extLst>
          </p:cNvPr>
          <p:cNvSpPr>
            <a:spLocks noGrp="1"/>
          </p:cNvSpPr>
          <p:nvPr>
            <p:ph type="title"/>
          </p:nvPr>
        </p:nvSpPr>
        <p:spPr>
          <a:xfrm>
            <a:off x="718879" y="800392"/>
            <a:ext cx="7698523" cy="1212102"/>
          </a:xfrm>
        </p:spPr>
        <p:txBody>
          <a:bodyPr>
            <a:normAutofit/>
          </a:bodyPr>
          <a:lstStyle/>
          <a:p>
            <a:r>
              <a:rPr lang="en-US" sz="2700">
                <a:solidFill>
                  <a:srgbClr val="FFFFFF"/>
                </a:solidFill>
              </a:rPr>
              <a:t>Diablo PCA Region</a:t>
            </a:r>
            <a:br>
              <a:rPr lang="en-US" sz="2700">
                <a:solidFill>
                  <a:srgbClr val="FFFFFF"/>
                </a:solidFill>
              </a:rPr>
            </a:br>
            <a:r>
              <a:rPr lang="en-US" sz="2700">
                <a:solidFill>
                  <a:srgbClr val="FFFFFF"/>
                </a:solidFill>
              </a:rPr>
              <a:t>Thunderhill DE 9/25/2020 Protocols</a:t>
            </a:r>
            <a:br>
              <a:rPr lang="en-US" sz="2700">
                <a:solidFill>
                  <a:srgbClr val="FFFFFF"/>
                </a:solidFill>
              </a:rPr>
            </a:br>
            <a:endParaRPr lang="en-US" sz="2700">
              <a:solidFill>
                <a:srgbClr val="FFFFFF"/>
              </a:solidFill>
            </a:endParaRPr>
          </a:p>
        </p:txBody>
      </p:sp>
      <p:sp>
        <p:nvSpPr>
          <p:cNvPr id="3" name="Content Placeholder 2">
            <a:extLst>
              <a:ext uri="{FF2B5EF4-FFF2-40B4-BE49-F238E27FC236}">
                <a16:creationId xmlns:a16="http://schemas.microsoft.com/office/drawing/2014/main" id="{086111B2-53F5-1341-B827-D17FB71D7B22}"/>
              </a:ext>
            </a:extLst>
          </p:cNvPr>
          <p:cNvSpPr>
            <a:spLocks noGrp="1"/>
          </p:cNvSpPr>
          <p:nvPr>
            <p:ph idx="1"/>
          </p:nvPr>
        </p:nvSpPr>
        <p:spPr>
          <a:xfrm>
            <a:off x="1025718" y="2490436"/>
            <a:ext cx="7281746" cy="3567173"/>
          </a:xfrm>
        </p:spPr>
        <p:txBody>
          <a:bodyPr anchor="ctr">
            <a:normAutofit/>
          </a:bodyPr>
          <a:lstStyle/>
          <a:p>
            <a:pPr marL="0" indent="0">
              <a:buNone/>
            </a:pPr>
            <a:r>
              <a:rPr lang="en-US" sz="1800" b="1" u="sng"/>
              <a:t>FORMS AND REQUIRED INFORMATION</a:t>
            </a:r>
            <a:endParaRPr lang="en-US" sz="1800"/>
          </a:p>
          <a:p>
            <a:pPr lvl="0"/>
            <a:r>
              <a:rPr lang="en-US" sz="1800"/>
              <a:t>Car Tech inspections must be completed prior to coming to the track. Tech forms are available on the Diablo DE website. (</a:t>
            </a:r>
            <a:r>
              <a:rPr lang="en-US" sz="1800" u="sng"/>
              <a:t>www.</a:t>
            </a:r>
            <a:r>
              <a:rPr lang="en-US" sz="1800" u="sng">
                <a:hlinkClick r:id="rId2"/>
              </a:rPr>
              <a:t>diablo</a:t>
            </a:r>
            <a:r>
              <a:rPr lang="en-US" sz="1800" u="sng"/>
              <a:t>-de.org</a:t>
            </a:r>
            <a:r>
              <a:rPr lang="en-US" sz="1800"/>
              <a:t>)</a:t>
            </a:r>
          </a:p>
          <a:p>
            <a:pPr lvl="0"/>
            <a:r>
              <a:rPr lang="en-US" sz="1800"/>
              <a:t>To eliminate possible COVID-19 spread, PCA Communicable Disease Exposure Release form and PCA Liability Release forms will be emailed to all participants. Please return in an email to </a:t>
            </a:r>
            <a:r>
              <a:rPr lang="en-US" sz="1800" u="sng">
                <a:hlinkClick r:id="rId3"/>
              </a:rPr>
              <a:t>maloykay@comcast.net</a:t>
            </a:r>
            <a:r>
              <a:rPr lang="en-US" sz="1800"/>
              <a:t> no later than September 20</a:t>
            </a:r>
            <a:r>
              <a:rPr lang="en-US" sz="1800" baseline="30000"/>
              <a:t>th</a:t>
            </a:r>
            <a:r>
              <a:rPr lang="en-US" sz="1800"/>
              <a:t>. You may not be able to enter the facilities if the documents are not completed and returned. If you cannot scan the forms and email them, bring the forms with you to the event. After placing the forms in the labeled boxes, you will receive your packet.</a:t>
            </a:r>
          </a:p>
          <a:p>
            <a:pPr lvl="0"/>
            <a:r>
              <a:rPr lang="en-US" sz="1800"/>
              <a:t>No in-person registration (just packet pick-up).  All MSR registration must be completed prior to the event.</a:t>
            </a:r>
          </a:p>
          <a:p>
            <a:endParaRPr lang="en-US" sz="1800"/>
          </a:p>
        </p:txBody>
      </p:sp>
      <p:sp>
        <p:nvSpPr>
          <p:cNvPr id="4" name="Footer Placeholder 3">
            <a:extLst>
              <a:ext uri="{FF2B5EF4-FFF2-40B4-BE49-F238E27FC236}">
                <a16:creationId xmlns:a16="http://schemas.microsoft.com/office/drawing/2014/main" id="{DD8EC129-CC08-4B48-A617-A72854508E32}"/>
              </a:ext>
            </a:extLst>
          </p:cNvPr>
          <p:cNvSpPr>
            <a:spLocks noGrp="1"/>
          </p:cNvSpPr>
          <p:nvPr>
            <p:ph type="ftr" sz="quarter" idx="11"/>
          </p:nvPr>
        </p:nvSpPr>
        <p:spPr>
          <a:xfrm>
            <a:off x="596646" y="6382512"/>
            <a:ext cx="5068062" cy="320040"/>
          </a:xfrm>
        </p:spPr>
        <p:txBody>
          <a:bodyPr>
            <a:normAutofit/>
          </a:bodyPr>
          <a:lstStyle/>
          <a:p>
            <a:pPr algn="l"/>
            <a:endParaRPr lang="en-US"/>
          </a:p>
        </p:txBody>
      </p:sp>
      <p:pic>
        <p:nvPicPr>
          <p:cNvPr id="12" name="Picture 2">
            <a:extLst>
              <a:ext uri="{FF2B5EF4-FFF2-40B4-BE49-F238E27FC236}">
                <a16:creationId xmlns:a16="http://schemas.microsoft.com/office/drawing/2014/main" id="{00548287-6A68-F44F-AC25-F229B9C16D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4115" y="6015237"/>
            <a:ext cx="912896" cy="68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536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381003"/>
            <a:ext cx="4939868" cy="990597"/>
          </a:xfrm>
        </p:spPr>
        <p:txBody>
          <a:bodyPr anchor="b">
            <a:normAutofit fontScale="90000"/>
          </a:bodyPr>
          <a:lstStyle/>
          <a:p>
            <a:r>
              <a:rPr lang="en-US" b="1" dirty="0">
                <a:latin typeface="Tahoma" panose="020B0604030504040204" pitchFamily="34" charset="0"/>
                <a:ea typeface="Tahoma" panose="020B0604030504040204" pitchFamily="34" charset="0"/>
                <a:cs typeface="Tahoma" panose="020B0604030504040204" pitchFamily="34" charset="0"/>
              </a:rPr>
              <a:t>Prep at Home</a:t>
            </a:r>
            <a:br>
              <a:rPr lang="en-US" b="1" dirty="0"/>
            </a:br>
            <a:endParaRPr lang="en-US" b="1" dirty="0"/>
          </a:p>
        </p:txBody>
      </p:sp>
      <p:sp>
        <p:nvSpPr>
          <p:cNvPr id="3" name="Content Placeholder 2"/>
          <p:cNvSpPr>
            <a:spLocks noGrp="1"/>
          </p:cNvSpPr>
          <p:nvPr>
            <p:ph idx="1"/>
          </p:nvPr>
        </p:nvSpPr>
        <p:spPr>
          <a:xfrm>
            <a:off x="3724073" y="1371600"/>
            <a:ext cx="5275321" cy="4852219"/>
          </a:xfrm>
        </p:spPr>
        <p:txBody>
          <a:bodyPr>
            <a:normAutofit fontScale="85000" lnSpcReduction="10000"/>
          </a:bodyPr>
          <a:lstStyle/>
          <a:p>
            <a:pPr marL="388620" lvl="1" indent="0">
              <a:spcBef>
                <a:spcPts val="0"/>
              </a:spcBef>
              <a:spcAft>
                <a:spcPts val="600"/>
              </a:spcAft>
              <a:buNone/>
            </a:pPr>
            <a:endParaRPr lang="en-US" sz="800" dirty="0">
              <a:cs typeface="Arial" pitchFamily="34" charset="0"/>
            </a:endParaRPr>
          </a:p>
          <a:p>
            <a:pPr marL="0" indent="0">
              <a:spcBef>
                <a:spcPts val="0"/>
              </a:spcBef>
              <a:spcAft>
                <a:spcPts val="1200"/>
              </a:spcAft>
              <a:buNone/>
            </a:pPr>
            <a:r>
              <a:rPr lang="en-US" sz="1600" dirty="0">
                <a:latin typeface="Tahoma" panose="020B0604030504040204" pitchFamily="34" charset="0"/>
                <a:ea typeface="Tahoma" panose="020B0604030504040204" pitchFamily="34" charset="0"/>
                <a:cs typeface="Tahoma" panose="020B0604030504040204" pitchFamily="34" charset="0"/>
              </a:rPr>
              <a:t>Register on MSR</a:t>
            </a:r>
          </a:p>
          <a:p>
            <a:pPr marL="0" indent="0">
              <a:spcBef>
                <a:spcPts val="0"/>
              </a:spcBef>
              <a:spcAft>
                <a:spcPts val="1200"/>
              </a:spcAft>
              <a:buNone/>
            </a:pPr>
            <a:r>
              <a:rPr lang="en-US" sz="1600" dirty="0">
                <a:latin typeface="Tahoma" panose="020B0604030504040204" pitchFamily="34" charset="0"/>
                <a:ea typeface="Tahoma" panose="020B0604030504040204" pitchFamily="34" charset="0"/>
                <a:cs typeface="Tahoma" panose="020B0604030504040204" pitchFamily="34" charset="0"/>
              </a:rPr>
              <a:t>Sign the </a:t>
            </a:r>
            <a:r>
              <a:rPr lang="en-US" sz="1600" dirty="0" err="1">
                <a:latin typeface="Tahoma" panose="020B0604030504040204" pitchFamily="34" charset="0"/>
                <a:ea typeface="Tahoma" panose="020B0604030504040204" pitchFamily="34" charset="0"/>
                <a:cs typeface="Tahoma" panose="020B0604030504040204" pitchFamily="34" charset="0"/>
              </a:rPr>
              <a:t>Covid</a:t>
            </a:r>
            <a:r>
              <a:rPr lang="en-US" sz="1600" dirty="0">
                <a:latin typeface="Tahoma" panose="020B0604030504040204" pitchFamily="34" charset="0"/>
                <a:ea typeface="Tahoma" panose="020B0604030504040204" pitchFamily="34" charset="0"/>
                <a:cs typeface="Tahoma" panose="020B0604030504040204" pitchFamily="34" charset="0"/>
              </a:rPr>
              <a:t> Waivers and send to Kay </a:t>
            </a:r>
            <a:r>
              <a:rPr lang="en-US" sz="1600" dirty="0" err="1">
                <a:latin typeface="Tahoma" panose="020B0604030504040204" pitchFamily="34" charset="0"/>
                <a:ea typeface="Tahoma" panose="020B0604030504040204" pitchFamily="34" charset="0"/>
                <a:cs typeface="Tahoma" panose="020B0604030504040204" pitchFamily="34" charset="0"/>
              </a:rPr>
              <a:t>Maloy</a:t>
            </a:r>
            <a:r>
              <a:rPr lang="en-US" sz="1600" dirty="0">
                <a:latin typeface="Tahoma" panose="020B0604030504040204" pitchFamily="34" charset="0"/>
                <a:ea typeface="Tahoma" panose="020B0604030504040204" pitchFamily="34" charset="0"/>
                <a:cs typeface="Tahoma" panose="020B0604030504040204" pitchFamily="34" charset="0"/>
              </a:rPr>
              <a:t> </a:t>
            </a:r>
          </a:p>
          <a:p>
            <a:pPr marL="0" indent="0">
              <a:spcBef>
                <a:spcPts val="0"/>
              </a:spcBef>
              <a:spcAft>
                <a:spcPts val="1200"/>
              </a:spcAft>
              <a:buNone/>
            </a:pPr>
            <a:r>
              <a:rPr lang="en-US" sz="1600" dirty="0">
                <a:latin typeface="Tahoma" panose="020B0604030504040204" pitchFamily="34" charset="0"/>
                <a:ea typeface="Tahoma" panose="020B0604030504040204" pitchFamily="34" charset="0"/>
                <a:cs typeface="Tahoma" panose="020B0604030504040204" pitchFamily="34" charset="0"/>
              </a:rPr>
              <a:t>Inspect Your Car:</a:t>
            </a:r>
          </a:p>
          <a:p>
            <a:pPr marL="0" indent="0">
              <a:spcBef>
                <a:spcPts val="0"/>
              </a:spcBef>
              <a:spcAft>
                <a:spcPts val="1200"/>
              </a:spcAft>
              <a:buNone/>
            </a:pPr>
            <a:r>
              <a:rPr lang="en-US" sz="1600" dirty="0">
                <a:latin typeface="Tahoma" panose="020B0604030504040204" pitchFamily="34" charset="0"/>
                <a:ea typeface="Tahoma" panose="020B0604030504040204" pitchFamily="34" charset="0"/>
                <a:cs typeface="Tahoma" panose="020B0604030504040204" pitchFamily="34" charset="0"/>
              </a:rPr>
              <a:t>	The driver certifies their car is safe to run on track and 	has had an inspection within 30 days of the DE event </a:t>
            </a:r>
          </a:p>
          <a:p>
            <a:pPr lvl="2">
              <a:spcBef>
                <a:spcPts val="0"/>
              </a:spcBef>
              <a:spcAft>
                <a:spcPts val="1200"/>
              </a:spcAft>
            </a:pPr>
            <a:r>
              <a:rPr lang="en-US" sz="1600" dirty="0">
                <a:latin typeface="Tahoma" panose="020B0604030504040204" pitchFamily="34" charset="0"/>
                <a:ea typeface="Tahoma" panose="020B0604030504040204" pitchFamily="34" charset="0"/>
                <a:cs typeface="Tahoma" panose="020B0604030504040204" pitchFamily="34" charset="0"/>
              </a:rPr>
              <a:t>Inspection form at diablo-</a:t>
            </a:r>
            <a:r>
              <a:rPr lang="en-US" sz="1600" dirty="0" err="1">
                <a:latin typeface="Tahoma" panose="020B0604030504040204" pitchFamily="34" charset="0"/>
                <a:ea typeface="Tahoma" panose="020B0604030504040204" pitchFamily="34" charset="0"/>
                <a:cs typeface="Tahoma" panose="020B0604030504040204" pitchFamily="34" charset="0"/>
              </a:rPr>
              <a:t>de.org</a:t>
            </a: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1200"/>
              </a:spcAft>
              <a:buNone/>
            </a:pPr>
            <a:r>
              <a:rPr lang="en-US" sz="1600" dirty="0">
                <a:latin typeface="Tahoma" panose="020B0604030504040204" pitchFamily="34" charset="0"/>
                <a:ea typeface="Tahoma" panose="020B0604030504040204" pitchFamily="34" charset="0"/>
                <a:cs typeface="Tahoma" panose="020B0604030504040204" pitchFamily="34" charset="0"/>
              </a:rPr>
              <a:t>Get your helmet  </a:t>
            </a:r>
          </a:p>
          <a:p>
            <a:pPr marL="0" indent="0">
              <a:spcBef>
                <a:spcPts val="0"/>
              </a:spcBef>
              <a:spcAft>
                <a:spcPts val="1200"/>
              </a:spcAft>
              <a:buNone/>
            </a:pPr>
            <a:r>
              <a:rPr lang="en-US" sz="1600" dirty="0">
                <a:latin typeface="Tahoma" panose="020B0604030504040204" pitchFamily="34" charset="0"/>
                <a:ea typeface="Tahoma" panose="020B0604030504040204" pitchFamily="34" charset="0"/>
                <a:cs typeface="Tahoma" panose="020B0604030504040204" pitchFamily="34" charset="0"/>
              </a:rPr>
              <a:t>	Snell rating of SA2010 or newer (Closed or open face) – 	no motorcycle helmets!</a:t>
            </a:r>
          </a:p>
          <a:p>
            <a:pPr marL="902970" lvl="2">
              <a:spcBef>
                <a:spcPts val="0"/>
              </a:spcBef>
              <a:spcAft>
                <a:spcPts val="600"/>
              </a:spcAft>
            </a:pPr>
            <a:r>
              <a:rPr lang="en-US" sz="1600" dirty="0">
                <a:latin typeface="Tahoma" panose="020B0604030504040204" pitchFamily="34" charset="0"/>
                <a:ea typeface="Tahoma" panose="020B0604030504040204" pitchFamily="34" charset="0"/>
                <a:cs typeface="Tahoma" panose="020B0604030504040204" pitchFamily="34" charset="0"/>
              </a:rPr>
              <a:t>Helmet rental at </a:t>
            </a:r>
            <a:r>
              <a:rPr lang="en-US" sz="1600" dirty="0" err="1">
                <a:latin typeface="Tahoma" panose="020B0604030504040204" pitchFamily="34" charset="0"/>
                <a:ea typeface="Tahoma" panose="020B0604030504040204" pitchFamily="34" charset="0"/>
                <a:cs typeface="Tahoma" panose="020B0604030504040204" pitchFamily="34" charset="0"/>
              </a:rPr>
              <a:t>Thunderhill</a:t>
            </a:r>
            <a:r>
              <a:rPr lang="en-US" sz="1600" dirty="0">
                <a:latin typeface="Tahoma" panose="020B0604030504040204" pitchFamily="34" charset="0"/>
                <a:ea typeface="Tahoma" panose="020B0604030504040204" pitchFamily="34" charset="0"/>
                <a:cs typeface="Tahoma" panose="020B0604030504040204" pitchFamily="34" charset="0"/>
              </a:rPr>
              <a:t>, None at Laguna </a:t>
            </a:r>
            <a:r>
              <a:rPr lang="en-US" sz="1600" dirty="0" err="1">
                <a:latin typeface="Tahoma" panose="020B0604030504040204" pitchFamily="34" charset="0"/>
                <a:ea typeface="Tahoma" panose="020B0604030504040204" pitchFamily="34" charset="0"/>
                <a:cs typeface="Tahoma" panose="020B0604030504040204" pitchFamily="34" charset="0"/>
              </a:rPr>
              <a:t>Seca</a:t>
            </a: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1200"/>
              </a:spcAft>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1200"/>
              </a:spcAft>
              <a:buNone/>
            </a:pPr>
            <a:r>
              <a:rPr lang="en-US" sz="1600" i="1" dirty="0">
                <a:latin typeface="Tahoma" panose="020B0604030504040204" pitchFamily="34" charset="0"/>
                <a:ea typeface="Tahoma" panose="020B0604030504040204" pitchFamily="34" charset="0"/>
                <a:cs typeface="Tahoma" panose="020B0604030504040204" pitchFamily="34" charset="0"/>
              </a:rPr>
              <a:t>Watch videos/check out information at: </a:t>
            </a:r>
          </a:p>
          <a:p>
            <a:pPr marL="0" indent="0">
              <a:spcBef>
                <a:spcPts val="0"/>
              </a:spcBef>
              <a:spcAft>
                <a:spcPts val="1200"/>
              </a:spcAft>
              <a:buNone/>
            </a:pPr>
            <a:r>
              <a:rPr lang="en-US" sz="1600" b="1" i="1" dirty="0" err="1">
                <a:latin typeface="Tahoma" panose="020B0604030504040204" pitchFamily="34" charset="0"/>
                <a:ea typeface="Tahoma" panose="020B0604030504040204" pitchFamily="34" charset="0"/>
                <a:cs typeface="Tahoma" panose="020B0604030504040204" pitchFamily="34" charset="0"/>
              </a:rPr>
              <a:t>www.diablo-de.org</a:t>
            </a:r>
            <a:endParaRPr lang="en-US" sz="1600" b="1" i="1"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1200"/>
              </a:spcAft>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1200"/>
              </a:spcAft>
              <a:buNone/>
            </a:pPr>
            <a:r>
              <a:rPr lang="en-US" sz="1600" dirty="0">
                <a:latin typeface="Tahoma" panose="020B0604030504040204" pitchFamily="34" charset="0"/>
                <a:ea typeface="Tahoma" panose="020B0604030504040204" pitchFamily="34" charset="0"/>
                <a:cs typeface="Tahoma" panose="020B0604030504040204" pitchFamily="34" charset="0"/>
              </a:rPr>
              <a:t>Stay near the track if it’s a long drive.....</a:t>
            </a:r>
          </a:p>
          <a:p>
            <a:pPr>
              <a:buFont typeface="Wingdings" panose="05000000000000000000" pitchFamily="2" charset="2"/>
              <a:buChar char="Ø"/>
            </a:pPr>
            <a:endParaRPr lang="en-US" sz="800" dirty="0"/>
          </a:p>
          <a:p>
            <a:pPr lvl="1">
              <a:spcBef>
                <a:spcPts val="0"/>
              </a:spcBef>
              <a:spcAft>
                <a:spcPts val="600"/>
              </a:spcAft>
              <a:buClr>
                <a:schemeClr val="accent1"/>
              </a:buClr>
              <a:buFont typeface="Wingdings" panose="05000000000000000000" pitchFamily="2" charset="2"/>
              <a:buChar char="Ø"/>
            </a:pPr>
            <a:endParaRPr lang="en-US" sz="800" dirty="0">
              <a:ea typeface="Times New Roman"/>
              <a:cs typeface="Arial" pitchFamily="34" charset="0"/>
            </a:endParaRPr>
          </a:p>
          <a:p>
            <a:endParaRPr lang="en-US" sz="800" dirty="0"/>
          </a:p>
        </p:txBody>
      </p:sp>
      <p:pic>
        <p:nvPicPr>
          <p:cNvPr id="5" name="Picture 4" descr="friend emailed this photo to me today, and it was too cute not to ...">
            <a:extLst>
              <a:ext uri="{FF2B5EF4-FFF2-40B4-BE49-F238E27FC236}">
                <a16:creationId xmlns:a16="http://schemas.microsoft.com/office/drawing/2014/main" id="{F1562361-499B-7D40-A465-80FBE195B8F0}"/>
              </a:ext>
            </a:extLst>
          </p:cNvPr>
          <p:cNvPicPr>
            <a:picLocks noChangeAspect="1"/>
          </p:cNvPicPr>
          <p:nvPr/>
        </p:nvPicPr>
        <p:blipFill rotWithShape="1">
          <a:blip r:embed="rId2">
            <a:extLst>
              <a:ext uri="{28A0092B-C50C-407E-A947-70E740481C1C}">
                <a14:useLocalDpi xmlns:a14="http://schemas.microsoft.com/office/drawing/2010/main" val="0"/>
              </a:ext>
            </a:extLst>
          </a:blip>
          <a:srcRect l="31788" r="23853" b="-1"/>
          <a:stretch/>
        </p:blipFill>
        <p:spPr>
          <a:xfrm>
            <a:off x="0" y="661221"/>
            <a:ext cx="3476673" cy="5562598"/>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3FF3E"/>
            </a:solidFill>
          </a:ln>
        </p:spPr>
        <p:style>
          <a:lnRef idx="1">
            <a:schemeClr val="accent1"/>
          </a:lnRef>
          <a:fillRef idx="0">
            <a:schemeClr val="accent1"/>
          </a:fillRef>
          <a:effectRef idx="0">
            <a:schemeClr val="accent1"/>
          </a:effectRef>
          <a:fontRef idx="minor">
            <a:schemeClr val="tx1"/>
          </a:fontRef>
        </p:style>
      </p:cxnSp>
      <p:pic>
        <p:nvPicPr>
          <p:cNvPr id="8" name="Picture 2">
            <a:extLst>
              <a:ext uri="{FF2B5EF4-FFF2-40B4-BE49-F238E27FC236}">
                <a16:creationId xmlns:a16="http://schemas.microsoft.com/office/drawing/2014/main" id="{D023D682-409C-B748-804C-C12633FFC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943600"/>
            <a:ext cx="971551" cy="73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461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6825" y="1188637"/>
            <a:ext cx="2241175" cy="4480726"/>
          </a:xfrm>
        </p:spPr>
        <p:txBody>
          <a:bodyPr>
            <a:normAutofit/>
          </a:bodyPr>
          <a:lstStyle/>
          <a:p>
            <a:pPr algn="r">
              <a:spcBef>
                <a:spcPts val="600"/>
              </a:spcBef>
            </a:pPr>
            <a:r>
              <a:rPr lang="en-US" sz="5300" b="1">
                <a:latin typeface="Tahoma" panose="020B0604030504040204" pitchFamily="34" charset="0"/>
                <a:ea typeface="Tahoma" panose="020B0604030504040204" pitchFamily="34" charset="0"/>
                <a:cs typeface="Tahoma" panose="020B0604030504040204" pitchFamily="34" charset="0"/>
              </a:rPr>
              <a:t>Pack Smart</a:t>
            </a:r>
          </a:p>
        </p:txBody>
      </p:sp>
      <p:cxnSp>
        <p:nvCxnSpPr>
          <p:cNvPr id="15" name="Straight Connector 1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941445" y="2057400"/>
            <a:ext cx="3527136" cy="3962400"/>
          </a:xfrm>
        </p:spPr>
        <p:txBody>
          <a:bodyPr anchor="ctr">
            <a:normAutofit/>
          </a:bodyPr>
          <a:lstStyle/>
          <a:p>
            <a:pPr marL="342900" lvl="1" indent="0">
              <a:spcBef>
                <a:spcPts val="0"/>
              </a:spcBef>
              <a:spcAft>
                <a:spcPts val="600"/>
              </a:spcAft>
              <a:buClr>
                <a:schemeClr val="accent1"/>
              </a:buClr>
              <a:buNone/>
            </a:pPr>
            <a:r>
              <a:rPr lang="en-US" sz="1600" dirty="0">
                <a:latin typeface="Tahoma" panose="020B0604030504040204" pitchFamily="34" charset="0"/>
                <a:ea typeface="Tahoma" panose="020B0604030504040204" pitchFamily="34" charset="0"/>
                <a:cs typeface="Tahoma" panose="020B0604030504040204" pitchFamily="34" charset="0"/>
              </a:rPr>
              <a:t>Flat soled shoes </a:t>
            </a:r>
          </a:p>
          <a:p>
            <a:pPr marL="342900" lvl="1" indent="0">
              <a:spcBef>
                <a:spcPts val="0"/>
              </a:spcBef>
              <a:spcAft>
                <a:spcPts val="600"/>
              </a:spcAft>
              <a:buClr>
                <a:schemeClr val="accent1"/>
              </a:buClr>
              <a:buNone/>
            </a:pPr>
            <a:r>
              <a:rPr lang="en-US" sz="1600" dirty="0">
                <a:latin typeface="Tahoma" panose="020B0604030504040204" pitchFamily="34" charset="0"/>
                <a:ea typeface="Tahoma" panose="020B0604030504040204" pitchFamily="34" charset="0"/>
                <a:cs typeface="Tahoma" panose="020B0604030504040204" pitchFamily="34" charset="0"/>
              </a:rPr>
              <a:t>Sunscreen, Lip balm, Hat</a:t>
            </a:r>
          </a:p>
          <a:p>
            <a:pPr marL="342900" lvl="1" indent="0">
              <a:spcBef>
                <a:spcPts val="0"/>
              </a:spcBef>
              <a:spcAft>
                <a:spcPts val="600"/>
              </a:spcAft>
              <a:buClr>
                <a:schemeClr val="accent1"/>
              </a:buClr>
              <a:buNone/>
            </a:pPr>
            <a:r>
              <a:rPr lang="en-US" sz="1600" dirty="0">
                <a:latin typeface="Tahoma" panose="020B0604030504040204" pitchFamily="34" charset="0"/>
                <a:ea typeface="Tahoma" panose="020B0604030504040204" pitchFamily="34" charset="0"/>
                <a:cs typeface="Tahoma" panose="020B0604030504040204" pitchFamily="34" charset="0"/>
              </a:rPr>
              <a:t>Camera/GoPro/Cellphone mount</a:t>
            </a:r>
          </a:p>
          <a:p>
            <a:pPr marL="342900" lvl="1" indent="0">
              <a:spcBef>
                <a:spcPts val="0"/>
              </a:spcBef>
              <a:spcAft>
                <a:spcPts val="600"/>
              </a:spcAft>
              <a:buClr>
                <a:schemeClr val="accent1"/>
              </a:buClr>
              <a:buNone/>
            </a:pPr>
            <a:r>
              <a:rPr lang="en-US" sz="1600" dirty="0">
                <a:latin typeface="Tahoma" panose="020B0604030504040204" pitchFamily="34" charset="0"/>
                <a:ea typeface="Tahoma" panose="020B0604030504040204" pitchFamily="34" charset="0"/>
                <a:cs typeface="Tahoma" panose="020B0604030504040204" pitchFamily="34" charset="0"/>
              </a:rPr>
              <a:t>Folding chair </a:t>
            </a:r>
          </a:p>
          <a:p>
            <a:pPr marL="342900" lvl="1" indent="0">
              <a:spcBef>
                <a:spcPts val="0"/>
              </a:spcBef>
              <a:spcAft>
                <a:spcPts val="600"/>
              </a:spcAft>
              <a:buClr>
                <a:schemeClr val="accent1"/>
              </a:buClr>
              <a:buNone/>
            </a:pPr>
            <a:r>
              <a:rPr lang="en-US" sz="1600" dirty="0">
                <a:latin typeface="Tahoma" panose="020B0604030504040204" pitchFamily="34" charset="0"/>
                <a:ea typeface="Tahoma" panose="020B0604030504040204" pitchFamily="34" charset="0"/>
                <a:cs typeface="Tahoma" panose="020B0604030504040204" pitchFamily="34" charset="0"/>
              </a:rPr>
              <a:t>Tire pressure gauge </a:t>
            </a:r>
          </a:p>
          <a:p>
            <a:pPr marL="342900" lvl="1" indent="0">
              <a:spcBef>
                <a:spcPts val="0"/>
              </a:spcBef>
              <a:spcAft>
                <a:spcPts val="600"/>
              </a:spcAft>
              <a:buClr>
                <a:schemeClr val="accent1"/>
              </a:buClr>
              <a:buNone/>
            </a:pPr>
            <a:r>
              <a:rPr lang="en-US" sz="1600" dirty="0">
                <a:latin typeface="Tahoma" panose="020B0604030504040204" pitchFamily="34" charset="0"/>
                <a:ea typeface="Tahoma" panose="020B0604030504040204" pitchFamily="34" charset="0"/>
                <a:cs typeface="Tahoma" panose="020B0604030504040204" pitchFamily="34" charset="0"/>
              </a:rPr>
              <a:t>Torque wrench for wheel lugs, essential tools, flashlight</a:t>
            </a:r>
          </a:p>
          <a:p>
            <a:pPr marL="342900" lvl="1" indent="0">
              <a:spcBef>
                <a:spcPts val="0"/>
              </a:spcBef>
              <a:spcAft>
                <a:spcPts val="600"/>
              </a:spcAft>
              <a:buClr>
                <a:schemeClr val="accent1"/>
              </a:buClr>
              <a:buNone/>
            </a:pPr>
            <a:r>
              <a:rPr lang="en-US" sz="1600" dirty="0">
                <a:latin typeface="Tahoma" panose="020B0604030504040204" pitchFamily="34" charset="0"/>
                <a:ea typeface="Tahoma" panose="020B0604030504040204" pitchFamily="34" charset="0"/>
                <a:cs typeface="Tahoma" panose="020B0604030504040204" pitchFamily="34" charset="0"/>
              </a:rPr>
              <a:t>Work gloves, hand cleaner and a rag</a:t>
            </a:r>
          </a:p>
          <a:p>
            <a:pPr marL="342900" lvl="1" indent="0">
              <a:spcBef>
                <a:spcPts val="0"/>
              </a:spcBef>
              <a:spcAft>
                <a:spcPts val="600"/>
              </a:spcAft>
              <a:buClr>
                <a:schemeClr val="accent1"/>
              </a:buClr>
              <a:buNone/>
            </a:pPr>
            <a:r>
              <a:rPr lang="en-US" sz="1600" dirty="0">
                <a:latin typeface="Tahoma" panose="020B0604030504040204" pitchFamily="34" charset="0"/>
                <a:ea typeface="Tahoma" panose="020B0604030504040204" pitchFamily="34" charset="0"/>
                <a:cs typeface="Tahoma" panose="020B0604030504040204" pitchFamily="34" charset="0"/>
              </a:rPr>
              <a:t>Extra engine oil and brake fluid </a:t>
            </a:r>
          </a:p>
          <a:p>
            <a:pPr marL="342900" lvl="1" indent="0">
              <a:spcBef>
                <a:spcPts val="0"/>
              </a:spcBef>
              <a:spcAft>
                <a:spcPts val="600"/>
              </a:spcAft>
              <a:buClr>
                <a:schemeClr val="accent1"/>
              </a:buClr>
              <a:buNone/>
            </a:pPr>
            <a:r>
              <a:rPr lang="en-US" sz="1600" dirty="0">
                <a:latin typeface="Tahoma" panose="020B0604030504040204" pitchFamily="34" charset="0"/>
                <a:ea typeface="Tahoma" panose="020B0604030504040204" pitchFamily="34" charset="0"/>
                <a:cs typeface="Tahoma" panose="020B0604030504040204" pitchFamily="34" charset="0"/>
              </a:rPr>
              <a:t>Masks, (latex) gloves, hand sanitizer, soap, water</a:t>
            </a:r>
          </a:p>
          <a:p>
            <a:pPr>
              <a:spcBef>
                <a:spcPts val="0"/>
              </a:spcBef>
              <a:spcAft>
                <a:spcPts val="1200"/>
              </a:spcAft>
            </a:pPr>
            <a:endParaRPr lang="en-US" sz="1600" dirty="0">
              <a:latin typeface="Tahoma" panose="020B0604030504040204" pitchFamily="34" charset="0"/>
              <a:ea typeface="Tahoma" panose="020B0604030504040204" pitchFamily="34" charset="0"/>
              <a:cs typeface="Tahoma" panose="020B0604030504040204" pitchFamily="34" charset="0"/>
            </a:endParaRPr>
          </a:p>
          <a:p>
            <a:pPr marL="628650" lvl="1">
              <a:spcBef>
                <a:spcPts val="0"/>
              </a:spcBef>
              <a:buClr>
                <a:schemeClr val="accent1"/>
              </a:buClr>
              <a:buFont typeface="Wingdings" panose="05000000000000000000" pitchFamily="2" charset="2"/>
              <a:buChar char="Ø"/>
            </a:pPr>
            <a:endParaRPr lang="en-US" sz="1600" dirty="0">
              <a:latin typeface="Tahoma" panose="020B0604030504040204" pitchFamily="34" charset="0"/>
              <a:ea typeface="Tahoma" panose="020B0604030504040204" pitchFamily="34" charset="0"/>
              <a:cs typeface="Tahoma" panose="020B0604030504040204" pitchFamily="34" charset="0"/>
            </a:endParaRPr>
          </a:p>
          <a:p>
            <a:pPr marL="742950">
              <a:spcBef>
                <a:spcPts val="0"/>
              </a:spcBef>
              <a:spcAft>
                <a:spcPts val="600"/>
              </a:spcAft>
              <a:buFont typeface="Wingdings" panose="05000000000000000000" pitchFamily="2" charset="2"/>
              <a:buChar char="Ø"/>
            </a:pPr>
            <a:endParaRPr lang="en-US" sz="1600" dirty="0">
              <a:cs typeface="Arial" pitchFamily="34" charset="0"/>
            </a:endParaRPr>
          </a:p>
          <a:p>
            <a:pPr marL="457200" indent="0">
              <a:spcBef>
                <a:spcPts val="0"/>
              </a:spcBef>
              <a:spcAft>
                <a:spcPts val="600"/>
              </a:spcAft>
              <a:buNone/>
            </a:pPr>
            <a:endParaRPr lang="en-US" sz="1600" dirty="0">
              <a:cs typeface="Arial" pitchFamily="34" charset="0"/>
            </a:endParaRPr>
          </a:p>
        </p:txBody>
      </p:sp>
      <p:pic>
        <p:nvPicPr>
          <p:cNvPr id="10" name="Picture 2">
            <a:extLst>
              <a:ext uri="{FF2B5EF4-FFF2-40B4-BE49-F238E27FC236}">
                <a16:creationId xmlns:a16="http://schemas.microsoft.com/office/drawing/2014/main" id="{E80597BB-7924-2F48-A913-9557C54FA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228600"/>
            <a:ext cx="930437" cy="70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41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a:normAutofit/>
          </a:bodyPr>
          <a:lstStyle/>
          <a:p>
            <a:r>
              <a:rPr lang="en-US" b="1" dirty="0">
                <a:latin typeface="Tahoma" panose="020B0604030504040204" pitchFamily="34" charset="0"/>
                <a:ea typeface="Tahoma" panose="020B0604030504040204" pitchFamily="34" charset="0"/>
                <a:cs typeface="Tahoma" panose="020B0604030504040204" pitchFamily="34" charset="0"/>
              </a:rPr>
              <a:t>Last Minute Car Prep</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1490" y="2575034"/>
            <a:ext cx="3840085" cy="3462228"/>
          </a:xfrm>
        </p:spPr>
        <p:txBody>
          <a:bodyPr>
            <a:normAutofit/>
          </a:bodyPr>
          <a:lstStyle/>
          <a:p>
            <a:pPr marL="0" indent="0">
              <a:spcBef>
                <a:spcPts val="0"/>
              </a:spcBef>
              <a:spcAft>
                <a:spcPts val="600"/>
              </a:spcAft>
              <a:buNone/>
            </a:pPr>
            <a:r>
              <a:rPr lang="en-US" sz="1400" dirty="0">
                <a:latin typeface="Tahoma" panose="020B0604030504040204" pitchFamily="34" charset="0"/>
                <a:ea typeface="Tahoma" panose="020B0604030504040204" pitchFamily="34" charset="0"/>
                <a:cs typeface="Tahoma" panose="020B0604030504040204" pitchFamily="34" charset="0"/>
              </a:rPr>
              <a:t>Fill up with Gas before </a:t>
            </a:r>
            <a:r>
              <a:rPr lang="en-US" sz="1400" b="1" dirty="0">
                <a:latin typeface="Tahoma" panose="020B0604030504040204" pitchFamily="34" charset="0"/>
                <a:ea typeface="Tahoma" panose="020B0604030504040204" pitchFamily="34" charset="0"/>
                <a:cs typeface="Tahoma" panose="020B0604030504040204" pitchFamily="34" charset="0"/>
              </a:rPr>
              <a:t>(check fuel gauge throughout day!)</a:t>
            </a:r>
          </a:p>
          <a:p>
            <a:pPr marL="0" indent="0">
              <a:spcBef>
                <a:spcPts val="0"/>
              </a:spcBef>
              <a:spcAft>
                <a:spcPts val="600"/>
              </a:spcAft>
              <a:buNone/>
            </a:pPr>
            <a:r>
              <a:rPr lang="en-US" sz="1400" dirty="0">
                <a:latin typeface="Tahoma" panose="020B0604030504040204" pitchFamily="34" charset="0"/>
                <a:ea typeface="Tahoma" panose="020B0604030504040204" pitchFamily="34" charset="0"/>
                <a:cs typeface="Tahoma" panose="020B0604030504040204" pitchFamily="34" charset="0"/>
              </a:rPr>
              <a:t>Find parking place (not so) near the others </a:t>
            </a:r>
          </a:p>
          <a:p>
            <a:pPr marL="0" indent="0">
              <a:spcBef>
                <a:spcPts val="0"/>
              </a:spcBef>
              <a:spcAft>
                <a:spcPts val="600"/>
              </a:spcAft>
              <a:buNone/>
            </a:pPr>
            <a:r>
              <a:rPr lang="en-US" sz="1400" dirty="0">
                <a:latin typeface="Tahoma" panose="020B0604030504040204" pitchFamily="34" charset="0"/>
                <a:ea typeface="Tahoma" panose="020B0604030504040204" pitchFamily="34" charset="0"/>
                <a:cs typeface="Tahoma" panose="020B0604030504040204" pitchFamily="34" charset="0"/>
              </a:rPr>
              <a:t>Check in – get car numbers and,</a:t>
            </a:r>
          </a:p>
          <a:p>
            <a:pPr marL="742950">
              <a:spcBef>
                <a:spcPts val="0"/>
              </a:spcBef>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run group letter, wristband, schedule, track map, passing zones</a:t>
            </a:r>
          </a:p>
          <a:p>
            <a:pPr marL="0" indent="0">
              <a:spcBef>
                <a:spcPts val="0"/>
              </a:spcBef>
              <a:spcAft>
                <a:spcPts val="600"/>
              </a:spcAft>
              <a:buNone/>
            </a:pPr>
            <a:r>
              <a:rPr lang="en-US" sz="1400" dirty="0">
                <a:latin typeface="Tahoma" panose="020B0604030504040204" pitchFamily="34" charset="0"/>
                <a:ea typeface="Tahoma" panose="020B0604030504040204" pitchFamily="34" charset="0"/>
                <a:cs typeface="Tahoma" panose="020B0604030504040204" pitchFamily="34" charset="0"/>
              </a:rPr>
              <a:t>Empty your car....</a:t>
            </a:r>
            <a:r>
              <a:rPr lang="en-US" sz="1400" b="1" dirty="0">
                <a:latin typeface="Tahoma" panose="020B0604030504040204" pitchFamily="34" charset="0"/>
                <a:ea typeface="Tahoma" panose="020B0604030504040204" pitchFamily="34" charset="0"/>
                <a:cs typeface="Tahoma" panose="020B0604030504040204" pitchFamily="34" charset="0"/>
              </a:rPr>
              <a:t>No loose objects (especially under your seats)</a:t>
            </a:r>
          </a:p>
          <a:p>
            <a:pPr lvl="1">
              <a:spcBef>
                <a:spcPts val="0"/>
              </a:spcBef>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Put in tow hook</a:t>
            </a:r>
          </a:p>
          <a:p>
            <a:pPr lvl="1">
              <a:spcBef>
                <a:spcPts val="0"/>
              </a:spcBef>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Letter on windshield</a:t>
            </a:r>
          </a:p>
          <a:p>
            <a:pPr lvl="1">
              <a:spcBef>
                <a:spcPts val="0"/>
              </a:spcBef>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Numbers on all four sides </a:t>
            </a:r>
          </a:p>
          <a:p>
            <a:pPr marL="0" indent="0">
              <a:spcBef>
                <a:spcPts val="0"/>
              </a:spcBef>
              <a:spcAft>
                <a:spcPts val="600"/>
              </a:spcAft>
              <a:buNone/>
            </a:pPr>
            <a:r>
              <a:rPr lang="en-US" sz="1400" dirty="0">
                <a:latin typeface="Tahoma" panose="020B0604030504040204" pitchFamily="34" charset="0"/>
                <a:ea typeface="Tahoma" panose="020B0604030504040204" pitchFamily="34" charset="0"/>
                <a:cs typeface="Tahoma" panose="020B0604030504040204" pitchFamily="34" charset="0"/>
              </a:rPr>
              <a:t>Get Helmet + Safety Inspection form ready</a:t>
            </a:r>
          </a:p>
          <a:p>
            <a:pPr lvl="1">
              <a:spcBef>
                <a:spcPts val="0"/>
              </a:spcBef>
              <a:spcAft>
                <a:spcPts val="600"/>
              </a:spcAft>
            </a:pPr>
            <a:r>
              <a:rPr lang="en-US" sz="1400" b="1" dirty="0">
                <a:latin typeface="Tahoma" panose="020B0604030504040204" pitchFamily="34" charset="0"/>
                <a:ea typeface="Tahoma" panose="020B0604030504040204" pitchFamily="34" charset="0"/>
                <a:cs typeface="Tahoma" panose="020B0604030504040204" pitchFamily="34" charset="0"/>
              </a:rPr>
              <a:t>Wait with your car </a:t>
            </a:r>
            <a:r>
              <a:rPr lang="en-US" sz="1400" dirty="0">
                <a:latin typeface="Tahoma" panose="020B0604030504040204" pitchFamily="34" charset="0"/>
                <a:ea typeface="Tahoma" panose="020B0604030504040204" pitchFamily="34" charset="0"/>
                <a:cs typeface="Tahoma" panose="020B0604030504040204" pitchFamily="34" charset="0"/>
              </a:rPr>
              <a:t>for ‘Grid Tech’</a:t>
            </a:r>
          </a:p>
          <a:p>
            <a:pPr marL="0" indent="0">
              <a:spcBef>
                <a:spcPts val="0"/>
              </a:spcBef>
              <a:spcAft>
                <a:spcPts val="600"/>
              </a:spcAft>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600"/>
              </a:spcAft>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457200" indent="-457200">
              <a:spcBef>
                <a:spcPts val="0"/>
              </a:spcBef>
              <a:spcAft>
                <a:spcPts val="600"/>
              </a:spcAft>
              <a:buFont typeface="Wingdings" pitchFamily="2" charset="2"/>
              <a:buChar char="v"/>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600"/>
              </a:spcAft>
              <a:buNone/>
            </a:pPr>
            <a:endParaRPr lang="en-US" sz="1400" dirty="0"/>
          </a:p>
        </p:txBody>
      </p:sp>
      <p:pic>
        <p:nvPicPr>
          <p:cNvPr id="5" name="Picture 4">
            <a:extLst>
              <a:ext uri="{FF2B5EF4-FFF2-40B4-BE49-F238E27FC236}">
                <a16:creationId xmlns:a16="http://schemas.microsoft.com/office/drawing/2014/main" id="{A722AEFD-518C-B645-BFC1-8E6E84A79A1F}"/>
              </a:ext>
            </a:extLst>
          </p:cNvPr>
          <p:cNvPicPr>
            <a:picLocks noChangeAspect="1"/>
          </p:cNvPicPr>
          <p:nvPr/>
        </p:nvPicPr>
        <p:blipFill>
          <a:blip r:embed="rId2"/>
          <a:stretch>
            <a:fillRect/>
          </a:stretch>
        </p:blipFill>
        <p:spPr>
          <a:xfrm>
            <a:off x="4419600" y="1828800"/>
            <a:ext cx="4401949" cy="2908298"/>
          </a:xfrm>
          <a:prstGeom prst="rect">
            <a:avLst/>
          </a:prstGeom>
        </p:spPr>
      </p:pic>
      <p:pic>
        <p:nvPicPr>
          <p:cNvPr id="7" name="Picture 2">
            <a:extLst>
              <a:ext uri="{FF2B5EF4-FFF2-40B4-BE49-F238E27FC236}">
                <a16:creationId xmlns:a16="http://schemas.microsoft.com/office/drawing/2014/main" id="{B49AA12E-3A82-D44E-905B-BA774623C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867400"/>
            <a:ext cx="971551" cy="73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916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5A88E-2F54-A34E-93BD-8973688ECB2D}"/>
              </a:ext>
            </a:extLst>
          </p:cNvPr>
          <p:cNvSpPr>
            <a:spLocks noGrp="1"/>
          </p:cNvSpPr>
          <p:nvPr>
            <p:ph type="title"/>
          </p:nvPr>
        </p:nvSpPr>
        <p:spPr>
          <a:xfrm>
            <a:off x="717619" y="1112969"/>
            <a:ext cx="2952974" cy="4166010"/>
          </a:xfrm>
        </p:spPr>
        <p:txBody>
          <a:bodyPr>
            <a:normAutofit/>
          </a:bodyPr>
          <a:lstStyle/>
          <a:p>
            <a:r>
              <a:rPr lang="en-US" dirty="0">
                <a:solidFill>
                  <a:srgbClr val="FFFFFF"/>
                </a:solidFill>
              </a:rPr>
              <a:t>Get Your Mind Right</a:t>
            </a:r>
            <a:br>
              <a:rPr lang="en-US" dirty="0">
                <a:solidFill>
                  <a:srgbClr val="FFFFFF"/>
                </a:solidFill>
              </a:rPr>
            </a:br>
            <a:br>
              <a:rPr lang="en-US" dirty="0">
                <a:solidFill>
                  <a:srgbClr val="FFFFFF"/>
                </a:solidFill>
              </a:rPr>
            </a:br>
            <a:r>
              <a:rPr lang="en-US" dirty="0">
                <a:solidFill>
                  <a:srgbClr val="FFFFFF"/>
                </a:solidFill>
              </a:rPr>
              <a:t>Meet the Team </a:t>
            </a: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D2C39B1-5478-AA4B-8E09-C90774448A9D}"/>
              </a:ext>
            </a:extLst>
          </p:cNvPr>
          <p:cNvSpPr>
            <a:spLocks noGrp="1"/>
          </p:cNvSpPr>
          <p:nvPr>
            <p:ph idx="1"/>
          </p:nvPr>
        </p:nvSpPr>
        <p:spPr>
          <a:xfrm>
            <a:off x="4572000" y="820880"/>
            <a:ext cx="3943349" cy="4889350"/>
          </a:xfrm>
        </p:spPr>
        <p:txBody>
          <a:bodyPr anchor="t">
            <a:normAutofit/>
          </a:bodyPr>
          <a:lstStyle/>
          <a:p>
            <a:r>
              <a:rPr lang="en-US" dirty="0"/>
              <a:t>Been a while? Take it easy.</a:t>
            </a:r>
          </a:p>
          <a:p>
            <a:r>
              <a:rPr lang="en-US" dirty="0"/>
              <a:t>Review Flag Stations / Corner Worker locations</a:t>
            </a:r>
          </a:p>
          <a:p>
            <a:endParaRPr lang="en-US" dirty="0"/>
          </a:p>
          <a:p>
            <a:r>
              <a:rPr lang="en-US" dirty="0"/>
              <a:t>Drivers meetings are mandatory and each run group will have their own meetings outdoors.  </a:t>
            </a:r>
          </a:p>
          <a:p>
            <a:r>
              <a:rPr lang="en-US" dirty="0"/>
              <a:t>Group leaders are:</a:t>
            </a:r>
          </a:p>
          <a:p>
            <a:pPr lvl="1"/>
            <a:r>
              <a:rPr lang="en-US" dirty="0"/>
              <a:t>A Group / Yellow – Dave </a:t>
            </a:r>
            <a:r>
              <a:rPr lang="en-US" dirty="0" err="1"/>
              <a:t>Ogiba</a:t>
            </a:r>
            <a:endParaRPr lang="en-US" dirty="0"/>
          </a:p>
          <a:p>
            <a:pPr lvl="1"/>
            <a:r>
              <a:rPr lang="en-US" dirty="0"/>
              <a:t>B Group / Green – Ken Wu </a:t>
            </a:r>
          </a:p>
          <a:p>
            <a:pPr lvl="1"/>
            <a:r>
              <a:rPr lang="en-US" dirty="0"/>
              <a:t>C Group / Blue – Tom Davenport </a:t>
            </a:r>
          </a:p>
          <a:p>
            <a:pPr lvl="1"/>
            <a:r>
              <a:rPr lang="en-US" dirty="0"/>
              <a:t>I Group / Red – Jeff </a:t>
            </a:r>
            <a:r>
              <a:rPr lang="en-US" dirty="0" err="1"/>
              <a:t>Urnes</a:t>
            </a:r>
            <a:endParaRPr lang="en-US" dirty="0"/>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ooter Placeholder 3">
            <a:extLst>
              <a:ext uri="{FF2B5EF4-FFF2-40B4-BE49-F238E27FC236}">
                <a16:creationId xmlns:a16="http://schemas.microsoft.com/office/drawing/2014/main" id="{6C1BAD39-7CD7-094D-9046-68765641CB76}"/>
              </a:ext>
            </a:extLst>
          </p:cNvPr>
          <p:cNvSpPr>
            <a:spLocks noGrp="1"/>
          </p:cNvSpPr>
          <p:nvPr>
            <p:ph type="ftr" sz="quarter" idx="11"/>
          </p:nvPr>
        </p:nvSpPr>
        <p:spPr>
          <a:xfrm>
            <a:off x="4571999" y="6356350"/>
            <a:ext cx="3230218" cy="365125"/>
          </a:xfrm>
        </p:spPr>
        <p:txBody>
          <a:bodyPr>
            <a:normAutofit/>
          </a:bodyPr>
          <a:lstStyle/>
          <a:p>
            <a:pPr algn="l"/>
            <a:endParaRPr lang="en-US"/>
          </a:p>
        </p:txBody>
      </p:sp>
      <p:pic>
        <p:nvPicPr>
          <p:cNvPr id="14" name="Picture 2">
            <a:extLst>
              <a:ext uri="{FF2B5EF4-FFF2-40B4-BE49-F238E27FC236}">
                <a16:creationId xmlns:a16="http://schemas.microsoft.com/office/drawing/2014/main" id="{891CB078-0CBF-9E40-BAA2-F670DB10A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3371" y="5906100"/>
            <a:ext cx="866358" cy="652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587995"/>
      </p:ext>
    </p:extLst>
  </p:cSld>
  <p:clrMapOvr>
    <a:masterClrMapping/>
  </p:clrMapOvr>
</p:sld>
</file>

<file path=ppt/theme/theme1.xml><?xml version="1.0" encoding="utf-8"?>
<a:theme xmlns:a="http://schemas.openxmlformats.org/drawingml/2006/main" name="Theme1">
  <a:themeElements>
    <a:clrScheme name="CallidusCloud">
      <a:dk1>
        <a:srgbClr val="333333"/>
      </a:dk1>
      <a:lt1>
        <a:sysClr val="window" lastClr="FFFFFF"/>
      </a:lt1>
      <a:dk2>
        <a:srgbClr val="333333"/>
      </a:dk2>
      <a:lt2>
        <a:srgbClr val="EEECE1"/>
      </a:lt2>
      <a:accent1>
        <a:srgbClr val="00A8E3"/>
      </a:accent1>
      <a:accent2>
        <a:srgbClr val="9E57A3"/>
      </a:accent2>
      <a:accent3>
        <a:srgbClr val="EBB924"/>
      </a:accent3>
      <a:accent4>
        <a:srgbClr val="9BC83C"/>
      </a:accent4>
      <a:accent5>
        <a:srgbClr val="333333"/>
      </a:accent5>
      <a:accent6>
        <a:srgbClr val="00A8E3"/>
      </a:accent6>
      <a:hlink>
        <a:srgbClr val="00A8E3"/>
      </a:hlink>
      <a:folHlink>
        <a:srgbClr val="9E57A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16EF9C15-4011-4E9C-9FD9-9ADDC1E97CD1}" vid="{0B3E9BCF-769C-48E7-B900-BBE8204F830D}"/>
    </a:ext>
  </a:extLst>
</a:theme>
</file>

<file path=ppt/theme/theme2.xml><?xml version="1.0" encoding="utf-8"?>
<a:theme xmlns:a="http://schemas.openxmlformats.org/drawingml/2006/main" name="1_CallidusCloud-Template">
  <a:themeElements>
    <a:clrScheme name="CallidusCloud">
      <a:dk1>
        <a:srgbClr val="333333"/>
      </a:dk1>
      <a:lt1>
        <a:sysClr val="window" lastClr="FFFFFF"/>
      </a:lt1>
      <a:dk2>
        <a:srgbClr val="333333"/>
      </a:dk2>
      <a:lt2>
        <a:srgbClr val="EEECE1"/>
      </a:lt2>
      <a:accent1>
        <a:srgbClr val="00A8E3"/>
      </a:accent1>
      <a:accent2>
        <a:srgbClr val="9E57A3"/>
      </a:accent2>
      <a:accent3>
        <a:srgbClr val="EBB924"/>
      </a:accent3>
      <a:accent4>
        <a:srgbClr val="9BC83C"/>
      </a:accent4>
      <a:accent5>
        <a:srgbClr val="333333"/>
      </a:accent5>
      <a:accent6>
        <a:srgbClr val="00A8E3"/>
      </a:accent6>
      <a:hlink>
        <a:srgbClr val="00A8E3"/>
      </a:hlink>
      <a:folHlink>
        <a:srgbClr val="9E57A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1743</Words>
  <Application>Microsoft Macintosh PowerPoint</Application>
  <PresentationFormat>On-screen Show (4:3)</PresentationFormat>
  <Paragraphs>211</Paragraphs>
  <Slides>20</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Arial</vt:lpstr>
      <vt:lpstr>Calibri</vt:lpstr>
      <vt:lpstr>Calibri Light</vt:lpstr>
      <vt:lpstr>Courier New</vt:lpstr>
      <vt:lpstr>Monotype Sorts</vt:lpstr>
      <vt:lpstr>Tahoma</vt:lpstr>
      <vt:lpstr>Times New Roman</vt:lpstr>
      <vt:lpstr>Wingdings</vt:lpstr>
      <vt:lpstr>Theme1</vt:lpstr>
      <vt:lpstr>1_CallidusCloud-Template</vt:lpstr>
      <vt:lpstr>Office Theme</vt:lpstr>
      <vt:lpstr>Diablo PCA DE 101  Chalk Talk</vt:lpstr>
      <vt:lpstr>Thunderhill Health &amp; Safety Requirements  </vt:lpstr>
      <vt:lpstr>Diablo PCA Region Thunderhill DE 9/25/2020 Protocols </vt:lpstr>
      <vt:lpstr>Diablo PCA Region Thunderhill DE 9/25/2020 Protocols </vt:lpstr>
      <vt:lpstr>Diablo PCA Region Thunderhill DE 9/25/2020 Protocols </vt:lpstr>
      <vt:lpstr>Prep at Home </vt:lpstr>
      <vt:lpstr>Pack Smart</vt:lpstr>
      <vt:lpstr>Last Minute Car Prep</vt:lpstr>
      <vt:lpstr>Get Your Mind Right  Meet the Team </vt:lpstr>
      <vt:lpstr>Mandatory Morning Drivers Meetings (Outdoors, The Grill and Canopy)</vt:lpstr>
      <vt:lpstr>Track Sessions - Grid &amp; Hot Pits</vt:lpstr>
      <vt:lpstr>Your First Track Session</vt:lpstr>
      <vt:lpstr>Flags: They Keep Us Safe</vt:lpstr>
      <vt:lpstr>Co-operative Passing Rules</vt:lpstr>
      <vt:lpstr>Black Flags</vt:lpstr>
      <vt:lpstr>Elements of the Common  Corner   Terms your instructor will use</vt:lpstr>
      <vt:lpstr>PowerPoint Presentation</vt:lpstr>
      <vt:lpstr>End of track session</vt:lpstr>
      <vt:lpstr>Secrets to Success: Look Up &amp; Be Smooth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Diablo PCA DE 101  Chalk Talk</dc:title>
  <dc:creator>A Cipriano</dc:creator>
  <cp:lastModifiedBy>A Cipriano</cp:lastModifiedBy>
  <cp:revision>7</cp:revision>
  <dcterms:created xsi:type="dcterms:W3CDTF">2020-09-09T22:39:42Z</dcterms:created>
  <dcterms:modified xsi:type="dcterms:W3CDTF">2020-09-14T19:15:38Z</dcterms:modified>
</cp:coreProperties>
</file>