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68" r:id="rId1"/>
    <p:sldMasterId id="2147484890" r:id="rId2"/>
    <p:sldMasterId id="2147484903" r:id="rId3"/>
  </p:sldMasterIdLst>
  <p:notesMasterIdLst>
    <p:notesMasterId r:id="rId27"/>
  </p:notesMasterIdLst>
  <p:handoutMasterIdLst>
    <p:handoutMasterId r:id="rId28"/>
  </p:handoutMasterIdLst>
  <p:sldIdLst>
    <p:sldId id="412" r:id="rId4"/>
    <p:sldId id="388" r:id="rId5"/>
    <p:sldId id="389" r:id="rId6"/>
    <p:sldId id="390" r:id="rId7"/>
    <p:sldId id="391" r:id="rId8"/>
    <p:sldId id="392" r:id="rId9"/>
    <p:sldId id="351" r:id="rId10"/>
    <p:sldId id="393" r:id="rId11"/>
    <p:sldId id="394" r:id="rId12"/>
    <p:sldId id="396" r:id="rId13"/>
    <p:sldId id="407" r:id="rId14"/>
    <p:sldId id="397" r:id="rId15"/>
    <p:sldId id="411" r:id="rId16"/>
    <p:sldId id="398" r:id="rId17"/>
    <p:sldId id="386" r:id="rId18"/>
    <p:sldId id="400" r:id="rId19"/>
    <p:sldId id="409" r:id="rId20"/>
    <p:sldId id="403" r:id="rId21"/>
    <p:sldId id="410" r:id="rId22"/>
    <p:sldId id="402" r:id="rId23"/>
    <p:sldId id="404" r:id="rId24"/>
    <p:sldId id="405" r:id="rId25"/>
    <p:sldId id="372" r:id="rId26"/>
  </p:sldIdLst>
  <p:sldSz cx="9906000" cy="6858000" type="A4"/>
  <p:notesSz cx="9874250" cy="6858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1241" userDrawn="1">
          <p15:clr>
            <a:srgbClr val="A4A3A4"/>
          </p15:clr>
        </p15:guide>
        <p15:guide id="2" pos="38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zysztof Biegaj" initials="" lastIdx="1" clrIdx="0"/>
  <p:cmAuthor id="2" name="Krzysztof Biegaj" initials="KB" lastIdx="22" clrIdx="1">
    <p:extLst>
      <p:ext uri="{19B8F6BF-5375-455C-9EA6-DF929625EA0E}">
        <p15:presenceInfo xmlns:p15="http://schemas.microsoft.com/office/powerpoint/2012/main" userId="fb1f5560bafd3a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FF"/>
    <a:srgbClr val="000000"/>
    <a:srgbClr val="FF0000"/>
    <a:srgbClr val="00FF00"/>
    <a:srgbClr val="66FFFF"/>
    <a:srgbClr val="FF3300"/>
    <a:srgbClr val="F7FB65"/>
    <a:srgbClr val="D4F50B"/>
    <a:srgbClr val="F2F8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26" autoAdjust="0"/>
    <p:restoredTop sz="94660" autoAdjust="0"/>
  </p:normalViewPr>
  <p:slideViewPr>
    <p:cSldViewPr>
      <p:cViewPr varScale="1">
        <p:scale>
          <a:sx n="94" d="100"/>
          <a:sy n="94" d="100"/>
        </p:scale>
        <p:origin x="702" y="78"/>
      </p:cViewPr>
      <p:guideLst>
        <p:guide orient="horz" pos="2160"/>
        <p:guide pos="3120"/>
      </p:guideLst>
    </p:cSldViewPr>
  </p:slideViewPr>
  <p:outlineViewPr>
    <p:cViewPr>
      <p:scale>
        <a:sx n="33" d="100"/>
        <a:sy n="33" d="100"/>
      </p:scale>
      <p:origin x="12" y="1332"/>
    </p:cViewPr>
  </p:outlineViewPr>
  <p:notesTextViewPr>
    <p:cViewPr>
      <p:scale>
        <a:sx n="100" d="100"/>
        <a:sy n="100" d="100"/>
      </p:scale>
      <p:origin x="0" y="0"/>
    </p:cViewPr>
  </p:notesTextViewPr>
  <p:sorterViewPr>
    <p:cViewPr>
      <p:scale>
        <a:sx n="66" d="100"/>
        <a:sy n="66" d="100"/>
      </p:scale>
      <p:origin x="0" y="384"/>
    </p:cViewPr>
  </p:sorterViewPr>
  <p:notesViewPr>
    <p:cSldViewPr>
      <p:cViewPr varScale="1">
        <p:scale>
          <a:sx n="37" d="100"/>
          <a:sy n="37" d="100"/>
        </p:scale>
        <p:origin x="-1541" y="-74"/>
      </p:cViewPr>
      <p:guideLst>
        <p:guide orient="horz" pos="1241"/>
        <p:guide pos="38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10-27T19:14:52.863" idx="22">
    <p:pos x="2999" y="732"/>
    <p:text>Appendix No1 - Krzysztof (Kris) Biegaj Director of Ausvac Mining PL &amp; Mobile Supersucker -Kalgoorlie Mining Expo Western Australia 23 10 2003</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ABD9C4F-2024-4713-B451-65D5F0E3EA4A}"/>
              </a:ext>
            </a:extLst>
          </p:cNvPr>
          <p:cNvSpPr>
            <a:spLocks noGrp="1" noChangeArrowheads="1"/>
          </p:cNvSpPr>
          <p:nvPr>
            <p:ph type="hdr" sz="quarter"/>
          </p:nvPr>
        </p:nvSpPr>
        <p:spPr bwMode="auto">
          <a:xfrm>
            <a:off x="0" y="6351"/>
            <a:ext cx="4278101" cy="3206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0" hangingPunct="0">
              <a:defRPr sz="1000" i="1">
                <a:latin typeface="Book Antiqua" pitchFamily="18" charset="0"/>
                <a:cs typeface="+mn-cs"/>
              </a:defRPr>
            </a:lvl1pPr>
          </a:lstStyle>
          <a:p>
            <a:pPr>
              <a:defRPr/>
            </a:pPr>
            <a:endParaRPr lang="en-AU" dirty="0"/>
          </a:p>
        </p:txBody>
      </p:sp>
      <p:sp>
        <p:nvSpPr>
          <p:cNvPr id="2051" name="Rectangle 3">
            <a:extLst>
              <a:ext uri="{FF2B5EF4-FFF2-40B4-BE49-F238E27FC236}">
                <a16:creationId xmlns:a16="http://schemas.microsoft.com/office/drawing/2014/main" id="{65647B4F-5001-46C4-BAE1-36CEB02DD48A}"/>
              </a:ext>
            </a:extLst>
          </p:cNvPr>
          <p:cNvSpPr>
            <a:spLocks noGrp="1" noChangeArrowheads="1"/>
          </p:cNvSpPr>
          <p:nvPr>
            <p:ph type="dt" idx="1"/>
          </p:nvPr>
        </p:nvSpPr>
        <p:spPr bwMode="auto">
          <a:xfrm>
            <a:off x="5596150" y="6351"/>
            <a:ext cx="4278101" cy="3206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defRPr sz="1000" i="1">
                <a:latin typeface="Book Antiqua" pitchFamily="18" charset="0"/>
                <a:cs typeface="+mn-cs"/>
              </a:defRPr>
            </a:lvl1pPr>
          </a:lstStyle>
          <a:p>
            <a:pPr>
              <a:defRPr/>
            </a:pPr>
            <a:endParaRPr lang="en-AU" dirty="0"/>
          </a:p>
        </p:txBody>
      </p:sp>
      <p:sp>
        <p:nvSpPr>
          <p:cNvPr id="3076" name="Rectangle 4">
            <a:extLst>
              <a:ext uri="{FF2B5EF4-FFF2-40B4-BE49-F238E27FC236}">
                <a16:creationId xmlns:a16="http://schemas.microsoft.com/office/drawing/2014/main" id="{5A363E6F-9365-48E7-8A42-7B85BDBA9842}"/>
              </a:ext>
            </a:extLst>
          </p:cNvPr>
          <p:cNvSpPr>
            <a:spLocks noGrp="1" noRot="1" noChangeAspect="1" noChangeArrowheads="1" noTextEdit="1"/>
          </p:cNvSpPr>
          <p:nvPr>
            <p:ph type="sldImg" idx="2"/>
          </p:nvPr>
        </p:nvSpPr>
        <p:spPr bwMode="auto">
          <a:xfrm>
            <a:off x="3051175" y="492125"/>
            <a:ext cx="3771900" cy="26114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B432BF51-11C7-4E66-92A8-D096DE2B8CF4}"/>
              </a:ext>
            </a:extLst>
          </p:cNvPr>
          <p:cNvSpPr>
            <a:spLocks noGrp="1" noChangeArrowheads="1"/>
          </p:cNvSpPr>
          <p:nvPr>
            <p:ph type="body" sz="quarter" idx="3"/>
          </p:nvPr>
        </p:nvSpPr>
        <p:spPr bwMode="auto">
          <a:xfrm>
            <a:off x="1316462" y="3268664"/>
            <a:ext cx="7241328" cy="3100387"/>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054" name="Rectangle 6">
            <a:extLst>
              <a:ext uri="{FF2B5EF4-FFF2-40B4-BE49-F238E27FC236}">
                <a16:creationId xmlns:a16="http://schemas.microsoft.com/office/drawing/2014/main" id="{AA9957D4-40B9-444F-A518-90840921E4D1}"/>
              </a:ext>
            </a:extLst>
          </p:cNvPr>
          <p:cNvSpPr>
            <a:spLocks noGrp="1" noChangeArrowheads="1"/>
          </p:cNvSpPr>
          <p:nvPr>
            <p:ph type="ftr" sz="quarter" idx="4"/>
          </p:nvPr>
        </p:nvSpPr>
        <p:spPr bwMode="auto">
          <a:xfrm>
            <a:off x="0" y="6529389"/>
            <a:ext cx="4278101" cy="3206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0" hangingPunct="0">
              <a:defRPr sz="1000" i="1">
                <a:latin typeface="Book Antiqua" pitchFamily="18" charset="0"/>
                <a:cs typeface="+mn-cs"/>
              </a:defRPr>
            </a:lvl1pPr>
          </a:lstStyle>
          <a:p>
            <a:pPr>
              <a:defRPr/>
            </a:pPr>
            <a:endParaRPr lang="en-AU" dirty="0"/>
          </a:p>
        </p:txBody>
      </p:sp>
      <p:sp>
        <p:nvSpPr>
          <p:cNvPr id="2055" name="Rectangle 7">
            <a:extLst>
              <a:ext uri="{FF2B5EF4-FFF2-40B4-BE49-F238E27FC236}">
                <a16:creationId xmlns:a16="http://schemas.microsoft.com/office/drawing/2014/main" id="{BA703409-6E7D-4747-BA9C-CCD988EA3E08}"/>
              </a:ext>
            </a:extLst>
          </p:cNvPr>
          <p:cNvSpPr>
            <a:spLocks noGrp="1" noChangeArrowheads="1"/>
          </p:cNvSpPr>
          <p:nvPr>
            <p:ph type="sldNum" sz="quarter" idx="5"/>
          </p:nvPr>
        </p:nvSpPr>
        <p:spPr bwMode="auto">
          <a:xfrm>
            <a:off x="5596150" y="6529389"/>
            <a:ext cx="4278101" cy="3206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0" hangingPunct="0">
              <a:defRPr sz="1000" i="1">
                <a:latin typeface="Book Antiqua" panose="02040602050305030304" pitchFamily="18" charset="0"/>
              </a:defRPr>
            </a:lvl1pPr>
          </a:lstStyle>
          <a:p>
            <a:pPr>
              <a:defRPr/>
            </a:pPr>
            <a:fld id="{CD52D053-5640-4314-A2C2-483FCBC64A9B}" type="slidenum">
              <a:rPr lang="en-AU" altLang="en-US"/>
              <a:pPr>
                <a:defRPr/>
              </a:pPr>
              <a:t>‹#›</a:t>
            </a:fld>
            <a:endParaRPr lang="en-AU" altLang="en-US" dirty="0"/>
          </a:p>
        </p:txBody>
      </p:sp>
    </p:spTree>
    <p:extLst>
      <p:ext uri="{BB962C8B-B14F-4D97-AF65-F5344CB8AC3E}">
        <p14:creationId xmlns:p14="http://schemas.microsoft.com/office/powerpoint/2010/main" val="3540332164"/>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23AA186D-F125-4FA3-9DF8-27E5790448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000">
                <a:solidFill>
                  <a:schemeClr val="tx1"/>
                </a:solidFill>
                <a:latin typeface="Times New Roman" panose="02020603050405020304" pitchFamily="18" charset="0"/>
              </a:defRPr>
            </a:lvl1pPr>
            <a:lvl2pPr marL="742950" indent="-285750">
              <a:spcBef>
                <a:spcPct val="30000"/>
              </a:spcBef>
              <a:defRPr sz="1000">
                <a:solidFill>
                  <a:schemeClr val="tx1"/>
                </a:solidFill>
                <a:latin typeface="Times New Roman" panose="02020603050405020304" pitchFamily="18" charset="0"/>
              </a:defRPr>
            </a:lvl2pPr>
            <a:lvl3pPr marL="1143000" indent="-228600">
              <a:spcBef>
                <a:spcPct val="30000"/>
              </a:spcBef>
              <a:defRPr sz="1000">
                <a:solidFill>
                  <a:schemeClr val="tx1"/>
                </a:solidFill>
                <a:latin typeface="Times New Roman" panose="02020603050405020304" pitchFamily="18" charset="0"/>
              </a:defRPr>
            </a:lvl3pPr>
            <a:lvl4pPr marL="1600200" indent="-228600">
              <a:spcBef>
                <a:spcPct val="30000"/>
              </a:spcBef>
              <a:defRPr sz="1000">
                <a:solidFill>
                  <a:schemeClr val="tx1"/>
                </a:solidFill>
                <a:latin typeface="Times New Roman" panose="02020603050405020304" pitchFamily="18" charset="0"/>
              </a:defRPr>
            </a:lvl4pPr>
            <a:lvl5pPr marL="2057400" indent="-228600">
              <a:spcBef>
                <a:spcPct val="30000"/>
              </a:spcBef>
              <a:defRPr sz="10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7668AB4-03B8-4DE2-9650-B8DF9D08811B}" type="slidenum">
              <a:rPr kumimoji="0" lang="en-AU" altLang="en-US" sz="1000" b="0" i="1" u="none" strike="noStrike" kern="1200" cap="none" spc="0" normalizeH="0" baseline="0" noProof="0" smtClean="0">
                <a:ln>
                  <a:noFill/>
                </a:ln>
                <a:solidFill>
                  <a:srgbClr val="000000"/>
                </a:solidFill>
                <a:effectLst/>
                <a:uLnTx/>
                <a:uFillTx/>
                <a:latin typeface="Book Antiqua" panose="0204060205030503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AU" altLang="en-US" sz="1000" b="0" i="1" u="none" strike="noStrike" kern="1200" cap="none" spc="0" normalizeH="0" baseline="0" noProof="0">
              <a:ln>
                <a:noFill/>
              </a:ln>
              <a:solidFill>
                <a:srgbClr val="000000"/>
              </a:solidFill>
              <a:effectLst/>
              <a:uLnTx/>
              <a:uFillTx/>
              <a:latin typeface="Book Antiqua" panose="02040602050305030304" pitchFamily="18" charset="0"/>
              <a:ea typeface="+mn-ea"/>
              <a:cs typeface="Arial" panose="020B0604020202020204" pitchFamily="34" charset="0"/>
            </a:endParaRPr>
          </a:p>
        </p:txBody>
      </p:sp>
      <p:sp>
        <p:nvSpPr>
          <p:cNvPr id="33795" name="Rectangle 2">
            <a:extLst>
              <a:ext uri="{FF2B5EF4-FFF2-40B4-BE49-F238E27FC236}">
                <a16:creationId xmlns:a16="http://schemas.microsoft.com/office/drawing/2014/main" id="{C3D30E51-413A-457D-B111-D1EEF7513E9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AE4876C-02B7-45D3-9BF2-2511AAD24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03062422-BF47-4328-BB17-E25A7CBF38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A2106F-D3D0-443A-B457-E72560FC17FA}" type="slidenum">
              <a:rPr lang="en-AU" altLang="en-US" sz="1000" smtClean="0">
                <a:latin typeface="Book Antiqua" panose="02040602050305030304" pitchFamily="18" charset="0"/>
              </a:rPr>
              <a:pPr>
                <a:spcBef>
                  <a:spcPct val="0"/>
                </a:spcBef>
              </a:pPr>
              <a:t>17</a:t>
            </a:fld>
            <a:endParaRPr lang="en-AU" altLang="en-US" sz="1000" dirty="0">
              <a:latin typeface="Book Antiqua" panose="02040602050305030304" pitchFamily="18" charset="0"/>
            </a:endParaRPr>
          </a:p>
        </p:txBody>
      </p:sp>
      <p:sp>
        <p:nvSpPr>
          <p:cNvPr id="16387" name="Rectangle 2">
            <a:extLst>
              <a:ext uri="{FF2B5EF4-FFF2-40B4-BE49-F238E27FC236}">
                <a16:creationId xmlns:a16="http://schemas.microsoft.com/office/drawing/2014/main" id="{665F5F61-068F-4DB6-AF80-28405D2D20A9}"/>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C13A8E71-E7A8-4323-BF98-155BAEC4C4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977796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57199" y="1371600"/>
            <a:ext cx="89154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485900" y="3331698"/>
            <a:ext cx="69342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a:extLst>
              <a:ext uri="{FF2B5EF4-FFF2-40B4-BE49-F238E27FC236}">
                <a16:creationId xmlns:a16="http://schemas.microsoft.com/office/drawing/2014/main" id="{73794D42-DBD5-4B3B-8F20-E45AE8A8B539}"/>
              </a:ext>
            </a:extLst>
          </p:cNvPr>
          <p:cNvSpPr>
            <a:spLocks noGrp="1"/>
          </p:cNvSpPr>
          <p:nvPr>
            <p:ph type="dt" sz="half" idx="10"/>
          </p:nvPr>
        </p:nvSpPr>
        <p:spPr/>
        <p:txBody>
          <a:bodyPr/>
          <a:lstStyle>
            <a:lvl1pPr>
              <a:defRPr/>
            </a:lvl1pPr>
          </a:lstStyle>
          <a:p>
            <a:pPr>
              <a:defRPr/>
            </a:pPr>
            <a:fld id="{3A3AE622-DEF6-43AD-ACA1-FAF725B2EE54}" type="datetime1">
              <a:rPr lang="en-AU"/>
              <a:pPr>
                <a:defRPr/>
              </a:pPr>
              <a:t>19/01/2021</a:t>
            </a:fld>
            <a:endParaRPr lang="en-AU" dirty="0"/>
          </a:p>
        </p:txBody>
      </p:sp>
      <p:sp>
        <p:nvSpPr>
          <p:cNvPr id="5" name="Footer Placeholder 2">
            <a:extLst>
              <a:ext uri="{FF2B5EF4-FFF2-40B4-BE49-F238E27FC236}">
                <a16:creationId xmlns:a16="http://schemas.microsoft.com/office/drawing/2014/main" id="{75D1ACCC-D4C0-43E7-8938-8A09EF89CEDF}"/>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6" name="Slide Number Placeholder 22">
            <a:extLst>
              <a:ext uri="{FF2B5EF4-FFF2-40B4-BE49-F238E27FC236}">
                <a16:creationId xmlns:a16="http://schemas.microsoft.com/office/drawing/2014/main" id="{6356870D-6D62-41CA-815C-6F2A51D0CB24}"/>
              </a:ext>
            </a:extLst>
          </p:cNvPr>
          <p:cNvSpPr>
            <a:spLocks noGrp="1"/>
          </p:cNvSpPr>
          <p:nvPr>
            <p:ph type="sldNum" sz="quarter" idx="12"/>
          </p:nvPr>
        </p:nvSpPr>
        <p:spPr/>
        <p:txBody>
          <a:bodyPr/>
          <a:lstStyle>
            <a:lvl1pPr>
              <a:defRPr/>
            </a:lvl1pPr>
          </a:lstStyle>
          <a:p>
            <a:pPr>
              <a:defRPr/>
            </a:pPr>
            <a:fld id="{A48123DF-5DA2-4320-9540-83BC685564D9}" type="slidenum">
              <a:rPr lang="en-AU" altLang="en-US"/>
              <a:pPr>
                <a:defRPr/>
              </a:pPr>
              <a:t>‹#›</a:t>
            </a:fld>
            <a:endParaRPr lang="en-AU" altLang="en-US" dirty="0"/>
          </a:p>
        </p:txBody>
      </p:sp>
    </p:spTree>
    <p:extLst>
      <p:ext uri="{BB962C8B-B14F-4D97-AF65-F5344CB8AC3E}">
        <p14:creationId xmlns:p14="http://schemas.microsoft.com/office/powerpoint/2010/main" val="390283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9FBC0B35-9D5A-4A46-AE81-553BB2963D3A}"/>
              </a:ext>
            </a:extLst>
          </p:cNvPr>
          <p:cNvSpPr>
            <a:spLocks noGrp="1"/>
          </p:cNvSpPr>
          <p:nvPr>
            <p:ph type="dt" sz="half" idx="10"/>
          </p:nvPr>
        </p:nvSpPr>
        <p:spPr/>
        <p:txBody>
          <a:bodyPr/>
          <a:lstStyle>
            <a:lvl1pPr>
              <a:defRPr/>
            </a:lvl1pPr>
          </a:lstStyle>
          <a:p>
            <a:pPr>
              <a:defRPr/>
            </a:pPr>
            <a:fld id="{6A1A1DE1-BBC8-43FA-BD5B-7B00D4F1B768}" type="datetime1">
              <a:rPr lang="en-AU"/>
              <a:pPr>
                <a:defRPr/>
              </a:pPr>
              <a:t>19/01/2021</a:t>
            </a:fld>
            <a:endParaRPr lang="en-AU" dirty="0"/>
          </a:p>
        </p:txBody>
      </p:sp>
      <p:sp>
        <p:nvSpPr>
          <p:cNvPr id="5" name="Footer Placeholder 2">
            <a:extLst>
              <a:ext uri="{FF2B5EF4-FFF2-40B4-BE49-F238E27FC236}">
                <a16:creationId xmlns:a16="http://schemas.microsoft.com/office/drawing/2014/main" id="{B7AE0898-D7A3-4713-8DAC-09E48452243E}"/>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6" name="Slide Number Placeholder 22">
            <a:extLst>
              <a:ext uri="{FF2B5EF4-FFF2-40B4-BE49-F238E27FC236}">
                <a16:creationId xmlns:a16="http://schemas.microsoft.com/office/drawing/2014/main" id="{CF87F23E-EBB2-4B2E-ACE4-B2645F5E2A8F}"/>
              </a:ext>
            </a:extLst>
          </p:cNvPr>
          <p:cNvSpPr>
            <a:spLocks noGrp="1"/>
          </p:cNvSpPr>
          <p:nvPr>
            <p:ph type="sldNum" sz="quarter" idx="12"/>
          </p:nvPr>
        </p:nvSpPr>
        <p:spPr/>
        <p:txBody>
          <a:bodyPr/>
          <a:lstStyle>
            <a:lvl1pPr>
              <a:defRPr/>
            </a:lvl1pPr>
          </a:lstStyle>
          <a:p>
            <a:pPr>
              <a:defRPr/>
            </a:pPr>
            <a:fld id="{22E15AC7-747A-48DB-9305-25D4603568CF}" type="slidenum">
              <a:rPr lang="en-AU" altLang="en-US"/>
              <a:pPr>
                <a:defRPr/>
              </a:pPr>
              <a:t>‹#›</a:t>
            </a:fld>
            <a:endParaRPr lang="en-AU" altLang="en-US" dirty="0"/>
          </a:p>
        </p:txBody>
      </p:sp>
    </p:spTree>
    <p:extLst>
      <p:ext uri="{BB962C8B-B14F-4D97-AF65-F5344CB8AC3E}">
        <p14:creationId xmlns:p14="http://schemas.microsoft.com/office/powerpoint/2010/main" val="1651413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BAAC60BC-936F-406D-8724-8FB4EBC3ACED}"/>
              </a:ext>
            </a:extLst>
          </p:cNvPr>
          <p:cNvSpPr>
            <a:spLocks noGrp="1"/>
          </p:cNvSpPr>
          <p:nvPr>
            <p:ph type="dt" sz="half" idx="10"/>
          </p:nvPr>
        </p:nvSpPr>
        <p:spPr/>
        <p:txBody>
          <a:bodyPr/>
          <a:lstStyle>
            <a:lvl1pPr>
              <a:defRPr/>
            </a:lvl1pPr>
          </a:lstStyle>
          <a:p>
            <a:pPr>
              <a:defRPr/>
            </a:pPr>
            <a:fld id="{4C638997-5561-49A8-831A-A0B5F59090A8}" type="datetime1">
              <a:rPr lang="en-AU"/>
              <a:pPr>
                <a:defRPr/>
              </a:pPr>
              <a:t>19/01/2021</a:t>
            </a:fld>
            <a:endParaRPr lang="en-AU" dirty="0"/>
          </a:p>
        </p:txBody>
      </p:sp>
      <p:sp>
        <p:nvSpPr>
          <p:cNvPr id="5" name="Footer Placeholder 2">
            <a:extLst>
              <a:ext uri="{FF2B5EF4-FFF2-40B4-BE49-F238E27FC236}">
                <a16:creationId xmlns:a16="http://schemas.microsoft.com/office/drawing/2014/main" id="{E71B299A-197E-428C-ACF7-77298AC8E4C5}"/>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6" name="Slide Number Placeholder 22">
            <a:extLst>
              <a:ext uri="{FF2B5EF4-FFF2-40B4-BE49-F238E27FC236}">
                <a16:creationId xmlns:a16="http://schemas.microsoft.com/office/drawing/2014/main" id="{F84B8A9B-BBFE-4C4A-8F75-D60FA492B638}"/>
              </a:ext>
            </a:extLst>
          </p:cNvPr>
          <p:cNvSpPr>
            <a:spLocks noGrp="1"/>
          </p:cNvSpPr>
          <p:nvPr>
            <p:ph type="sldNum" sz="quarter" idx="12"/>
          </p:nvPr>
        </p:nvSpPr>
        <p:spPr/>
        <p:txBody>
          <a:bodyPr/>
          <a:lstStyle>
            <a:lvl1pPr>
              <a:defRPr/>
            </a:lvl1pPr>
          </a:lstStyle>
          <a:p>
            <a:pPr>
              <a:defRPr/>
            </a:pPr>
            <a:fld id="{3C6A0D28-5F28-4490-9B0C-9DD18B39F1F7}" type="slidenum">
              <a:rPr lang="en-AU" altLang="en-US"/>
              <a:pPr>
                <a:defRPr/>
              </a:pPr>
              <a:t>‹#›</a:t>
            </a:fld>
            <a:endParaRPr lang="en-AU" altLang="en-US" dirty="0"/>
          </a:p>
        </p:txBody>
      </p:sp>
    </p:spTree>
    <p:extLst>
      <p:ext uri="{BB962C8B-B14F-4D97-AF65-F5344CB8AC3E}">
        <p14:creationId xmlns:p14="http://schemas.microsoft.com/office/powerpoint/2010/main" val="939306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B598FDA-A665-4304-82F8-3B5DE9F3630B}"/>
              </a:ext>
            </a:extLst>
          </p:cNvPr>
          <p:cNvSpPr>
            <a:spLocks noGrp="1"/>
          </p:cNvSpPr>
          <p:nvPr>
            <p:ph type="dt" sz="half" idx="10"/>
          </p:nvPr>
        </p:nvSpPr>
        <p:spPr/>
        <p:txBody>
          <a:bodyPr/>
          <a:lstStyle>
            <a:lvl1pPr>
              <a:defRPr/>
            </a:lvl1pPr>
          </a:lstStyle>
          <a:p>
            <a:pPr>
              <a:defRPr/>
            </a:pPr>
            <a:fld id="{3A257B76-881F-4FA2-9079-ADDABFD7FE57}" type="datetime1">
              <a:rPr lang="en-AU"/>
              <a:pPr>
                <a:defRPr/>
              </a:pPr>
              <a:t>19/01/2021</a:t>
            </a:fld>
            <a:endParaRPr lang="en-AU" dirty="0"/>
          </a:p>
        </p:txBody>
      </p:sp>
      <p:sp>
        <p:nvSpPr>
          <p:cNvPr id="5" name="Footer Placeholder 4">
            <a:extLst>
              <a:ext uri="{FF2B5EF4-FFF2-40B4-BE49-F238E27FC236}">
                <a16:creationId xmlns:a16="http://schemas.microsoft.com/office/drawing/2014/main" id="{2CC9CA7E-CDB7-4427-85AF-69544EBD2D44}"/>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6" name="Slide Number Placeholder 5">
            <a:extLst>
              <a:ext uri="{FF2B5EF4-FFF2-40B4-BE49-F238E27FC236}">
                <a16:creationId xmlns:a16="http://schemas.microsoft.com/office/drawing/2014/main" id="{7C0D83BD-42E8-4048-AE81-EC9A326C295B}"/>
              </a:ext>
            </a:extLst>
          </p:cNvPr>
          <p:cNvSpPr>
            <a:spLocks noGrp="1"/>
          </p:cNvSpPr>
          <p:nvPr>
            <p:ph type="sldNum" sz="quarter" idx="12"/>
          </p:nvPr>
        </p:nvSpPr>
        <p:spPr/>
        <p:txBody>
          <a:bodyPr/>
          <a:lstStyle>
            <a:lvl1pPr>
              <a:defRPr/>
            </a:lvl1pPr>
          </a:lstStyle>
          <a:p>
            <a:pPr>
              <a:defRPr/>
            </a:pPr>
            <a:fld id="{22495659-43A6-4099-8B0F-F50DD3A072C6}" type="slidenum">
              <a:rPr lang="en-AU" altLang="en-US"/>
              <a:pPr>
                <a:defRPr/>
              </a:pPr>
              <a:t>‹#›</a:t>
            </a:fld>
            <a:endParaRPr lang="en-AU" altLang="en-US"/>
          </a:p>
        </p:txBody>
      </p:sp>
    </p:spTree>
    <p:extLst>
      <p:ext uri="{BB962C8B-B14F-4D97-AF65-F5344CB8AC3E}">
        <p14:creationId xmlns:p14="http://schemas.microsoft.com/office/powerpoint/2010/main" val="3292816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ED45B2B-38CE-4665-9160-B1B431EF70D8}"/>
              </a:ext>
            </a:extLst>
          </p:cNvPr>
          <p:cNvSpPr>
            <a:spLocks noGrp="1"/>
          </p:cNvSpPr>
          <p:nvPr>
            <p:ph type="dt" sz="half" idx="10"/>
          </p:nvPr>
        </p:nvSpPr>
        <p:spPr/>
        <p:txBody>
          <a:bodyPr/>
          <a:lstStyle>
            <a:lvl1pPr>
              <a:defRPr/>
            </a:lvl1pPr>
          </a:lstStyle>
          <a:p>
            <a:pPr>
              <a:defRPr/>
            </a:pPr>
            <a:fld id="{57A4B822-DD06-4CBE-9437-2FB2AC6D6DF5}" type="datetime1">
              <a:rPr lang="en-AU"/>
              <a:pPr>
                <a:defRPr/>
              </a:pPr>
              <a:t>19/01/2021</a:t>
            </a:fld>
            <a:endParaRPr lang="en-AU" dirty="0"/>
          </a:p>
        </p:txBody>
      </p:sp>
      <p:sp>
        <p:nvSpPr>
          <p:cNvPr id="5" name="Footer Placeholder 4">
            <a:extLst>
              <a:ext uri="{FF2B5EF4-FFF2-40B4-BE49-F238E27FC236}">
                <a16:creationId xmlns:a16="http://schemas.microsoft.com/office/drawing/2014/main" id="{401280A4-1806-4122-94E1-44103B764238}"/>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6" name="Slide Number Placeholder 5">
            <a:extLst>
              <a:ext uri="{FF2B5EF4-FFF2-40B4-BE49-F238E27FC236}">
                <a16:creationId xmlns:a16="http://schemas.microsoft.com/office/drawing/2014/main" id="{8328B4AB-7602-4E64-ADD8-AB2B4FAD52C2}"/>
              </a:ext>
            </a:extLst>
          </p:cNvPr>
          <p:cNvSpPr>
            <a:spLocks noGrp="1"/>
          </p:cNvSpPr>
          <p:nvPr>
            <p:ph type="sldNum" sz="quarter" idx="12"/>
          </p:nvPr>
        </p:nvSpPr>
        <p:spPr/>
        <p:txBody>
          <a:bodyPr/>
          <a:lstStyle>
            <a:lvl1pPr>
              <a:defRPr/>
            </a:lvl1pPr>
          </a:lstStyle>
          <a:p>
            <a:pPr>
              <a:defRPr/>
            </a:pPr>
            <a:fld id="{B1718762-398E-412E-81DA-13865818F772}" type="slidenum">
              <a:rPr lang="en-AU" altLang="en-US"/>
              <a:pPr>
                <a:defRPr/>
              </a:pPr>
              <a:t>‹#›</a:t>
            </a:fld>
            <a:endParaRPr lang="en-AU" altLang="en-US"/>
          </a:p>
        </p:txBody>
      </p:sp>
    </p:spTree>
    <p:extLst>
      <p:ext uri="{BB962C8B-B14F-4D97-AF65-F5344CB8AC3E}">
        <p14:creationId xmlns:p14="http://schemas.microsoft.com/office/powerpoint/2010/main" val="4270780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333" b="1" cap="all"/>
            </a:lvl1pPr>
          </a:lstStyle>
          <a:p>
            <a:r>
              <a:rPr lang="en-US"/>
              <a:t>Click to edit Master title style</a:t>
            </a:r>
            <a:endParaRPr lang="en-AU"/>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97EF28-19E1-4FD1-B4F3-1E1817563022}"/>
              </a:ext>
            </a:extLst>
          </p:cNvPr>
          <p:cNvSpPr>
            <a:spLocks noGrp="1"/>
          </p:cNvSpPr>
          <p:nvPr>
            <p:ph type="dt" sz="half" idx="10"/>
          </p:nvPr>
        </p:nvSpPr>
        <p:spPr/>
        <p:txBody>
          <a:bodyPr/>
          <a:lstStyle>
            <a:lvl1pPr>
              <a:defRPr/>
            </a:lvl1pPr>
          </a:lstStyle>
          <a:p>
            <a:pPr>
              <a:defRPr/>
            </a:pPr>
            <a:fld id="{AFB80A78-30A7-4237-92F1-A847345ACF7F}" type="datetime1">
              <a:rPr lang="en-AU"/>
              <a:pPr>
                <a:defRPr/>
              </a:pPr>
              <a:t>19/01/2021</a:t>
            </a:fld>
            <a:endParaRPr lang="en-AU" dirty="0"/>
          </a:p>
        </p:txBody>
      </p:sp>
      <p:sp>
        <p:nvSpPr>
          <p:cNvPr id="5" name="Footer Placeholder 4">
            <a:extLst>
              <a:ext uri="{FF2B5EF4-FFF2-40B4-BE49-F238E27FC236}">
                <a16:creationId xmlns:a16="http://schemas.microsoft.com/office/drawing/2014/main" id="{03E84C08-D379-4BE4-8C82-3AE3B39E76CE}"/>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6" name="Slide Number Placeholder 5">
            <a:extLst>
              <a:ext uri="{FF2B5EF4-FFF2-40B4-BE49-F238E27FC236}">
                <a16:creationId xmlns:a16="http://schemas.microsoft.com/office/drawing/2014/main" id="{F1669C1D-E3F2-482F-8C92-0CE910E60090}"/>
              </a:ext>
            </a:extLst>
          </p:cNvPr>
          <p:cNvSpPr>
            <a:spLocks noGrp="1"/>
          </p:cNvSpPr>
          <p:nvPr>
            <p:ph type="sldNum" sz="quarter" idx="12"/>
          </p:nvPr>
        </p:nvSpPr>
        <p:spPr/>
        <p:txBody>
          <a:bodyPr/>
          <a:lstStyle>
            <a:lvl1pPr>
              <a:defRPr/>
            </a:lvl1pPr>
          </a:lstStyle>
          <a:p>
            <a:pPr>
              <a:defRPr/>
            </a:pPr>
            <a:fld id="{DB719036-4C8A-4D83-8A50-1DE334B7877C}" type="slidenum">
              <a:rPr lang="en-AU" altLang="en-US"/>
              <a:pPr>
                <a:defRPr/>
              </a:pPr>
              <a:t>‹#›</a:t>
            </a:fld>
            <a:endParaRPr lang="en-AU" altLang="en-US"/>
          </a:p>
        </p:txBody>
      </p:sp>
    </p:spTree>
    <p:extLst>
      <p:ext uri="{BB962C8B-B14F-4D97-AF65-F5344CB8AC3E}">
        <p14:creationId xmlns:p14="http://schemas.microsoft.com/office/powerpoint/2010/main" val="1110776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9530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03555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A411EB0A-9B7C-4A32-B055-AB39686BB518}"/>
              </a:ext>
            </a:extLst>
          </p:cNvPr>
          <p:cNvSpPr>
            <a:spLocks noGrp="1"/>
          </p:cNvSpPr>
          <p:nvPr>
            <p:ph type="dt" sz="half" idx="10"/>
          </p:nvPr>
        </p:nvSpPr>
        <p:spPr/>
        <p:txBody>
          <a:bodyPr/>
          <a:lstStyle>
            <a:lvl1pPr>
              <a:defRPr/>
            </a:lvl1pPr>
          </a:lstStyle>
          <a:p>
            <a:pPr>
              <a:defRPr/>
            </a:pPr>
            <a:fld id="{A6612643-A1F9-4693-8188-F6C6DF09C663}" type="datetime1">
              <a:rPr lang="en-AU"/>
              <a:pPr>
                <a:defRPr/>
              </a:pPr>
              <a:t>19/01/2021</a:t>
            </a:fld>
            <a:endParaRPr lang="en-AU" dirty="0"/>
          </a:p>
        </p:txBody>
      </p:sp>
      <p:sp>
        <p:nvSpPr>
          <p:cNvPr id="6" name="Footer Placeholder 4">
            <a:extLst>
              <a:ext uri="{FF2B5EF4-FFF2-40B4-BE49-F238E27FC236}">
                <a16:creationId xmlns:a16="http://schemas.microsoft.com/office/drawing/2014/main" id="{24F8ED01-1670-44E5-8D8F-61C81373EC88}"/>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7" name="Slide Number Placeholder 5">
            <a:extLst>
              <a:ext uri="{FF2B5EF4-FFF2-40B4-BE49-F238E27FC236}">
                <a16:creationId xmlns:a16="http://schemas.microsoft.com/office/drawing/2014/main" id="{1CA1298F-A3E6-4F38-BD3E-383C77D595B4}"/>
              </a:ext>
            </a:extLst>
          </p:cNvPr>
          <p:cNvSpPr>
            <a:spLocks noGrp="1"/>
          </p:cNvSpPr>
          <p:nvPr>
            <p:ph type="sldNum" sz="quarter" idx="12"/>
          </p:nvPr>
        </p:nvSpPr>
        <p:spPr/>
        <p:txBody>
          <a:bodyPr/>
          <a:lstStyle>
            <a:lvl1pPr>
              <a:defRPr/>
            </a:lvl1pPr>
          </a:lstStyle>
          <a:p>
            <a:pPr>
              <a:defRPr/>
            </a:pPr>
            <a:fld id="{25892561-2836-40D7-B8D6-0264EA2E82E7}" type="slidenum">
              <a:rPr lang="en-AU" altLang="en-US"/>
              <a:pPr>
                <a:defRPr/>
              </a:pPr>
              <a:t>‹#›</a:t>
            </a:fld>
            <a:endParaRPr lang="en-AU" altLang="en-US"/>
          </a:p>
        </p:txBody>
      </p:sp>
    </p:spTree>
    <p:extLst>
      <p:ext uri="{BB962C8B-B14F-4D97-AF65-F5344CB8AC3E}">
        <p14:creationId xmlns:p14="http://schemas.microsoft.com/office/powerpoint/2010/main" val="1689224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95300" y="1535113"/>
            <a:ext cx="4376870" cy="639763"/>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032118" y="1535113"/>
            <a:ext cx="4378590" cy="639763"/>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a:t>Click to edit Master text styles</a:t>
            </a:r>
          </a:p>
        </p:txBody>
      </p:sp>
      <p:sp>
        <p:nvSpPr>
          <p:cNvPr id="6" name="Content Placeholder 5"/>
          <p:cNvSpPr>
            <a:spLocks noGrp="1"/>
          </p:cNvSpPr>
          <p:nvPr>
            <p:ph sz="quarter" idx="4"/>
          </p:nvPr>
        </p:nvSpPr>
        <p:spPr>
          <a:xfrm>
            <a:off x="5032118"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a:extLst>
              <a:ext uri="{FF2B5EF4-FFF2-40B4-BE49-F238E27FC236}">
                <a16:creationId xmlns:a16="http://schemas.microsoft.com/office/drawing/2014/main" id="{2EF62BF6-4BBF-41A3-8FA7-3E6793F7F161}"/>
              </a:ext>
            </a:extLst>
          </p:cNvPr>
          <p:cNvSpPr>
            <a:spLocks noGrp="1"/>
          </p:cNvSpPr>
          <p:nvPr>
            <p:ph type="dt" sz="half" idx="10"/>
          </p:nvPr>
        </p:nvSpPr>
        <p:spPr/>
        <p:txBody>
          <a:bodyPr/>
          <a:lstStyle>
            <a:lvl1pPr>
              <a:defRPr/>
            </a:lvl1pPr>
          </a:lstStyle>
          <a:p>
            <a:pPr>
              <a:defRPr/>
            </a:pPr>
            <a:fld id="{6801BCF6-9E1E-43FD-9462-22A6D2D3C306}" type="datetime1">
              <a:rPr lang="en-AU"/>
              <a:pPr>
                <a:defRPr/>
              </a:pPr>
              <a:t>19/01/2021</a:t>
            </a:fld>
            <a:endParaRPr lang="en-AU" dirty="0"/>
          </a:p>
        </p:txBody>
      </p:sp>
      <p:sp>
        <p:nvSpPr>
          <p:cNvPr id="8" name="Footer Placeholder 4">
            <a:extLst>
              <a:ext uri="{FF2B5EF4-FFF2-40B4-BE49-F238E27FC236}">
                <a16:creationId xmlns:a16="http://schemas.microsoft.com/office/drawing/2014/main" id="{590C69A6-9634-43A4-ABB2-C5688AC6A53B}"/>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9" name="Slide Number Placeholder 5">
            <a:extLst>
              <a:ext uri="{FF2B5EF4-FFF2-40B4-BE49-F238E27FC236}">
                <a16:creationId xmlns:a16="http://schemas.microsoft.com/office/drawing/2014/main" id="{23C4F28C-CA4F-4504-BB8C-2915B6174CC8}"/>
              </a:ext>
            </a:extLst>
          </p:cNvPr>
          <p:cNvSpPr>
            <a:spLocks noGrp="1"/>
          </p:cNvSpPr>
          <p:nvPr>
            <p:ph type="sldNum" sz="quarter" idx="12"/>
          </p:nvPr>
        </p:nvSpPr>
        <p:spPr/>
        <p:txBody>
          <a:bodyPr/>
          <a:lstStyle>
            <a:lvl1pPr>
              <a:defRPr/>
            </a:lvl1pPr>
          </a:lstStyle>
          <a:p>
            <a:pPr>
              <a:defRPr/>
            </a:pPr>
            <a:fld id="{42CC6A8A-A586-4F55-A4EC-4AFE4D1CF6C1}" type="slidenum">
              <a:rPr lang="en-AU" altLang="en-US"/>
              <a:pPr>
                <a:defRPr/>
              </a:pPr>
              <a:t>‹#›</a:t>
            </a:fld>
            <a:endParaRPr lang="en-AU" altLang="en-US"/>
          </a:p>
        </p:txBody>
      </p:sp>
    </p:spTree>
    <p:extLst>
      <p:ext uri="{BB962C8B-B14F-4D97-AF65-F5344CB8AC3E}">
        <p14:creationId xmlns:p14="http://schemas.microsoft.com/office/powerpoint/2010/main" val="3609970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a:extLst>
              <a:ext uri="{FF2B5EF4-FFF2-40B4-BE49-F238E27FC236}">
                <a16:creationId xmlns:a16="http://schemas.microsoft.com/office/drawing/2014/main" id="{DECBA3F4-17B1-4265-8DC7-56965EBABC78}"/>
              </a:ext>
            </a:extLst>
          </p:cNvPr>
          <p:cNvSpPr>
            <a:spLocks noGrp="1"/>
          </p:cNvSpPr>
          <p:nvPr>
            <p:ph type="dt" sz="half" idx="10"/>
          </p:nvPr>
        </p:nvSpPr>
        <p:spPr/>
        <p:txBody>
          <a:bodyPr/>
          <a:lstStyle>
            <a:lvl1pPr>
              <a:defRPr/>
            </a:lvl1pPr>
          </a:lstStyle>
          <a:p>
            <a:pPr>
              <a:defRPr/>
            </a:pPr>
            <a:fld id="{A7538D6C-FC74-4BB7-BDC6-409B4DA7FC22}" type="datetime1">
              <a:rPr lang="en-AU"/>
              <a:pPr>
                <a:defRPr/>
              </a:pPr>
              <a:t>19/01/2021</a:t>
            </a:fld>
            <a:endParaRPr lang="en-AU" dirty="0"/>
          </a:p>
        </p:txBody>
      </p:sp>
      <p:sp>
        <p:nvSpPr>
          <p:cNvPr id="4" name="Footer Placeholder 4">
            <a:extLst>
              <a:ext uri="{FF2B5EF4-FFF2-40B4-BE49-F238E27FC236}">
                <a16:creationId xmlns:a16="http://schemas.microsoft.com/office/drawing/2014/main" id="{B85AF759-F9CA-46A4-B864-C7DD9B690D02}"/>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5" name="Slide Number Placeholder 5">
            <a:extLst>
              <a:ext uri="{FF2B5EF4-FFF2-40B4-BE49-F238E27FC236}">
                <a16:creationId xmlns:a16="http://schemas.microsoft.com/office/drawing/2014/main" id="{B83B0365-7605-4493-BD21-0DBD505A38F5}"/>
              </a:ext>
            </a:extLst>
          </p:cNvPr>
          <p:cNvSpPr>
            <a:spLocks noGrp="1"/>
          </p:cNvSpPr>
          <p:nvPr>
            <p:ph type="sldNum" sz="quarter" idx="12"/>
          </p:nvPr>
        </p:nvSpPr>
        <p:spPr/>
        <p:txBody>
          <a:bodyPr/>
          <a:lstStyle>
            <a:lvl1pPr>
              <a:defRPr/>
            </a:lvl1pPr>
          </a:lstStyle>
          <a:p>
            <a:pPr>
              <a:defRPr/>
            </a:pPr>
            <a:fld id="{A50FA3FF-ACD5-4C42-813B-A97C1EFB6595}" type="slidenum">
              <a:rPr lang="en-AU" altLang="en-US"/>
              <a:pPr>
                <a:defRPr/>
              </a:pPr>
              <a:t>‹#›</a:t>
            </a:fld>
            <a:endParaRPr lang="en-AU" altLang="en-US"/>
          </a:p>
        </p:txBody>
      </p:sp>
    </p:spTree>
    <p:extLst>
      <p:ext uri="{BB962C8B-B14F-4D97-AF65-F5344CB8AC3E}">
        <p14:creationId xmlns:p14="http://schemas.microsoft.com/office/powerpoint/2010/main" val="934930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9A38474-131C-48E4-A89B-9F32098B74E5}"/>
              </a:ext>
            </a:extLst>
          </p:cNvPr>
          <p:cNvSpPr>
            <a:spLocks noGrp="1"/>
          </p:cNvSpPr>
          <p:nvPr>
            <p:ph type="dt" sz="half" idx="10"/>
          </p:nvPr>
        </p:nvSpPr>
        <p:spPr/>
        <p:txBody>
          <a:bodyPr/>
          <a:lstStyle>
            <a:lvl1pPr>
              <a:defRPr/>
            </a:lvl1pPr>
          </a:lstStyle>
          <a:p>
            <a:pPr>
              <a:defRPr/>
            </a:pPr>
            <a:fld id="{7E764A57-18A4-441E-BA53-93C235C0D707}" type="datetime1">
              <a:rPr lang="en-AU"/>
              <a:pPr>
                <a:defRPr/>
              </a:pPr>
              <a:t>19/01/2021</a:t>
            </a:fld>
            <a:endParaRPr lang="en-AU" dirty="0"/>
          </a:p>
        </p:txBody>
      </p:sp>
      <p:sp>
        <p:nvSpPr>
          <p:cNvPr id="3" name="Footer Placeholder 4">
            <a:extLst>
              <a:ext uri="{FF2B5EF4-FFF2-40B4-BE49-F238E27FC236}">
                <a16:creationId xmlns:a16="http://schemas.microsoft.com/office/drawing/2014/main" id="{E7AE0F58-DB1C-4B5E-9510-AA06B7F43ABD}"/>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4" name="Slide Number Placeholder 5">
            <a:extLst>
              <a:ext uri="{FF2B5EF4-FFF2-40B4-BE49-F238E27FC236}">
                <a16:creationId xmlns:a16="http://schemas.microsoft.com/office/drawing/2014/main" id="{227A5E72-FE6A-45C6-8A95-CC2CE0338497}"/>
              </a:ext>
            </a:extLst>
          </p:cNvPr>
          <p:cNvSpPr>
            <a:spLocks noGrp="1"/>
          </p:cNvSpPr>
          <p:nvPr>
            <p:ph type="sldNum" sz="quarter" idx="12"/>
          </p:nvPr>
        </p:nvSpPr>
        <p:spPr/>
        <p:txBody>
          <a:bodyPr/>
          <a:lstStyle>
            <a:lvl1pPr>
              <a:defRPr/>
            </a:lvl1pPr>
          </a:lstStyle>
          <a:p>
            <a:pPr>
              <a:defRPr/>
            </a:pPr>
            <a:fld id="{EB4B1AE3-B8C4-4DDD-81EB-2F4B37AFA8A6}" type="slidenum">
              <a:rPr lang="en-AU" altLang="en-US"/>
              <a:pPr>
                <a:defRPr/>
              </a:pPr>
              <a:t>‹#›</a:t>
            </a:fld>
            <a:endParaRPr lang="en-AU" altLang="en-US"/>
          </a:p>
        </p:txBody>
      </p:sp>
    </p:spTree>
    <p:extLst>
      <p:ext uri="{BB962C8B-B14F-4D97-AF65-F5344CB8AC3E}">
        <p14:creationId xmlns:p14="http://schemas.microsoft.com/office/powerpoint/2010/main" val="2146175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49"/>
            <a:ext cx="3259006" cy="1162051"/>
          </a:xfrm>
        </p:spPr>
        <p:txBody>
          <a:bodyPr anchor="b"/>
          <a:lstStyle>
            <a:lvl1pPr algn="l">
              <a:defRPr sz="2167" b="1"/>
            </a:lvl1pPr>
          </a:lstStyle>
          <a:p>
            <a:r>
              <a:rPr lang="en-US"/>
              <a:t>Click to edit Master title style</a:t>
            </a:r>
            <a:endParaRPr lang="en-AU"/>
          </a:p>
        </p:txBody>
      </p:sp>
      <p:sp>
        <p:nvSpPr>
          <p:cNvPr id="3" name="Content Placeholder 2"/>
          <p:cNvSpPr>
            <a:spLocks noGrp="1"/>
          </p:cNvSpPr>
          <p:nvPr>
            <p:ph idx="1"/>
          </p:nvPr>
        </p:nvSpPr>
        <p:spPr>
          <a:xfrm>
            <a:off x="3872971" y="273056"/>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95308" y="1435104"/>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en-US"/>
              <a:t>Click to edit Master text styles</a:t>
            </a:r>
          </a:p>
        </p:txBody>
      </p:sp>
      <p:sp>
        <p:nvSpPr>
          <p:cNvPr id="5" name="Date Placeholder 3">
            <a:extLst>
              <a:ext uri="{FF2B5EF4-FFF2-40B4-BE49-F238E27FC236}">
                <a16:creationId xmlns:a16="http://schemas.microsoft.com/office/drawing/2014/main" id="{AFB2D91C-5FDE-435E-97C6-AF46A5CE6E27}"/>
              </a:ext>
            </a:extLst>
          </p:cNvPr>
          <p:cNvSpPr>
            <a:spLocks noGrp="1"/>
          </p:cNvSpPr>
          <p:nvPr>
            <p:ph type="dt" sz="half" idx="10"/>
          </p:nvPr>
        </p:nvSpPr>
        <p:spPr/>
        <p:txBody>
          <a:bodyPr/>
          <a:lstStyle>
            <a:lvl1pPr>
              <a:defRPr/>
            </a:lvl1pPr>
          </a:lstStyle>
          <a:p>
            <a:pPr>
              <a:defRPr/>
            </a:pPr>
            <a:fld id="{13A68620-9A87-405B-8407-8198E4E5087C}" type="datetime1">
              <a:rPr lang="en-AU"/>
              <a:pPr>
                <a:defRPr/>
              </a:pPr>
              <a:t>19/01/2021</a:t>
            </a:fld>
            <a:endParaRPr lang="en-AU" dirty="0"/>
          </a:p>
        </p:txBody>
      </p:sp>
      <p:sp>
        <p:nvSpPr>
          <p:cNvPr id="6" name="Footer Placeholder 4">
            <a:extLst>
              <a:ext uri="{FF2B5EF4-FFF2-40B4-BE49-F238E27FC236}">
                <a16:creationId xmlns:a16="http://schemas.microsoft.com/office/drawing/2014/main" id="{245D23AD-F1D6-424A-918F-AE2EFCFACA87}"/>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7" name="Slide Number Placeholder 5">
            <a:extLst>
              <a:ext uri="{FF2B5EF4-FFF2-40B4-BE49-F238E27FC236}">
                <a16:creationId xmlns:a16="http://schemas.microsoft.com/office/drawing/2014/main" id="{622C2F55-56EC-48B2-843A-CD30D469F3AC}"/>
              </a:ext>
            </a:extLst>
          </p:cNvPr>
          <p:cNvSpPr>
            <a:spLocks noGrp="1"/>
          </p:cNvSpPr>
          <p:nvPr>
            <p:ph type="sldNum" sz="quarter" idx="12"/>
          </p:nvPr>
        </p:nvSpPr>
        <p:spPr/>
        <p:txBody>
          <a:bodyPr/>
          <a:lstStyle>
            <a:lvl1pPr>
              <a:defRPr/>
            </a:lvl1pPr>
          </a:lstStyle>
          <a:p>
            <a:pPr>
              <a:defRPr/>
            </a:pPr>
            <a:fld id="{78B347E3-AE32-459A-AF52-CAF975E6546B}" type="slidenum">
              <a:rPr lang="en-AU" altLang="en-US"/>
              <a:pPr>
                <a:defRPr/>
              </a:pPr>
              <a:t>‹#›</a:t>
            </a:fld>
            <a:endParaRPr lang="en-AU" altLang="en-US"/>
          </a:p>
        </p:txBody>
      </p:sp>
    </p:spTree>
    <p:extLst>
      <p:ext uri="{BB962C8B-B14F-4D97-AF65-F5344CB8AC3E}">
        <p14:creationId xmlns:p14="http://schemas.microsoft.com/office/powerpoint/2010/main" val="18600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368978D6-9F45-48D6-81CC-F504AD5D9E3C}"/>
              </a:ext>
            </a:extLst>
          </p:cNvPr>
          <p:cNvSpPr>
            <a:spLocks noGrp="1"/>
          </p:cNvSpPr>
          <p:nvPr>
            <p:ph type="dt" sz="half" idx="10"/>
          </p:nvPr>
        </p:nvSpPr>
        <p:spPr/>
        <p:txBody>
          <a:bodyPr/>
          <a:lstStyle>
            <a:lvl1pPr>
              <a:defRPr/>
            </a:lvl1pPr>
          </a:lstStyle>
          <a:p>
            <a:pPr>
              <a:defRPr/>
            </a:pPr>
            <a:fld id="{391BAA15-76DD-4BBD-A995-669A45F84A5E}" type="datetime1">
              <a:rPr lang="en-AU"/>
              <a:pPr>
                <a:defRPr/>
              </a:pPr>
              <a:t>19/01/2021</a:t>
            </a:fld>
            <a:endParaRPr lang="en-AU" dirty="0"/>
          </a:p>
        </p:txBody>
      </p:sp>
      <p:sp>
        <p:nvSpPr>
          <p:cNvPr id="5" name="Footer Placeholder 2">
            <a:extLst>
              <a:ext uri="{FF2B5EF4-FFF2-40B4-BE49-F238E27FC236}">
                <a16:creationId xmlns:a16="http://schemas.microsoft.com/office/drawing/2014/main" id="{E9A84B05-3FE4-4409-BA5C-FC67271776B0}"/>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6" name="Slide Number Placeholder 22">
            <a:extLst>
              <a:ext uri="{FF2B5EF4-FFF2-40B4-BE49-F238E27FC236}">
                <a16:creationId xmlns:a16="http://schemas.microsoft.com/office/drawing/2014/main" id="{D51FB419-B49D-4318-B345-9A65669AACA6}"/>
              </a:ext>
            </a:extLst>
          </p:cNvPr>
          <p:cNvSpPr>
            <a:spLocks noGrp="1"/>
          </p:cNvSpPr>
          <p:nvPr>
            <p:ph type="sldNum" sz="quarter" idx="12"/>
          </p:nvPr>
        </p:nvSpPr>
        <p:spPr/>
        <p:txBody>
          <a:bodyPr/>
          <a:lstStyle>
            <a:lvl1pPr>
              <a:defRPr/>
            </a:lvl1pPr>
          </a:lstStyle>
          <a:p>
            <a:pPr>
              <a:defRPr/>
            </a:pPr>
            <a:fld id="{9C0DAFAB-7E25-4F5C-A431-ADBDAFA6CBE7}" type="slidenum">
              <a:rPr lang="en-AU" altLang="en-US"/>
              <a:pPr>
                <a:defRPr/>
              </a:pPr>
              <a:t>‹#›</a:t>
            </a:fld>
            <a:endParaRPr lang="en-AU" altLang="en-US" dirty="0"/>
          </a:p>
        </p:txBody>
      </p:sp>
    </p:spTree>
    <p:extLst>
      <p:ext uri="{BB962C8B-B14F-4D97-AF65-F5344CB8AC3E}">
        <p14:creationId xmlns:p14="http://schemas.microsoft.com/office/powerpoint/2010/main" val="2583647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1"/>
            <a:ext cx="5943600" cy="566739"/>
          </a:xfrm>
        </p:spPr>
        <p:txBody>
          <a:bodyPr anchor="b"/>
          <a:lstStyle>
            <a:lvl1pPr algn="l">
              <a:defRPr sz="2167" b="1"/>
            </a:lvl1pPr>
          </a:lstStyle>
          <a:p>
            <a:r>
              <a:rPr lang="en-US"/>
              <a:t>Click to edit Master title style</a:t>
            </a:r>
            <a:endParaRPr lang="en-AU"/>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pPr lvl="0"/>
            <a:endParaRPr lang="en-AU" noProof="0" dirty="0"/>
          </a:p>
        </p:txBody>
      </p:sp>
      <p:sp>
        <p:nvSpPr>
          <p:cNvPr id="4" name="Text Placeholder 3"/>
          <p:cNvSpPr>
            <a:spLocks noGrp="1"/>
          </p:cNvSpPr>
          <p:nvPr>
            <p:ph type="body" sz="half" idx="2"/>
          </p:nvPr>
        </p:nvSpPr>
        <p:spPr>
          <a:xfrm>
            <a:off x="1941645" y="5367342"/>
            <a:ext cx="5943600" cy="8048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en-US"/>
              <a:t>Click to edit Master text styles</a:t>
            </a:r>
          </a:p>
        </p:txBody>
      </p:sp>
      <p:sp>
        <p:nvSpPr>
          <p:cNvPr id="5" name="Date Placeholder 3">
            <a:extLst>
              <a:ext uri="{FF2B5EF4-FFF2-40B4-BE49-F238E27FC236}">
                <a16:creationId xmlns:a16="http://schemas.microsoft.com/office/drawing/2014/main" id="{86B7AA54-29CC-40ED-AFDD-26992B99F44E}"/>
              </a:ext>
            </a:extLst>
          </p:cNvPr>
          <p:cNvSpPr>
            <a:spLocks noGrp="1"/>
          </p:cNvSpPr>
          <p:nvPr>
            <p:ph type="dt" sz="half" idx="10"/>
          </p:nvPr>
        </p:nvSpPr>
        <p:spPr/>
        <p:txBody>
          <a:bodyPr/>
          <a:lstStyle>
            <a:lvl1pPr>
              <a:defRPr/>
            </a:lvl1pPr>
          </a:lstStyle>
          <a:p>
            <a:pPr>
              <a:defRPr/>
            </a:pPr>
            <a:fld id="{AE097A57-DC22-498D-A5BE-7597CE7B6C2F}" type="datetime1">
              <a:rPr lang="en-AU"/>
              <a:pPr>
                <a:defRPr/>
              </a:pPr>
              <a:t>19/01/2021</a:t>
            </a:fld>
            <a:endParaRPr lang="en-AU" dirty="0"/>
          </a:p>
        </p:txBody>
      </p:sp>
      <p:sp>
        <p:nvSpPr>
          <p:cNvPr id="6" name="Footer Placeholder 4">
            <a:extLst>
              <a:ext uri="{FF2B5EF4-FFF2-40B4-BE49-F238E27FC236}">
                <a16:creationId xmlns:a16="http://schemas.microsoft.com/office/drawing/2014/main" id="{8889FCDA-59A8-4B7E-8A6A-B46460CFA593}"/>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7" name="Slide Number Placeholder 5">
            <a:extLst>
              <a:ext uri="{FF2B5EF4-FFF2-40B4-BE49-F238E27FC236}">
                <a16:creationId xmlns:a16="http://schemas.microsoft.com/office/drawing/2014/main" id="{5F02110E-A590-46FE-ABA1-AAF898F05DCD}"/>
              </a:ext>
            </a:extLst>
          </p:cNvPr>
          <p:cNvSpPr>
            <a:spLocks noGrp="1"/>
          </p:cNvSpPr>
          <p:nvPr>
            <p:ph type="sldNum" sz="quarter" idx="12"/>
          </p:nvPr>
        </p:nvSpPr>
        <p:spPr/>
        <p:txBody>
          <a:bodyPr/>
          <a:lstStyle>
            <a:lvl1pPr>
              <a:defRPr/>
            </a:lvl1pPr>
          </a:lstStyle>
          <a:p>
            <a:pPr>
              <a:defRPr/>
            </a:pPr>
            <a:fld id="{D87D1BF1-D047-4676-8864-36E84E15BA25}" type="slidenum">
              <a:rPr lang="en-AU" altLang="en-US"/>
              <a:pPr>
                <a:defRPr/>
              </a:pPr>
              <a:t>‹#›</a:t>
            </a:fld>
            <a:endParaRPr lang="en-AU" altLang="en-US"/>
          </a:p>
        </p:txBody>
      </p:sp>
    </p:spTree>
    <p:extLst>
      <p:ext uri="{BB962C8B-B14F-4D97-AF65-F5344CB8AC3E}">
        <p14:creationId xmlns:p14="http://schemas.microsoft.com/office/powerpoint/2010/main" val="3346314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8D69BEE-E772-4459-A418-D48BC4A724BE}"/>
              </a:ext>
            </a:extLst>
          </p:cNvPr>
          <p:cNvSpPr>
            <a:spLocks noGrp="1"/>
          </p:cNvSpPr>
          <p:nvPr>
            <p:ph type="dt" sz="half" idx="10"/>
          </p:nvPr>
        </p:nvSpPr>
        <p:spPr/>
        <p:txBody>
          <a:bodyPr/>
          <a:lstStyle>
            <a:lvl1pPr>
              <a:defRPr/>
            </a:lvl1pPr>
          </a:lstStyle>
          <a:p>
            <a:pPr>
              <a:defRPr/>
            </a:pPr>
            <a:fld id="{7B04599F-B443-4BEC-90C2-F5E1ED6619B2}" type="datetime1">
              <a:rPr lang="en-AU"/>
              <a:pPr>
                <a:defRPr/>
              </a:pPr>
              <a:t>19/01/2021</a:t>
            </a:fld>
            <a:endParaRPr lang="en-AU" dirty="0"/>
          </a:p>
        </p:txBody>
      </p:sp>
      <p:sp>
        <p:nvSpPr>
          <p:cNvPr id="5" name="Footer Placeholder 4">
            <a:extLst>
              <a:ext uri="{FF2B5EF4-FFF2-40B4-BE49-F238E27FC236}">
                <a16:creationId xmlns:a16="http://schemas.microsoft.com/office/drawing/2014/main" id="{8C57F7B9-5724-42F6-9C42-A644000C1551}"/>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6" name="Slide Number Placeholder 5">
            <a:extLst>
              <a:ext uri="{FF2B5EF4-FFF2-40B4-BE49-F238E27FC236}">
                <a16:creationId xmlns:a16="http://schemas.microsoft.com/office/drawing/2014/main" id="{DA8FDFBA-78DC-4A09-A12E-14F57363D39A}"/>
              </a:ext>
            </a:extLst>
          </p:cNvPr>
          <p:cNvSpPr>
            <a:spLocks noGrp="1"/>
          </p:cNvSpPr>
          <p:nvPr>
            <p:ph type="sldNum" sz="quarter" idx="12"/>
          </p:nvPr>
        </p:nvSpPr>
        <p:spPr/>
        <p:txBody>
          <a:bodyPr/>
          <a:lstStyle>
            <a:lvl1pPr>
              <a:defRPr/>
            </a:lvl1pPr>
          </a:lstStyle>
          <a:p>
            <a:pPr>
              <a:defRPr/>
            </a:pPr>
            <a:fld id="{EF3F005B-1FEF-477D-8C76-9AB5936D4125}" type="slidenum">
              <a:rPr lang="en-AU" altLang="en-US"/>
              <a:pPr>
                <a:defRPr/>
              </a:pPr>
              <a:t>‹#›</a:t>
            </a:fld>
            <a:endParaRPr lang="en-AU" altLang="en-US"/>
          </a:p>
        </p:txBody>
      </p:sp>
    </p:spTree>
    <p:extLst>
      <p:ext uri="{BB962C8B-B14F-4D97-AF65-F5344CB8AC3E}">
        <p14:creationId xmlns:p14="http://schemas.microsoft.com/office/powerpoint/2010/main" val="2099491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60CC142-C084-4BBF-B2ED-4E82DCAC209B}"/>
              </a:ext>
            </a:extLst>
          </p:cNvPr>
          <p:cNvSpPr>
            <a:spLocks noGrp="1"/>
          </p:cNvSpPr>
          <p:nvPr>
            <p:ph type="dt" sz="half" idx="10"/>
          </p:nvPr>
        </p:nvSpPr>
        <p:spPr/>
        <p:txBody>
          <a:bodyPr/>
          <a:lstStyle>
            <a:lvl1pPr>
              <a:defRPr/>
            </a:lvl1pPr>
          </a:lstStyle>
          <a:p>
            <a:pPr>
              <a:defRPr/>
            </a:pPr>
            <a:fld id="{057FC97E-3893-4751-A952-CC729A1B4D01}" type="datetime1">
              <a:rPr lang="en-AU"/>
              <a:pPr>
                <a:defRPr/>
              </a:pPr>
              <a:t>19/01/2021</a:t>
            </a:fld>
            <a:endParaRPr lang="en-AU" dirty="0"/>
          </a:p>
        </p:txBody>
      </p:sp>
      <p:sp>
        <p:nvSpPr>
          <p:cNvPr id="5" name="Footer Placeholder 4">
            <a:extLst>
              <a:ext uri="{FF2B5EF4-FFF2-40B4-BE49-F238E27FC236}">
                <a16:creationId xmlns:a16="http://schemas.microsoft.com/office/drawing/2014/main" id="{A6C1FCA0-2401-4545-B0E4-22F8B291947A}"/>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6" name="Slide Number Placeholder 5">
            <a:extLst>
              <a:ext uri="{FF2B5EF4-FFF2-40B4-BE49-F238E27FC236}">
                <a16:creationId xmlns:a16="http://schemas.microsoft.com/office/drawing/2014/main" id="{4E87F596-5CBB-40AE-A100-1A6E2A27745E}"/>
              </a:ext>
            </a:extLst>
          </p:cNvPr>
          <p:cNvSpPr>
            <a:spLocks noGrp="1"/>
          </p:cNvSpPr>
          <p:nvPr>
            <p:ph type="sldNum" sz="quarter" idx="12"/>
          </p:nvPr>
        </p:nvSpPr>
        <p:spPr/>
        <p:txBody>
          <a:bodyPr/>
          <a:lstStyle>
            <a:lvl1pPr>
              <a:defRPr/>
            </a:lvl1pPr>
          </a:lstStyle>
          <a:p>
            <a:pPr>
              <a:defRPr/>
            </a:pPr>
            <a:fld id="{4AD03DEF-D15C-4D55-8E06-9133547A3948}" type="slidenum">
              <a:rPr lang="en-AU" altLang="en-US"/>
              <a:pPr>
                <a:defRPr/>
              </a:pPr>
              <a:t>‹#›</a:t>
            </a:fld>
            <a:endParaRPr lang="en-AU" altLang="en-US"/>
          </a:p>
        </p:txBody>
      </p:sp>
    </p:spTree>
    <p:extLst>
      <p:ext uri="{BB962C8B-B14F-4D97-AF65-F5344CB8AC3E}">
        <p14:creationId xmlns:p14="http://schemas.microsoft.com/office/powerpoint/2010/main" val="3358401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5900" y="476253"/>
            <a:ext cx="7677150" cy="1276351"/>
          </a:xfrm>
        </p:spPr>
        <p:txBody>
          <a:bodyPr/>
          <a:lstStyle/>
          <a:p>
            <a:r>
              <a:rPr lang="en-US"/>
              <a:t>Click to edit Master title style</a:t>
            </a:r>
            <a:endParaRPr lang="en-AU"/>
          </a:p>
        </p:txBody>
      </p:sp>
      <p:sp>
        <p:nvSpPr>
          <p:cNvPr id="3" name="Text Placeholder 2"/>
          <p:cNvSpPr>
            <a:spLocks noGrp="1"/>
          </p:cNvSpPr>
          <p:nvPr>
            <p:ph type="body" sz="half" idx="1"/>
          </p:nvPr>
        </p:nvSpPr>
        <p:spPr>
          <a:xfrm>
            <a:off x="742950" y="1981200"/>
            <a:ext cx="413385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029199" y="1981200"/>
            <a:ext cx="413385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3BB3FAB7-DC08-4D72-A814-5A4A5A3C67AA}"/>
              </a:ext>
            </a:extLst>
          </p:cNvPr>
          <p:cNvSpPr>
            <a:spLocks noGrp="1"/>
          </p:cNvSpPr>
          <p:nvPr>
            <p:ph type="dt" sz="half" idx="10"/>
          </p:nvPr>
        </p:nvSpPr>
        <p:spPr/>
        <p:txBody>
          <a:bodyPr/>
          <a:lstStyle>
            <a:lvl1pPr>
              <a:defRPr/>
            </a:lvl1pPr>
          </a:lstStyle>
          <a:p>
            <a:pPr>
              <a:defRPr/>
            </a:pPr>
            <a:fld id="{A8B838DB-007B-4552-9BAD-AE1F3A6069E0}" type="datetime1">
              <a:rPr lang="en-AU"/>
              <a:pPr>
                <a:defRPr/>
              </a:pPr>
              <a:t>19/01/2021</a:t>
            </a:fld>
            <a:endParaRPr lang="en-AU" dirty="0"/>
          </a:p>
        </p:txBody>
      </p:sp>
      <p:sp>
        <p:nvSpPr>
          <p:cNvPr id="6" name="Footer Placeholder 4">
            <a:extLst>
              <a:ext uri="{FF2B5EF4-FFF2-40B4-BE49-F238E27FC236}">
                <a16:creationId xmlns:a16="http://schemas.microsoft.com/office/drawing/2014/main" id="{DCA66F11-9C25-42D5-9054-8EE34C5E85DC}"/>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7" name="Slide Number Placeholder 5">
            <a:extLst>
              <a:ext uri="{FF2B5EF4-FFF2-40B4-BE49-F238E27FC236}">
                <a16:creationId xmlns:a16="http://schemas.microsoft.com/office/drawing/2014/main" id="{DC99F8A6-A518-4220-A2F2-91DC470B0BF3}"/>
              </a:ext>
            </a:extLst>
          </p:cNvPr>
          <p:cNvSpPr>
            <a:spLocks noGrp="1"/>
          </p:cNvSpPr>
          <p:nvPr>
            <p:ph type="sldNum" sz="quarter" idx="12"/>
          </p:nvPr>
        </p:nvSpPr>
        <p:spPr/>
        <p:txBody>
          <a:bodyPr/>
          <a:lstStyle>
            <a:lvl1pPr>
              <a:defRPr/>
            </a:lvl1pPr>
          </a:lstStyle>
          <a:p>
            <a:pPr>
              <a:defRPr/>
            </a:pPr>
            <a:fld id="{E8019CA0-3D21-4759-BB76-213B26461602}" type="slidenum">
              <a:rPr lang="en-AU" altLang="en-US"/>
              <a:pPr>
                <a:defRPr/>
              </a:pPr>
              <a:t>‹#›</a:t>
            </a:fld>
            <a:endParaRPr lang="en-AU" altLang="en-US"/>
          </a:p>
        </p:txBody>
      </p:sp>
    </p:spTree>
    <p:extLst>
      <p:ext uri="{BB962C8B-B14F-4D97-AF65-F5344CB8AC3E}">
        <p14:creationId xmlns:p14="http://schemas.microsoft.com/office/powerpoint/2010/main" val="64264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B598FDA-A665-4304-82F8-3B5DE9F3630B}"/>
              </a:ext>
            </a:extLst>
          </p:cNvPr>
          <p:cNvSpPr>
            <a:spLocks noGrp="1"/>
          </p:cNvSpPr>
          <p:nvPr>
            <p:ph type="dt" sz="half" idx="10"/>
          </p:nvPr>
        </p:nvSpPr>
        <p:spPr/>
        <p:txBody>
          <a:bodyPr/>
          <a:lstStyle>
            <a:lvl1pPr>
              <a:defRPr/>
            </a:lvl1pPr>
          </a:lstStyle>
          <a:p>
            <a:pPr>
              <a:defRPr/>
            </a:pPr>
            <a:fld id="{3A257B76-881F-4FA2-9079-ADDABFD7FE57}" type="datetime1">
              <a:rPr lang="en-AU"/>
              <a:pPr>
                <a:defRPr/>
              </a:pPr>
              <a:t>19/01/2021</a:t>
            </a:fld>
            <a:endParaRPr lang="en-AU" dirty="0"/>
          </a:p>
        </p:txBody>
      </p:sp>
      <p:sp>
        <p:nvSpPr>
          <p:cNvPr id="5" name="Footer Placeholder 4">
            <a:extLst>
              <a:ext uri="{FF2B5EF4-FFF2-40B4-BE49-F238E27FC236}">
                <a16:creationId xmlns:a16="http://schemas.microsoft.com/office/drawing/2014/main" id="{2CC9CA7E-CDB7-4427-85AF-69544EBD2D44}"/>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6" name="Slide Number Placeholder 5">
            <a:extLst>
              <a:ext uri="{FF2B5EF4-FFF2-40B4-BE49-F238E27FC236}">
                <a16:creationId xmlns:a16="http://schemas.microsoft.com/office/drawing/2014/main" id="{7C0D83BD-42E8-4048-AE81-EC9A326C295B}"/>
              </a:ext>
            </a:extLst>
          </p:cNvPr>
          <p:cNvSpPr>
            <a:spLocks noGrp="1"/>
          </p:cNvSpPr>
          <p:nvPr>
            <p:ph type="sldNum" sz="quarter" idx="12"/>
          </p:nvPr>
        </p:nvSpPr>
        <p:spPr/>
        <p:txBody>
          <a:bodyPr/>
          <a:lstStyle>
            <a:lvl1pPr>
              <a:defRPr/>
            </a:lvl1pPr>
          </a:lstStyle>
          <a:p>
            <a:pPr>
              <a:defRPr/>
            </a:pPr>
            <a:fld id="{22495659-43A6-4099-8B0F-F50DD3A072C6}" type="slidenum">
              <a:rPr lang="en-AU" altLang="en-US"/>
              <a:pPr>
                <a:defRPr/>
              </a:pPr>
              <a:t>‹#›</a:t>
            </a:fld>
            <a:endParaRPr lang="en-AU" altLang="en-US"/>
          </a:p>
        </p:txBody>
      </p:sp>
    </p:spTree>
    <p:extLst>
      <p:ext uri="{BB962C8B-B14F-4D97-AF65-F5344CB8AC3E}">
        <p14:creationId xmlns:p14="http://schemas.microsoft.com/office/powerpoint/2010/main" val="2227403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ED45B2B-38CE-4665-9160-B1B431EF70D8}"/>
              </a:ext>
            </a:extLst>
          </p:cNvPr>
          <p:cNvSpPr>
            <a:spLocks noGrp="1"/>
          </p:cNvSpPr>
          <p:nvPr>
            <p:ph type="dt" sz="half" idx="10"/>
          </p:nvPr>
        </p:nvSpPr>
        <p:spPr/>
        <p:txBody>
          <a:bodyPr/>
          <a:lstStyle>
            <a:lvl1pPr>
              <a:defRPr/>
            </a:lvl1pPr>
          </a:lstStyle>
          <a:p>
            <a:pPr>
              <a:defRPr/>
            </a:pPr>
            <a:fld id="{57A4B822-DD06-4CBE-9437-2FB2AC6D6DF5}" type="datetime1">
              <a:rPr lang="en-AU"/>
              <a:pPr>
                <a:defRPr/>
              </a:pPr>
              <a:t>19/01/2021</a:t>
            </a:fld>
            <a:endParaRPr lang="en-AU" dirty="0"/>
          </a:p>
        </p:txBody>
      </p:sp>
      <p:sp>
        <p:nvSpPr>
          <p:cNvPr id="5" name="Footer Placeholder 4">
            <a:extLst>
              <a:ext uri="{FF2B5EF4-FFF2-40B4-BE49-F238E27FC236}">
                <a16:creationId xmlns:a16="http://schemas.microsoft.com/office/drawing/2014/main" id="{401280A4-1806-4122-94E1-44103B764238}"/>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6" name="Slide Number Placeholder 5">
            <a:extLst>
              <a:ext uri="{FF2B5EF4-FFF2-40B4-BE49-F238E27FC236}">
                <a16:creationId xmlns:a16="http://schemas.microsoft.com/office/drawing/2014/main" id="{8328B4AB-7602-4E64-ADD8-AB2B4FAD52C2}"/>
              </a:ext>
            </a:extLst>
          </p:cNvPr>
          <p:cNvSpPr>
            <a:spLocks noGrp="1"/>
          </p:cNvSpPr>
          <p:nvPr>
            <p:ph type="sldNum" sz="quarter" idx="12"/>
          </p:nvPr>
        </p:nvSpPr>
        <p:spPr/>
        <p:txBody>
          <a:bodyPr/>
          <a:lstStyle>
            <a:lvl1pPr>
              <a:defRPr/>
            </a:lvl1pPr>
          </a:lstStyle>
          <a:p>
            <a:pPr>
              <a:defRPr/>
            </a:pPr>
            <a:fld id="{B1718762-398E-412E-81DA-13865818F772}" type="slidenum">
              <a:rPr lang="en-AU" altLang="en-US"/>
              <a:pPr>
                <a:defRPr/>
              </a:pPr>
              <a:t>‹#›</a:t>
            </a:fld>
            <a:endParaRPr lang="en-AU" altLang="en-US"/>
          </a:p>
        </p:txBody>
      </p:sp>
    </p:spTree>
    <p:extLst>
      <p:ext uri="{BB962C8B-B14F-4D97-AF65-F5344CB8AC3E}">
        <p14:creationId xmlns:p14="http://schemas.microsoft.com/office/powerpoint/2010/main" val="2866100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333" b="1" cap="all"/>
            </a:lvl1pPr>
          </a:lstStyle>
          <a:p>
            <a:r>
              <a:rPr lang="en-US"/>
              <a:t>Click to edit Master title style</a:t>
            </a:r>
            <a:endParaRPr lang="en-AU"/>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97EF28-19E1-4FD1-B4F3-1E1817563022}"/>
              </a:ext>
            </a:extLst>
          </p:cNvPr>
          <p:cNvSpPr>
            <a:spLocks noGrp="1"/>
          </p:cNvSpPr>
          <p:nvPr>
            <p:ph type="dt" sz="half" idx="10"/>
          </p:nvPr>
        </p:nvSpPr>
        <p:spPr/>
        <p:txBody>
          <a:bodyPr/>
          <a:lstStyle>
            <a:lvl1pPr>
              <a:defRPr/>
            </a:lvl1pPr>
          </a:lstStyle>
          <a:p>
            <a:pPr>
              <a:defRPr/>
            </a:pPr>
            <a:fld id="{AFB80A78-30A7-4237-92F1-A847345ACF7F}" type="datetime1">
              <a:rPr lang="en-AU"/>
              <a:pPr>
                <a:defRPr/>
              </a:pPr>
              <a:t>19/01/2021</a:t>
            </a:fld>
            <a:endParaRPr lang="en-AU" dirty="0"/>
          </a:p>
        </p:txBody>
      </p:sp>
      <p:sp>
        <p:nvSpPr>
          <p:cNvPr id="5" name="Footer Placeholder 4">
            <a:extLst>
              <a:ext uri="{FF2B5EF4-FFF2-40B4-BE49-F238E27FC236}">
                <a16:creationId xmlns:a16="http://schemas.microsoft.com/office/drawing/2014/main" id="{03E84C08-D379-4BE4-8C82-3AE3B39E76CE}"/>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6" name="Slide Number Placeholder 5">
            <a:extLst>
              <a:ext uri="{FF2B5EF4-FFF2-40B4-BE49-F238E27FC236}">
                <a16:creationId xmlns:a16="http://schemas.microsoft.com/office/drawing/2014/main" id="{F1669C1D-E3F2-482F-8C92-0CE910E60090}"/>
              </a:ext>
            </a:extLst>
          </p:cNvPr>
          <p:cNvSpPr>
            <a:spLocks noGrp="1"/>
          </p:cNvSpPr>
          <p:nvPr>
            <p:ph type="sldNum" sz="quarter" idx="12"/>
          </p:nvPr>
        </p:nvSpPr>
        <p:spPr/>
        <p:txBody>
          <a:bodyPr/>
          <a:lstStyle>
            <a:lvl1pPr>
              <a:defRPr/>
            </a:lvl1pPr>
          </a:lstStyle>
          <a:p>
            <a:pPr>
              <a:defRPr/>
            </a:pPr>
            <a:fld id="{DB719036-4C8A-4D83-8A50-1DE334B7877C}" type="slidenum">
              <a:rPr lang="en-AU" altLang="en-US"/>
              <a:pPr>
                <a:defRPr/>
              </a:pPr>
              <a:t>‹#›</a:t>
            </a:fld>
            <a:endParaRPr lang="en-AU" altLang="en-US"/>
          </a:p>
        </p:txBody>
      </p:sp>
    </p:spTree>
    <p:extLst>
      <p:ext uri="{BB962C8B-B14F-4D97-AF65-F5344CB8AC3E}">
        <p14:creationId xmlns:p14="http://schemas.microsoft.com/office/powerpoint/2010/main" val="1764971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9530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03555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A411EB0A-9B7C-4A32-B055-AB39686BB518}"/>
              </a:ext>
            </a:extLst>
          </p:cNvPr>
          <p:cNvSpPr>
            <a:spLocks noGrp="1"/>
          </p:cNvSpPr>
          <p:nvPr>
            <p:ph type="dt" sz="half" idx="10"/>
          </p:nvPr>
        </p:nvSpPr>
        <p:spPr/>
        <p:txBody>
          <a:bodyPr/>
          <a:lstStyle>
            <a:lvl1pPr>
              <a:defRPr/>
            </a:lvl1pPr>
          </a:lstStyle>
          <a:p>
            <a:pPr>
              <a:defRPr/>
            </a:pPr>
            <a:fld id="{A6612643-A1F9-4693-8188-F6C6DF09C663}" type="datetime1">
              <a:rPr lang="en-AU"/>
              <a:pPr>
                <a:defRPr/>
              </a:pPr>
              <a:t>19/01/2021</a:t>
            </a:fld>
            <a:endParaRPr lang="en-AU" dirty="0"/>
          </a:p>
        </p:txBody>
      </p:sp>
      <p:sp>
        <p:nvSpPr>
          <p:cNvPr id="6" name="Footer Placeholder 4">
            <a:extLst>
              <a:ext uri="{FF2B5EF4-FFF2-40B4-BE49-F238E27FC236}">
                <a16:creationId xmlns:a16="http://schemas.microsoft.com/office/drawing/2014/main" id="{24F8ED01-1670-44E5-8D8F-61C81373EC88}"/>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7" name="Slide Number Placeholder 5">
            <a:extLst>
              <a:ext uri="{FF2B5EF4-FFF2-40B4-BE49-F238E27FC236}">
                <a16:creationId xmlns:a16="http://schemas.microsoft.com/office/drawing/2014/main" id="{1CA1298F-A3E6-4F38-BD3E-383C77D595B4}"/>
              </a:ext>
            </a:extLst>
          </p:cNvPr>
          <p:cNvSpPr>
            <a:spLocks noGrp="1"/>
          </p:cNvSpPr>
          <p:nvPr>
            <p:ph type="sldNum" sz="quarter" idx="12"/>
          </p:nvPr>
        </p:nvSpPr>
        <p:spPr/>
        <p:txBody>
          <a:bodyPr/>
          <a:lstStyle>
            <a:lvl1pPr>
              <a:defRPr/>
            </a:lvl1pPr>
          </a:lstStyle>
          <a:p>
            <a:pPr>
              <a:defRPr/>
            </a:pPr>
            <a:fld id="{25892561-2836-40D7-B8D6-0264EA2E82E7}" type="slidenum">
              <a:rPr lang="en-AU" altLang="en-US"/>
              <a:pPr>
                <a:defRPr/>
              </a:pPr>
              <a:t>‹#›</a:t>
            </a:fld>
            <a:endParaRPr lang="en-AU" altLang="en-US"/>
          </a:p>
        </p:txBody>
      </p:sp>
    </p:spTree>
    <p:extLst>
      <p:ext uri="{BB962C8B-B14F-4D97-AF65-F5344CB8AC3E}">
        <p14:creationId xmlns:p14="http://schemas.microsoft.com/office/powerpoint/2010/main" val="3564344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95300" y="1535113"/>
            <a:ext cx="4376870" cy="639763"/>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032118" y="1535113"/>
            <a:ext cx="4378590" cy="639763"/>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a:t>Click to edit Master text styles</a:t>
            </a:r>
          </a:p>
        </p:txBody>
      </p:sp>
      <p:sp>
        <p:nvSpPr>
          <p:cNvPr id="6" name="Content Placeholder 5"/>
          <p:cNvSpPr>
            <a:spLocks noGrp="1"/>
          </p:cNvSpPr>
          <p:nvPr>
            <p:ph sz="quarter" idx="4"/>
          </p:nvPr>
        </p:nvSpPr>
        <p:spPr>
          <a:xfrm>
            <a:off x="5032118"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a:extLst>
              <a:ext uri="{FF2B5EF4-FFF2-40B4-BE49-F238E27FC236}">
                <a16:creationId xmlns:a16="http://schemas.microsoft.com/office/drawing/2014/main" id="{2EF62BF6-4BBF-41A3-8FA7-3E6793F7F161}"/>
              </a:ext>
            </a:extLst>
          </p:cNvPr>
          <p:cNvSpPr>
            <a:spLocks noGrp="1"/>
          </p:cNvSpPr>
          <p:nvPr>
            <p:ph type="dt" sz="half" idx="10"/>
          </p:nvPr>
        </p:nvSpPr>
        <p:spPr/>
        <p:txBody>
          <a:bodyPr/>
          <a:lstStyle>
            <a:lvl1pPr>
              <a:defRPr/>
            </a:lvl1pPr>
          </a:lstStyle>
          <a:p>
            <a:pPr>
              <a:defRPr/>
            </a:pPr>
            <a:fld id="{6801BCF6-9E1E-43FD-9462-22A6D2D3C306}" type="datetime1">
              <a:rPr lang="en-AU"/>
              <a:pPr>
                <a:defRPr/>
              </a:pPr>
              <a:t>19/01/2021</a:t>
            </a:fld>
            <a:endParaRPr lang="en-AU" dirty="0"/>
          </a:p>
        </p:txBody>
      </p:sp>
      <p:sp>
        <p:nvSpPr>
          <p:cNvPr id="8" name="Footer Placeholder 4">
            <a:extLst>
              <a:ext uri="{FF2B5EF4-FFF2-40B4-BE49-F238E27FC236}">
                <a16:creationId xmlns:a16="http://schemas.microsoft.com/office/drawing/2014/main" id="{590C69A6-9634-43A4-ABB2-C5688AC6A53B}"/>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9" name="Slide Number Placeholder 5">
            <a:extLst>
              <a:ext uri="{FF2B5EF4-FFF2-40B4-BE49-F238E27FC236}">
                <a16:creationId xmlns:a16="http://schemas.microsoft.com/office/drawing/2014/main" id="{23C4F28C-CA4F-4504-BB8C-2915B6174CC8}"/>
              </a:ext>
            </a:extLst>
          </p:cNvPr>
          <p:cNvSpPr>
            <a:spLocks noGrp="1"/>
          </p:cNvSpPr>
          <p:nvPr>
            <p:ph type="sldNum" sz="quarter" idx="12"/>
          </p:nvPr>
        </p:nvSpPr>
        <p:spPr/>
        <p:txBody>
          <a:bodyPr/>
          <a:lstStyle>
            <a:lvl1pPr>
              <a:defRPr/>
            </a:lvl1pPr>
          </a:lstStyle>
          <a:p>
            <a:pPr>
              <a:defRPr/>
            </a:pPr>
            <a:fld id="{42CC6A8A-A586-4F55-A4EC-4AFE4D1CF6C1}" type="slidenum">
              <a:rPr lang="en-AU" altLang="en-US"/>
              <a:pPr>
                <a:defRPr/>
              </a:pPr>
              <a:t>‹#›</a:t>
            </a:fld>
            <a:endParaRPr lang="en-AU" altLang="en-US"/>
          </a:p>
        </p:txBody>
      </p:sp>
    </p:spTree>
    <p:extLst>
      <p:ext uri="{BB962C8B-B14F-4D97-AF65-F5344CB8AC3E}">
        <p14:creationId xmlns:p14="http://schemas.microsoft.com/office/powerpoint/2010/main" val="2751819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a:extLst>
              <a:ext uri="{FF2B5EF4-FFF2-40B4-BE49-F238E27FC236}">
                <a16:creationId xmlns:a16="http://schemas.microsoft.com/office/drawing/2014/main" id="{DECBA3F4-17B1-4265-8DC7-56965EBABC78}"/>
              </a:ext>
            </a:extLst>
          </p:cNvPr>
          <p:cNvSpPr>
            <a:spLocks noGrp="1"/>
          </p:cNvSpPr>
          <p:nvPr>
            <p:ph type="dt" sz="half" idx="10"/>
          </p:nvPr>
        </p:nvSpPr>
        <p:spPr/>
        <p:txBody>
          <a:bodyPr/>
          <a:lstStyle>
            <a:lvl1pPr>
              <a:defRPr/>
            </a:lvl1pPr>
          </a:lstStyle>
          <a:p>
            <a:pPr>
              <a:defRPr/>
            </a:pPr>
            <a:fld id="{A7538D6C-FC74-4BB7-BDC6-409B4DA7FC22}" type="datetime1">
              <a:rPr lang="en-AU"/>
              <a:pPr>
                <a:defRPr/>
              </a:pPr>
              <a:t>19/01/2021</a:t>
            </a:fld>
            <a:endParaRPr lang="en-AU" dirty="0"/>
          </a:p>
        </p:txBody>
      </p:sp>
      <p:sp>
        <p:nvSpPr>
          <p:cNvPr id="4" name="Footer Placeholder 4">
            <a:extLst>
              <a:ext uri="{FF2B5EF4-FFF2-40B4-BE49-F238E27FC236}">
                <a16:creationId xmlns:a16="http://schemas.microsoft.com/office/drawing/2014/main" id="{B85AF759-F9CA-46A4-B864-C7DD9B690D02}"/>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5" name="Slide Number Placeholder 5">
            <a:extLst>
              <a:ext uri="{FF2B5EF4-FFF2-40B4-BE49-F238E27FC236}">
                <a16:creationId xmlns:a16="http://schemas.microsoft.com/office/drawing/2014/main" id="{B83B0365-7605-4493-BD21-0DBD505A38F5}"/>
              </a:ext>
            </a:extLst>
          </p:cNvPr>
          <p:cNvSpPr>
            <a:spLocks noGrp="1"/>
          </p:cNvSpPr>
          <p:nvPr>
            <p:ph type="sldNum" sz="quarter" idx="12"/>
          </p:nvPr>
        </p:nvSpPr>
        <p:spPr/>
        <p:txBody>
          <a:bodyPr/>
          <a:lstStyle>
            <a:lvl1pPr>
              <a:defRPr/>
            </a:lvl1pPr>
          </a:lstStyle>
          <a:p>
            <a:pPr>
              <a:defRPr/>
            </a:pPr>
            <a:fld id="{A50FA3FF-ACD5-4C42-813B-A97C1EFB6595}" type="slidenum">
              <a:rPr lang="en-AU" altLang="en-US"/>
              <a:pPr>
                <a:defRPr/>
              </a:pPr>
              <a:t>‹#›</a:t>
            </a:fld>
            <a:endParaRPr lang="en-AU" altLang="en-US"/>
          </a:p>
        </p:txBody>
      </p:sp>
    </p:spTree>
    <p:extLst>
      <p:ext uri="{BB962C8B-B14F-4D97-AF65-F5344CB8AC3E}">
        <p14:creationId xmlns:p14="http://schemas.microsoft.com/office/powerpoint/2010/main" val="616053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0" y="609600"/>
            <a:ext cx="767715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733550" y="2507786"/>
            <a:ext cx="767715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FF86924A-B1DD-4F69-A0FA-0E449D9FE718}"/>
              </a:ext>
            </a:extLst>
          </p:cNvPr>
          <p:cNvSpPr>
            <a:spLocks noGrp="1"/>
          </p:cNvSpPr>
          <p:nvPr>
            <p:ph type="dt" sz="half" idx="10"/>
          </p:nvPr>
        </p:nvSpPr>
        <p:spPr/>
        <p:txBody>
          <a:bodyPr/>
          <a:lstStyle>
            <a:lvl1pPr>
              <a:defRPr/>
            </a:lvl1pPr>
          </a:lstStyle>
          <a:p>
            <a:pPr>
              <a:defRPr/>
            </a:pPr>
            <a:fld id="{D7C9EF80-F032-40A5-BBE5-F4497658AD68}" type="datetime1">
              <a:rPr lang="en-AU"/>
              <a:pPr>
                <a:defRPr/>
              </a:pPr>
              <a:t>19/01/2021</a:t>
            </a:fld>
            <a:endParaRPr lang="en-AU" dirty="0"/>
          </a:p>
        </p:txBody>
      </p:sp>
      <p:sp>
        <p:nvSpPr>
          <p:cNvPr id="5" name="Footer Placeholder 4">
            <a:extLst>
              <a:ext uri="{FF2B5EF4-FFF2-40B4-BE49-F238E27FC236}">
                <a16:creationId xmlns:a16="http://schemas.microsoft.com/office/drawing/2014/main" id="{723FA15D-341D-4018-A8BF-585CBF15BC1D}"/>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6" name="Slide Number Placeholder 5">
            <a:extLst>
              <a:ext uri="{FF2B5EF4-FFF2-40B4-BE49-F238E27FC236}">
                <a16:creationId xmlns:a16="http://schemas.microsoft.com/office/drawing/2014/main" id="{3EFF4048-4B17-4B7D-97B8-FA21C1FCD8B3}"/>
              </a:ext>
            </a:extLst>
          </p:cNvPr>
          <p:cNvSpPr>
            <a:spLocks noGrp="1"/>
          </p:cNvSpPr>
          <p:nvPr>
            <p:ph type="sldNum" sz="quarter" idx="12"/>
          </p:nvPr>
        </p:nvSpPr>
        <p:spPr/>
        <p:txBody>
          <a:bodyPr/>
          <a:lstStyle>
            <a:lvl1pPr>
              <a:defRPr/>
            </a:lvl1pPr>
          </a:lstStyle>
          <a:p>
            <a:pPr>
              <a:defRPr/>
            </a:pPr>
            <a:fld id="{750C31E9-C5A3-4A30-B2A0-7C7C45AE17CA}" type="slidenum">
              <a:rPr lang="en-AU" altLang="en-US"/>
              <a:pPr>
                <a:defRPr/>
              </a:pPr>
              <a:t>‹#›</a:t>
            </a:fld>
            <a:endParaRPr lang="en-AU" altLang="en-US" dirty="0"/>
          </a:p>
        </p:txBody>
      </p:sp>
    </p:spTree>
    <p:extLst>
      <p:ext uri="{BB962C8B-B14F-4D97-AF65-F5344CB8AC3E}">
        <p14:creationId xmlns:p14="http://schemas.microsoft.com/office/powerpoint/2010/main" val="378926869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9A38474-131C-48E4-A89B-9F32098B74E5}"/>
              </a:ext>
            </a:extLst>
          </p:cNvPr>
          <p:cNvSpPr>
            <a:spLocks noGrp="1"/>
          </p:cNvSpPr>
          <p:nvPr>
            <p:ph type="dt" sz="half" idx="10"/>
          </p:nvPr>
        </p:nvSpPr>
        <p:spPr/>
        <p:txBody>
          <a:bodyPr/>
          <a:lstStyle>
            <a:lvl1pPr>
              <a:defRPr/>
            </a:lvl1pPr>
          </a:lstStyle>
          <a:p>
            <a:pPr>
              <a:defRPr/>
            </a:pPr>
            <a:fld id="{7E764A57-18A4-441E-BA53-93C235C0D707}" type="datetime1">
              <a:rPr lang="en-AU"/>
              <a:pPr>
                <a:defRPr/>
              </a:pPr>
              <a:t>19/01/2021</a:t>
            </a:fld>
            <a:endParaRPr lang="en-AU" dirty="0"/>
          </a:p>
        </p:txBody>
      </p:sp>
      <p:sp>
        <p:nvSpPr>
          <p:cNvPr id="3" name="Footer Placeholder 4">
            <a:extLst>
              <a:ext uri="{FF2B5EF4-FFF2-40B4-BE49-F238E27FC236}">
                <a16:creationId xmlns:a16="http://schemas.microsoft.com/office/drawing/2014/main" id="{E7AE0F58-DB1C-4B5E-9510-AA06B7F43ABD}"/>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4" name="Slide Number Placeholder 5">
            <a:extLst>
              <a:ext uri="{FF2B5EF4-FFF2-40B4-BE49-F238E27FC236}">
                <a16:creationId xmlns:a16="http://schemas.microsoft.com/office/drawing/2014/main" id="{227A5E72-FE6A-45C6-8A95-CC2CE0338497}"/>
              </a:ext>
            </a:extLst>
          </p:cNvPr>
          <p:cNvSpPr>
            <a:spLocks noGrp="1"/>
          </p:cNvSpPr>
          <p:nvPr>
            <p:ph type="sldNum" sz="quarter" idx="12"/>
          </p:nvPr>
        </p:nvSpPr>
        <p:spPr/>
        <p:txBody>
          <a:bodyPr/>
          <a:lstStyle>
            <a:lvl1pPr>
              <a:defRPr/>
            </a:lvl1pPr>
          </a:lstStyle>
          <a:p>
            <a:pPr>
              <a:defRPr/>
            </a:pPr>
            <a:fld id="{EB4B1AE3-B8C4-4DDD-81EB-2F4B37AFA8A6}" type="slidenum">
              <a:rPr lang="en-AU" altLang="en-US"/>
              <a:pPr>
                <a:defRPr/>
              </a:pPr>
              <a:t>‹#›</a:t>
            </a:fld>
            <a:endParaRPr lang="en-AU" altLang="en-US"/>
          </a:p>
        </p:txBody>
      </p:sp>
    </p:spTree>
    <p:extLst>
      <p:ext uri="{BB962C8B-B14F-4D97-AF65-F5344CB8AC3E}">
        <p14:creationId xmlns:p14="http://schemas.microsoft.com/office/powerpoint/2010/main" val="302687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49"/>
            <a:ext cx="3259006" cy="1162051"/>
          </a:xfrm>
        </p:spPr>
        <p:txBody>
          <a:bodyPr anchor="b"/>
          <a:lstStyle>
            <a:lvl1pPr algn="l">
              <a:defRPr sz="2167" b="1"/>
            </a:lvl1pPr>
          </a:lstStyle>
          <a:p>
            <a:r>
              <a:rPr lang="en-US"/>
              <a:t>Click to edit Master title style</a:t>
            </a:r>
            <a:endParaRPr lang="en-AU"/>
          </a:p>
        </p:txBody>
      </p:sp>
      <p:sp>
        <p:nvSpPr>
          <p:cNvPr id="3" name="Content Placeholder 2"/>
          <p:cNvSpPr>
            <a:spLocks noGrp="1"/>
          </p:cNvSpPr>
          <p:nvPr>
            <p:ph idx="1"/>
          </p:nvPr>
        </p:nvSpPr>
        <p:spPr>
          <a:xfrm>
            <a:off x="3872971" y="273056"/>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95308" y="1435104"/>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en-US"/>
              <a:t>Click to edit Master text styles</a:t>
            </a:r>
          </a:p>
        </p:txBody>
      </p:sp>
      <p:sp>
        <p:nvSpPr>
          <p:cNvPr id="5" name="Date Placeholder 3">
            <a:extLst>
              <a:ext uri="{FF2B5EF4-FFF2-40B4-BE49-F238E27FC236}">
                <a16:creationId xmlns:a16="http://schemas.microsoft.com/office/drawing/2014/main" id="{AFB2D91C-5FDE-435E-97C6-AF46A5CE6E27}"/>
              </a:ext>
            </a:extLst>
          </p:cNvPr>
          <p:cNvSpPr>
            <a:spLocks noGrp="1"/>
          </p:cNvSpPr>
          <p:nvPr>
            <p:ph type="dt" sz="half" idx="10"/>
          </p:nvPr>
        </p:nvSpPr>
        <p:spPr/>
        <p:txBody>
          <a:bodyPr/>
          <a:lstStyle>
            <a:lvl1pPr>
              <a:defRPr/>
            </a:lvl1pPr>
          </a:lstStyle>
          <a:p>
            <a:pPr>
              <a:defRPr/>
            </a:pPr>
            <a:fld id="{13A68620-9A87-405B-8407-8198E4E5087C}" type="datetime1">
              <a:rPr lang="en-AU"/>
              <a:pPr>
                <a:defRPr/>
              </a:pPr>
              <a:t>19/01/2021</a:t>
            </a:fld>
            <a:endParaRPr lang="en-AU" dirty="0"/>
          </a:p>
        </p:txBody>
      </p:sp>
      <p:sp>
        <p:nvSpPr>
          <p:cNvPr id="6" name="Footer Placeholder 4">
            <a:extLst>
              <a:ext uri="{FF2B5EF4-FFF2-40B4-BE49-F238E27FC236}">
                <a16:creationId xmlns:a16="http://schemas.microsoft.com/office/drawing/2014/main" id="{245D23AD-F1D6-424A-918F-AE2EFCFACA87}"/>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7" name="Slide Number Placeholder 5">
            <a:extLst>
              <a:ext uri="{FF2B5EF4-FFF2-40B4-BE49-F238E27FC236}">
                <a16:creationId xmlns:a16="http://schemas.microsoft.com/office/drawing/2014/main" id="{622C2F55-56EC-48B2-843A-CD30D469F3AC}"/>
              </a:ext>
            </a:extLst>
          </p:cNvPr>
          <p:cNvSpPr>
            <a:spLocks noGrp="1"/>
          </p:cNvSpPr>
          <p:nvPr>
            <p:ph type="sldNum" sz="quarter" idx="12"/>
          </p:nvPr>
        </p:nvSpPr>
        <p:spPr/>
        <p:txBody>
          <a:bodyPr/>
          <a:lstStyle>
            <a:lvl1pPr>
              <a:defRPr/>
            </a:lvl1pPr>
          </a:lstStyle>
          <a:p>
            <a:pPr>
              <a:defRPr/>
            </a:pPr>
            <a:fld id="{78B347E3-AE32-459A-AF52-CAF975E6546B}" type="slidenum">
              <a:rPr lang="en-AU" altLang="en-US"/>
              <a:pPr>
                <a:defRPr/>
              </a:pPr>
              <a:t>‹#›</a:t>
            </a:fld>
            <a:endParaRPr lang="en-AU" altLang="en-US"/>
          </a:p>
        </p:txBody>
      </p:sp>
    </p:spTree>
    <p:extLst>
      <p:ext uri="{BB962C8B-B14F-4D97-AF65-F5344CB8AC3E}">
        <p14:creationId xmlns:p14="http://schemas.microsoft.com/office/powerpoint/2010/main" val="4646095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1"/>
            <a:ext cx="5943600" cy="566739"/>
          </a:xfrm>
        </p:spPr>
        <p:txBody>
          <a:bodyPr anchor="b"/>
          <a:lstStyle>
            <a:lvl1pPr algn="l">
              <a:defRPr sz="2167" b="1"/>
            </a:lvl1pPr>
          </a:lstStyle>
          <a:p>
            <a:r>
              <a:rPr lang="en-US"/>
              <a:t>Click to edit Master title style</a:t>
            </a:r>
            <a:endParaRPr lang="en-AU"/>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pPr lvl="0"/>
            <a:endParaRPr lang="en-AU" noProof="0" dirty="0"/>
          </a:p>
        </p:txBody>
      </p:sp>
      <p:sp>
        <p:nvSpPr>
          <p:cNvPr id="4" name="Text Placeholder 3"/>
          <p:cNvSpPr>
            <a:spLocks noGrp="1"/>
          </p:cNvSpPr>
          <p:nvPr>
            <p:ph type="body" sz="half" idx="2"/>
          </p:nvPr>
        </p:nvSpPr>
        <p:spPr>
          <a:xfrm>
            <a:off x="1941645" y="5367342"/>
            <a:ext cx="5943600" cy="8048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en-US"/>
              <a:t>Click to edit Master text styles</a:t>
            </a:r>
          </a:p>
        </p:txBody>
      </p:sp>
      <p:sp>
        <p:nvSpPr>
          <p:cNvPr id="5" name="Date Placeholder 3">
            <a:extLst>
              <a:ext uri="{FF2B5EF4-FFF2-40B4-BE49-F238E27FC236}">
                <a16:creationId xmlns:a16="http://schemas.microsoft.com/office/drawing/2014/main" id="{86B7AA54-29CC-40ED-AFDD-26992B99F44E}"/>
              </a:ext>
            </a:extLst>
          </p:cNvPr>
          <p:cNvSpPr>
            <a:spLocks noGrp="1"/>
          </p:cNvSpPr>
          <p:nvPr>
            <p:ph type="dt" sz="half" idx="10"/>
          </p:nvPr>
        </p:nvSpPr>
        <p:spPr/>
        <p:txBody>
          <a:bodyPr/>
          <a:lstStyle>
            <a:lvl1pPr>
              <a:defRPr/>
            </a:lvl1pPr>
          </a:lstStyle>
          <a:p>
            <a:pPr>
              <a:defRPr/>
            </a:pPr>
            <a:fld id="{AE097A57-DC22-498D-A5BE-7597CE7B6C2F}" type="datetime1">
              <a:rPr lang="en-AU"/>
              <a:pPr>
                <a:defRPr/>
              </a:pPr>
              <a:t>19/01/2021</a:t>
            </a:fld>
            <a:endParaRPr lang="en-AU" dirty="0"/>
          </a:p>
        </p:txBody>
      </p:sp>
      <p:sp>
        <p:nvSpPr>
          <p:cNvPr id="6" name="Footer Placeholder 4">
            <a:extLst>
              <a:ext uri="{FF2B5EF4-FFF2-40B4-BE49-F238E27FC236}">
                <a16:creationId xmlns:a16="http://schemas.microsoft.com/office/drawing/2014/main" id="{8889FCDA-59A8-4B7E-8A6A-B46460CFA593}"/>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7" name="Slide Number Placeholder 5">
            <a:extLst>
              <a:ext uri="{FF2B5EF4-FFF2-40B4-BE49-F238E27FC236}">
                <a16:creationId xmlns:a16="http://schemas.microsoft.com/office/drawing/2014/main" id="{5F02110E-A590-46FE-ABA1-AAF898F05DCD}"/>
              </a:ext>
            </a:extLst>
          </p:cNvPr>
          <p:cNvSpPr>
            <a:spLocks noGrp="1"/>
          </p:cNvSpPr>
          <p:nvPr>
            <p:ph type="sldNum" sz="quarter" idx="12"/>
          </p:nvPr>
        </p:nvSpPr>
        <p:spPr/>
        <p:txBody>
          <a:bodyPr/>
          <a:lstStyle>
            <a:lvl1pPr>
              <a:defRPr/>
            </a:lvl1pPr>
          </a:lstStyle>
          <a:p>
            <a:pPr>
              <a:defRPr/>
            </a:pPr>
            <a:fld id="{D87D1BF1-D047-4676-8864-36E84E15BA25}" type="slidenum">
              <a:rPr lang="en-AU" altLang="en-US"/>
              <a:pPr>
                <a:defRPr/>
              </a:pPr>
              <a:t>‹#›</a:t>
            </a:fld>
            <a:endParaRPr lang="en-AU" altLang="en-US"/>
          </a:p>
        </p:txBody>
      </p:sp>
    </p:spTree>
    <p:extLst>
      <p:ext uri="{BB962C8B-B14F-4D97-AF65-F5344CB8AC3E}">
        <p14:creationId xmlns:p14="http://schemas.microsoft.com/office/powerpoint/2010/main" val="3042908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8D69BEE-E772-4459-A418-D48BC4A724BE}"/>
              </a:ext>
            </a:extLst>
          </p:cNvPr>
          <p:cNvSpPr>
            <a:spLocks noGrp="1"/>
          </p:cNvSpPr>
          <p:nvPr>
            <p:ph type="dt" sz="half" idx="10"/>
          </p:nvPr>
        </p:nvSpPr>
        <p:spPr/>
        <p:txBody>
          <a:bodyPr/>
          <a:lstStyle>
            <a:lvl1pPr>
              <a:defRPr/>
            </a:lvl1pPr>
          </a:lstStyle>
          <a:p>
            <a:pPr>
              <a:defRPr/>
            </a:pPr>
            <a:fld id="{7B04599F-B443-4BEC-90C2-F5E1ED6619B2}" type="datetime1">
              <a:rPr lang="en-AU"/>
              <a:pPr>
                <a:defRPr/>
              </a:pPr>
              <a:t>19/01/2021</a:t>
            </a:fld>
            <a:endParaRPr lang="en-AU" dirty="0"/>
          </a:p>
        </p:txBody>
      </p:sp>
      <p:sp>
        <p:nvSpPr>
          <p:cNvPr id="5" name="Footer Placeholder 4">
            <a:extLst>
              <a:ext uri="{FF2B5EF4-FFF2-40B4-BE49-F238E27FC236}">
                <a16:creationId xmlns:a16="http://schemas.microsoft.com/office/drawing/2014/main" id="{8C57F7B9-5724-42F6-9C42-A644000C1551}"/>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6" name="Slide Number Placeholder 5">
            <a:extLst>
              <a:ext uri="{FF2B5EF4-FFF2-40B4-BE49-F238E27FC236}">
                <a16:creationId xmlns:a16="http://schemas.microsoft.com/office/drawing/2014/main" id="{DA8FDFBA-78DC-4A09-A12E-14F57363D39A}"/>
              </a:ext>
            </a:extLst>
          </p:cNvPr>
          <p:cNvSpPr>
            <a:spLocks noGrp="1"/>
          </p:cNvSpPr>
          <p:nvPr>
            <p:ph type="sldNum" sz="quarter" idx="12"/>
          </p:nvPr>
        </p:nvSpPr>
        <p:spPr/>
        <p:txBody>
          <a:bodyPr/>
          <a:lstStyle>
            <a:lvl1pPr>
              <a:defRPr/>
            </a:lvl1pPr>
          </a:lstStyle>
          <a:p>
            <a:pPr>
              <a:defRPr/>
            </a:pPr>
            <a:fld id="{EF3F005B-1FEF-477D-8C76-9AB5936D4125}" type="slidenum">
              <a:rPr lang="en-AU" altLang="en-US"/>
              <a:pPr>
                <a:defRPr/>
              </a:pPr>
              <a:t>‹#›</a:t>
            </a:fld>
            <a:endParaRPr lang="en-AU" altLang="en-US"/>
          </a:p>
        </p:txBody>
      </p:sp>
    </p:spTree>
    <p:extLst>
      <p:ext uri="{BB962C8B-B14F-4D97-AF65-F5344CB8AC3E}">
        <p14:creationId xmlns:p14="http://schemas.microsoft.com/office/powerpoint/2010/main" val="3649305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60CC142-C084-4BBF-B2ED-4E82DCAC209B}"/>
              </a:ext>
            </a:extLst>
          </p:cNvPr>
          <p:cNvSpPr>
            <a:spLocks noGrp="1"/>
          </p:cNvSpPr>
          <p:nvPr>
            <p:ph type="dt" sz="half" idx="10"/>
          </p:nvPr>
        </p:nvSpPr>
        <p:spPr/>
        <p:txBody>
          <a:bodyPr/>
          <a:lstStyle>
            <a:lvl1pPr>
              <a:defRPr/>
            </a:lvl1pPr>
          </a:lstStyle>
          <a:p>
            <a:pPr>
              <a:defRPr/>
            </a:pPr>
            <a:fld id="{057FC97E-3893-4751-A952-CC729A1B4D01}" type="datetime1">
              <a:rPr lang="en-AU"/>
              <a:pPr>
                <a:defRPr/>
              </a:pPr>
              <a:t>19/01/2021</a:t>
            </a:fld>
            <a:endParaRPr lang="en-AU" dirty="0"/>
          </a:p>
        </p:txBody>
      </p:sp>
      <p:sp>
        <p:nvSpPr>
          <p:cNvPr id="5" name="Footer Placeholder 4">
            <a:extLst>
              <a:ext uri="{FF2B5EF4-FFF2-40B4-BE49-F238E27FC236}">
                <a16:creationId xmlns:a16="http://schemas.microsoft.com/office/drawing/2014/main" id="{A6C1FCA0-2401-4545-B0E4-22F8B291947A}"/>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6" name="Slide Number Placeholder 5">
            <a:extLst>
              <a:ext uri="{FF2B5EF4-FFF2-40B4-BE49-F238E27FC236}">
                <a16:creationId xmlns:a16="http://schemas.microsoft.com/office/drawing/2014/main" id="{4E87F596-5CBB-40AE-A100-1A6E2A27745E}"/>
              </a:ext>
            </a:extLst>
          </p:cNvPr>
          <p:cNvSpPr>
            <a:spLocks noGrp="1"/>
          </p:cNvSpPr>
          <p:nvPr>
            <p:ph type="sldNum" sz="quarter" idx="12"/>
          </p:nvPr>
        </p:nvSpPr>
        <p:spPr/>
        <p:txBody>
          <a:bodyPr/>
          <a:lstStyle>
            <a:lvl1pPr>
              <a:defRPr/>
            </a:lvl1pPr>
          </a:lstStyle>
          <a:p>
            <a:pPr>
              <a:defRPr/>
            </a:pPr>
            <a:fld id="{4AD03DEF-D15C-4D55-8E06-9133547A3948}" type="slidenum">
              <a:rPr lang="en-AU" altLang="en-US"/>
              <a:pPr>
                <a:defRPr/>
              </a:pPr>
              <a:t>‹#›</a:t>
            </a:fld>
            <a:endParaRPr lang="en-AU" altLang="en-US"/>
          </a:p>
        </p:txBody>
      </p:sp>
    </p:spTree>
    <p:extLst>
      <p:ext uri="{BB962C8B-B14F-4D97-AF65-F5344CB8AC3E}">
        <p14:creationId xmlns:p14="http://schemas.microsoft.com/office/powerpoint/2010/main" val="16959822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5900" y="476253"/>
            <a:ext cx="7677150" cy="1276351"/>
          </a:xfrm>
        </p:spPr>
        <p:txBody>
          <a:bodyPr/>
          <a:lstStyle/>
          <a:p>
            <a:r>
              <a:rPr lang="en-US"/>
              <a:t>Click to edit Master title style</a:t>
            </a:r>
            <a:endParaRPr lang="en-AU"/>
          </a:p>
        </p:txBody>
      </p:sp>
      <p:sp>
        <p:nvSpPr>
          <p:cNvPr id="3" name="Text Placeholder 2"/>
          <p:cNvSpPr>
            <a:spLocks noGrp="1"/>
          </p:cNvSpPr>
          <p:nvPr>
            <p:ph type="body" sz="half" idx="1"/>
          </p:nvPr>
        </p:nvSpPr>
        <p:spPr>
          <a:xfrm>
            <a:off x="742950" y="1981200"/>
            <a:ext cx="413385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029199" y="1981200"/>
            <a:ext cx="413385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3BB3FAB7-DC08-4D72-A814-5A4A5A3C67AA}"/>
              </a:ext>
            </a:extLst>
          </p:cNvPr>
          <p:cNvSpPr>
            <a:spLocks noGrp="1"/>
          </p:cNvSpPr>
          <p:nvPr>
            <p:ph type="dt" sz="half" idx="10"/>
          </p:nvPr>
        </p:nvSpPr>
        <p:spPr/>
        <p:txBody>
          <a:bodyPr/>
          <a:lstStyle>
            <a:lvl1pPr>
              <a:defRPr/>
            </a:lvl1pPr>
          </a:lstStyle>
          <a:p>
            <a:pPr>
              <a:defRPr/>
            </a:pPr>
            <a:fld id="{A8B838DB-007B-4552-9BAD-AE1F3A6069E0}" type="datetime1">
              <a:rPr lang="en-AU"/>
              <a:pPr>
                <a:defRPr/>
              </a:pPr>
              <a:t>19/01/2021</a:t>
            </a:fld>
            <a:endParaRPr lang="en-AU" dirty="0"/>
          </a:p>
        </p:txBody>
      </p:sp>
      <p:sp>
        <p:nvSpPr>
          <p:cNvPr id="6" name="Footer Placeholder 4">
            <a:extLst>
              <a:ext uri="{FF2B5EF4-FFF2-40B4-BE49-F238E27FC236}">
                <a16:creationId xmlns:a16="http://schemas.microsoft.com/office/drawing/2014/main" id="{DCA66F11-9C25-42D5-9054-8EE34C5E85DC}"/>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7" name="Slide Number Placeholder 5">
            <a:extLst>
              <a:ext uri="{FF2B5EF4-FFF2-40B4-BE49-F238E27FC236}">
                <a16:creationId xmlns:a16="http://schemas.microsoft.com/office/drawing/2014/main" id="{DC99F8A6-A518-4220-A2F2-91DC470B0BF3}"/>
              </a:ext>
            </a:extLst>
          </p:cNvPr>
          <p:cNvSpPr>
            <a:spLocks noGrp="1"/>
          </p:cNvSpPr>
          <p:nvPr>
            <p:ph type="sldNum" sz="quarter" idx="12"/>
          </p:nvPr>
        </p:nvSpPr>
        <p:spPr/>
        <p:txBody>
          <a:bodyPr/>
          <a:lstStyle>
            <a:lvl1pPr>
              <a:defRPr/>
            </a:lvl1pPr>
          </a:lstStyle>
          <a:p>
            <a:pPr>
              <a:defRPr/>
            </a:pPr>
            <a:fld id="{E8019CA0-3D21-4759-BB76-213B26461602}" type="slidenum">
              <a:rPr lang="en-AU" altLang="en-US"/>
              <a:pPr>
                <a:defRPr/>
              </a:pPr>
              <a:t>‹#›</a:t>
            </a:fld>
            <a:endParaRPr lang="en-AU" altLang="en-US"/>
          </a:p>
        </p:txBody>
      </p:sp>
    </p:spTree>
    <p:extLst>
      <p:ext uri="{BB962C8B-B14F-4D97-AF65-F5344CB8AC3E}">
        <p14:creationId xmlns:p14="http://schemas.microsoft.com/office/powerpoint/2010/main" val="2134993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C6982BDB-62DA-407E-8EB9-85F3A312AB8C}"/>
              </a:ext>
            </a:extLst>
          </p:cNvPr>
          <p:cNvSpPr>
            <a:spLocks noGrp="1"/>
          </p:cNvSpPr>
          <p:nvPr>
            <p:ph type="dt" sz="half" idx="10"/>
          </p:nvPr>
        </p:nvSpPr>
        <p:spPr/>
        <p:txBody>
          <a:bodyPr/>
          <a:lstStyle>
            <a:lvl1pPr>
              <a:defRPr/>
            </a:lvl1pPr>
          </a:lstStyle>
          <a:p>
            <a:pPr>
              <a:defRPr/>
            </a:pPr>
            <a:fld id="{B90F65AE-288F-42CA-9884-087570D8EC02}" type="datetime1">
              <a:rPr lang="en-AU"/>
              <a:pPr>
                <a:defRPr/>
              </a:pPr>
              <a:t>19/01/2021</a:t>
            </a:fld>
            <a:endParaRPr lang="en-AU" dirty="0"/>
          </a:p>
        </p:txBody>
      </p:sp>
      <p:sp>
        <p:nvSpPr>
          <p:cNvPr id="6" name="Footer Placeholder 2">
            <a:extLst>
              <a:ext uri="{FF2B5EF4-FFF2-40B4-BE49-F238E27FC236}">
                <a16:creationId xmlns:a16="http://schemas.microsoft.com/office/drawing/2014/main" id="{3C27B3EA-6A7E-409B-9D9B-6C8A727026F8}"/>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7" name="Slide Number Placeholder 22">
            <a:extLst>
              <a:ext uri="{FF2B5EF4-FFF2-40B4-BE49-F238E27FC236}">
                <a16:creationId xmlns:a16="http://schemas.microsoft.com/office/drawing/2014/main" id="{48B8060E-63FD-49B3-9827-E7588CD08BC5}"/>
              </a:ext>
            </a:extLst>
          </p:cNvPr>
          <p:cNvSpPr>
            <a:spLocks noGrp="1"/>
          </p:cNvSpPr>
          <p:nvPr>
            <p:ph type="sldNum" sz="quarter" idx="12"/>
          </p:nvPr>
        </p:nvSpPr>
        <p:spPr/>
        <p:txBody>
          <a:bodyPr/>
          <a:lstStyle>
            <a:lvl1pPr>
              <a:defRPr/>
            </a:lvl1pPr>
          </a:lstStyle>
          <a:p>
            <a:pPr>
              <a:defRPr/>
            </a:pPr>
            <a:fld id="{211DD6B3-34BB-4476-82E4-FDCFCEB4690B}" type="slidenum">
              <a:rPr lang="en-AU" altLang="en-US"/>
              <a:pPr>
                <a:defRPr/>
              </a:pPr>
              <a:t>‹#›</a:t>
            </a:fld>
            <a:endParaRPr lang="en-AU" altLang="en-US" dirty="0"/>
          </a:p>
        </p:txBody>
      </p:sp>
    </p:spTree>
    <p:extLst>
      <p:ext uri="{BB962C8B-B14F-4D97-AF65-F5344CB8AC3E}">
        <p14:creationId xmlns:p14="http://schemas.microsoft.com/office/powerpoint/2010/main" val="1022072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5032111" y="1535113"/>
            <a:ext cx="4378590"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95300" y="2362201"/>
            <a:ext cx="4376870"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032111" y="2362201"/>
            <a:ext cx="4378590"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E846DF41-9145-436E-A36B-8CEC023BB5E2}"/>
              </a:ext>
            </a:extLst>
          </p:cNvPr>
          <p:cNvSpPr>
            <a:spLocks noGrp="1"/>
          </p:cNvSpPr>
          <p:nvPr>
            <p:ph type="dt" sz="half" idx="10"/>
          </p:nvPr>
        </p:nvSpPr>
        <p:spPr/>
        <p:txBody>
          <a:bodyPr/>
          <a:lstStyle>
            <a:lvl1pPr>
              <a:defRPr/>
            </a:lvl1pPr>
          </a:lstStyle>
          <a:p>
            <a:pPr>
              <a:defRPr/>
            </a:pPr>
            <a:fld id="{BA2B2E6C-573D-4389-A727-EBFFFF582E80}" type="datetime1">
              <a:rPr lang="en-AU"/>
              <a:pPr>
                <a:defRPr/>
              </a:pPr>
              <a:t>19/01/2021</a:t>
            </a:fld>
            <a:endParaRPr lang="en-AU" dirty="0"/>
          </a:p>
        </p:txBody>
      </p:sp>
      <p:sp>
        <p:nvSpPr>
          <p:cNvPr id="8" name="Footer Placeholder 2">
            <a:extLst>
              <a:ext uri="{FF2B5EF4-FFF2-40B4-BE49-F238E27FC236}">
                <a16:creationId xmlns:a16="http://schemas.microsoft.com/office/drawing/2014/main" id="{8EDF707E-337D-4C0F-A847-8169C2FFC912}"/>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9" name="Slide Number Placeholder 22">
            <a:extLst>
              <a:ext uri="{FF2B5EF4-FFF2-40B4-BE49-F238E27FC236}">
                <a16:creationId xmlns:a16="http://schemas.microsoft.com/office/drawing/2014/main" id="{ED4826C6-3393-4627-830E-27832E898934}"/>
              </a:ext>
            </a:extLst>
          </p:cNvPr>
          <p:cNvSpPr>
            <a:spLocks noGrp="1"/>
          </p:cNvSpPr>
          <p:nvPr>
            <p:ph type="sldNum" sz="quarter" idx="12"/>
          </p:nvPr>
        </p:nvSpPr>
        <p:spPr/>
        <p:txBody>
          <a:bodyPr/>
          <a:lstStyle>
            <a:lvl1pPr>
              <a:defRPr/>
            </a:lvl1pPr>
          </a:lstStyle>
          <a:p>
            <a:pPr>
              <a:defRPr/>
            </a:pPr>
            <a:fld id="{16789D81-3CB3-4F5C-BB8A-31A3957E4104}" type="slidenum">
              <a:rPr lang="en-AU" altLang="en-US"/>
              <a:pPr>
                <a:defRPr/>
              </a:pPr>
              <a:t>‹#›</a:t>
            </a:fld>
            <a:endParaRPr lang="en-AU" altLang="en-US" dirty="0"/>
          </a:p>
        </p:txBody>
      </p:sp>
    </p:spTree>
    <p:extLst>
      <p:ext uri="{BB962C8B-B14F-4D97-AF65-F5344CB8AC3E}">
        <p14:creationId xmlns:p14="http://schemas.microsoft.com/office/powerpoint/2010/main" val="2410263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9E88D9E0-86FA-4216-B2D2-1F377A754D31}"/>
              </a:ext>
            </a:extLst>
          </p:cNvPr>
          <p:cNvSpPr>
            <a:spLocks noGrp="1"/>
          </p:cNvSpPr>
          <p:nvPr>
            <p:ph type="dt" sz="half" idx="10"/>
          </p:nvPr>
        </p:nvSpPr>
        <p:spPr/>
        <p:txBody>
          <a:bodyPr/>
          <a:lstStyle>
            <a:lvl1pPr>
              <a:defRPr/>
            </a:lvl1pPr>
          </a:lstStyle>
          <a:p>
            <a:pPr>
              <a:defRPr/>
            </a:pPr>
            <a:fld id="{6C57B66B-C7A6-4F13-ABCF-66F78A1038A3}" type="datetime1">
              <a:rPr lang="en-AU"/>
              <a:pPr>
                <a:defRPr/>
              </a:pPr>
              <a:t>19/01/2021</a:t>
            </a:fld>
            <a:endParaRPr lang="en-AU" dirty="0"/>
          </a:p>
        </p:txBody>
      </p:sp>
      <p:sp>
        <p:nvSpPr>
          <p:cNvPr id="4" name="Footer Placeholder 2">
            <a:extLst>
              <a:ext uri="{FF2B5EF4-FFF2-40B4-BE49-F238E27FC236}">
                <a16:creationId xmlns:a16="http://schemas.microsoft.com/office/drawing/2014/main" id="{39C59198-2FA2-4ADB-B5C5-E51C2985B75E}"/>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5" name="Slide Number Placeholder 22">
            <a:extLst>
              <a:ext uri="{FF2B5EF4-FFF2-40B4-BE49-F238E27FC236}">
                <a16:creationId xmlns:a16="http://schemas.microsoft.com/office/drawing/2014/main" id="{F2D412A9-9898-4019-8304-EED72FF07178}"/>
              </a:ext>
            </a:extLst>
          </p:cNvPr>
          <p:cNvSpPr>
            <a:spLocks noGrp="1"/>
          </p:cNvSpPr>
          <p:nvPr>
            <p:ph type="sldNum" sz="quarter" idx="12"/>
          </p:nvPr>
        </p:nvSpPr>
        <p:spPr/>
        <p:txBody>
          <a:bodyPr/>
          <a:lstStyle>
            <a:lvl1pPr>
              <a:defRPr/>
            </a:lvl1pPr>
          </a:lstStyle>
          <a:p>
            <a:pPr>
              <a:defRPr/>
            </a:pPr>
            <a:fld id="{D2194193-3731-4F2E-96AC-36E3DED26C8C}" type="slidenum">
              <a:rPr lang="en-AU" altLang="en-US"/>
              <a:pPr>
                <a:defRPr/>
              </a:pPr>
              <a:t>‹#›</a:t>
            </a:fld>
            <a:endParaRPr lang="en-AU" altLang="en-US" dirty="0"/>
          </a:p>
        </p:txBody>
      </p:sp>
    </p:spTree>
    <p:extLst>
      <p:ext uri="{BB962C8B-B14F-4D97-AF65-F5344CB8AC3E}">
        <p14:creationId xmlns:p14="http://schemas.microsoft.com/office/powerpoint/2010/main" val="340923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1A20B8FA-D36B-47D5-895C-37F52B0BFA67}"/>
              </a:ext>
            </a:extLst>
          </p:cNvPr>
          <p:cNvSpPr>
            <a:spLocks noGrp="1"/>
          </p:cNvSpPr>
          <p:nvPr>
            <p:ph type="dt" sz="half" idx="10"/>
          </p:nvPr>
        </p:nvSpPr>
        <p:spPr/>
        <p:txBody>
          <a:bodyPr/>
          <a:lstStyle>
            <a:lvl1pPr>
              <a:defRPr/>
            </a:lvl1pPr>
          </a:lstStyle>
          <a:p>
            <a:pPr>
              <a:defRPr/>
            </a:pPr>
            <a:fld id="{38FA00F3-F39A-4C49-A7A9-66B118FA98D3}" type="datetime1">
              <a:rPr lang="en-AU"/>
              <a:pPr>
                <a:defRPr/>
              </a:pPr>
              <a:t>19/01/2021</a:t>
            </a:fld>
            <a:endParaRPr lang="en-AU" dirty="0"/>
          </a:p>
        </p:txBody>
      </p:sp>
      <p:sp>
        <p:nvSpPr>
          <p:cNvPr id="3" name="Footer Placeholder 2">
            <a:extLst>
              <a:ext uri="{FF2B5EF4-FFF2-40B4-BE49-F238E27FC236}">
                <a16:creationId xmlns:a16="http://schemas.microsoft.com/office/drawing/2014/main" id="{992F182E-AB34-4249-BE69-BA074807ECFD}"/>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4" name="Slide Number Placeholder 22">
            <a:extLst>
              <a:ext uri="{FF2B5EF4-FFF2-40B4-BE49-F238E27FC236}">
                <a16:creationId xmlns:a16="http://schemas.microsoft.com/office/drawing/2014/main" id="{5D246CC2-AC64-4951-A326-F555216441C8}"/>
              </a:ext>
            </a:extLst>
          </p:cNvPr>
          <p:cNvSpPr>
            <a:spLocks noGrp="1"/>
          </p:cNvSpPr>
          <p:nvPr>
            <p:ph type="sldNum" sz="quarter" idx="12"/>
          </p:nvPr>
        </p:nvSpPr>
        <p:spPr/>
        <p:txBody>
          <a:bodyPr/>
          <a:lstStyle>
            <a:lvl1pPr>
              <a:defRPr/>
            </a:lvl1pPr>
          </a:lstStyle>
          <a:p>
            <a:pPr>
              <a:defRPr/>
            </a:pPr>
            <a:fld id="{B1650519-A273-44ED-ADBD-66227BFE1F11}" type="slidenum">
              <a:rPr lang="en-AU" altLang="en-US"/>
              <a:pPr>
                <a:defRPr/>
              </a:pPr>
              <a:t>‹#›</a:t>
            </a:fld>
            <a:endParaRPr lang="en-AU" altLang="en-US" dirty="0"/>
          </a:p>
        </p:txBody>
      </p:sp>
    </p:spTree>
    <p:extLst>
      <p:ext uri="{BB962C8B-B14F-4D97-AF65-F5344CB8AC3E}">
        <p14:creationId xmlns:p14="http://schemas.microsoft.com/office/powerpoint/2010/main" val="169993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95300" y="1524001"/>
            <a:ext cx="3259006"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872971" y="273051"/>
            <a:ext cx="5537729"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3110DCC7-6B52-45A9-ACFB-63EDBF51ABD6}"/>
              </a:ext>
            </a:extLst>
          </p:cNvPr>
          <p:cNvSpPr>
            <a:spLocks noGrp="1"/>
          </p:cNvSpPr>
          <p:nvPr>
            <p:ph type="dt" sz="half" idx="10"/>
          </p:nvPr>
        </p:nvSpPr>
        <p:spPr/>
        <p:txBody>
          <a:bodyPr/>
          <a:lstStyle>
            <a:lvl1pPr>
              <a:defRPr/>
            </a:lvl1pPr>
          </a:lstStyle>
          <a:p>
            <a:pPr>
              <a:defRPr/>
            </a:pPr>
            <a:fld id="{FF0256A5-029D-492E-B5E9-8233DCEC671E}" type="datetime1">
              <a:rPr lang="en-AU"/>
              <a:pPr>
                <a:defRPr/>
              </a:pPr>
              <a:t>19/01/2021</a:t>
            </a:fld>
            <a:endParaRPr lang="en-AU" dirty="0"/>
          </a:p>
        </p:txBody>
      </p:sp>
      <p:sp>
        <p:nvSpPr>
          <p:cNvPr id="6" name="Footer Placeholder 2">
            <a:extLst>
              <a:ext uri="{FF2B5EF4-FFF2-40B4-BE49-F238E27FC236}">
                <a16:creationId xmlns:a16="http://schemas.microsoft.com/office/drawing/2014/main" id="{9637C927-BDA3-41AB-9CAB-A1E5DAF82A28}"/>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7" name="Slide Number Placeholder 22">
            <a:extLst>
              <a:ext uri="{FF2B5EF4-FFF2-40B4-BE49-F238E27FC236}">
                <a16:creationId xmlns:a16="http://schemas.microsoft.com/office/drawing/2014/main" id="{4E6BBA26-ABC5-435E-946F-9090A02635CB}"/>
              </a:ext>
            </a:extLst>
          </p:cNvPr>
          <p:cNvSpPr>
            <a:spLocks noGrp="1"/>
          </p:cNvSpPr>
          <p:nvPr>
            <p:ph type="sldNum" sz="quarter" idx="12"/>
          </p:nvPr>
        </p:nvSpPr>
        <p:spPr/>
        <p:txBody>
          <a:bodyPr/>
          <a:lstStyle>
            <a:lvl1pPr>
              <a:defRPr/>
            </a:lvl1pPr>
          </a:lstStyle>
          <a:p>
            <a:pPr>
              <a:defRPr/>
            </a:pPr>
            <a:fld id="{88315DE4-A14A-4071-A4EF-1D53886DC2CE}" type="slidenum">
              <a:rPr lang="en-AU" altLang="en-US"/>
              <a:pPr>
                <a:defRPr/>
              </a:pPr>
              <a:t>‹#›</a:t>
            </a:fld>
            <a:endParaRPr lang="en-AU" altLang="en-US" dirty="0"/>
          </a:p>
        </p:txBody>
      </p:sp>
    </p:spTree>
    <p:extLst>
      <p:ext uri="{BB962C8B-B14F-4D97-AF65-F5344CB8AC3E}">
        <p14:creationId xmlns:p14="http://schemas.microsoft.com/office/powerpoint/2010/main" val="82727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59436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981200" y="1831975"/>
            <a:ext cx="59436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1981200" y="1166787"/>
            <a:ext cx="59436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179399C7-1D65-4C6B-B8DD-2A69B515181A}"/>
              </a:ext>
            </a:extLst>
          </p:cNvPr>
          <p:cNvSpPr>
            <a:spLocks noGrp="1"/>
          </p:cNvSpPr>
          <p:nvPr>
            <p:ph type="dt" sz="half" idx="10"/>
          </p:nvPr>
        </p:nvSpPr>
        <p:spPr/>
        <p:txBody>
          <a:bodyPr/>
          <a:lstStyle>
            <a:lvl1pPr>
              <a:defRPr/>
            </a:lvl1pPr>
          </a:lstStyle>
          <a:p>
            <a:pPr>
              <a:defRPr/>
            </a:pPr>
            <a:fld id="{204E2405-7F62-41F5-9401-06444BF1C80E}" type="datetime1">
              <a:rPr lang="en-AU"/>
              <a:pPr>
                <a:defRPr/>
              </a:pPr>
              <a:t>19/01/2021</a:t>
            </a:fld>
            <a:endParaRPr lang="en-AU" dirty="0"/>
          </a:p>
        </p:txBody>
      </p:sp>
      <p:sp>
        <p:nvSpPr>
          <p:cNvPr id="6" name="Footer Placeholder 2">
            <a:extLst>
              <a:ext uri="{FF2B5EF4-FFF2-40B4-BE49-F238E27FC236}">
                <a16:creationId xmlns:a16="http://schemas.microsoft.com/office/drawing/2014/main" id="{9FE279AB-7829-4866-9AD7-990C0C6E1FE9}"/>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7" name="Slide Number Placeholder 22">
            <a:extLst>
              <a:ext uri="{FF2B5EF4-FFF2-40B4-BE49-F238E27FC236}">
                <a16:creationId xmlns:a16="http://schemas.microsoft.com/office/drawing/2014/main" id="{B04EA0CD-62EE-4360-8A6E-6BDEED5581A1}"/>
              </a:ext>
            </a:extLst>
          </p:cNvPr>
          <p:cNvSpPr>
            <a:spLocks noGrp="1"/>
          </p:cNvSpPr>
          <p:nvPr>
            <p:ph type="sldNum" sz="quarter" idx="12"/>
          </p:nvPr>
        </p:nvSpPr>
        <p:spPr/>
        <p:txBody>
          <a:bodyPr/>
          <a:lstStyle>
            <a:lvl1pPr>
              <a:defRPr/>
            </a:lvl1pPr>
          </a:lstStyle>
          <a:p>
            <a:pPr>
              <a:defRPr/>
            </a:pPr>
            <a:fld id="{DC7CD590-4888-4643-8431-BD40E1355621}" type="slidenum">
              <a:rPr lang="en-AU" altLang="en-US"/>
              <a:pPr>
                <a:defRPr/>
              </a:pPr>
              <a:t>‹#›</a:t>
            </a:fld>
            <a:endParaRPr lang="en-AU" altLang="en-US" dirty="0"/>
          </a:p>
        </p:txBody>
      </p:sp>
    </p:spTree>
    <p:extLst>
      <p:ext uri="{BB962C8B-B14F-4D97-AF65-F5344CB8AC3E}">
        <p14:creationId xmlns:p14="http://schemas.microsoft.com/office/powerpoint/2010/main" val="3580111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01DE5519-1EAC-4F11-9854-A4A3A7B402A6}"/>
              </a:ext>
            </a:extLst>
          </p:cNvPr>
          <p:cNvSpPr>
            <a:spLocks noGrp="1"/>
          </p:cNvSpPr>
          <p:nvPr>
            <p:ph type="title"/>
          </p:nvPr>
        </p:nvSpPr>
        <p:spPr>
          <a:xfrm>
            <a:off x="495300" y="274638"/>
            <a:ext cx="89154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a:extLst>
              <a:ext uri="{FF2B5EF4-FFF2-40B4-BE49-F238E27FC236}">
                <a16:creationId xmlns:a16="http://schemas.microsoft.com/office/drawing/2014/main" id="{C96DBB76-0871-4F9B-80F9-9BEAEB08BF9D}"/>
              </a:ext>
            </a:extLst>
          </p:cNvPr>
          <p:cNvSpPr>
            <a:spLocks noGrp="1"/>
          </p:cNvSpPr>
          <p:nvPr>
            <p:ph type="body" idx="1"/>
          </p:nvPr>
        </p:nvSpPr>
        <p:spPr bwMode="auto">
          <a:xfrm>
            <a:off x="495300" y="1600200"/>
            <a:ext cx="89154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AB779A74-F3BE-42B1-9BB4-6E97AA51F65B}"/>
              </a:ext>
            </a:extLst>
          </p:cNvPr>
          <p:cNvSpPr>
            <a:spLocks noGrp="1"/>
          </p:cNvSpPr>
          <p:nvPr>
            <p:ph type="dt" sz="half" idx="2"/>
          </p:nvPr>
        </p:nvSpPr>
        <p:spPr>
          <a:xfrm>
            <a:off x="495300" y="6416675"/>
            <a:ext cx="23114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0BE0E483-2A5F-4B99-AA3A-A7F59B27AA92}" type="datetime1">
              <a:rPr lang="en-AU"/>
              <a:pPr>
                <a:defRPr/>
              </a:pPr>
              <a:t>19/01/2021</a:t>
            </a:fld>
            <a:endParaRPr lang="en-AU" dirty="0"/>
          </a:p>
        </p:txBody>
      </p:sp>
      <p:sp>
        <p:nvSpPr>
          <p:cNvPr id="3" name="Footer Placeholder 2">
            <a:extLst>
              <a:ext uri="{FF2B5EF4-FFF2-40B4-BE49-F238E27FC236}">
                <a16:creationId xmlns:a16="http://schemas.microsoft.com/office/drawing/2014/main" id="{9EBDD5CF-951A-4586-BD4B-97DC591FEA13}"/>
              </a:ext>
            </a:extLst>
          </p:cNvPr>
          <p:cNvSpPr>
            <a:spLocks noGrp="1"/>
          </p:cNvSpPr>
          <p:nvPr>
            <p:ph type="ftr" sz="quarter" idx="3"/>
          </p:nvPr>
        </p:nvSpPr>
        <p:spPr>
          <a:xfrm>
            <a:off x="3384550" y="6416675"/>
            <a:ext cx="31369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r>
              <a:rPr lang="en-AU" dirty="0"/>
              <a:t>Presentation to Western Areas NL - 16 November 2007</a:t>
            </a:r>
          </a:p>
        </p:txBody>
      </p:sp>
      <p:sp>
        <p:nvSpPr>
          <p:cNvPr id="23" name="Slide Number Placeholder 22">
            <a:extLst>
              <a:ext uri="{FF2B5EF4-FFF2-40B4-BE49-F238E27FC236}">
                <a16:creationId xmlns:a16="http://schemas.microsoft.com/office/drawing/2014/main" id="{A83C681A-A007-4E83-987A-27AC6A24ABFC}"/>
              </a:ext>
            </a:extLst>
          </p:cNvPr>
          <p:cNvSpPr>
            <a:spLocks noGrp="1"/>
          </p:cNvSpPr>
          <p:nvPr>
            <p:ph type="sldNum" sz="quarter" idx="4"/>
          </p:nvPr>
        </p:nvSpPr>
        <p:spPr>
          <a:xfrm>
            <a:off x="8585200" y="6416675"/>
            <a:ext cx="8255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BCBCBC"/>
                </a:solidFill>
              </a:defRPr>
            </a:lvl1pPr>
          </a:lstStyle>
          <a:p>
            <a:pPr>
              <a:defRPr/>
            </a:pPr>
            <a:fld id="{32030A76-25EA-4E86-A5A8-5277181C0AB4}" type="slidenum">
              <a:rPr lang="en-AU" altLang="en-US"/>
              <a:pPr>
                <a:defRPr/>
              </a:pPr>
              <a:t>‹#›</a:t>
            </a:fld>
            <a:endParaRPr lang="en-AU" altLang="en-US" dirty="0"/>
          </a:p>
        </p:txBody>
      </p:sp>
    </p:spTree>
  </p:cSld>
  <p:clrMap bg1="dk1" tx1="lt1" bg2="dk2" tx2="lt2" accent1="accent1" accent2="accent2" accent3="accent3" accent4="accent4" accent5="accent5" accent6="accent6" hlink="hlink" folHlink="folHlink"/>
  <p:sldLayoutIdLst>
    <p:sldLayoutId id="2147484878" r:id="rId1"/>
    <p:sldLayoutId id="2147484879" r:id="rId2"/>
    <p:sldLayoutId id="2147484889" r:id="rId3"/>
    <p:sldLayoutId id="2147484880" r:id="rId4"/>
    <p:sldLayoutId id="2147484881" r:id="rId5"/>
    <p:sldLayoutId id="2147484882" r:id="rId6"/>
    <p:sldLayoutId id="2147484883" r:id="rId7"/>
    <p:sldLayoutId id="2147484884" r:id="rId8"/>
    <p:sldLayoutId id="2147484885" r:id="rId9"/>
    <p:sldLayoutId id="2147484886" r:id="rId10"/>
    <p:sldLayoutId id="2147484887" r:id="rId11"/>
  </p:sldLayoutIdLst>
  <p:hf hdr="0" ft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a:defRPr>
      </a:lvl2pPr>
      <a:lvl3pPr algn="ctr" rtl="0" eaLnBrk="0" fontAlgn="base" hangingPunct="0">
        <a:spcBef>
          <a:spcPct val="0"/>
        </a:spcBef>
        <a:spcAft>
          <a:spcPct val="0"/>
        </a:spcAft>
        <a:defRPr sz="4100" b="1">
          <a:solidFill>
            <a:schemeClr val="tx1"/>
          </a:solidFill>
          <a:latin typeface="Lucida Sans"/>
        </a:defRPr>
      </a:lvl3pPr>
      <a:lvl4pPr algn="ctr" rtl="0" eaLnBrk="0" fontAlgn="base" hangingPunct="0">
        <a:spcBef>
          <a:spcPct val="0"/>
        </a:spcBef>
        <a:spcAft>
          <a:spcPct val="0"/>
        </a:spcAft>
        <a:defRPr sz="4100" b="1">
          <a:solidFill>
            <a:schemeClr val="tx1"/>
          </a:solidFill>
          <a:latin typeface="Lucida Sans"/>
        </a:defRPr>
      </a:lvl4pPr>
      <a:lvl5pPr algn="ctr" rtl="0" eaLnBrk="0" fontAlgn="base" hangingPunct="0">
        <a:spcBef>
          <a:spcPct val="0"/>
        </a:spcBef>
        <a:spcAft>
          <a:spcPct val="0"/>
        </a:spcAft>
        <a:defRPr sz="4100" b="1">
          <a:solidFill>
            <a:schemeClr val="tx1"/>
          </a:solidFill>
          <a:latin typeface="Lucida Sans"/>
        </a:defRPr>
      </a:lvl5pPr>
      <a:lvl6pPr marL="457200" algn="ctr" rtl="0" fontAlgn="base">
        <a:spcBef>
          <a:spcPct val="0"/>
        </a:spcBef>
        <a:spcAft>
          <a:spcPct val="0"/>
        </a:spcAft>
        <a:defRPr sz="4100" b="1">
          <a:solidFill>
            <a:schemeClr val="tx1"/>
          </a:solidFill>
          <a:latin typeface="Lucida Sans"/>
        </a:defRPr>
      </a:lvl6pPr>
      <a:lvl7pPr marL="914400" algn="ctr" rtl="0" fontAlgn="base">
        <a:spcBef>
          <a:spcPct val="0"/>
        </a:spcBef>
        <a:spcAft>
          <a:spcPct val="0"/>
        </a:spcAft>
        <a:defRPr sz="4100" b="1">
          <a:solidFill>
            <a:schemeClr val="tx1"/>
          </a:solidFill>
          <a:latin typeface="Lucida Sans"/>
        </a:defRPr>
      </a:lvl7pPr>
      <a:lvl8pPr marL="1371600" algn="ctr" rtl="0" fontAlgn="base">
        <a:spcBef>
          <a:spcPct val="0"/>
        </a:spcBef>
        <a:spcAft>
          <a:spcPct val="0"/>
        </a:spcAft>
        <a:defRPr sz="4100" b="1">
          <a:solidFill>
            <a:schemeClr val="tx1"/>
          </a:solidFill>
          <a:latin typeface="Lucida Sans"/>
        </a:defRPr>
      </a:lvl8pPr>
      <a:lvl9pPr marL="1828800" algn="ctr" rtl="0" fontAlgn="base">
        <a:spcBef>
          <a:spcPct val="0"/>
        </a:spcBef>
        <a:spcAft>
          <a:spcPct val="0"/>
        </a:spcAft>
        <a:defRPr sz="4100" b="1">
          <a:solidFill>
            <a:schemeClr val="tx1"/>
          </a:solidFill>
          <a:latin typeface="Lucida Sans"/>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3729619-ED05-4474-A38B-95895D153E2C}"/>
              </a:ext>
            </a:extLst>
          </p:cNvPr>
          <p:cNvSpPr>
            <a:spLocks noGrp="1"/>
          </p:cNvSpPr>
          <p:nvPr>
            <p:ph type="title"/>
          </p:nvPr>
        </p:nvSpPr>
        <p:spPr bwMode="auto">
          <a:xfrm>
            <a:off x="495300" y="275167"/>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78B401F5-70DE-4650-92BA-496FEAFA82A2}"/>
              </a:ext>
            </a:extLst>
          </p:cNvPr>
          <p:cNvSpPr>
            <a:spLocks noGrp="1"/>
          </p:cNvSpPr>
          <p:nvPr>
            <p:ph type="body" idx="1"/>
          </p:nvPr>
        </p:nvSpPr>
        <p:spPr bwMode="auto">
          <a:xfrm>
            <a:off x="495300" y="1600201"/>
            <a:ext cx="89154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a:extLst>
              <a:ext uri="{FF2B5EF4-FFF2-40B4-BE49-F238E27FC236}">
                <a16:creationId xmlns:a16="http://schemas.microsoft.com/office/drawing/2014/main" id="{7F6E2F3D-8AD8-4370-88BC-314F5F025CA3}"/>
              </a:ext>
            </a:extLst>
          </p:cNvPr>
          <p:cNvSpPr>
            <a:spLocks noGrp="1"/>
          </p:cNvSpPr>
          <p:nvPr>
            <p:ph type="dt" sz="half" idx="2"/>
          </p:nvPr>
        </p:nvSpPr>
        <p:spPr>
          <a:xfrm>
            <a:off x="495300" y="6356351"/>
            <a:ext cx="2311400" cy="366183"/>
          </a:xfrm>
          <a:prstGeom prst="rect">
            <a:avLst/>
          </a:prstGeom>
        </p:spPr>
        <p:txBody>
          <a:bodyPr vert="horz" lIns="91440" tIns="45720" rIns="91440" bIns="45720" rtlCol="0" anchor="ctr"/>
          <a:lstStyle>
            <a:lvl1pPr algn="l" eaLnBrk="1" hangingPunct="1">
              <a:defRPr sz="1300">
                <a:solidFill>
                  <a:schemeClr val="tx1">
                    <a:tint val="75000"/>
                  </a:schemeClr>
                </a:solidFill>
              </a:defRPr>
            </a:lvl1pPr>
          </a:lstStyle>
          <a:p>
            <a:pPr>
              <a:defRPr/>
            </a:pPr>
            <a:fld id="{8EE118EB-6263-45B2-83F7-D2E0A80CD1BB}" type="datetime1">
              <a:rPr lang="en-AU"/>
              <a:pPr>
                <a:defRPr/>
              </a:pPr>
              <a:t>19/01/2021</a:t>
            </a:fld>
            <a:endParaRPr lang="en-AU" dirty="0"/>
          </a:p>
        </p:txBody>
      </p:sp>
      <p:sp>
        <p:nvSpPr>
          <p:cNvPr id="5" name="Footer Placeholder 4">
            <a:extLst>
              <a:ext uri="{FF2B5EF4-FFF2-40B4-BE49-F238E27FC236}">
                <a16:creationId xmlns:a16="http://schemas.microsoft.com/office/drawing/2014/main" id="{BC9F3435-1676-4482-AD85-80944750F6D1}"/>
              </a:ext>
            </a:extLst>
          </p:cNvPr>
          <p:cNvSpPr>
            <a:spLocks noGrp="1"/>
          </p:cNvSpPr>
          <p:nvPr>
            <p:ph type="ftr" sz="quarter" idx="3"/>
          </p:nvPr>
        </p:nvSpPr>
        <p:spPr>
          <a:xfrm>
            <a:off x="3384550" y="6356351"/>
            <a:ext cx="3136900" cy="366183"/>
          </a:xfrm>
          <a:prstGeom prst="rect">
            <a:avLst/>
          </a:prstGeom>
        </p:spPr>
        <p:txBody>
          <a:bodyPr vert="horz" lIns="91440" tIns="45720" rIns="91440" bIns="45720" rtlCol="0" anchor="ctr"/>
          <a:lstStyle>
            <a:lvl1pPr algn="ctr" eaLnBrk="1" hangingPunct="1">
              <a:defRPr sz="1300">
                <a:solidFill>
                  <a:schemeClr val="tx1">
                    <a:tint val="75000"/>
                  </a:schemeClr>
                </a:solidFill>
              </a:defRPr>
            </a:lvl1pPr>
          </a:lstStyle>
          <a:p>
            <a:pPr>
              <a:defRPr/>
            </a:pPr>
            <a:r>
              <a:rPr lang="en-AU"/>
              <a:t>Presentation to Western Areas NL - 16 November 2007</a:t>
            </a:r>
          </a:p>
        </p:txBody>
      </p:sp>
      <p:sp>
        <p:nvSpPr>
          <p:cNvPr id="6" name="Slide Number Placeholder 5">
            <a:extLst>
              <a:ext uri="{FF2B5EF4-FFF2-40B4-BE49-F238E27FC236}">
                <a16:creationId xmlns:a16="http://schemas.microsoft.com/office/drawing/2014/main" id="{AD27DC77-F13F-4CEB-AE6A-2B8AD46D6E8B}"/>
              </a:ext>
            </a:extLst>
          </p:cNvPr>
          <p:cNvSpPr>
            <a:spLocks noGrp="1"/>
          </p:cNvSpPr>
          <p:nvPr>
            <p:ph type="sldNum" sz="quarter" idx="4"/>
          </p:nvPr>
        </p:nvSpPr>
        <p:spPr>
          <a:xfrm>
            <a:off x="7099300" y="6356351"/>
            <a:ext cx="23114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300" smtClean="0">
                <a:solidFill>
                  <a:srgbClr val="898989"/>
                </a:solidFill>
              </a:defRPr>
            </a:lvl1pPr>
          </a:lstStyle>
          <a:p>
            <a:pPr>
              <a:defRPr/>
            </a:pPr>
            <a:fld id="{4878463F-FD41-422A-9653-5B10340CAA2D}" type="slidenum">
              <a:rPr lang="en-AU" altLang="en-US"/>
              <a:pPr>
                <a:defRPr/>
              </a:pPr>
              <a:t>‹#›</a:t>
            </a:fld>
            <a:endParaRPr lang="en-AU" altLang="en-US"/>
          </a:p>
        </p:txBody>
      </p:sp>
    </p:spTree>
    <p:extLst>
      <p:ext uri="{BB962C8B-B14F-4D97-AF65-F5344CB8AC3E}">
        <p14:creationId xmlns:p14="http://schemas.microsoft.com/office/powerpoint/2010/main" val="1308697346"/>
      </p:ext>
    </p:extLst>
  </p:cSld>
  <p:clrMap bg1="lt1" tx1="dk1" bg2="lt2" tx2="dk2" accent1="accent1" accent2="accent2" accent3="accent3" accent4="accent4" accent5="accent5" accent6="accent6" hlink="hlink" folHlink="folHlink"/>
  <p:sldLayoutIdLst>
    <p:sldLayoutId id="2147484891" r:id="rId1"/>
    <p:sldLayoutId id="2147484892" r:id="rId2"/>
    <p:sldLayoutId id="2147484893" r:id="rId3"/>
    <p:sldLayoutId id="2147484894" r:id="rId4"/>
    <p:sldLayoutId id="2147484895" r:id="rId5"/>
    <p:sldLayoutId id="2147484896" r:id="rId6"/>
    <p:sldLayoutId id="2147484897" r:id="rId7"/>
    <p:sldLayoutId id="2147484898" r:id="rId8"/>
    <p:sldLayoutId id="2147484899" r:id="rId9"/>
    <p:sldLayoutId id="2147484900" r:id="rId10"/>
    <p:sldLayoutId id="2147484901" r:id="rId11"/>
    <p:sldLayoutId id="2147484902" r:id="rId12"/>
  </p:sldLayoutIdLst>
  <p:hf hdr="0" ftr="0" dt="0"/>
  <p:txStyles>
    <p:titleStyle>
      <a:lvl1pPr algn="ctr" rtl="0" eaLnBrk="0" fontAlgn="base" hangingPunct="0">
        <a:spcBef>
          <a:spcPct val="0"/>
        </a:spcBef>
        <a:spcAft>
          <a:spcPct val="0"/>
        </a:spcAft>
        <a:defRPr sz="4767" kern="1200">
          <a:solidFill>
            <a:schemeClr val="tx1"/>
          </a:solidFill>
          <a:latin typeface="+mj-lt"/>
          <a:ea typeface="+mj-ea"/>
          <a:cs typeface="+mj-cs"/>
        </a:defRPr>
      </a:lvl1pPr>
      <a:lvl2pPr algn="ctr" rtl="0" eaLnBrk="0" fontAlgn="base" hangingPunct="0">
        <a:spcBef>
          <a:spcPct val="0"/>
        </a:spcBef>
        <a:spcAft>
          <a:spcPct val="0"/>
        </a:spcAft>
        <a:defRPr sz="4767">
          <a:solidFill>
            <a:schemeClr val="tx1"/>
          </a:solidFill>
          <a:latin typeface="Calibri" pitchFamily="34" charset="0"/>
        </a:defRPr>
      </a:lvl2pPr>
      <a:lvl3pPr algn="ctr" rtl="0" eaLnBrk="0" fontAlgn="base" hangingPunct="0">
        <a:spcBef>
          <a:spcPct val="0"/>
        </a:spcBef>
        <a:spcAft>
          <a:spcPct val="0"/>
        </a:spcAft>
        <a:defRPr sz="4767">
          <a:solidFill>
            <a:schemeClr val="tx1"/>
          </a:solidFill>
          <a:latin typeface="Calibri" pitchFamily="34" charset="0"/>
        </a:defRPr>
      </a:lvl3pPr>
      <a:lvl4pPr algn="ctr" rtl="0" eaLnBrk="0" fontAlgn="base" hangingPunct="0">
        <a:spcBef>
          <a:spcPct val="0"/>
        </a:spcBef>
        <a:spcAft>
          <a:spcPct val="0"/>
        </a:spcAft>
        <a:defRPr sz="4767">
          <a:solidFill>
            <a:schemeClr val="tx1"/>
          </a:solidFill>
          <a:latin typeface="Calibri" pitchFamily="34" charset="0"/>
        </a:defRPr>
      </a:lvl4pPr>
      <a:lvl5pPr algn="ctr" rtl="0" eaLnBrk="0" fontAlgn="base" hangingPunct="0">
        <a:spcBef>
          <a:spcPct val="0"/>
        </a:spcBef>
        <a:spcAft>
          <a:spcPct val="0"/>
        </a:spcAft>
        <a:defRPr sz="4767">
          <a:solidFill>
            <a:schemeClr val="tx1"/>
          </a:solidFill>
          <a:latin typeface="Calibri" pitchFamily="34" charset="0"/>
        </a:defRPr>
      </a:lvl5pPr>
      <a:lvl6pPr marL="495285" algn="ctr" rtl="0" fontAlgn="base">
        <a:spcBef>
          <a:spcPct val="0"/>
        </a:spcBef>
        <a:spcAft>
          <a:spcPct val="0"/>
        </a:spcAft>
        <a:defRPr sz="4767">
          <a:solidFill>
            <a:schemeClr val="tx1"/>
          </a:solidFill>
          <a:latin typeface="Calibri" pitchFamily="34" charset="0"/>
        </a:defRPr>
      </a:lvl6pPr>
      <a:lvl7pPr marL="990570" algn="ctr" rtl="0" fontAlgn="base">
        <a:spcBef>
          <a:spcPct val="0"/>
        </a:spcBef>
        <a:spcAft>
          <a:spcPct val="0"/>
        </a:spcAft>
        <a:defRPr sz="4767">
          <a:solidFill>
            <a:schemeClr val="tx1"/>
          </a:solidFill>
          <a:latin typeface="Calibri" pitchFamily="34" charset="0"/>
        </a:defRPr>
      </a:lvl7pPr>
      <a:lvl8pPr marL="1485854" algn="ctr" rtl="0" fontAlgn="base">
        <a:spcBef>
          <a:spcPct val="0"/>
        </a:spcBef>
        <a:spcAft>
          <a:spcPct val="0"/>
        </a:spcAft>
        <a:defRPr sz="4767">
          <a:solidFill>
            <a:schemeClr val="tx1"/>
          </a:solidFill>
          <a:latin typeface="Calibri" pitchFamily="34" charset="0"/>
        </a:defRPr>
      </a:lvl8pPr>
      <a:lvl9pPr marL="1981139" algn="ctr" rtl="0" fontAlgn="base">
        <a:spcBef>
          <a:spcPct val="0"/>
        </a:spcBef>
        <a:spcAft>
          <a:spcPct val="0"/>
        </a:spcAft>
        <a:defRPr sz="4767">
          <a:solidFill>
            <a:schemeClr val="tx1"/>
          </a:solidFill>
          <a:latin typeface="Calibri" pitchFamily="34" charset="0"/>
        </a:defRPr>
      </a:lvl9pPr>
    </p:titleStyle>
    <p:bodyStyle>
      <a:lvl1pPr marL="371464" indent="-371464" algn="l" rtl="0" eaLnBrk="0" fontAlgn="base" hangingPunct="0">
        <a:spcBef>
          <a:spcPct val="20000"/>
        </a:spcBef>
        <a:spcAft>
          <a:spcPct val="0"/>
        </a:spcAft>
        <a:buFont typeface="Arial" panose="020B0604020202020204" pitchFamily="34" charset="0"/>
        <a:buChar char="•"/>
        <a:defRPr sz="3467" kern="1200">
          <a:solidFill>
            <a:schemeClr val="tx1"/>
          </a:solidFill>
          <a:latin typeface="+mn-lt"/>
          <a:ea typeface="+mn-ea"/>
          <a:cs typeface="+mn-cs"/>
        </a:defRPr>
      </a:lvl1pPr>
      <a:lvl2pPr marL="804838" indent="-309553" algn="l" rtl="0" eaLnBrk="0" fontAlgn="base" hangingPunct="0">
        <a:spcBef>
          <a:spcPct val="20000"/>
        </a:spcBef>
        <a:spcAft>
          <a:spcPct val="0"/>
        </a:spcAft>
        <a:buFont typeface="Arial" panose="020B0604020202020204" pitchFamily="34" charset="0"/>
        <a:buChar char="–"/>
        <a:defRPr sz="3033" kern="1200">
          <a:solidFill>
            <a:schemeClr val="tx1"/>
          </a:solidFill>
          <a:latin typeface="+mn-lt"/>
          <a:ea typeface="+mn-ea"/>
          <a:cs typeface="+mn-cs"/>
        </a:defRPr>
      </a:lvl2pPr>
      <a:lvl3pPr marL="1238212" indent="-247642"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33497" indent="-247642" algn="l" rtl="0" eaLnBrk="0" fontAlgn="base" hangingPunct="0">
        <a:spcBef>
          <a:spcPct val="20000"/>
        </a:spcBef>
        <a:spcAft>
          <a:spcPct val="0"/>
        </a:spcAft>
        <a:buFont typeface="Arial" panose="020B0604020202020204" pitchFamily="34" charset="0"/>
        <a:buChar char="–"/>
        <a:defRPr sz="2167" kern="1200">
          <a:solidFill>
            <a:schemeClr val="tx1"/>
          </a:solidFill>
          <a:latin typeface="+mn-lt"/>
          <a:ea typeface="+mn-ea"/>
          <a:cs typeface="+mn-cs"/>
        </a:defRPr>
      </a:lvl4pPr>
      <a:lvl5pPr marL="2228781" indent="-247642" algn="l" rtl="0" eaLnBrk="0" fontAlgn="base" hangingPunct="0">
        <a:spcBef>
          <a:spcPct val="20000"/>
        </a:spcBef>
        <a:spcAft>
          <a:spcPct val="0"/>
        </a:spcAft>
        <a:buFont typeface="Arial" panose="020B0604020202020204" pitchFamily="34" charset="0"/>
        <a:buChar char="»"/>
        <a:defRPr sz="2167" kern="1200">
          <a:solidFill>
            <a:schemeClr val="tx1"/>
          </a:solidFill>
          <a:latin typeface="+mn-lt"/>
          <a:ea typeface="+mn-ea"/>
          <a:cs typeface="+mn-cs"/>
        </a:defRPr>
      </a:lvl5pPr>
      <a:lvl6pPr marL="272406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3729619-ED05-4474-A38B-95895D153E2C}"/>
              </a:ext>
            </a:extLst>
          </p:cNvPr>
          <p:cNvSpPr>
            <a:spLocks noGrp="1"/>
          </p:cNvSpPr>
          <p:nvPr>
            <p:ph type="title"/>
          </p:nvPr>
        </p:nvSpPr>
        <p:spPr bwMode="auto">
          <a:xfrm>
            <a:off x="495300" y="275167"/>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78B401F5-70DE-4650-92BA-496FEAFA82A2}"/>
              </a:ext>
            </a:extLst>
          </p:cNvPr>
          <p:cNvSpPr>
            <a:spLocks noGrp="1"/>
          </p:cNvSpPr>
          <p:nvPr>
            <p:ph type="body" idx="1"/>
          </p:nvPr>
        </p:nvSpPr>
        <p:spPr bwMode="auto">
          <a:xfrm>
            <a:off x="495300" y="1600201"/>
            <a:ext cx="89154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a:extLst>
              <a:ext uri="{FF2B5EF4-FFF2-40B4-BE49-F238E27FC236}">
                <a16:creationId xmlns:a16="http://schemas.microsoft.com/office/drawing/2014/main" id="{7F6E2F3D-8AD8-4370-88BC-314F5F025CA3}"/>
              </a:ext>
            </a:extLst>
          </p:cNvPr>
          <p:cNvSpPr>
            <a:spLocks noGrp="1"/>
          </p:cNvSpPr>
          <p:nvPr>
            <p:ph type="dt" sz="half" idx="2"/>
          </p:nvPr>
        </p:nvSpPr>
        <p:spPr>
          <a:xfrm>
            <a:off x="495300" y="6356351"/>
            <a:ext cx="2311400" cy="366183"/>
          </a:xfrm>
          <a:prstGeom prst="rect">
            <a:avLst/>
          </a:prstGeom>
        </p:spPr>
        <p:txBody>
          <a:bodyPr vert="horz" lIns="91440" tIns="45720" rIns="91440" bIns="45720" rtlCol="0" anchor="ctr"/>
          <a:lstStyle>
            <a:lvl1pPr algn="l" eaLnBrk="1" hangingPunct="1">
              <a:defRPr sz="1300">
                <a:solidFill>
                  <a:schemeClr val="tx1">
                    <a:tint val="75000"/>
                  </a:schemeClr>
                </a:solidFill>
              </a:defRPr>
            </a:lvl1pPr>
          </a:lstStyle>
          <a:p>
            <a:pPr>
              <a:defRPr/>
            </a:pPr>
            <a:fld id="{8EE118EB-6263-45B2-83F7-D2E0A80CD1BB}" type="datetime1">
              <a:rPr lang="en-AU"/>
              <a:pPr>
                <a:defRPr/>
              </a:pPr>
              <a:t>19/01/2021</a:t>
            </a:fld>
            <a:endParaRPr lang="en-AU" dirty="0"/>
          </a:p>
        </p:txBody>
      </p:sp>
      <p:sp>
        <p:nvSpPr>
          <p:cNvPr id="5" name="Footer Placeholder 4">
            <a:extLst>
              <a:ext uri="{FF2B5EF4-FFF2-40B4-BE49-F238E27FC236}">
                <a16:creationId xmlns:a16="http://schemas.microsoft.com/office/drawing/2014/main" id="{BC9F3435-1676-4482-AD85-80944750F6D1}"/>
              </a:ext>
            </a:extLst>
          </p:cNvPr>
          <p:cNvSpPr>
            <a:spLocks noGrp="1"/>
          </p:cNvSpPr>
          <p:nvPr>
            <p:ph type="ftr" sz="quarter" idx="3"/>
          </p:nvPr>
        </p:nvSpPr>
        <p:spPr>
          <a:xfrm>
            <a:off x="3384550" y="6356351"/>
            <a:ext cx="3136900" cy="366183"/>
          </a:xfrm>
          <a:prstGeom prst="rect">
            <a:avLst/>
          </a:prstGeom>
        </p:spPr>
        <p:txBody>
          <a:bodyPr vert="horz" lIns="91440" tIns="45720" rIns="91440" bIns="45720" rtlCol="0" anchor="ctr"/>
          <a:lstStyle>
            <a:lvl1pPr algn="ctr" eaLnBrk="1" hangingPunct="1">
              <a:defRPr sz="1300">
                <a:solidFill>
                  <a:schemeClr val="tx1">
                    <a:tint val="75000"/>
                  </a:schemeClr>
                </a:solidFill>
              </a:defRPr>
            </a:lvl1pPr>
          </a:lstStyle>
          <a:p>
            <a:pPr>
              <a:defRPr/>
            </a:pPr>
            <a:r>
              <a:rPr lang="en-AU"/>
              <a:t>Presentation to Western Areas NL - 16 November 2007</a:t>
            </a:r>
          </a:p>
        </p:txBody>
      </p:sp>
      <p:sp>
        <p:nvSpPr>
          <p:cNvPr id="6" name="Slide Number Placeholder 5">
            <a:extLst>
              <a:ext uri="{FF2B5EF4-FFF2-40B4-BE49-F238E27FC236}">
                <a16:creationId xmlns:a16="http://schemas.microsoft.com/office/drawing/2014/main" id="{AD27DC77-F13F-4CEB-AE6A-2B8AD46D6E8B}"/>
              </a:ext>
            </a:extLst>
          </p:cNvPr>
          <p:cNvSpPr>
            <a:spLocks noGrp="1"/>
          </p:cNvSpPr>
          <p:nvPr>
            <p:ph type="sldNum" sz="quarter" idx="4"/>
          </p:nvPr>
        </p:nvSpPr>
        <p:spPr>
          <a:xfrm>
            <a:off x="7099300" y="6356351"/>
            <a:ext cx="23114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300" smtClean="0">
                <a:solidFill>
                  <a:srgbClr val="898989"/>
                </a:solidFill>
              </a:defRPr>
            </a:lvl1pPr>
          </a:lstStyle>
          <a:p>
            <a:pPr>
              <a:defRPr/>
            </a:pPr>
            <a:fld id="{4878463F-FD41-422A-9653-5B10340CAA2D}" type="slidenum">
              <a:rPr lang="en-AU" altLang="en-US"/>
              <a:pPr>
                <a:defRPr/>
              </a:pPr>
              <a:t>‹#›</a:t>
            </a:fld>
            <a:endParaRPr lang="en-AU" altLang="en-US"/>
          </a:p>
        </p:txBody>
      </p:sp>
    </p:spTree>
    <p:extLst>
      <p:ext uri="{BB962C8B-B14F-4D97-AF65-F5344CB8AC3E}">
        <p14:creationId xmlns:p14="http://schemas.microsoft.com/office/powerpoint/2010/main" val="3791536304"/>
      </p:ext>
    </p:extLst>
  </p:cSld>
  <p:clrMap bg1="lt1" tx1="dk1" bg2="lt2" tx2="dk2" accent1="accent1" accent2="accent2" accent3="accent3" accent4="accent4" accent5="accent5" accent6="accent6" hlink="hlink" folHlink="folHlink"/>
  <p:sldLayoutIdLst>
    <p:sldLayoutId id="2147484904" r:id="rId1"/>
    <p:sldLayoutId id="2147484905" r:id="rId2"/>
    <p:sldLayoutId id="2147484906" r:id="rId3"/>
    <p:sldLayoutId id="2147484907" r:id="rId4"/>
    <p:sldLayoutId id="2147484908" r:id="rId5"/>
    <p:sldLayoutId id="2147484909" r:id="rId6"/>
    <p:sldLayoutId id="2147484910" r:id="rId7"/>
    <p:sldLayoutId id="2147484911" r:id="rId8"/>
    <p:sldLayoutId id="2147484912" r:id="rId9"/>
    <p:sldLayoutId id="2147484913" r:id="rId10"/>
    <p:sldLayoutId id="2147484914" r:id="rId11"/>
    <p:sldLayoutId id="2147484915" r:id="rId12"/>
  </p:sldLayoutIdLst>
  <p:hf hdr="0" ftr="0" dt="0"/>
  <p:txStyles>
    <p:titleStyle>
      <a:lvl1pPr algn="ctr" rtl="0" eaLnBrk="0" fontAlgn="base" hangingPunct="0">
        <a:spcBef>
          <a:spcPct val="0"/>
        </a:spcBef>
        <a:spcAft>
          <a:spcPct val="0"/>
        </a:spcAft>
        <a:defRPr sz="4767" kern="1200">
          <a:solidFill>
            <a:schemeClr val="tx1"/>
          </a:solidFill>
          <a:latin typeface="+mj-lt"/>
          <a:ea typeface="+mj-ea"/>
          <a:cs typeface="+mj-cs"/>
        </a:defRPr>
      </a:lvl1pPr>
      <a:lvl2pPr algn="ctr" rtl="0" eaLnBrk="0" fontAlgn="base" hangingPunct="0">
        <a:spcBef>
          <a:spcPct val="0"/>
        </a:spcBef>
        <a:spcAft>
          <a:spcPct val="0"/>
        </a:spcAft>
        <a:defRPr sz="4767">
          <a:solidFill>
            <a:schemeClr val="tx1"/>
          </a:solidFill>
          <a:latin typeface="Calibri" pitchFamily="34" charset="0"/>
        </a:defRPr>
      </a:lvl2pPr>
      <a:lvl3pPr algn="ctr" rtl="0" eaLnBrk="0" fontAlgn="base" hangingPunct="0">
        <a:spcBef>
          <a:spcPct val="0"/>
        </a:spcBef>
        <a:spcAft>
          <a:spcPct val="0"/>
        </a:spcAft>
        <a:defRPr sz="4767">
          <a:solidFill>
            <a:schemeClr val="tx1"/>
          </a:solidFill>
          <a:latin typeface="Calibri" pitchFamily="34" charset="0"/>
        </a:defRPr>
      </a:lvl3pPr>
      <a:lvl4pPr algn="ctr" rtl="0" eaLnBrk="0" fontAlgn="base" hangingPunct="0">
        <a:spcBef>
          <a:spcPct val="0"/>
        </a:spcBef>
        <a:spcAft>
          <a:spcPct val="0"/>
        </a:spcAft>
        <a:defRPr sz="4767">
          <a:solidFill>
            <a:schemeClr val="tx1"/>
          </a:solidFill>
          <a:latin typeface="Calibri" pitchFamily="34" charset="0"/>
        </a:defRPr>
      </a:lvl4pPr>
      <a:lvl5pPr algn="ctr" rtl="0" eaLnBrk="0" fontAlgn="base" hangingPunct="0">
        <a:spcBef>
          <a:spcPct val="0"/>
        </a:spcBef>
        <a:spcAft>
          <a:spcPct val="0"/>
        </a:spcAft>
        <a:defRPr sz="4767">
          <a:solidFill>
            <a:schemeClr val="tx1"/>
          </a:solidFill>
          <a:latin typeface="Calibri" pitchFamily="34" charset="0"/>
        </a:defRPr>
      </a:lvl5pPr>
      <a:lvl6pPr marL="495285" algn="ctr" rtl="0" fontAlgn="base">
        <a:spcBef>
          <a:spcPct val="0"/>
        </a:spcBef>
        <a:spcAft>
          <a:spcPct val="0"/>
        </a:spcAft>
        <a:defRPr sz="4767">
          <a:solidFill>
            <a:schemeClr val="tx1"/>
          </a:solidFill>
          <a:latin typeface="Calibri" pitchFamily="34" charset="0"/>
        </a:defRPr>
      </a:lvl6pPr>
      <a:lvl7pPr marL="990570" algn="ctr" rtl="0" fontAlgn="base">
        <a:spcBef>
          <a:spcPct val="0"/>
        </a:spcBef>
        <a:spcAft>
          <a:spcPct val="0"/>
        </a:spcAft>
        <a:defRPr sz="4767">
          <a:solidFill>
            <a:schemeClr val="tx1"/>
          </a:solidFill>
          <a:latin typeface="Calibri" pitchFamily="34" charset="0"/>
        </a:defRPr>
      </a:lvl7pPr>
      <a:lvl8pPr marL="1485854" algn="ctr" rtl="0" fontAlgn="base">
        <a:spcBef>
          <a:spcPct val="0"/>
        </a:spcBef>
        <a:spcAft>
          <a:spcPct val="0"/>
        </a:spcAft>
        <a:defRPr sz="4767">
          <a:solidFill>
            <a:schemeClr val="tx1"/>
          </a:solidFill>
          <a:latin typeface="Calibri" pitchFamily="34" charset="0"/>
        </a:defRPr>
      </a:lvl8pPr>
      <a:lvl9pPr marL="1981139" algn="ctr" rtl="0" fontAlgn="base">
        <a:spcBef>
          <a:spcPct val="0"/>
        </a:spcBef>
        <a:spcAft>
          <a:spcPct val="0"/>
        </a:spcAft>
        <a:defRPr sz="4767">
          <a:solidFill>
            <a:schemeClr val="tx1"/>
          </a:solidFill>
          <a:latin typeface="Calibri" pitchFamily="34" charset="0"/>
        </a:defRPr>
      </a:lvl9pPr>
    </p:titleStyle>
    <p:bodyStyle>
      <a:lvl1pPr marL="371464" indent="-371464" algn="l" rtl="0" eaLnBrk="0" fontAlgn="base" hangingPunct="0">
        <a:spcBef>
          <a:spcPct val="20000"/>
        </a:spcBef>
        <a:spcAft>
          <a:spcPct val="0"/>
        </a:spcAft>
        <a:buFont typeface="Arial" panose="020B0604020202020204" pitchFamily="34" charset="0"/>
        <a:buChar char="•"/>
        <a:defRPr sz="3467" kern="1200">
          <a:solidFill>
            <a:schemeClr val="tx1"/>
          </a:solidFill>
          <a:latin typeface="+mn-lt"/>
          <a:ea typeface="+mn-ea"/>
          <a:cs typeface="+mn-cs"/>
        </a:defRPr>
      </a:lvl1pPr>
      <a:lvl2pPr marL="804838" indent="-309553" algn="l" rtl="0" eaLnBrk="0" fontAlgn="base" hangingPunct="0">
        <a:spcBef>
          <a:spcPct val="20000"/>
        </a:spcBef>
        <a:spcAft>
          <a:spcPct val="0"/>
        </a:spcAft>
        <a:buFont typeface="Arial" panose="020B0604020202020204" pitchFamily="34" charset="0"/>
        <a:buChar char="–"/>
        <a:defRPr sz="3033" kern="1200">
          <a:solidFill>
            <a:schemeClr val="tx1"/>
          </a:solidFill>
          <a:latin typeface="+mn-lt"/>
          <a:ea typeface="+mn-ea"/>
          <a:cs typeface="+mn-cs"/>
        </a:defRPr>
      </a:lvl2pPr>
      <a:lvl3pPr marL="1238212" indent="-247642"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33497" indent="-247642" algn="l" rtl="0" eaLnBrk="0" fontAlgn="base" hangingPunct="0">
        <a:spcBef>
          <a:spcPct val="20000"/>
        </a:spcBef>
        <a:spcAft>
          <a:spcPct val="0"/>
        </a:spcAft>
        <a:buFont typeface="Arial" panose="020B0604020202020204" pitchFamily="34" charset="0"/>
        <a:buChar char="–"/>
        <a:defRPr sz="2167" kern="1200">
          <a:solidFill>
            <a:schemeClr val="tx1"/>
          </a:solidFill>
          <a:latin typeface="+mn-lt"/>
          <a:ea typeface="+mn-ea"/>
          <a:cs typeface="+mn-cs"/>
        </a:defRPr>
      </a:lvl4pPr>
      <a:lvl5pPr marL="2228781" indent="-247642" algn="l" rtl="0" eaLnBrk="0" fontAlgn="base" hangingPunct="0">
        <a:spcBef>
          <a:spcPct val="20000"/>
        </a:spcBef>
        <a:spcAft>
          <a:spcPct val="0"/>
        </a:spcAft>
        <a:buFont typeface="Arial" panose="020B0604020202020204" pitchFamily="34" charset="0"/>
        <a:buChar char="»"/>
        <a:defRPr sz="2167" kern="1200">
          <a:solidFill>
            <a:schemeClr val="tx1"/>
          </a:solidFill>
          <a:latin typeface="+mn-lt"/>
          <a:ea typeface="+mn-ea"/>
          <a:cs typeface="+mn-cs"/>
        </a:defRPr>
      </a:lvl5pPr>
      <a:lvl6pPr marL="272406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hyperlink" Target="http://www.ausvacmining.com.au/Services" TargetMode="Externa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2.wmf"/><Relationship Id="rId18" Type="http://schemas.openxmlformats.org/officeDocument/2006/relationships/oleObject" Target="../embeddings/oleObject9.bin"/><Relationship Id="rId26" Type="http://schemas.openxmlformats.org/officeDocument/2006/relationships/oleObject" Target="../embeddings/oleObject13.bin"/><Relationship Id="rId3" Type="http://schemas.openxmlformats.org/officeDocument/2006/relationships/image" Target="../media/image7.wmf"/><Relationship Id="rId21" Type="http://schemas.openxmlformats.org/officeDocument/2006/relationships/image" Target="../media/image16.wmf"/><Relationship Id="rId34" Type="http://schemas.openxmlformats.org/officeDocument/2006/relationships/oleObject" Target="../embeddings/oleObject17.bin"/><Relationship Id="rId7" Type="http://schemas.openxmlformats.org/officeDocument/2006/relationships/image" Target="../media/image9.wmf"/><Relationship Id="rId12" Type="http://schemas.openxmlformats.org/officeDocument/2006/relationships/oleObject" Target="../embeddings/oleObject6.bin"/><Relationship Id="rId17" Type="http://schemas.openxmlformats.org/officeDocument/2006/relationships/image" Target="../media/image14.wmf"/><Relationship Id="rId25" Type="http://schemas.openxmlformats.org/officeDocument/2006/relationships/image" Target="../media/image18.wmf"/><Relationship Id="rId33" Type="http://schemas.openxmlformats.org/officeDocument/2006/relationships/image" Target="../media/image22.wmf"/><Relationship Id="rId2" Type="http://schemas.openxmlformats.org/officeDocument/2006/relationships/oleObject" Target="../embeddings/oleObject1.bin"/><Relationship Id="rId16" Type="http://schemas.openxmlformats.org/officeDocument/2006/relationships/oleObject" Target="../embeddings/oleObject8.bin"/><Relationship Id="rId20" Type="http://schemas.openxmlformats.org/officeDocument/2006/relationships/oleObject" Target="../embeddings/oleObject10.bin"/><Relationship Id="rId29" Type="http://schemas.openxmlformats.org/officeDocument/2006/relationships/image" Target="../media/image20.wmf"/><Relationship Id="rId1" Type="http://schemas.openxmlformats.org/officeDocument/2006/relationships/slideLayout" Target="../slideLayouts/slideLayout7.xml"/><Relationship Id="rId6" Type="http://schemas.openxmlformats.org/officeDocument/2006/relationships/oleObject" Target="../embeddings/oleObject3.bin"/><Relationship Id="rId11" Type="http://schemas.openxmlformats.org/officeDocument/2006/relationships/image" Target="../media/image11.wmf"/><Relationship Id="rId24" Type="http://schemas.openxmlformats.org/officeDocument/2006/relationships/oleObject" Target="../embeddings/oleObject12.bin"/><Relationship Id="rId32" Type="http://schemas.openxmlformats.org/officeDocument/2006/relationships/oleObject" Target="../embeddings/oleObject16.bin"/><Relationship Id="rId5" Type="http://schemas.openxmlformats.org/officeDocument/2006/relationships/image" Target="../media/image8.wmf"/><Relationship Id="rId15" Type="http://schemas.openxmlformats.org/officeDocument/2006/relationships/image" Target="../media/image13.wmf"/><Relationship Id="rId23" Type="http://schemas.openxmlformats.org/officeDocument/2006/relationships/image" Target="../media/image17.wmf"/><Relationship Id="rId28" Type="http://schemas.openxmlformats.org/officeDocument/2006/relationships/oleObject" Target="../embeddings/oleObject14.bin"/><Relationship Id="rId10" Type="http://schemas.openxmlformats.org/officeDocument/2006/relationships/oleObject" Target="../embeddings/oleObject5.bin"/><Relationship Id="rId19" Type="http://schemas.openxmlformats.org/officeDocument/2006/relationships/image" Target="../media/image15.wmf"/><Relationship Id="rId31" Type="http://schemas.openxmlformats.org/officeDocument/2006/relationships/image" Target="../media/image21.wmf"/><Relationship Id="rId4" Type="http://schemas.openxmlformats.org/officeDocument/2006/relationships/oleObject" Target="../embeddings/oleObject2.bin"/><Relationship Id="rId9" Type="http://schemas.openxmlformats.org/officeDocument/2006/relationships/image" Target="../media/image10.wmf"/><Relationship Id="rId14" Type="http://schemas.openxmlformats.org/officeDocument/2006/relationships/oleObject" Target="../embeddings/oleObject7.bin"/><Relationship Id="rId22" Type="http://schemas.openxmlformats.org/officeDocument/2006/relationships/oleObject" Target="../embeddings/oleObject11.bin"/><Relationship Id="rId27" Type="http://schemas.openxmlformats.org/officeDocument/2006/relationships/image" Target="../media/image19.wmf"/><Relationship Id="rId30" Type="http://schemas.openxmlformats.org/officeDocument/2006/relationships/oleObject" Target="../embeddings/oleObject15.bin"/><Relationship Id="rId35" Type="http://schemas.openxmlformats.org/officeDocument/2006/relationships/image" Target="../media/image2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091E0-E5E0-453D-A110-A21B9BD3B1F4}"/>
              </a:ext>
            </a:extLst>
          </p:cNvPr>
          <p:cNvSpPr>
            <a:spLocks noGrp="1"/>
          </p:cNvSpPr>
          <p:nvPr>
            <p:ph type="ctrTitle"/>
          </p:nvPr>
        </p:nvSpPr>
        <p:spPr>
          <a:xfrm>
            <a:off x="704528" y="260648"/>
            <a:ext cx="8280920" cy="3888432"/>
          </a:xfrm>
          <a:noFill/>
        </p:spPr>
        <p:txBody>
          <a:bodyPr/>
          <a:lstStyle/>
          <a:p>
            <a:r>
              <a:rPr lang="en-AU" sz="2800" dirty="0">
                <a:effectLst>
                  <a:outerShdw blurRad="50800" dist="50800" dir="5400000" algn="ctr" rotWithShape="0">
                    <a:schemeClr val="bg1"/>
                  </a:outerShdw>
                </a:effectLst>
              </a:rPr>
              <a:t>Governments, Mining Companies Executives and Shareholders Allow to Leave Behind and Never to be Recovered Capitally Accessed and Broken High-grade Ore Underground Worth Billions of Dollars – </a:t>
            </a:r>
            <a:r>
              <a:rPr lang="en-AU" sz="2800" b="1" dirty="0">
                <a:solidFill>
                  <a:srgbClr val="FF0000"/>
                </a:solidFill>
                <a:effectLst>
                  <a:outerShdw blurRad="50800" dist="50800" dir="5400000" algn="ctr" rotWithShape="0">
                    <a:schemeClr val="bg1"/>
                  </a:outerShdw>
                </a:effectLst>
              </a:rPr>
              <a:t>Why??? </a:t>
            </a:r>
            <a:br>
              <a:rPr lang="en-AU" sz="2400" dirty="0"/>
            </a:br>
            <a:br>
              <a:rPr lang="en-AU" sz="2400" dirty="0"/>
            </a:br>
            <a:br>
              <a:rPr lang="en-AU" sz="2400" dirty="0"/>
            </a:br>
            <a:r>
              <a:rPr lang="en-AU" sz="2400" dirty="0"/>
              <a:t>MINEX Europe Forum 2020</a:t>
            </a:r>
            <a:br>
              <a:rPr lang="en-AU" sz="2400" dirty="0"/>
            </a:br>
            <a:r>
              <a:rPr lang="en-AU" sz="2400" dirty="0"/>
              <a:t>July 2020 London</a:t>
            </a:r>
            <a:br>
              <a:rPr lang="en-AU" sz="2400" dirty="0"/>
            </a:br>
            <a:r>
              <a:rPr lang="en-AU" sz="1800" i="1" dirty="0"/>
              <a:t>(Updated 18 01 2021)</a:t>
            </a:r>
          </a:p>
        </p:txBody>
      </p:sp>
      <p:sp>
        <p:nvSpPr>
          <p:cNvPr id="3" name="Subtitle 2">
            <a:extLst>
              <a:ext uri="{FF2B5EF4-FFF2-40B4-BE49-F238E27FC236}">
                <a16:creationId xmlns:a16="http://schemas.microsoft.com/office/drawing/2014/main" id="{35443417-8CF5-428D-8F50-1B4E96A480B9}"/>
              </a:ext>
            </a:extLst>
          </p:cNvPr>
          <p:cNvSpPr>
            <a:spLocks noGrp="1"/>
          </p:cNvSpPr>
          <p:nvPr>
            <p:ph type="subTitle" idx="1"/>
          </p:nvPr>
        </p:nvSpPr>
        <p:spPr>
          <a:xfrm>
            <a:off x="1640632" y="5255038"/>
            <a:ext cx="6840759" cy="1308634"/>
          </a:xfrm>
        </p:spPr>
        <p:txBody>
          <a:bodyPr/>
          <a:lstStyle/>
          <a:p>
            <a:r>
              <a:rPr lang="en-AU" sz="2400" dirty="0">
                <a:solidFill>
                  <a:schemeClr val="tx1"/>
                </a:solidFill>
              </a:rPr>
              <a:t>By Krzysztof (Kris) Biegaj</a:t>
            </a:r>
          </a:p>
          <a:p>
            <a:r>
              <a:rPr lang="en-AU" sz="2400" dirty="0">
                <a:solidFill>
                  <a:schemeClr val="tx1"/>
                </a:solidFill>
              </a:rPr>
              <a:t>Director of </a:t>
            </a:r>
            <a:r>
              <a:rPr lang="en-AU" sz="2400" dirty="0" err="1">
                <a:solidFill>
                  <a:schemeClr val="tx1"/>
                </a:solidFill>
              </a:rPr>
              <a:t>Ausvac</a:t>
            </a:r>
            <a:r>
              <a:rPr lang="en-AU" sz="2400" dirty="0">
                <a:solidFill>
                  <a:schemeClr val="tx1"/>
                </a:solidFill>
              </a:rPr>
              <a:t> Mining Pty Ltd</a:t>
            </a:r>
          </a:p>
          <a:p>
            <a:r>
              <a:rPr lang="en-AU" sz="2400" dirty="0">
                <a:solidFill>
                  <a:schemeClr val="tx1"/>
                </a:solidFill>
              </a:rPr>
              <a:t>Australia</a:t>
            </a:r>
          </a:p>
          <a:p>
            <a:endParaRPr lang="en-AU" dirty="0">
              <a:solidFill>
                <a:schemeClr val="tx2"/>
              </a:solidFill>
              <a:highlight>
                <a:srgbClr val="FFFF00"/>
              </a:highlight>
            </a:endParaRPr>
          </a:p>
        </p:txBody>
      </p:sp>
      <p:sp>
        <p:nvSpPr>
          <p:cNvPr id="4" name="Slide Number Placeholder 3">
            <a:extLst>
              <a:ext uri="{FF2B5EF4-FFF2-40B4-BE49-F238E27FC236}">
                <a16:creationId xmlns:a16="http://schemas.microsoft.com/office/drawing/2014/main" id="{6C1933A5-6FD3-4D4F-A50B-D178907E26DD}"/>
              </a:ext>
            </a:extLst>
          </p:cNvPr>
          <p:cNvSpPr>
            <a:spLocks noGrp="1"/>
          </p:cNvSpPr>
          <p:nvPr>
            <p:ph type="sldNum" sz="quarter" idx="12"/>
          </p:nvPr>
        </p:nvSpPr>
        <p:spPr/>
        <p:txBody>
          <a:bodyPr/>
          <a:lstStyle/>
          <a:p>
            <a:pPr>
              <a:defRPr/>
            </a:pPr>
            <a:fld id="{22495659-43A6-4099-8B0F-F50DD3A072C6}" type="slidenum">
              <a:rPr lang="en-AU" altLang="en-US" smtClean="0"/>
              <a:pPr>
                <a:defRPr/>
              </a:pPr>
              <a:t>1</a:t>
            </a:fld>
            <a:endParaRPr lang="en-AU" altLang="en-US"/>
          </a:p>
        </p:txBody>
      </p:sp>
    </p:spTree>
    <p:extLst>
      <p:ext uri="{BB962C8B-B14F-4D97-AF65-F5344CB8AC3E}">
        <p14:creationId xmlns:p14="http://schemas.microsoft.com/office/powerpoint/2010/main" val="1136176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FF4A4F-66A5-4709-AED7-1872F320548B}"/>
              </a:ext>
            </a:extLst>
          </p:cNvPr>
          <p:cNvSpPr>
            <a:spLocks noGrp="1"/>
          </p:cNvSpPr>
          <p:nvPr>
            <p:ph type="sldNum" sz="quarter" idx="12"/>
          </p:nvPr>
        </p:nvSpPr>
        <p:spPr/>
        <p:txBody>
          <a:bodyPr/>
          <a:lstStyle/>
          <a:p>
            <a:pPr>
              <a:defRPr/>
            </a:pPr>
            <a:fld id="{EB4B1AE3-B8C4-4DDD-81EB-2F4B37AFA8A6}" type="slidenum">
              <a:rPr lang="en-AU" altLang="en-US" smtClean="0"/>
              <a:pPr>
                <a:defRPr/>
              </a:pPr>
              <a:t>10</a:t>
            </a:fld>
            <a:endParaRPr lang="en-AU" altLang="en-US"/>
          </a:p>
        </p:txBody>
      </p:sp>
      <p:sp>
        <p:nvSpPr>
          <p:cNvPr id="6" name="TextBox 5">
            <a:extLst>
              <a:ext uri="{FF2B5EF4-FFF2-40B4-BE49-F238E27FC236}">
                <a16:creationId xmlns:a16="http://schemas.microsoft.com/office/drawing/2014/main" id="{94E4DE3D-1538-497C-A3FB-D6358A161605}"/>
              </a:ext>
            </a:extLst>
          </p:cNvPr>
          <p:cNvSpPr txBox="1"/>
          <p:nvPr/>
        </p:nvSpPr>
        <p:spPr>
          <a:xfrm>
            <a:off x="204214" y="475062"/>
            <a:ext cx="9701786" cy="6237312"/>
          </a:xfrm>
          <a:prstGeom prst="rect">
            <a:avLst/>
          </a:prstGeom>
          <a:noFill/>
        </p:spPr>
        <p:txBody>
          <a:bodyPr wrap="square">
            <a:spAutoFit/>
          </a:bodyPr>
          <a:lstStyle/>
          <a:p>
            <a:pPr marL="548640" indent="-411480" eaLnBrk="1" fontAlgn="auto" hangingPunct="1">
              <a:lnSpc>
                <a:spcPct val="80000"/>
              </a:lnSpc>
              <a:spcAft>
                <a:spcPts val="0"/>
              </a:spcAft>
              <a:buClr>
                <a:schemeClr val="tx1"/>
              </a:buClr>
              <a:buFont typeface="Monotype Sorts"/>
              <a:buNone/>
              <a:defRPr/>
            </a:pPr>
            <a:r>
              <a:rPr lang="en-AU" sz="2800" b="1" dirty="0" err="1">
                <a:latin typeface="+mj-lt"/>
              </a:rPr>
              <a:t>Supersucker</a:t>
            </a:r>
            <a:r>
              <a:rPr lang="en-AU" sz="2800" b="1" dirty="0">
                <a:latin typeface="+mj-lt"/>
              </a:rPr>
              <a:t> – Giant Vacuum Cleaner Construction/features </a:t>
            </a:r>
            <a:endParaRPr lang="en-AU" sz="2800" dirty="0">
              <a:latin typeface="+mj-lt"/>
            </a:endParaRPr>
          </a:p>
          <a:p>
            <a:pPr marL="868680" lvl="1" indent="-283464" eaLnBrk="1" fontAlgn="auto" hangingPunct="1">
              <a:lnSpc>
                <a:spcPct val="80000"/>
              </a:lnSpc>
              <a:spcAft>
                <a:spcPts val="0"/>
              </a:spcAft>
              <a:buFont typeface="Wingdings" pitchFamily="2" charset="2"/>
              <a:buChar char="§"/>
              <a:defRPr/>
            </a:pPr>
            <a:endParaRPr lang="en-AU" sz="2000" dirty="0">
              <a:latin typeface="+mj-lt"/>
            </a:endParaRPr>
          </a:p>
          <a:p>
            <a:pPr marL="411480" indent="-283464" eaLnBrk="1" fontAlgn="auto" hangingPunct="1">
              <a:lnSpc>
                <a:spcPct val="80000"/>
              </a:lnSpc>
              <a:spcAft>
                <a:spcPts val="0"/>
              </a:spcAft>
              <a:buFont typeface="Wingdings" pitchFamily="2" charset="2"/>
              <a:buChar char="§"/>
              <a:defRPr/>
            </a:pPr>
            <a:r>
              <a:rPr lang="en-AU" sz="2000" b="1" dirty="0">
                <a:latin typeface="+mj-lt"/>
              </a:rPr>
              <a:t>First in the World </a:t>
            </a:r>
            <a:r>
              <a:rPr lang="en-AU" sz="2000" dirty="0">
                <a:latin typeface="+mj-lt"/>
              </a:rPr>
              <a:t>truly mobile highly efficient giant vacuum cleaner – designed and built in Australia for underground and surface applications</a:t>
            </a:r>
          </a:p>
          <a:p>
            <a:pPr marL="868680" lvl="1" indent="-283464" eaLnBrk="1" fontAlgn="auto" hangingPunct="1">
              <a:lnSpc>
                <a:spcPct val="80000"/>
              </a:lnSpc>
              <a:spcAft>
                <a:spcPts val="0"/>
              </a:spcAft>
              <a:buFont typeface="Wingdings" pitchFamily="2" charset="2"/>
              <a:buChar char="§"/>
              <a:defRPr/>
            </a:pPr>
            <a:endParaRPr lang="en-AU" sz="2000" dirty="0">
              <a:latin typeface="+mj-lt"/>
            </a:endParaRPr>
          </a:p>
          <a:p>
            <a:pPr marL="411480" indent="-283464" eaLnBrk="1" fontAlgn="auto" hangingPunct="1">
              <a:lnSpc>
                <a:spcPct val="80000"/>
              </a:lnSpc>
              <a:spcAft>
                <a:spcPts val="0"/>
              </a:spcAft>
              <a:buFont typeface="Wingdings" pitchFamily="2" charset="2"/>
              <a:buChar char="§"/>
              <a:defRPr/>
            </a:pPr>
            <a:r>
              <a:rPr lang="en-AU" sz="2000" dirty="0">
                <a:latin typeface="+mj-lt"/>
                <a:cs typeface="Calibri" panose="020F0502020204030204" pitchFamily="34" charset="0"/>
              </a:rPr>
              <a:t>Initially </a:t>
            </a:r>
            <a:r>
              <a:rPr lang="en-AU" sz="2000" i="1" dirty="0">
                <a:latin typeface="+mj-lt"/>
                <a:cs typeface="Calibri" panose="020F0502020204030204" pitchFamily="34" charset="0"/>
              </a:rPr>
              <a:t>(2000-2002) </a:t>
            </a:r>
            <a:r>
              <a:rPr lang="en-AU" sz="2000" dirty="0">
                <a:latin typeface="+mj-lt"/>
                <a:cs typeface="Calibri" panose="020F0502020204030204" pitchFamily="34" charset="0"/>
              </a:rPr>
              <a:t>designed by </a:t>
            </a:r>
            <a:r>
              <a:rPr lang="en-AU" sz="2000" dirty="0" err="1">
                <a:latin typeface="+mj-lt"/>
                <a:cs typeface="Calibri" panose="020F0502020204030204" pitchFamily="34" charset="0"/>
              </a:rPr>
              <a:t>Ausvac</a:t>
            </a:r>
            <a:r>
              <a:rPr lang="en-AU" sz="2000" dirty="0">
                <a:latin typeface="+mj-lt"/>
                <a:cs typeface="Calibri" panose="020F0502020204030204" pitchFamily="34" charset="0"/>
              </a:rPr>
              <a:t> Mining P/L to carry-out underground exploration </a:t>
            </a:r>
            <a:r>
              <a:rPr lang="en-AU" sz="2000" dirty="0" err="1">
                <a:latin typeface="+mj-lt"/>
                <a:cs typeface="Calibri" panose="020F0502020204030204" pitchFamily="34" charset="0"/>
              </a:rPr>
              <a:t>winzing</a:t>
            </a:r>
            <a:r>
              <a:rPr lang="en-AU" sz="2000" dirty="0">
                <a:latin typeface="+mj-lt"/>
                <a:cs typeface="Calibri" panose="020F0502020204030204" pitchFamily="34" charset="0"/>
              </a:rPr>
              <a:t> in nuggety-type ore-bodies in a safe and highly efficient way</a:t>
            </a:r>
          </a:p>
          <a:p>
            <a:pPr marL="868680" lvl="1" indent="-283464" eaLnBrk="1" fontAlgn="auto" hangingPunct="1">
              <a:lnSpc>
                <a:spcPct val="80000"/>
              </a:lnSpc>
              <a:spcAft>
                <a:spcPts val="0"/>
              </a:spcAft>
              <a:buFont typeface="Wingdings" pitchFamily="2" charset="2"/>
              <a:buChar char="§"/>
              <a:defRPr/>
            </a:pPr>
            <a:r>
              <a:rPr lang="en-AU" sz="2000" dirty="0">
                <a:latin typeface="+mj-lt"/>
                <a:cs typeface="Calibri" panose="020F0502020204030204" pitchFamily="34" charset="0"/>
              </a:rPr>
              <a:t>Refer to Appendices Slide – App 11 &amp; App 11A</a:t>
            </a:r>
          </a:p>
          <a:p>
            <a:pPr marL="128016" eaLnBrk="1" fontAlgn="auto" hangingPunct="1">
              <a:lnSpc>
                <a:spcPct val="80000"/>
              </a:lnSpc>
              <a:spcAft>
                <a:spcPts val="0"/>
              </a:spcAft>
              <a:defRPr/>
            </a:pPr>
            <a:endParaRPr lang="en-AU" sz="2000" dirty="0">
              <a:latin typeface="Calibri" panose="020F0502020204030204" pitchFamily="34" charset="0"/>
              <a:cs typeface="Calibri" panose="020F0502020204030204" pitchFamily="34" charset="0"/>
            </a:endParaRPr>
          </a:p>
          <a:p>
            <a:pPr marL="411480" indent="-283464" eaLnBrk="1" fontAlgn="auto" hangingPunct="1">
              <a:lnSpc>
                <a:spcPct val="80000"/>
              </a:lnSpc>
              <a:spcAft>
                <a:spcPts val="0"/>
              </a:spcAft>
              <a:buFont typeface="Wingdings" pitchFamily="2" charset="2"/>
              <a:buChar char="§"/>
              <a:defRPr/>
            </a:pPr>
            <a:r>
              <a:rPr lang="en-AU" sz="2000" dirty="0">
                <a:latin typeface="Calibri" panose="020F0502020204030204" pitchFamily="34" charset="0"/>
                <a:cs typeface="Calibri" panose="020F0502020204030204" pitchFamily="34" charset="0"/>
              </a:rPr>
              <a:t>Size: 2.2mW, 2.95mH and 5.3mL </a:t>
            </a:r>
            <a:r>
              <a:rPr lang="en-AU" sz="2000" i="1" dirty="0">
                <a:latin typeface="Calibri" panose="020F0502020204030204" pitchFamily="34" charset="0"/>
                <a:cs typeface="Calibri" panose="020F0502020204030204" pitchFamily="34" charset="0"/>
              </a:rPr>
              <a:t>(excluding 3.5m easily detachable clean-down jib)</a:t>
            </a:r>
          </a:p>
          <a:p>
            <a:pPr marL="128016" eaLnBrk="1" fontAlgn="auto" hangingPunct="1">
              <a:lnSpc>
                <a:spcPct val="80000"/>
              </a:lnSpc>
              <a:spcAft>
                <a:spcPts val="0"/>
              </a:spcAft>
              <a:defRPr/>
            </a:pPr>
            <a:endParaRPr lang="en-AU" sz="2000" dirty="0">
              <a:latin typeface="Calibri" panose="020F0502020204030204" pitchFamily="34" charset="0"/>
              <a:cs typeface="Calibri" panose="020F0502020204030204" pitchFamily="34" charset="0"/>
            </a:endParaRPr>
          </a:p>
          <a:p>
            <a:pPr marL="411480" indent="-283464" eaLnBrk="1" fontAlgn="auto" hangingPunct="1">
              <a:lnSpc>
                <a:spcPct val="80000"/>
              </a:lnSpc>
              <a:spcAft>
                <a:spcPts val="0"/>
              </a:spcAft>
              <a:buFont typeface="Wingdings" pitchFamily="2" charset="2"/>
              <a:buChar char="§"/>
              <a:defRPr/>
            </a:pPr>
            <a:r>
              <a:rPr lang="en-AU" sz="2000" dirty="0">
                <a:latin typeface="Calibri" panose="020F0502020204030204" pitchFamily="34" charset="0"/>
                <a:cs typeface="Calibri" panose="020F0502020204030204" pitchFamily="34" charset="0"/>
              </a:rPr>
              <a:t>Weight – 8.3 tonnes</a:t>
            </a:r>
          </a:p>
          <a:p>
            <a:pPr marL="411480" indent="-283464" eaLnBrk="1" fontAlgn="auto" hangingPunct="1">
              <a:lnSpc>
                <a:spcPct val="80000"/>
              </a:lnSpc>
              <a:spcAft>
                <a:spcPts val="0"/>
              </a:spcAft>
              <a:buFont typeface="Wingdings" pitchFamily="2" charset="2"/>
              <a:buChar char="§"/>
              <a:defRPr/>
            </a:pPr>
            <a:endParaRPr lang="en-AU" sz="2000" dirty="0">
              <a:latin typeface="Calibri" panose="020F0502020204030204" pitchFamily="34" charset="0"/>
              <a:cs typeface="Calibri" panose="020F0502020204030204" pitchFamily="34" charset="0"/>
            </a:endParaRPr>
          </a:p>
          <a:p>
            <a:pPr marL="411480" indent="-283464" eaLnBrk="1" fontAlgn="auto" hangingPunct="1">
              <a:lnSpc>
                <a:spcPct val="80000"/>
              </a:lnSpc>
              <a:spcAft>
                <a:spcPts val="0"/>
              </a:spcAft>
              <a:buFont typeface="Wingdings" pitchFamily="2" charset="2"/>
              <a:buChar char="§"/>
              <a:defRPr/>
            </a:pPr>
            <a:r>
              <a:rPr lang="en-AU" sz="2000" dirty="0">
                <a:latin typeface="Calibri" panose="020F0502020204030204" pitchFamily="34" charset="0"/>
                <a:cs typeface="Calibri" panose="020F0502020204030204" pitchFamily="34" charset="0"/>
              </a:rPr>
              <a:t>Track mounted, diesel-powered self-propelled unit</a:t>
            </a:r>
          </a:p>
          <a:p>
            <a:pPr marL="868680" lvl="1" indent="-283464" eaLnBrk="1" fontAlgn="auto" hangingPunct="1">
              <a:lnSpc>
                <a:spcPct val="80000"/>
              </a:lnSpc>
              <a:spcAft>
                <a:spcPts val="0"/>
              </a:spcAft>
              <a:buFont typeface="Wingdings" pitchFamily="2" charset="2"/>
              <a:buChar char="§"/>
              <a:defRPr/>
            </a:pPr>
            <a:r>
              <a:rPr lang="en-AU" dirty="0">
                <a:latin typeface="Calibri" panose="020F0502020204030204" pitchFamily="34" charset="0"/>
                <a:cs typeface="Calibri" panose="020F0502020204030204" pitchFamily="34" charset="0"/>
              </a:rPr>
              <a:t>Easily detachable heavy-duty wheels for longer distance towing</a:t>
            </a:r>
          </a:p>
          <a:p>
            <a:pPr marL="585216" lvl="1" eaLnBrk="1" fontAlgn="auto" hangingPunct="1">
              <a:lnSpc>
                <a:spcPct val="80000"/>
              </a:lnSpc>
              <a:spcAft>
                <a:spcPts val="0"/>
              </a:spcAft>
              <a:defRPr/>
            </a:pPr>
            <a:r>
              <a:rPr lang="en-AU" dirty="0">
                <a:latin typeface="Calibri" panose="020F0502020204030204" pitchFamily="34" charset="0"/>
                <a:cs typeface="Calibri" panose="020F0502020204030204" pitchFamily="34" charset="0"/>
              </a:rPr>
              <a:t> </a:t>
            </a:r>
          </a:p>
          <a:p>
            <a:pPr marL="411480" indent="-283464" eaLnBrk="1" fontAlgn="auto" hangingPunct="1">
              <a:lnSpc>
                <a:spcPct val="80000"/>
              </a:lnSpc>
              <a:spcAft>
                <a:spcPts val="0"/>
              </a:spcAft>
              <a:buFont typeface="Wingdings" pitchFamily="2" charset="2"/>
              <a:buChar char="§"/>
              <a:defRPr/>
            </a:pPr>
            <a:r>
              <a:rPr lang="en-AU" sz="2000" dirty="0">
                <a:latin typeface="Calibri" panose="020F0502020204030204" pitchFamily="34" charset="0"/>
                <a:cs typeface="Calibri" panose="020F0502020204030204" pitchFamily="34" charset="0"/>
              </a:rPr>
              <a:t>To reduce exhaust emissions/pollution to environment and vacuuming in mines located in </a:t>
            </a:r>
            <a:r>
              <a:rPr lang="en-AU" sz="2000" b="1" dirty="0">
                <a:latin typeface="Calibri" panose="020F0502020204030204" pitchFamily="34" charset="0"/>
                <a:cs typeface="Calibri" panose="020F0502020204030204" pitchFamily="34" charset="0"/>
              </a:rPr>
              <a:t>high altitudes </a:t>
            </a:r>
            <a:r>
              <a:rPr lang="en-AU" sz="2000" dirty="0">
                <a:latin typeface="Calibri" panose="020F0502020204030204" pitchFamily="34" charset="0"/>
                <a:cs typeface="Calibri" panose="020F0502020204030204" pitchFamily="34" charset="0"/>
              </a:rPr>
              <a:t>can be modified to be electrically powered for vacuuming operations</a:t>
            </a:r>
          </a:p>
          <a:p>
            <a:pPr marL="411480" indent="-283464" eaLnBrk="1" fontAlgn="auto" hangingPunct="1">
              <a:lnSpc>
                <a:spcPct val="80000"/>
              </a:lnSpc>
              <a:spcAft>
                <a:spcPts val="0"/>
              </a:spcAft>
              <a:buFont typeface="Wingdings" pitchFamily="2" charset="2"/>
              <a:buChar char="§"/>
              <a:defRPr/>
            </a:pPr>
            <a:endParaRPr lang="en-AU" sz="2000" dirty="0">
              <a:latin typeface="Calibri" panose="020F0502020204030204" pitchFamily="34" charset="0"/>
              <a:cs typeface="Calibri" panose="020F0502020204030204" pitchFamily="34" charset="0"/>
            </a:endParaRPr>
          </a:p>
          <a:p>
            <a:pPr marL="411480" indent="-283464" eaLnBrk="1" fontAlgn="auto" hangingPunct="1">
              <a:lnSpc>
                <a:spcPct val="80000"/>
              </a:lnSpc>
              <a:spcAft>
                <a:spcPts val="0"/>
              </a:spcAft>
              <a:buFont typeface="Wingdings" pitchFamily="2" charset="2"/>
              <a:buChar char="§"/>
              <a:defRPr/>
            </a:pPr>
            <a:r>
              <a:rPr lang="en-AU" sz="2000" dirty="0">
                <a:latin typeface="Calibri" panose="020F0502020204030204" pitchFamily="34" charset="0"/>
                <a:cs typeface="Calibri" panose="020F0502020204030204" pitchFamily="34" charset="0"/>
              </a:rPr>
              <a:t>Safety features installed on it: </a:t>
            </a:r>
          </a:p>
          <a:p>
            <a:pPr marL="676592" lvl="1" indent="-283464" eaLnBrk="1" fontAlgn="auto" hangingPunct="1">
              <a:lnSpc>
                <a:spcPct val="80000"/>
              </a:lnSpc>
              <a:spcAft>
                <a:spcPts val="0"/>
              </a:spcAft>
              <a:buFont typeface="Wingdings" panose="05000000000000000000" pitchFamily="2" charset="2"/>
              <a:buChar char="§"/>
              <a:defRPr/>
            </a:pPr>
            <a:r>
              <a:rPr lang="en-AU" dirty="0">
                <a:latin typeface="Calibri" panose="020F0502020204030204" pitchFamily="34" charset="0"/>
                <a:cs typeface="Calibri" panose="020F0502020204030204" pitchFamily="34" charset="0"/>
              </a:rPr>
              <a:t>Devices to eliminate potential dust problems</a:t>
            </a:r>
          </a:p>
          <a:p>
            <a:pPr marL="676592" lvl="1" indent="-283464" eaLnBrk="1" fontAlgn="auto" hangingPunct="1">
              <a:lnSpc>
                <a:spcPct val="80000"/>
              </a:lnSpc>
              <a:spcAft>
                <a:spcPts val="0"/>
              </a:spcAft>
              <a:buFont typeface="Wingdings" panose="05000000000000000000" pitchFamily="2" charset="2"/>
              <a:buChar char="§"/>
              <a:defRPr/>
            </a:pPr>
            <a:r>
              <a:rPr lang="en-AU" dirty="0">
                <a:latin typeface="Calibri" panose="020F0502020204030204" pitchFamily="34" charset="0"/>
                <a:cs typeface="Calibri" panose="020F0502020204030204" pitchFamily="34" charset="0"/>
              </a:rPr>
              <a:t>ROPS/FOPS </a:t>
            </a:r>
          </a:p>
          <a:p>
            <a:pPr marL="128016" eaLnBrk="1" fontAlgn="auto" hangingPunct="1">
              <a:lnSpc>
                <a:spcPct val="80000"/>
              </a:lnSpc>
              <a:spcAft>
                <a:spcPts val="0"/>
              </a:spcAft>
              <a:defRPr/>
            </a:pPr>
            <a:endParaRPr lang="en-AU" sz="2000" b="1" dirty="0">
              <a:latin typeface="Calibri" panose="020F0502020204030204" pitchFamily="34" charset="0"/>
              <a:cs typeface="Calibri" panose="020F0502020204030204" pitchFamily="34" charset="0"/>
            </a:endParaRPr>
          </a:p>
          <a:p>
            <a:pPr marL="411480" indent="-283464" eaLnBrk="1" fontAlgn="auto" hangingPunct="1">
              <a:lnSpc>
                <a:spcPct val="80000"/>
              </a:lnSpc>
              <a:spcAft>
                <a:spcPts val="0"/>
              </a:spcAft>
              <a:buFont typeface="Wingdings" pitchFamily="2" charset="2"/>
              <a:buChar char="§"/>
              <a:defRPr/>
            </a:pPr>
            <a:r>
              <a:rPr lang="en-AU" sz="2000" b="1" dirty="0">
                <a:latin typeface="Calibri" panose="020F0502020204030204" pitchFamily="34" charset="0"/>
                <a:cs typeface="Calibri" panose="020F0502020204030204" pitchFamily="34" charset="0"/>
              </a:rPr>
              <a:t>Remotely-controlled capabilities can be installed</a:t>
            </a:r>
          </a:p>
        </p:txBody>
      </p:sp>
    </p:spTree>
    <p:extLst>
      <p:ext uri="{BB962C8B-B14F-4D97-AF65-F5344CB8AC3E}">
        <p14:creationId xmlns:p14="http://schemas.microsoft.com/office/powerpoint/2010/main" val="644789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55A851-E948-4DC1-B156-0842583CE1FB}"/>
              </a:ext>
            </a:extLst>
          </p:cNvPr>
          <p:cNvSpPr>
            <a:spLocks noGrp="1"/>
          </p:cNvSpPr>
          <p:nvPr>
            <p:ph type="sldNum" sz="quarter" idx="12"/>
          </p:nvPr>
        </p:nvSpPr>
        <p:spPr/>
        <p:txBody>
          <a:bodyPr/>
          <a:lstStyle/>
          <a:p>
            <a:pPr>
              <a:defRPr/>
            </a:pPr>
            <a:fld id="{EB4B1AE3-B8C4-4DDD-81EB-2F4B37AFA8A6}" type="slidenum">
              <a:rPr lang="en-AU" altLang="en-US" smtClean="0"/>
              <a:pPr>
                <a:defRPr/>
              </a:pPr>
              <a:t>11</a:t>
            </a:fld>
            <a:endParaRPr lang="en-AU" altLang="en-US"/>
          </a:p>
        </p:txBody>
      </p:sp>
      <p:pic>
        <p:nvPicPr>
          <p:cNvPr id="4" name="Picture 11" descr="IMGP0941">
            <a:extLst>
              <a:ext uri="{FF2B5EF4-FFF2-40B4-BE49-F238E27FC236}">
                <a16:creationId xmlns:a16="http://schemas.microsoft.com/office/drawing/2014/main" id="{AF439FC3-3362-4765-8D5A-EE1ABBCAE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6167"/>
            <a:ext cx="8914164" cy="6685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932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1BD15C0-DED1-4185-8EEB-ED6E35AE82B0}"/>
              </a:ext>
            </a:extLst>
          </p:cNvPr>
          <p:cNvSpPr>
            <a:spLocks noGrp="1"/>
          </p:cNvSpPr>
          <p:nvPr>
            <p:ph type="sldNum" sz="quarter" idx="12"/>
          </p:nvPr>
        </p:nvSpPr>
        <p:spPr/>
        <p:txBody>
          <a:bodyPr/>
          <a:lstStyle/>
          <a:p>
            <a:pPr>
              <a:defRPr/>
            </a:pPr>
            <a:fld id="{E8019CA0-3D21-4759-BB76-213B26461602}" type="slidenum">
              <a:rPr lang="en-AU" altLang="en-US" smtClean="0"/>
              <a:pPr>
                <a:defRPr/>
              </a:pPr>
              <a:t>12</a:t>
            </a:fld>
            <a:endParaRPr lang="en-AU" altLang="en-US"/>
          </a:p>
        </p:txBody>
      </p:sp>
      <p:sp>
        <p:nvSpPr>
          <p:cNvPr id="7" name="TextBox 6">
            <a:extLst>
              <a:ext uri="{FF2B5EF4-FFF2-40B4-BE49-F238E27FC236}">
                <a16:creationId xmlns:a16="http://schemas.microsoft.com/office/drawing/2014/main" id="{A557A945-9D0F-42C3-B2C9-7ED6A08AA306}"/>
              </a:ext>
            </a:extLst>
          </p:cNvPr>
          <p:cNvSpPr txBox="1"/>
          <p:nvPr/>
        </p:nvSpPr>
        <p:spPr>
          <a:xfrm>
            <a:off x="128464" y="1167238"/>
            <a:ext cx="9649072" cy="5493812"/>
          </a:xfrm>
          <a:prstGeom prst="rect">
            <a:avLst/>
          </a:prstGeom>
          <a:noFill/>
        </p:spPr>
        <p:txBody>
          <a:bodyPr wrap="square">
            <a:spAutoFit/>
          </a:bodyPr>
          <a:lstStyle/>
          <a:p>
            <a:pPr eaLnBrk="1" hangingPunct="1">
              <a:lnSpc>
                <a:spcPct val="90000"/>
              </a:lnSpc>
              <a:buClr>
                <a:schemeClr val="tx1"/>
              </a:buClr>
              <a:buFont typeface="Monotype Sorts"/>
              <a:buNone/>
            </a:pPr>
            <a:r>
              <a:rPr lang="en-AU" altLang="en-US" sz="2400" b="1" dirty="0">
                <a:latin typeface="Calibri" panose="020F0502020204030204" pitchFamily="34" charset="0"/>
                <a:cs typeface="Calibri" panose="020F0502020204030204" pitchFamily="34" charset="0"/>
              </a:rPr>
              <a:t>	Projects to date by </a:t>
            </a:r>
            <a:r>
              <a:rPr lang="en-AU" altLang="en-US" sz="2400" b="1" dirty="0" err="1">
                <a:latin typeface="Calibri" panose="020F0502020204030204" pitchFamily="34" charset="0"/>
                <a:cs typeface="Calibri" panose="020F0502020204030204" pitchFamily="34" charset="0"/>
              </a:rPr>
              <a:t>Ausvac</a:t>
            </a:r>
            <a:r>
              <a:rPr lang="en-AU" altLang="en-US" sz="2400" b="1" dirty="0">
                <a:latin typeface="Calibri" panose="020F0502020204030204" pitchFamily="34" charset="0"/>
                <a:cs typeface="Calibri" panose="020F0502020204030204" pitchFamily="34" charset="0"/>
              </a:rPr>
              <a:t> Mining Pty Ltd: </a:t>
            </a:r>
          </a:p>
          <a:p>
            <a:pPr eaLnBrk="1" hangingPunct="1">
              <a:lnSpc>
                <a:spcPct val="90000"/>
              </a:lnSpc>
              <a:buClr>
                <a:schemeClr val="tx1"/>
              </a:buClr>
              <a:buFont typeface="Monotype Sorts"/>
              <a:buNone/>
            </a:pPr>
            <a:endParaRPr lang="en-AU" altLang="en-US" sz="2400" b="1" dirty="0">
              <a:latin typeface="Calibri" panose="020F0502020204030204" pitchFamily="34" charset="0"/>
              <a:cs typeface="Calibri" panose="020F0502020204030204" pitchFamily="34" charset="0"/>
            </a:endParaRPr>
          </a:p>
          <a:p>
            <a:pPr marL="1362075" lvl="2" indent="-457200" eaLnBrk="1" hangingPunct="1">
              <a:lnSpc>
                <a:spcPct val="90000"/>
              </a:lnSpc>
              <a:buSzPct val="67000"/>
              <a:buFont typeface="+mj-lt"/>
              <a:buAutoNum type="arabicPeriod"/>
            </a:pPr>
            <a:r>
              <a:rPr lang="en-AU" altLang="en-US" sz="2000" dirty="0">
                <a:latin typeface="Calibri" panose="020F0502020204030204" pitchFamily="34" charset="0"/>
                <a:cs typeface="Calibri" panose="020F0502020204030204" pitchFamily="34" charset="0"/>
              </a:rPr>
              <a:t>May 2003 – Mt Pleasant Gold Mine located near Kalgoorlie, WA </a:t>
            </a:r>
            <a:r>
              <a:rPr lang="en-AU" altLang="en-US" sz="2000" i="1" dirty="0">
                <a:latin typeface="Calibri" panose="020F0502020204030204" pitchFamily="34" charset="0"/>
                <a:cs typeface="Calibri" panose="020F0502020204030204" pitchFamily="34" charset="0"/>
              </a:rPr>
              <a:t>(Western Australia) - </a:t>
            </a:r>
            <a:r>
              <a:rPr lang="en-AU" altLang="en-US" sz="2000" b="1" u="sng" dirty="0">
                <a:latin typeface="Calibri" panose="020F0502020204030204" pitchFamily="34" charset="0"/>
                <a:cs typeface="Calibri" panose="020F0502020204030204" pitchFamily="34" charset="0"/>
              </a:rPr>
              <a:t>First Project </a:t>
            </a:r>
          </a:p>
          <a:p>
            <a:pPr marL="1704975" lvl="3" indent="-342900" eaLnBrk="1" hangingPunct="1">
              <a:lnSpc>
                <a:spcPct val="90000"/>
              </a:lnSpc>
              <a:buSzPct val="67000"/>
              <a:buFont typeface="Wingdings" panose="05000000000000000000" pitchFamily="2" charset="2"/>
              <a:buChar char="§"/>
            </a:pPr>
            <a:r>
              <a:rPr lang="en-AU" altLang="en-US" dirty="0">
                <a:latin typeface="Calibri" panose="020F0502020204030204" pitchFamily="34" charset="0"/>
                <a:cs typeface="Calibri" panose="020F0502020204030204" pitchFamily="34" charset="0"/>
              </a:rPr>
              <a:t>Ore drives clean-down </a:t>
            </a:r>
            <a:r>
              <a:rPr lang="en-AU" altLang="en-US" b="1" u="sng" dirty="0">
                <a:latin typeface="Calibri" panose="020F0502020204030204" pitchFamily="34" charset="0"/>
                <a:cs typeface="Calibri" panose="020F0502020204030204" pitchFamily="34" charset="0"/>
              </a:rPr>
              <a:t>Plus fast-cleaning of mining equipment wash-down sump on surface</a:t>
            </a:r>
            <a:r>
              <a:rPr lang="en-AU" altLang="en-US" dirty="0">
                <a:latin typeface="Calibri" panose="020F0502020204030204" pitchFamily="34" charset="0"/>
                <a:cs typeface="Calibri" panose="020F0502020204030204" pitchFamily="34" charset="0"/>
              </a:rPr>
              <a:t> </a:t>
            </a:r>
            <a:r>
              <a:rPr lang="en-AU" altLang="en-US" i="1" dirty="0">
                <a:latin typeface="Calibri" panose="020F0502020204030204" pitchFamily="34" charset="0"/>
                <a:cs typeface="Calibri" panose="020F0502020204030204" pitchFamily="34" charset="0"/>
              </a:rPr>
              <a:t>(Photos in Appendices Slide at the end)</a:t>
            </a:r>
          </a:p>
          <a:p>
            <a:pPr marL="1247775" lvl="2" indent="-342900" eaLnBrk="1" hangingPunct="1">
              <a:lnSpc>
                <a:spcPct val="90000"/>
              </a:lnSpc>
              <a:buFont typeface="+mj-lt"/>
              <a:buAutoNum type="arabicPeriod"/>
            </a:pPr>
            <a:r>
              <a:rPr lang="en-AU" altLang="en-US" sz="2000" dirty="0">
                <a:latin typeface="Calibri" panose="020F0502020204030204" pitchFamily="34" charset="0"/>
                <a:cs typeface="Calibri" panose="020F0502020204030204" pitchFamily="34" charset="0"/>
              </a:rPr>
              <a:t>Aug 2003 	–  Otter-Juan Nickel Mine, Kambalda, WA </a:t>
            </a:r>
          </a:p>
          <a:p>
            <a:pPr marL="1704975" lvl="3" indent="-342900" eaLnBrk="1" hangingPunct="1">
              <a:lnSpc>
                <a:spcPct val="90000"/>
              </a:lnSpc>
              <a:buFont typeface="Wingdings" panose="05000000000000000000" pitchFamily="2" charset="2"/>
              <a:buChar char="§"/>
            </a:pPr>
            <a:r>
              <a:rPr lang="en-AU" altLang="en-US" dirty="0">
                <a:latin typeface="Calibri" panose="020F0502020204030204" pitchFamily="34" charset="0"/>
                <a:cs typeface="Calibri" panose="020F0502020204030204" pitchFamily="34" charset="0"/>
              </a:rPr>
              <a:t>15 deg. air-leg stope and ore drives clean-down</a:t>
            </a:r>
          </a:p>
          <a:p>
            <a:pPr marL="1247775" lvl="2" indent="-342900" eaLnBrk="1" hangingPunct="1">
              <a:lnSpc>
                <a:spcPct val="90000"/>
              </a:lnSpc>
              <a:buFont typeface="+mj-lt"/>
              <a:buAutoNum type="arabicPeriod"/>
            </a:pPr>
            <a:r>
              <a:rPr lang="en-AU" altLang="en-US" sz="2000" dirty="0">
                <a:latin typeface="Calibri" panose="020F0502020204030204" pitchFamily="34" charset="0"/>
                <a:cs typeface="Calibri" panose="020F0502020204030204" pitchFamily="34" charset="0"/>
              </a:rPr>
              <a:t>Oct 2003	–  Bendigo Gold Project, State of Victoria</a:t>
            </a:r>
          </a:p>
          <a:p>
            <a:pPr marL="1704975" lvl="3" indent="-342900" eaLnBrk="1" hangingPunct="1">
              <a:lnSpc>
                <a:spcPct val="90000"/>
              </a:lnSpc>
              <a:buFont typeface="Wingdings" panose="05000000000000000000" pitchFamily="2" charset="2"/>
              <a:buChar char="§"/>
            </a:pPr>
            <a:r>
              <a:rPr lang="en-AU" altLang="en-US" dirty="0">
                <a:latin typeface="Calibri" panose="020F0502020204030204" pitchFamily="34" charset="0"/>
                <a:cs typeface="Calibri" panose="020F0502020204030204" pitchFamily="34" charset="0"/>
              </a:rPr>
              <a:t>Ore drives clean-down </a:t>
            </a:r>
          </a:p>
          <a:p>
            <a:pPr marL="1247775" lvl="2" indent="-342900" eaLnBrk="1" hangingPunct="1">
              <a:lnSpc>
                <a:spcPct val="90000"/>
              </a:lnSpc>
              <a:buFont typeface="+mj-lt"/>
              <a:buAutoNum type="arabicPeriod"/>
            </a:pPr>
            <a:r>
              <a:rPr lang="en-AU" altLang="en-US" sz="2000" dirty="0">
                <a:latin typeface="Calibri" panose="020F0502020204030204" pitchFamily="34" charset="0"/>
                <a:cs typeface="Calibri" panose="020F0502020204030204" pitchFamily="34" charset="0"/>
              </a:rPr>
              <a:t>Dec 2003	–  Cosmos Nickel Project, WA</a:t>
            </a:r>
          </a:p>
          <a:p>
            <a:pPr marL="1704975" lvl="3" indent="-342900" eaLnBrk="1" hangingPunct="1">
              <a:lnSpc>
                <a:spcPct val="90000"/>
              </a:lnSpc>
              <a:buFont typeface="Wingdings" panose="05000000000000000000" pitchFamily="2" charset="2"/>
              <a:buChar char="§"/>
            </a:pPr>
            <a:r>
              <a:rPr lang="en-AU" altLang="en-US" dirty="0">
                <a:latin typeface="Calibri" panose="020F0502020204030204" pitchFamily="34" charset="0"/>
                <a:cs typeface="Calibri" panose="020F0502020204030204" pitchFamily="34" charset="0"/>
              </a:rPr>
              <a:t>Ore drives clean-down </a:t>
            </a:r>
          </a:p>
          <a:p>
            <a:pPr marL="1247775" lvl="2" indent="-342900" eaLnBrk="1" hangingPunct="1">
              <a:lnSpc>
                <a:spcPct val="90000"/>
              </a:lnSpc>
              <a:buFont typeface="+mj-lt"/>
              <a:buAutoNum type="arabicPeriod"/>
            </a:pPr>
            <a:r>
              <a:rPr lang="en-AU" altLang="en-US" sz="2000" dirty="0">
                <a:latin typeface="Calibri" panose="020F0502020204030204" pitchFamily="34" charset="0"/>
                <a:cs typeface="Calibri" panose="020F0502020204030204" pitchFamily="34" charset="0"/>
              </a:rPr>
              <a:t>Feb 2004	–  Agnew Gold Project, WA</a:t>
            </a:r>
          </a:p>
          <a:p>
            <a:pPr marL="1704975" lvl="3" indent="-342900" eaLnBrk="1" hangingPunct="1">
              <a:lnSpc>
                <a:spcPct val="90000"/>
              </a:lnSpc>
              <a:buFont typeface="Wingdings" panose="05000000000000000000" pitchFamily="2" charset="2"/>
              <a:buChar char="§"/>
            </a:pPr>
            <a:r>
              <a:rPr lang="en-AU" altLang="en-US" dirty="0">
                <a:latin typeface="Calibri" panose="020F0502020204030204" pitchFamily="34" charset="0"/>
                <a:cs typeface="Calibri" panose="020F0502020204030204" pitchFamily="34" charset="0"/>
              </a:rPr>
              <a:t>Ore drives clean down</a:t>
            </a:r>
          </a:p>
          <a:p>
            <a:pPr marL="1247775" lvl="2" indent="-342900" eaLnBrk="1" hangingPunct="1">
              <a:lnSpc>
                <a:spcPct val="90000"/>
              </a:lnSpc>
              <a:buFont typeface="+mj-lt"/>
              <a:buAutoNum type="arabicPeriod"/>
            </a:pPr>
            <a:r>
              <a:rPr lang="en-AU" altLang="en-US" sz="2000" dirty="0">
                <a:latin typeface="Calibri" panose="020F0502020204030204" pitchFamily="34" charset="0"/>
                <a:cs typeface="Calibri" panose="020F0502020204030204" pitchFamily="34" charset="0"/>
              </a:rPr>
              <a:t>Oct 2005	–  Long-Victor Nickel Complex, WA</a:t>
            </a:r>
          </a:p>
          <a:p>
            <a:pPr marL="1704975" lvl="3" indent="-342900" eaLnBrk="1" hangingPunct="1">
              <a:lnSpc>
                <a:spcPct val="90000"/>
              </a:lnSpc>
              <a:buFont typeface="Wingdings" panose="05000000000000000000" pitchFamily="2" charset="2"/>
              <a:buChar char="§"/>
            </a:pPr>
            <a:r>
              <a:rPr lang="en-AU" altLang="en-US" dirty="0">
                <a:latin typeface="Calibri" panose="020F0502020204030204" pitchFamily="34" charset="0"/>
                <a:cs typeface="Calibri" panose="020F0502020204030204" pitchFamily="34" charset="0"/>
              </a:rPr>
              <a:t>Stopes and ore drives clean-down at Gibb South</a:t>
            </a:r>
          </a:p>
          <a:p>
            <a:pPr marL="1247775" lvl="2" indent="-342900" eaLnBrk="1" hangingPunct="1">
              <a:lnSpc>
                <a:spcPct val="90000"/>
              </a:lnSpc>
              <a:buFont typeface="+mj-lt"/>
              <a:buAutoNum type="arabicPeriod"/>
            </a:pPr>
            <a:r>
              <a:rPr lang="en-AU" altLang="en-US" sz="2000" dirty="0">
                <a:latin typeface="Calibri" panose="020F0502020204030204" pitchFamily="34" charset="0"/>
                <a:cs typeface="Calibri" panose="020F0502020204030204" pitchFamily="34" charset="0"/>
              </a:rPr>
              <a:t>Feb 2007	–  </a:t>
            </a:r>
            <a:r>
              <a:rPr lang="en-AU" altLang="en-US" sz="2000" dirty="0" err="1">
                <a:latin typeface="Calibri" panose="020F0502020204030204" pitchFamily="34" charset="0"/>
                <a:cs typeface="Calibri" panose="020F0502020204030204" pitchFamily="34" charset="0"/>
              </a:rPr>
              <a:t>Redross</a:t>
            </a:r>
            <a:r>
              <a:rPr lang="en-AU" altLang="en-US" sz="2000" dirty="0">
                <a:latin typeface="Calibri" panose="020F0502020204030204" pitchFamily="34" charset="0"/>
                <a:cs typeface="Calibri" panose="020F0502020204030204" pitchFamily="34" charset="0"/>
              </a:rPr>
              <a:t> Nickel Mine, WA</a:t>
            </a:r>
          </a:p>
          <a:p>
            <a:pPr marL="1704975" lvl="3" indent="-342900" eaLnBrk="1" hangingPunct="1">
              <a:lnSpc>
                <a:spcPct val="90000"/>
              </a:lnSpc>
              <a:buFont typeface="Wingdings" panose="05000000000000000000" pitchFamily="2" charset="2"/>
              <a:buChar char="§"/>
            </a:pPr>
            <a:r>
              <a:rPr lang="en-AU" altLang="en-US" dirty="0">
                <a:latin typeface="Calibri" panose="020F0502020204030204" pitchFamily="34" charset="0"/>
                <a:cs typeface="Calibri" panose="020F0502020204030204" pitchFamily="34" charset="0"/>
              </a:rPr>
              <a:t>Ore drives clean-down </a:t>
            </a:r>
          </a:p>
          <a:p>
            <a:pPr marL="1247775" lvl="2" indent="-342900" eaLnBrk="1" hangingPunct="1">
              <a:lnSpc>
                <a:spcPct val="90000"/>
              </a:lnSpc>
              <a:buFont typeface="+mj-lt"/>
              <a:buAutoNum type="arabicPeriod"/>
            </a:pPr>
            <a:r>
              <a:rPr lang="en-AU" altLang="en-US" sz="2000" dirty="0">
                <a:latin typeface="Calibri" panose="020F0502020204030204" pitchFamily="34" charset="0"/>
                <a:cs typeface="Calibri" panose="020F0502020204030204" pitchFamily="34" charset="0"/>
              </a:rPr>
              <a:t>Nov 2010- Jan 2011 – Norseman Gold NL, WA</a:t>
            </a:r>
          </a:p>
          <a:p>
            <a:pPr marL="1704975" lvl="3" indent="-342900" eaLnBrk="1" hangingPunct="1">
              <a:lnSpc>
                <a:spcPct val="90000"/>
              </a:lnSpc>
              <a:buFont typeface="Wingdings" panose="05000000000000000000" pitchFamily="2" charset="2"/>
              <a:buChar char="§"/>
            </a:pPr>
            <a:r>
              <a:rPr lang="en-AU" altLang="en-US" dirty="0">
                <a:latin typeface="Calibri" panose="020F0502020204030204" pitchFamily="34" charset="0"/>
                <a:cs typeface="Calibri" panose="020F0502020204030204" pitchFamily="34" charset="0"/>
              </a:rPr>
              <a:t>Stopes and ore drives clean-down at Harlequin Mine </a:t>
            </a:r>
          </a:p>
        </p:txBody>
      </p:sp>
      <p:sp>
        <p:nvSpPr>
          <p:cNvPr id="9" name="TextBox 8">
            <a:extLst>
              <a:ext uri="{FF2B5EF4-FFF2-40B4-BE49-F238E27FC236}">
                <a16:creationId xmlns:a16="http://schemas.microsoft.com/office/drawing/2014/main" id="{CBF8EDC9-B857-4603-AD1D-944F237AFCE3}"/>
              </a:ext>
            </a:extLst>
          </p:cNvPr>
          <p:cNvSpPr txBox="1"/>
          <p:nvPr/>
        </p:nvSpPr>
        <p:spPr>
          <a:xfrm>
            <a:off x="416496" y="260648"/>
            <a:ext cx="9145016" cy="646331"/>
          </a:xfrm>
          <a:prstGeom prst="rect">
            <a:avLst/>
          </a:prstGeom>
          <a:noFill/>
        </p:spPr>
        <p:txBody>
          <a:bodyPr wrap="square">
            <a:spAutoFit/>
          </a:bodyPr>
          <a:lstStyle/>
          <a:p>
            <a:r>
              <a:rPr lang="en-AU" sz="3600" dirty="0">
                <a:solidFill>
                  <a:schemeClr val="tx1"/>
                </a:solidFill>
                <a:latin typeface="Arial Black" panose="020B0A04020102020204" pitchFamily="34" charset="0"/>
              </a:rPr>
              <a:t>Underground Mobile </a:t>
            </a:r>
            <a:r>
              <a:rPr lang="en-AU" sz="3600" dirty="0" err="1">
                <a:solidFill>
                  <a:schemeClr val="tx1"/>
                </a:solidFill>
                <a:latin typeface="Arial Black" panose="020B0A04020102020204" pitchFamily="34" charset="0"/>
              </a:rPr>
              <a:t>Supersucker</a:t>
            </a:r>
            <a:r>
              <a:rPr lang="en-AU" sz="3600" dirty="0">
                <a:solidFill>
                  <a:srgbClr val="66FF33"/>
                </a:solidFill>
                <a:latin typeface="Arial Black" panose="020B0A04020102020204" pitchFamily="34" charset="0"/>
              </a:rPr>
              <a:t> </a:t>
            </a:r>
            <a:endParaRPr lang="en-AU" sz="3600" dirty="0"/>
          </a:p>
        </p:txBody>
      </p:sp>
    </p:spTree>
    <p:extLst>
      <p:ext uri="{BB962C8B-B14F-4D97-AF65-F5344CB8AC3E}">
        <p14:creationId xmlns:p14="http://schemas.microsoft.com/office/powerpoint/2010/main" val="3350993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E0FA37E-3185-4C84-A2FA-BBFA3B4EE08E}"/>
              </a:ext>
            </a:extLst>
          </p:cNvPr>
          <p:cNvSpPr>
            <a:spLocks noGrp="1"/>
          </p:cNvSpPr>
          <p:nvPr>
            <p:ph type="sldNum" sz="quarter" idx="12"/>
          </p:nvPr>
        </p:nvSpPr>
        <p:spPr/>
        <p:txBody>
          <a:bodyPr/>
          <a:lstStyle/>
          <a:p>
            <a:pPr>
              <a:defRPr/>
            </a:pPr>
            <a:fld id="{E8019CA0-3D21-4759-BB76-213B26461602}" type="slidenum">
              <a:rPr lang="en-AU" altLang="en-US" smtClean="0"/>
              <a:pPr>
                <a:defRPr/>
              </a:pPr>
              <a:t>13</a:t>
            </a:fld>
            <a:endParaRPr lang="en-AU" altLang="en-US"/>
          </a:p>
        </p:txBody>
      </p:sp>
      <p:pic>
        <p:nvPicPr>
          <p:cNvPr id="7" name="Picture 6">
            <a:extLst>
              <a:ext uri="{FF2B5EF4-FFF2-40B4-BE49-F238E27FC236}">
                <a16:creationId xmlns:a16="http://schemas.microsoft.com/office/drawing/2014/main" id="{B5231870-217C-46F4-A17B-01D9989059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95" y="0"/>
            <a:ext cx="9790209" cy="6858000"/>
          </a:xfrm>
          <a:prstGeom prst="rect">
            <a:avLst/>
          </a:prstGeom>
        </p:spPr>
      </p:pic>
    </p:spTree>
    <p:extLst>
      <p:ext uri="{BB962C8B-B14F-4D97-AF65-F5344CB8AC3E}">
        <p14:creationId xmlns:p14="http://schemas.microsoft.com/office/powerpoint/2010/main" val="3292742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F7B8B3-E6DB-4B5E-94CE-710E606EE60E}"/>
              </a:ext>
            </a:extLst>
          </p:cNvPr>
          <p:cNvSpPr>
            <a:spLocks noGrp="1"/>
          </p:cNvSpPr>
          <p:nvPr>
            <p:ph type="sldNum" sz="quarter" idx="12"/>
          </p:nvPr>
        </p:nvSpPr>
        <p:spPr/>
        <p:txBody>
          <a:bodyPr/>
          <a:lstStyle/>
          <a:p>
            <a:pPr>
              <a:defRPr/>
            </a:pPr>
            <a:fld id="{E8019CA0-3D21-4759-BB76-213B26461602}" type="slidenum">
              <a:rPr lang="en-AU" altLang="en-US" smtClean="0"/>
              <a:pPr>
                <a:defRPr/>
              </a:pPr>
              <a:t>14</a:t>
            </a:fld>
            <a:endParaRPr lang="en-AU" altLang="en-US"/>
          </a:p>
        </p:txBody>
      </p:sp>
      <p:sp>
        <p:nvSpPr>
          <p:cNvPr id="9" name="TextBox 8">
            <a:extLst>
              <a:ext uri="{FF2B5EF4-FFF2-40B4-BE49-F238E27FC236}">
                <a16:creationId xmlns:a16="http://schemas.microsoft.com/office/drawing/2014/main" id="{D04CC552-0BFF-468C-852F-DE362E306C0D}"/>
              </a:ext>
            </a:extLst>
          </p:cNvPr>
          <p:cNvSpPr txBox="1"/>
          <p:nvPr/>
        </p:nvSpPr>
        <p:spPr>
          <a:xfrm>
            <a:off x="472952" y="476672"/>
            <a:ext cx="9433048" cy="923330"/>
          </a:xfrm>
          <a:prstGeom prst="rect">
            <a:avLst/>
          </a:prstGeom>
          <a:noFill/>
        </p:spPr>
        <p:txBody>
          <a:bodyPr wrap="square">
            <a:spAutoFit/>
          </a:bodyPr>
          <a:lstStyle/>
          <a:p>
            <a:r>
              <a:rPr lang="en-AU" sz="3600" dirty="0">
                <a:solidFill>
                  <a:schemeClr val="tx1"/>
                </a:solidFill>
                <a:latin typeface="Arial Black" panose="020B0A04020102020204" pitchFamily="34" charset="0"/>
              </a:rPr>
              <a:t>Underground Mobile </a:t>
            </a:r>
            <a:r>
              <a:rPr lang="en-AU" sz="3600" dirty="0" err="1">
                <a:solidFill>
                  <a:schemeClr val="tx1"/>
                </a:solidFill>
                <a:latin typeface="Arial Black" panose="020B0A04020102020204" pitchFamily="34" charset="0"/>
              </a:rPr>
              <a:t>Supersucker</a:t>
            </a:r>
            <a:r>
              <a:rPr lang="en-AU" sz="3600" dirty="0">
                <a:solidFill>
                  <a:srgbClr val="66FF33"/>
                </a:solidFill>
                <a:latin typeface="Arial Black" panose="020B0A04020102020204" pitchFamily="34" charset="0"/>
              </a:rPr>
              <a:t> </a:t>
            </a:r>
            <a:br>
              <a:rPr lang="en-AU" sz="1600" dirty="0">
                <a:solidFill>
                  <a:srgbClr val="66FF33"/>
                </a:solidFill>
                <a:latin typeface="Arial Black" panose="020B0A04020102020204" pitchFamily="34" charset="0"/>
              </a:rPr>
            </a:br>
            <a:endParaRPr lang="en-AU" dirty="0"/>
          </a:p>
        </p:txBody>
      </p:sp>
      <p:sp>
        <p:nvSpPr>
          <p:cNvPr id="13" name="TextBox 12">
            <a:extLst>
              <a:ext uri="{FF2B5EF4-FFF2-40B4-BE49-F238E27FC236}">
                <a16:creationId xmlns:a16="http://schemas.microsoft.com/office/drawing/2014/main" id="{57BAAC99-3D74-49B5-BBA5-5CD88FA4E4B9}"/>
              </a:ext>
            </a:extLst>
          </p:cNvPr>
          <p:cNvSpPr txBox="1"/>
          <p:nvPr/>
        </p:nvSpPr>
        <p:spPr>
          <a:xfrm>
            <a:off x="128464" y="1844824"/>
            <a:ext cx="9577064" cy="3816429"/>
          </a:xfrm>
          <a:prstGeom prst="rect">
            <a:avLst/>
          </a:prstGeom>
          <a:noFill/>
        </p:spPr>
        <p:txBody>
          <a:bodyPr wrap="square">
            <a:spAutoFit/>
          </a:bodyPr>
          <a:lstStyle/>
          <a:p>
            <a:pPr lvl="1" eaLnBrk="1" hangingPunct="1"/>
            <a:endParaRPr lang="en-AU" altLang="en-US" sz="2000" b="1" dirty="0">
              <a:latin typeface="Calibri" panose="020F0502020204030204" pitchFamily="34" charset="0"/>
              <a:cs typeface="Calibri" panose="020F0502020204030204" pitchFamily="34" charset="0"/>
            </a:endParaRPr>
          </a:p>
          <a:p>
            <a:pPr marL="800100" lvl="1" indent="-342900" eaLnBrk="1" hangingPunct="1">
              <a:buFont typeface="Wingdings" panose="05000000000000000000" pitchFamily="2" charset="2"/>
              <a:buChar char="§"/>
            </a:pPr>
            <a:r>
              <a:rPr lang="en-AU" altLang="en-US" sz="2400" dirty="0">
                <a:latin typeface="Calibri" panose="020F0502020204030204" pitchFamily="34" charset="0"/>
                <a:cs typeface="Calibri" panose="020F0502020204030204" pitchFamily="34" charset="0"/>
              </a:rPr>
              <a:t>Excavation size requirements for the </a:t>
            </a:r>
            <a:r>
              <a:rPr lang="en-AU" altLang="en-US" sz="2400" dirty="0" err="1">
                <a:latin typeface="Calibri" panose="020F0502020204030204" pitchFamily="34" charset="0"/>
                <a:cs typeface="Calibri" panose="020F0502020204030204" pitchFamily="34" charset="0"/>
              </a:rPr>
              <a:t>Supersucker</a:t>
            </a:r>
            <a:r>
              <a:rPr lang="en-AU" altLang="en-US" sz="2400" dirty="0">
                <a:latin typeface="Calibri" panose="020F0502020204030204" pitchFamily="34" charset="0"/>
                <a:cs typeface="Calibri" panose="020F0502020204030204" pitchFamily="34" charset="0"/>
              </a:rPr>
              <a:t> </a:t>
            </a:r>
          </a:p>
          <a:p>
            <a:pPr marL="1257300" lvl="2" indent="-342900" eaLnBrk="1" hangingPunct="1">
              <a:buFont typeface="Wingdings" panose="05000000000000000000" pitchFamily="2" charset="2"/>
              <a:buChar char="§"/>
            </a:pPr>
            <a:r>
              <a:rPr lang="en-AU" altLang="en-US" sz="2000" dirty="0">
                <a:latin typeface="Calibri" panose="020F0502020204030204" pitchFamily="34" charset="0"/>
                <a:cs typeface="Calibri" panose="020F0502020204030204" pitchFamily="34" charset="0"/>
              </a:rPr>
              <a:t>3.2mW x 3.5mH drive</a:t>
            </a:r>
          </a:p>
          <a:p>
            <a:pPr marL="1714500" lvl="3" indent="-342900" eaLnBrk="1" hangingPunct="1">
              <a:buFont typeface="Wingdings" panose="05000000000000000000" pitchFamily="2" charset="2"/>
              <a:buChar char="§"/>
            </a:pPr>
            <a:r>
              <a:rPr lang="en-AU" altLang="en-US" dirty="0">
                <a:latin typeface="Calibri" panose="020F0502020204030204" pitchFamily="34" charset="0"/>
                <a:cs typeface="Calibri" panose="020F0502020204030204" pitchFamily="34" charset="0"/>
              </a:rPr>
              <a:t>Designed to fit into small 2-3 cubic yard LHD size ore drives</a:t>
            </a:r>
          </a:p>
          <a:p>
            <a:pPr marL="1714500" lvl="3" indent="-342900" eaLnBrk="1" hangingPunct="1">
              <a:buFont typeface="Wingdings" panose="05000000000000000000" pitchFamily="2" charset="2"/>
              <a:buChar char="§"/>
            </a:pPr>
            <a:r>
              <a:rPr lang="en-AU" altLang="en-US" dirty="0">
                <a:latin typeface="Calibri" panose="020F0502020204030204" pitchFamily="34" charset="0"/>
                <a:cs typeface="Calibri" panose="020F0502020204030204" pitchFamily="34" charset="0"/>
              </a:rPr>
              <a:t>Depending on ore-body dip angle</a:t>
            </a:r>
          </a:p>
          <a:p>
            <a:pPr lvl="2" eaLnBrk="1" hangingPunct="1"/>
            <a:endParaRPr lang="en-AU" altLang="en-US" dirty="0">
              <a:latin typeface="Calibri" panose="020F0502020204030204" pitchFamily="34" charset="0"/>
              <a:cs typeface="Calibri" panose="020F0502020204030204" pitchFamily="34" charset="0"/>
            </a:endParaRPr>
          </a:p>
          <a:p>
            <a:pPr marL="800100" lvl="1" indent="-342900" eaLnBrk="1" hangingPunct="1">
              <a:buFont typeface="Wingdings" panose="05000000000000000000" pitchFamily="2" charset="2"/>
              <a:buChar char="§"/>
            </a:pPr>
            <a:r>
              <a:rPr lang="en-AU" altLang="en-US" sz="2400" dirty="0">
                <a:latin typeface="Calibri" panose="020F0502020204030204" pitchFamily="34" charset="0"/>
                <a:cs typeface="Calibri" panose="020F0502020204030204" pitchFamily="34" charset="0"/>
              </a:rPr>
              <a:t>Secondary ventilation required</a:t>
            </a:r>
            <a:endParaRPr lang="en-AU" altLang="en-US" sz="2000" dirty="0">
              <a:latin typeface="Calibri" panose="020F0502020204030204" pitchFamily="34" charset="0"/>
              <a:cs typeface="Calibri" panose="020F0502020204030204" pitchFamily="34" charset="0"/>
            </a:endParaRPr>
          </a:p>
          <a:p>
            <a:pPr marL="1257300" lvl="2" indent="-342900" eaLnBrk="1" hangingPunct="1">
              <a:buFont typeface="Wingdings" panose="05000000000000000000" pitchFamily="2" charset="2"/>
              <a:buChar char="§"/>
            </a:pPr>
            <a:r>
              <a:rPr lang="en-AU" altLang="en-US" sz="2000" dirty="0">
                <a:latin typeface="Calibri" panose="020F0502020204030204" pitchFamily="34" charset="0"/>
                <a:cs typeface="Calibri" panose="020F0502020204030204" pitchFamily="34" charset="0"/>
              </a:rPr>
              <a:t>~ 10 m</a:t>
            </a:r>
            <a:r>
              <a:rPr lang="en-AU" altLang="en-US" sz="2000" baseline="30000" dirty="0">
                <a:latin typeface="Calibri" panose="020F0502020204030204" pitchFamily="34" charset="0"/>
                <a:cs typeface="Calibri" panose="020F0502020204030204" pitchFamily="34" charset="0"/>
              </a:rPr>
              <a:t>3</a:t>
            </a:r>
            <a:r>
              <a:rPr lang="en-AU" altLang="en-US" sz="2000" dirty="0">
                <a:latin typeface="Calibri" panose="020F0502020204030204" pitchFamily="34" charset="0"/>
                <a:cs typeface="Calibri" panose="020F0502020204030204" pitchFamily="34" charset="0"/>
              </a:rPr>
              <a:t>/s - for </a:t>
            </a:r>
            <a:r>
              <a:rPr lang="en-AU" altLang="en-US" sz="2000" dirty="0" err="1">
                <a:latin typeface="Calibri" panose="020F0502020204030204" pitchFamily="34" charset="0"/>
                <a:cs typeface="Calibri" panose="020F0502020204030204" pitchFamily="34" charset="0"/>
              </a:rPr>
              <a:t>Supersucker</a:t>
            </a:r>
            <a:r>
              <a:rPr lang="en-AU" altLang="en-US" sz="2000" dirty="0">
                <a:latin typeface="Calibri" panose="020F0502020204030204" pitchFamily="34" charset="0"/>
                <a:cs typeface="Calibri" panose="020F0502020204030204" pitchFamily="34" charset="0"/>
              </a:rPr>
              <a:t> + bobcat or small LHD</a:t>
            </a:r>
          </a:p>
          <a:p>
            <a:pPr marL="1714500" lvl="3" indent="-342900" eaLnBrk="1" hangingPunct="1">
              <a:buFont typeface="Wingdings" panose="05000000000000000000" pitchFamily="2" charset="2"/>
              <a:buChar char="§"/>
            </a:pPr>
            <a:r>
              <a:rPr lang="en-AU" altLang="en-US" dirty="0">
                <a:latin typeface="Calibri" panose="020F0502020204030204" pitchFamily="34" charset="0"/>
                <a:cs typeface="Calibri" panose="020F0502020204030204" pitchFamily="34" charset="0"/>
              </a:rPr>
              <a:t>Based on Western Australian </a:t>
            </a:r>
            <a:r>
              <a:rPr lang="en-AU" altLang="en-US" i="1" dirty="0">
                <a:latin typeface="Calibri" panose="020F0502020204030204" pitchFamily="34" charset="0"/>
                <a:cs typeface="Calibri" panose="020F0502020204030204" pitchFamily="34" charset="0"/>
              </a:rPr>
              <a:t>(WA)</a:t>
            </a:r>
            <a:r>
              <a:rPr lang="en-AU" altLang="en-US" dirty="0">
                <a:latin typeface="Calibri" panose="020F0502020204030204" pitchFamily="34" charset="0"/>
                <a:cs typeface="Calibri" panose="020F0502020204030204" pitchFamily="34" charset="0"/>
              </a:rPr>
              <a:t>  Mines Regulations</a:t>
            </a:r>
          </a:p>
          <a:p>
            <a:pPr lvl="3" eaLnBrk="1" hangingPunct="1"/>
            <a:r>
              <a:rPr lang="en-AU" altLang="en-US" dirty="0">
                <a:latin typeface="Calibri" panose="020F0502020204030204" pitchFamily="34" charset="0"/>
                <a:cs typeface="Calibri" panose="020F0502020204030204" pitchFamily="34" charset="0"/>
              </a:rPr>
              <a:t>	</a:t>
            </a:r>
          </a:p>
          <a:p>
            <a:pPr marL="800100" lvl="1" indent="-342900" eaLnBrk="1" hangingPunct="1">
              <a:buFont typeface="Wingdings" panose="05000000000000000000" pitchFamily="2" charset="2"/>
              <a:buChar char="§"/>
            </a:pPr>
            <a:r>
              <a:rPr lang="en-AU" altLang="en-US" sz="2400" u="sng" dirty="0">
                <a:latin typeface="Calibri" panose="020F0502020204030204" pitchFamily="34" charset="0"/>
                <a:cs typeface="Calibri" panose="020F0502020204030204" pitchFamily="34" charset="0"/>
              </a:rPr>
              <a:t>Fresh</a:t>
            </a:r>
            <a:r>
              <a:rPr lang="en-AU" altLang="en-US" sz="2400" dirty="0">
                <a:latin typeface="Calibri" panose="020F0502020204030204" pitchFamily="34" charset="0"/>
                <a:cs typeface="Calibri" panose="020F0502020204030204" pitchFamily="34" charset="0"/>
              </a:rPr>
              <a:t> water supply required – in high water salinity mines</a:t>
            </a:r>
          </a:p>
          <a:p>
            <a:pPr marL="1257300" lvl="2" indent="-342900" eaLnBrk="1" hangingPunct="1">
              <a:buFont typeface="Wingdings" panose="05000000000000000000" pitchFamily="2" charset="2"/>
              <a:buChar char="§"/>
            </a:pPr>
            <a:r>
              <a:rPr lang="en-AU" altLang="en-US" sz="2000" dirty="0">
                <a:latin typeface="Calibri" panose="020F0502020204030204" pitchFamily="34" charset="0"/>
                <a:cs typeface="Calibri" panose="020F0502020204030204" pitchFamily="34" charset="0"/>
              </a:rPr>
              <a:t>To wash out the </a:t>
            </a:r>
            <a:r>
              <a:rPr lang="en-AU" altLang="en-US" sz="2000" dirty="0" err="1">
                <a:latin typeface="Calibri" panose="020F0502020204030204" pitchFamily="34" charset="0"/>
                <a:cs typeface="Calibri" panose="020F0502020204030204" pitchFamily="34" charset="0"/>
              </a:rPr>
              <a:t>Supersucker</a:t>
            </a:r>
            <a:r>
              <a:rPr lang="en-AU" altLang="en-US" sz="2000" dirty="0">
                <a:latin typeface="Calibri" panose="020F0502020204030204" pitchFamily="34" charset="0"/>
                <a:cs typeface="Calibri" panose="020F0502020204030204" pitchFamily="34" charset="0"/>
              </a:rPr>
              <a:t> at the end of each shift</a:t>
            </a:r>
            <a:endParaRPr lang="en-AU" dirty="0"/>
          </a:p>
        </p:txBody>
      </p:sp>
    </p:spTree>
    <p:extLst>
      <p:ext uri="{BB962C8B-B14F-4D97-AF65-F5344CB8AC3E}">
        <p14:creationId xmlns:p14="http://schemas.microsoft.com/office/powerpoint/2010/main" val="441770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72A36E2-D872-42C5-8E8E-B594FBD77D2A}"/>
              </a:ext>
            </a:extLst>
          </p:cNvPr>
          <p:cNvSpPr>
            <a:spLocks noGrp="1" noChangeArrowheads="1"/>
          </p:cNvSpPr>
          <p:nvPr>
            <p:ph type="title"/>
          </p:nvPr>
        </p:nvSpPr>
        <p:spPr>
          <a:xfrm>
            <a:off x="412750" y="260648"/>
            <a:ext cx="9080500" cy="1037035"/>
          </a:xfrm>
        </p:spPr>
        <p:txBody>
          <a:bodyPr rtlCol="0">
            <a:normAutofit fontScale="90000"/>
          </a:bodyPr>
          <a:lstStyle/>
          <a:p>
            <a:pPr eaLnBrk="1" fontAlgn="auto" hangingPunct="1">
              <a:spcAft>
                <a:spcPts val="0"/>
              </a:spcAft>
              <a:defRPr/>
            </a:pPr>
            <a:r>
              <a:rPr lang="en-AU" sz="3358" dirty="0"/>
              <a:t>	</a:t>
            </a:r>
            <a:br>
              <a:rPr lang="en-AU" sz="3358" dirty="0"/>
            </a:br>
            <a:r>
              <a:rPr lang="en-AU" sz="3358" dirty="0"/>
              <a:t>	</a:t>
            </a:r>
            <a:br>
              <a:rPr lang="en-AU" sz="3358" dirty="0"/>
            </a:br>
            <a:r>
              <a:rPr lang="en-AU" sz="5300" b="1" dirty="0"/>
              <a:t>Underground Mobile Supersucker</a:t>
            </a:r>
            <a:r>
              <a:rPr lang="en-AU" sz="5300" b="1" dirty="0">
                <a:solidFill>
                  <a:srgbClr val="66FF33"/>
                </a:solidFill>
              </a:rPr>
              <a:t> </a:t>
            </a:r>
            <a:br>
              <a:rPr lang="en-AU" sz="5300" b="1" dirty="0">
                <a:solidFill>
                  <a:srgbClr val="66FF33"/>
                </a:solidFill>
              </a:rPr>
            </a:br>
            <a:r>
              <a:rPr lang="en-AU" sz="3358" dirty="0">
                <a:solidFill>
                  <a:srgbClr val="66FF33"/>
                </a:solidFill>
              </a:rPr>
              <a:t>		</a:t>
            </a:r>
            <a:r>
              <a:rPr lang="en-AU" sz="1842" dirty="0">
                <a:solidFill>
                  <a:srgbClr val="66FF33"/>
                </a:solidFill>
              </a:rPr>
              <a:t>	</a:t>
            </a:r>
            <a:r>
              <a:rPr lang="en-AU" sz="3683" dirty="0">
                <a:solidFill>
                  <a:srgbClr val="66FF33"/>
                </a:solidFill>
              </a:rPr>
              <a:t>	</a:t>
            </a:r>
          </a:p>
        </p:txBody>
      </p:sp>
      <p:sp>
        <p:nvSpPr>
          <p:cNvPr id="19459" name="Rectangle 3">
            <a:extLst>
              <a:ext uri="{FF2B5EF4-FFF2-40B4-BE49-F238E27FC236}">
                <a16:creationId xmlns:a16="http://schemas.microsoft.com/office/drawing/2014/main" id="{9256224B-0698-41F4-8694-B89494F6859E}"/>
              </a:ext>
            </a:extLst>
          </p:cNvPr>
          <p:cNvSpPr>
            <a:spLocks noGrp="1" noChangeArrowheads="1"/>
          </p:cNvSpPr>
          <p:nvPr>
            <p:ph idx="1"/>
          </p:nvPr>
        </p:nvSpPr>
        <p:spPr>
          <a:xfrm>
            <a:off x="990600" y="2348880"/>
            <a:ext cx="8420100" cy="3343275"/>
          </a:xfrm>
        </p:spPr>
        <p:txBody>
          <a:bodyPr rtlCol="0">
            <a:normAutofit fontScale="92500" lnSpcReduction="10000"/>
          </a:bodyPr>
          <a:lstStyle/>
          <a:p>
            <a:pPr eaLnBrk="1" fontAlgn="auto" hangingPunct="1">
              <a:spcAft>
                <a:spcPts val="0"/>
              </a:spcAft>
              <a:buNone/>
              <a:defRPr/>
            </a:pPr>
            <a:endParaRPr lang="en-AU" b="1" dirty="0">
              <a:solidFill>
                <a:srgbClr val="66FF33"/>
              </a:solidFill>
            </a:endParaRPr>
          </a:p>
          <a:p>
            <a:pPr eaLnBrk="1" fontAlgn="auto" hangingPunct="1">
              <a:spcAft>
                <a:spcPts val="0"/>
              </a:spcAft>
              <a:buClr>
                <a:schemeClr val="tx1"/>
              </a:buClr>
              <a:buNone/>
              <a:defRPr/>
            </a:pPr>
            <a:r>
              <a:rPr lang="en-AU" b="1" dirty="0"/>
              <a:t>Capabilities/parameters</a:t>
            </a:r>
          </a:p>
          <a:p>
            <a:pPr lvl="1" eaLnBrk="1" fontAlgn="auto" hangingPunct="1">
              <a:spcAft>
                <a:spcPts val="0"/>
              </a:spcAft>
              <a:buFont typeface="Wingdings" pitchFamily="2" charset="2"/>
              <a:buChar char="§"/>
              <a:defRPr/>
            </a:pPr>
            <a:r>
              <a:rPr lang="en-AU" sz="2600" dirty="0"/>
              <a:t>Suction hose diameter	- 200mm </a:t>
            </a:r>
            <a:r>
              <a:rPr lang="en-AU" sz="2600" i="1" dirty="0"/>
              <a:t>(8 inch)</a:t>
            </a:r>
          </a:p>
          <a:p>
            <a:pPr lvl="2" eaLnBrk="1" fontAlgn="auto" hangingPunct="1">
              <a:spcAft>
                <a:spcPts val="0"/>
              </a:spcAft>
              <a:buFont typeface="Wingdings" pitchFamily="2" charset="2"/>
              <a:buChar char="§"/>
              <a:defRPr/>
            </a:pPr>
            <a:r>
              <a:rPr lang="en-AU" sz="2100" dirty="0"/>
              <a:t>Can be upgraded to bigger diameter to increase productivity</a:t>
            </a:r>
          </a:p>
          <a:p>
            <a:pPr marL="990570" lvl="2" indent="0" eaLnBrk="1" fontAlgn="auto" hangingPunct="1">
              <a:spcAft>
                <a:spcPts val="0"/>
              </a:spcAft>
              <a:buNone/>
              <a:defRPr/>
            </a:pPr>
            <a:endParaRPr lang="en-AU" sz="1517" dirty="0"/>
          </a:p>
          <a:p>
            <a:pPr lvl="1" eaLnBrk="1" fontAlgn="auto" hangingPunct="1">
              <a:spcAft>
                <a:spcPts val="0"/>
              </a:spcAft>
              <a:buFont typeface="Wingdings" pitchFamily="2" charset="2"/>
              <a:buChar char="§"/>
              <a:defRPr/>
            </a:pPr>
            <a:r>
              <a:rPr lang="en-AU" sz="2600" dirty="0"/>
              <a:t>Vertical lifting/suction 	- up to 50m</a:t>
            </a:r>
          </a:p>
          <a:p>
            <a:pPr marL="495285" lvl="1" indent="0" eaLnBrk="1" fontAlgn="auto" hangingPunct="1">
              <a:spcAft>
                <a:spcPts val="0"/>
              </a:spcAft>
              <a:buNone/>
              <a:defRPr/>
            </a:pPr>
            <a:endParaRPr lang="en-AU" dirty="0"/>
          </a:p>
          <a:p>
            <a:pPr lvl="1" eaLnBrk="1" fontAlgn="auto" hangingPunct="1">
              <a:spcAft>
                <a:spcPts val="0"/>
              </a:spcAft>
              <a:buFont typeface="Wingdings" pitchFamily="2" charset="2"/>
              <a:buChar char="§"/>
              <a:defRPr/>
            </a:pPr>
            <a:r>
              <a:rPr lang="en-AU" sz="2600" dirty="0"/>
              <a:t>Horizontal lifting		- up to 50m +</a:t>
            </a:r>
          </a:p>
        </p:txBody>
      </p:sp>
      <p:sp>
        <p:nvSpPr>
          <p:cNvPr id="32772" name="Slide Number Placeholder 1">
            <a:extLst>
              <a:ext uri="{FF2B5EF4-FFF2-40B4-BE49-F238E27FC236}">
                <a16:creationId xmlns:a16="http://schemas.microsoft.com/office/drawing/2014/main" id="{EBDAF410-1435-4970-BB5E-1B36672D758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467">
                <a:solidFill>
                  <a:schemeClr val="tx1"/>
                </a:solidFill>
                <a:latin typeface="Calibri" panose="020F0502020204030204" pitchFamily="34" charset="0"/>
              </a:defRPr>
            </a:lvl1pPr>
            <a:lvl2pPr marL="804838" indent="-309553">
              <a:spcBef>
                <a:spcPct val="20000"/>
              </a:spcBef>
              <a:buFont typeface="Arial" panose="020B0604020202020204" pitchFamily="34" charset="0"/>
              <a:buChar char="–"/>
              <a:defRPr sz="3033">
                <a:solidFill>
                  <a:schemeClr val="tx1"/>
                </a:solidFill>
                <a:latin typeface="Calibri" panose="020F0502020204030204" pitchFamily="34" charset="0"/>
              </a:defRPr>
            </a:lvl2pPr>
            <a:lvl3pPr marL="1238212" indent="-247642">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3497" indent="-247642">
              <a:spcBef>
                <a:spcPct val="20000"/>
              </a:spcBef>
              <a:buFont typeface="Arial" panose="020B0604020202020204" pitchFamily="34" charset="0"/>
              <a:buChar char="–"/>
              <a:defRPr sz="2167">
                <a:solidFill>
                  <a:schemeClr val="tx1"/>
                </a:solidFill>
                <a:latin typeface="Calibri" panose="020F0502020204030204" pitchFamily="34" charset="0"/>
              </a:defRPr>
            </a:lvl4pPr>
            <a:lvl5pPr marL="2228781" indent="-247642">
              <a:spcBef>
                <a:spcPct val="20000"/>
              </a:spcBef>
              <a:buFont typeface="Arial" panose="020B0604020202020204" pitchFamily="34" charset="0"/>
              <a:buChar char="»"/>
              <a:defRPr sz="2167">
                <a:solidFill>
                  <a:schemeClr val="tx1"/>
                </a:solidFill>
                <a:latin typeface="Calibri" panose="020F0502020204030204" pitchFamily="34" charset="0"/>
              </a:defRPr>
            </a:lvl5pPr>
            <a:lvl6pPr marL="2724066"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6pPr>
            <a:lvl7pPr marL="3219351"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7pPr>
            <a:lvl8pPr marL="3714636"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8pPr>
            <a:lvl9pPr marL="4209920"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9pPr>
          </a:lstStyle>
          <a:p>
            <a:pPr defTabSz="990570">
              <a:spcBef>
                <a:spcPct val="0"/>
              </a:spcBef>
              <a:buNone/>
            </a:pPr>
            <a:fld id="{25B035C5-5118-4C3C-8421-1BCADBF34C56}" type="slidenum">
              <a:rPr lang="en-AU" altLang="en-US" sz="1300">
                <a:solidFill>
                  <a:srgbClr val="898989"/>
                </a:solidFill>
                <a:latin typeface="Arial" panose="020B0604020202020204" pitchFamily="34" charset="0"/>
              </a:rPr>
              <a:pPr defTabSz="990570">
                <a:spcBef>
                  <a:spcPct val="0"/>
                </a:spcBef>
                <a:buNone/>
              </a:pPr>
              <a:t>15</a:t>
            </a:fld>
            <a:endParaRPr lang="en-AU" altLang="en-US" sz="1300">
              <a:solidFill>
                <a:srgbClr val="898989"/>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8E0E29-1080-4D3A-A28A-9236835A39D1}"/>
              </a:ext>
            </a:extLst>
          </p:cNvPr>
          <p:cNvSpPr>
            <a:spLocks noGrp="1"/>
          </p:cNvSpPr>
          <p:nvPr>
            <p:ph type="sldNum" sz="quarter" idx="12"/>
          </p:nvPr>
        </p:nvSpPr>
        <p:spPr/>
        <p:txBody>
          <a:bodyPr/>
          <a:lstStyle/>
          <a:p>
            <a:pPr>
              <a:defRPr/>
            </a:pPr>
            <a:fld id="{B1718762-398E-412E-81DA-13865818F772}" type="slidenum">
              <a:rPr lang="en-AU" altLang="en-US" smtClean="0"/>
              <a:pPr>
                <a:defRPr/>
              </a:pPr>
              <a:t>16</a:t>
            </a:fld>
            <a:endParaRPr lang="en-AU" altLang="en-US"/>
          </a:p>
        </p:txBody>
      </p:sp>
      <p:sp>
        <p:nvSpPr>
          <p:cNvPr id="5" name="Rectangle 3">
            <a:extLst>
              <a:ext uri="{FF2B5EF4-FFF2-40B4-BE49-F238E27FC236}">
                <a16:creationId xmlns:a16="http://schemas.microsoft.com/office/drawing/2014/main" id="{4A1CEBD7-8555-42B4-8569-BDE7E9AB4075}"/>
              </a:ext>
            </a:extLst>
          </p:cNvPr>
          <p:cNvSpPr>
            <a:spLocks noGrp="1" noChangeArrowheads="1"/>
          </p:cNvSpPr>
          <p:nvPr>
            <p:ph idx="1"/>
          </p:nvPr>
        </p:nvSpPr>
        <p:spPr>
          <a:xfrm>
            <a:off x="409694" y="1261557"/>
            <a:ext cx="9151818" cy="5335795"/>
          </a:xfrm>
        </p:spPr>
        <p:txBody>
          <a:bodyPr/>
          <a:lstStyle/>
          <a:p>
            <a:pPr lvl="1" eaLnBrk="1" hangingPunct="1">
              <a:buFont typeface="Wingdings" panose="05000000000000000000" pitchFamily="2" charset="2"/>
              <a:buChar char="§"/>
              <a:defRPr/>
            </a:pPr>
            <a:r>
              <a:rPr lang="en-AU" sz="2000" dirty="0">
                <a:latin typeface="Calibri" panose="020F0502020204030204" pitchFamily="34" charset="0"/>
                <a:cs typeface="Calibri" panose="020F0502020204030204" pitchFamily="34" charset="0"/>
              </a:rPr>
              <a:t>Due to the mine floor material </a:t>
            </a:r>
            <a:r>
              <a:rPr lang="en-AU" sz="2000" b="1" u="sng" dirty="0">
                <a:latin typeface="Calibri" panose="020F0502020204030204" pitchFamily="34" charset="0"/>
                <a:cs typeface="Calibri" panose="020F0502020204030204" pitchFamily="34" charset="0"/>
              </a:rPr>
              <a:t>“milling” </a:t>
            </a:r>
            <a:r>
              <a:rPr lang="en-AU" sz="2000" dirty="0">
                <a:latin typeface="Calibri" panose="020F0502020204030204" pitchFamily="34" charset="0"/>
                <a:cs typeface="Calibri" panose="020F0502020204030204" pitchFamily="34" charset="0"/>
              </a:rPr>
              <a:t>effect when using conventional LHD bogging/scraping equipment, gravity force and water, the ore grade of gold and metals left on operational mine floors </a:t>
            </a:r>
            <a:r>
              <a:rPr lang="en-AU" sz="2000" b="1" u="sng" dirty="0">
                <a:latin typeface="Calibri" panose="020F0502020204030204" pitchFamily="34" charset="0"/>
                <a:cs typeface="Calibri" panose="020F0502020204030204" pitchFamily="34" charset="0"/>
              </a:rPr>
              <a:t>for longer period</a:t>
            </a:r>
            <a:r>
              <a:rPr lang="en-AU" sz="2000" b="1" dirty="0">
                <a:latin typeface="Calibri" panose="020F0502020204030204" pitchFamily="34" charset="0"/>
                <a:cs typeface="Calibri" panose="020F0502020204030204" pitchFamily="34" charset="0"/>
              </a:rPr>
              <a:t> </a:t>
            </a:r>
            <a:r>
              <a:rPr lang="en-AU" sz="2000" dirty="0">
                <a:latin typeface="Calibri" panose="020F0502020204030204" pitchFamily="34" charset="0"/>
                <a:cs typeface="Calibri" panose="020F0502020204030204" pitchFamily="34" charset="0"/>
              </a:rPr>
              <a:t>is much higher then ore grade on mine floors in </a:t>
            </a:r>
            <a:r>
              <a:rPr lang="en-AU" sz="2000" b="1" u="sng" dirty="0">
                <a:latin typeface="Calibri" panose="020F0502020204030204" pitchFamily="34" charset="0"/>
                <a:cs typeface="Calibri" panose="020F0502020204030204" pitchFamily="34" charset="0"/>
              </a:rPr>
              <a:t>fresh </a:t>
            </a:r>
            <a:r>
              <a:rPr lang="en-AU" sz="2000" dirty="0">
                <a:latin typeface="Calibri" panose="020F0502020204030204" pitchFamily="34" charset="0"/>
                <a:cs typeface="Calibri" panose="020F0502020204030204" pitchFamily="34" charset="0"/>
              </a:rPr>
              <a:t>excavations </a:t>
            </a:r>
          </a:p>
          <a:p>
            <a:pPr marL="495285" lvl="1" indent="0" eaLnBrk="1" hangingPunct="1">
              <a:buNone/>
              <a:defRPr/>
            </a:pPr>
            <a:r>
              <a:rPr lang="en-AU" sz="2000" dirty="0">
                <a:latin typeface="Calibri" panose="020F0502020204030204" pitchFamily="34" charset="0"/>
                <a:cs typeface="Calibri" panose="020F0502020204030204" pitchFamily="34" charset="0"/>
              </a:rPr>
              <a:t>    </a:t>
            </a:r>
          </a:p>
          <a:p>
            <a:pPr lvl="1" eaLnBrk="1" hangingPunct="1">
              <a:buFont typeface="Wingdings" panose="05000000000000000000" pitchFamily="2" charset="2"/>
              <a:buChar char="§"/>
              <a:defRPr/>
            </a:pPr>
            <a:r>
              <a:rPr lang="en-AU" sz="2000" b="1" dirty="0">
                <a:latin typeface="Calibri" panose="020F0502020204030204" pitchFamily="34" charset="0"/>
                <a:cs typeface="Calibri" panose="020F0502020204030204" pitchFamily="34" charset="0"/>
              </a:rPr>
              <a:t>Vacuuming productivities in ore drives and stopes </a:t>
            </a:r>
          </a:p>
          <a:p>
            <a:pPr lvl="2" eaLnBrk="1" hangingPunct="1">
              <a:buFont typeface="Wingdings" panose="05000000000000000000" pitchFamily="2" charset="2"/>
              <a:buChar char="§"/>
              <a:defRPr/>
            </a:pPr>
            <a:r>
              <a:rPr lang="en-AU" sz="1800" dirty="0">
                <a:latin typeface="Calibri" panose="020F0502020204030204" pitchFamily="34" charset="0"/>
                <a:cs typeface="Calibri" panose="020F0502020204030204" pitchFamily="34" charset="0"/>
              </a:rPr>
              <a:t>40 t/10-12 hr shift with two </a:t>
            </a:r>
            <a:r>
              <a:rPr lang="en-AU" sz="1800" i="1" dirty="0">
                <a:latin typeface="Calibri" panose="020F0502020204030204" pitchFamily="34" charset="0"/>
                <a:cs typeface="Calibri" panose="020F0502020204030204" pitchFamily="34" charset="0"/>
              </a:rPr>
              <a:t>(2)</a:t>
            </a:r>
            <a:r>
              <a:rPr lang="en-AU" sz="1800" dirty="0">
                <a:latin typeface="Calibri" panose="020F0502020204030204" pitchFamily="34" charset="0"/>
                <a:cs typeface="Calibri" panose="020F0502020204030204" pitchFamily="34" charset="0"/>
              </a:rPr>
              <a:t> Operators</a:t>
            </a:r>
          </a:p>
          <a:p>
            <a:pPr lvl="2" eaLnBrk="1" hangingPunct="1">
              <a:buFont typeface="Wingdings" panose="05000000000000000000" pitchFamily="2" charset="2"/>
              <a:buChar char="§"/>
              <a:defRPr/>
            </a:pPr>
            <a:r>
              <a:rPr lang="en-AU" sz="1800" dirty="0">
                <a:latin typeface="Calibri" panose="020F0502020204030204" pitchFamily="34" charset="0"/>
                <a:cs typeface="Calibri" panose="020F0502020204030204" pitchFamily="34" charset="0"/>
              </a:rPr>
              <a:t>80 t/day with two </a:t>
            </a:r>
            <a:r>
              <a:rPr lang="en-AU" sz="1800" i="1" dirty="0">
                <a:latin typeface="Calibri" panose="020F0502020204030204" pitchFamily="34" charset="0"/>
                <a:cs typeface="Calibri" panose="020F0502020204030204" pitchFamily="34" charset="0"/>
              </a:rPr>
              <a:t>(2)</a:t>
            </a:r>
            <a:r>
              <a:rPr lang="en-AU" sz="1800" dirty="0">
                <a:latin typeface="Calibri" panose="020F0502020204030204" pitchFamily="34" charset="0"/>
                <a:cs typeface="Calibri" panose="020F0502020204030204" pitchFamily="34" charset="0"/>
              </a:rPr>
              <a:t> shifts/day</a:t>
            </a:r>
          </a:p>
          <a:p>
            <a:pPr lvl="2" eaLnBrk="1" hangingPunct="1">
              <a:buFont typeface="Wingdings" panose="05000000000000000000" pitchFamily="2" charset="2"/>
              <a:buChar char="§"/>
              <a:defRPr/>
            </a:pPr>
            <a:r>
              <a:rPr lang="en-AU" sz="2000" dirty="0">
                <a:latin typeface="Calibri" panose="020F0502020204030204" pitchFamily="34" charset="0"/>
                <a:cs typeface="Calibri" panose="020F0502020204030204" pitchFamily="34" charset="0"/>
              </a:rPr>
              <a:t>Started with </a:t>
            </a:r>
            <a:r>
              <a:rPr lang="en-AU" sz="2000" b="1" u="sng" dirty="0">
                <a:latin typeface="Calibri" panose="020F0502020204030204" pitchFamily="34" charset="0"/>
                <a:cs typeface="Calibri" panose="020F0502020204030204" pitchFamily="34" charset="0"/>
              </a:rPr>
              <a:t>~5 t/shift </a:t>
            </a:r>
            <a:r>
              <a:rPr lang="en-AU" sz="2000" dirty="0">
                <a:latin typeface="Calibri" panose="020F0502020204030204" pitchFamily="34" charset="0"/>
                <a:cs typeface="Calibri" panose="020F0502020204030204" pitchFamily="34" charset="0"/>
              </a:rPr>
              <a:t>with two </a:t>
            </a:r>
            <a:r>
              <a:rPr lang="en-AU" sz="2000" i="1" dirty="0">
                <a:latin typeface="Calibri" panose="020F0502020204030204" pitchFamily="34" charset="0"/>
                <a:cs typeface="Calibri" panose="020F0502020204030204" pitchFamily="34" charset="0"/>
              </a:rPr>
              <a:t>(2)</a:t>
            </a:r>
            <a:r>
              <a:rPr lang="en-AU" sz="2000" dirty="0">
                <a:latin typeface="Calibri" panose="020F0502020204030204" pitchFamily="34" charset="0"/>
                <a:cs typeface="Calibri" panose="020F0502020204030204" pitchFamily="34" charset="0"/>
              </a:rPr>
              <a:t> Operators in 2003 – </a:t>
            </a:r>
            <a:r>
              <a:rPr lang="en-AU" sz="2000" b="1" u="sng" dirty="0">
                <a:latin typeface="Calibri" panose="020F0502020204030204" pitchFamily="34" charset="0"/>
                <a:cs typeface="Calibri" panose="020F0502020204030204" pitchFamily="34" charset="0"/>
              </a:rPr>
              <a:t>First Project</a:t>
            </a:r>
          </a:p>
          <a:p>
            <a:pPr marL="990570" lvl="2" indent="0" eaLnBrk="1" hangingPunct="1">
              <a:buNone/>
              <a:defRPr/>
            </a:pPr>
            <a:endParaRPr lang="en-AU" sz="2000" b="1" u="sng" dirty="0">
              <a:latin typeface="Calibri" panose="020F0502020204030204" pitchFamily="34" charset="0"/>
              <a:cs typeface="Calibri" panose="020F0502020204030204" pitchFamily="34" charset="0"/>
            </a:endParaRPr>
          </a:p>
          <a:p>
            <a:pPr lvl="1" eaLnBrk="1" hangingPunct="1">
              <a:buFont typeface="Wingdings" panose="05000000000000000000" pitchFamily="2" charset="2"/>
              <a:buChar char="§"/>
              <a:defRPr/>
            </a:pPr>
            <a:r>
              <a:rPr lang="en-AU" sz="2800" b="1" dirty="0">
                <a:latin typeface="Calibri" panose="020F0502020204030204" pitchFamily="34" charset="0"/>
                <a:cs typeface="Calibri" panose="020F0502020204030204" pitchFamily="34" charset="0"/>
              </a:rPr>
              <a:t>Now up to 2,000 t/month </a:t>
            </a:r>
            <a:r>
              <a:rPr lang="en-AU" sz="2800" b="1" i="1" dirty="0">
                <a:latin typeface="Calibri" panose="020F0502020204030204" pitchFamily="34" charset="0"/>
                <a:cs typeface="Calibri" panose="020F0502020204030204" pitchFamily="34" charset="0"/>
              </a:rPr>
              <a:t>(with 80% availability of equipment and working places)</a:t>
            </a:r>
          </a:p>
          <a:p>
            <a:pPr lvl="2" eaLnBrk="1" hangingPunct="1">
              <a:buFont typeface="Wingdings" panose="05000000000000000000" pitchFamily="2" charset="2"/>
              <a:buChar char="§"/>
              <a:defRPr/>
            </a:pPr>
            <a:r>
              <a:rPr lang="en-AU" sz="2967" b="1" i="1" dirty="0">
                <a:latin typeface="Arial Black" panose="020B0A04020102020204" pitchFamily="34" charset="0"/>
              </a:rPr>
              <a:t> </a:t>
            </a:r>
            <a:r>
              <a:rPr lang="en-AU" sz="2400" b="1" dirty="0">
                <a:latin typeface="Calibri" panose="020F0502020204030204" pitchFamily="34" charset="0"/>
                <a:cs typeface="Calibri" panose="020F0502020204030204" pitchFamily="34" charset="0"/>
              </a:rPr>
              <a:t>Vacuumed ore  </a:t>
            </a:r>
            <a:r>
              <a:rPr lang="en-AU" sz="2400" b="1" dirty="0">
                <a:solidFill>
                  <a:srgbClr val="FF0000"/>
                </a:solidFill>
                <a:latin typeface="Calibri" panose="020F0502020204030204" pitchFamily="34" charset="0"/>
                <a:cs typeface="Calibri" panose="020F0502020204030204" pitchFamily="34" charset="0"/>
              </a:rPr>
              <a:t>“normally” </a:t>
            </a:r>
            <a:r>
              <a:rPr lang="en-AU" sz="2400" b="1" dirty="0">
                <a:latin typeface="Calibri" panose="020F0502020204030204" pitchFamily="34" charset="0"/>
                <a:cs typeface="Calibri" panose="020F0502020204030204" pitchFamily="34" charset="0"/>
              </a:rPr>
              <a:t>wasted</a:t>
            </a:r>
          </a:p>
          <a:p>
            <a:pPr marL="904875" lvl="2" indent="0" eaLnBrk="1" hangingPunct="1">
              <a:buFont typeface="Wingdings" panose="05000000000000000000" pitchFamily="2" charset="2"/>
              <a:buNone/>
              <a:defRPr/>
            </a:pPr>
            <a:endParaRPr lang="en-AU" b="1" dirty="0"/>
          </a:p>
          <a:p>
            <a:pPr lvl="2" eaLnBrk="1" hangingPunct="1">
              <a:defRPr/>
            </a:pPr>
            <a:endParaRPr lang="en-AU" b="1" dirty="0"/>
          </a:p>
          <a:p>
            <a:pPr lvl="2" eaLnBrk="1" hangingPunct="1">
              <a:defRPr/>
            </a:pPr>
            <a:endParaRPr lang="en-AU" b="1" dirty="0"/>
          </a:p>
          <a:p>
            <a:pPr lvl="2" eaLnBrk="1" hangingPunct="1">
              <a:defRPr/>
            </a:pPr>
            <a:endParaRPr lang="en-AU" b="1" dirty="0"/>
          </a:p>
          <a:p>
            <a:pPr lvl="3" eaLnBrk="1" hangingPunct="1">
              <a:buFont typeface="Monotype Sorts"/>
              <a:buNone/>
              <a:defRPr/>
            </a:pPr>
            <a:endParaRPr lang="en-AU" sz="1800" dirty="0"/>
          </a:p>
        </p:txBody>
      </p:sp>
      <p:sp>
        <p:nvSpPr>
          <p:cNvPr id="7" name="TextBox 6">
            <a:extLst>
              <a:ext uri="{FF2B5EF4-FFF2-40B4-BE49-F238E27FC236}">
                <a16:creationId xmlns:a16="http://schemas.microsoft.com/office/drawing/2014/main" id="{B55F0482-9FEE-4304-90A2-6E9CCC542E01}"/>
              </a:ext>
            </a:extLst>
          </p:cNvPr>
          <p:cNvSpPr txBox="1"/>
          <p:nvPr/>
        </p:nvSpPr>
        <p:spPr>
          <a:xfrm>
            <a:off x="781076" y="151490"/>
            <a:ext cx="8787580" cy="984885"/>
          </a:xfrm>
          <a:prstGeom prst="rect">
            <a:avLst/>
          </a:prstGeom>
          <a:noFill/>
        </p:spPr>
        <p:txBody>
          <a:bodyPr wrap="square">
            <a:spAutoFit/>
          </a:bodyPr>
          <a:lstStyle/>
          <a:p>
            <a:r>
              <a:rPr lang="en-AU" sz="4000" b="1" dirty="0">
                <a:solidFill>
                  <a:schemeClr val="tx1"/>
                </a:solidFill>
                <a:latin typeface="Calibri" panose="020F0502020204030204" pitchFamily="34" charset="0"/>
                <a:cs typeface="Calibri" panose="020F0502020204030204" pitchFamily="34" charset="0"/>
              </a:rPr>
              <a:t>Underground Mobile </a:t>
            </a:r>
            <a:r>
              <a:rPr lang="en-AU" sz="4000" b="1" dirty="0" err="1">
                <a:solidFill>
                  <a:schemeClr val="tx1"/>
                </a:solidFill>
                <a:latin typeface="Calibri" panose="020F0502020204030204" pitchFamily="34" charset="0"/>
                <a:cs typeface="Calibri" panose="020F0502020204030204" pitchFamily="34" charset="0"/>
              </a:rPr>
              <a:t>Supersucker</a:t>
            </a:r>
            <a:r>
              <a:rPr lang="en-AU" sz="4000" b="1" dirty="0">
                <a:solidFill>
                  <a:srgbClr val="66FF33"/>
                </a:solidFill>
                <a:latin typeface="Calibri" panose="020F0502020204030204" pitchFamily="34" charset="0"/>
                <a:cs typeface="Calibri" panose="020F0502020204030204" pitchFamily="34" charset="0"/>
              </a:rPr>
              <a:t> </a:t>
            </a:r>
            <a:br>
              <a:rPr lang="en-AU" sz="1800" dirty="0">
                <a:solidFill>
                  <a:srgbClr val="66FF33"/>
                </a:solidFill>
                <a:latin typeface="Calibri" panose="020F0502020204030204" pitchFamily="34" charset="0"/>
                <a:cs typeface="Calibri" panose="020F0502020204030204" pitchFamily="34" charset="0"/>
              </a:rPr>
            </a:br>
            <a:endParaRPr lang="en-AU" dirty="0"/>
          </a:p>
        </p:txBody>
      </p:sp>
    </p:spTree>
    <p:extLst>
      <p:ext uri="{BB962C8B-B14F-4D97-AF65-F5344CB8AC3E}">
        <p14:creationId xmlns:p14="http://schemas.microsoft.com/office/powerpoint/2010/main" val="3137421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Floor before and after1">
            <a:extLst>
              <a:ext uri="{FF2B5EF4-FFF2-40B4-BE49-F238E27FC236}">
                <a16:creationId xmlns:a16="http://schemas.microsoft.com/office/drawing/2014/main" id="{8E278AD3-D6EE-4C55-B59C-49BE2E990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372" y="134143"/>
            <a:ext cx="8785225" cy="658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lide Number Placeholder 1">
            <a:extLst>
              <a:ext uri="{FF2B5EF4-FFF2-40B4-BE49-F238E27FC236}">
                <a16:creationId xmlns:a16="http://schemas.microsoft.com/office/drawing/2014/main" id="{E0D279CE-113A-4E12-BA1F-0D270F4E141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spcBef>
                <a:spcPct val="0"/>
              </a:spcBef>
              <a:buClrTx/>
              <a:buSzTx/>
              <a:buFontTx/>
              <a:buNone/>
            </a:pPr>
            <a:fld id="{473284AB-6C0F-4A6A-8689-582D9C3732B8}" type="slidenum">
              <a:rPr lang="en-AU" altLang="en-US" sz="1200" smtClean="0">
                <a:solidFill>
                  <a:srgbClr val="BCBCBC"/>
                </a:solidFill>
                <a:latin typeface="Arial" panose="020B0604020202020204" pitchFamily="34" charset="0"/>
              </a:rPr>
              <a:pPr>
                <a:spcBef>
                  <a:spcPct val="0"/>
                </a:spcBef>
                <a:buClrTx/>
                <a:buSzTx/>
                <a:buFontTx/>
                <a:buNone/>
              </a:pPr>
              <a:t>17</a:t>
            </a:fld>
            <a:endParaRPr lang="en-AU" altLang="en-US" sz="1200" dirty="0">
              <a:solidFill>
                <a:srgbClr val="BCBCBC"/>
              </a:solidFill>
              <a:latin typeface="Arial" panose="020B0604020202020204" pitchFamily="34" charset="0"/>
            </a:endParaRPr>
          </a:p>
        </p:txBody>
      </p:sp>
      <p:sp>
        <p:nvSpPr>
          <p:cNvPr id="15364" name="TextBox 1">
            <a:extLst>
              <a:ext uri="{FF2B5EF4-FFF2-40B4-BE49-F238E27FC236}">
                <a16:creationId xmlns:a16="http://schemas.microsoft.com/office/drawing/2014/main" id="{08554558-3114-47EB-8003-1AE718830CC8}"/>
              </a:ext>
            </a:extLst>
          </p:cNvPr>
          <p:cNvSpPr txBox="1">
            <a:spLocks noChangeArrowheads="1"/>
          </p:cNvSpPr>
          <p:nvPr/>
        </p:nvSpPr>
        <p:spPr bwMode="auto">
          <a:xfrm>
            <a:off x="4491851" y="2579906"/>
            <a:ext cx="468052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b="1" dirty="0">
                <a:solidFill>
                  <a:schemeClr val="bg2"/>
                </a:solidFill>
                <a:latin typeface="Arial Black" panose="020B0A04020102020204" pitchFamily="34" charset="0"/>
              </a:rPr>
              <a:t>~0.35m thick broken ore left behind on ore drive floor on the nickel mine located near Kambalda -  before and after vacuuming;  Western Australia – 2007</a:t>
            </a:r>
          </a:p>
          <a:p>
            <a:endParaRPr lang="en-AU" altLang="en-US" b="1" dirty="0">
              <a:solidFill>
                <a:schemeClr val="bg2"/>
              </a:solidFill>
              <a:latin typeface="Arial Black" panose="020B0A04020102020204" pitchFamily="34" charset="0"/>
            </a:endParaRPr>
          </a:p>
          <a:p>
            <a:r>
              <a:rPr lang="en-AU" altLang="en-US" b="1" dirty="0">
                <a:solidFill>
                  <a:schemeClr val="bg2"/>
                </a:solidFill>
                <a:latin typeface="Arial Black" panose="020B0A04020102020204" pitchFamily="34" charset="0"/>
              </a:rPr>
              <a:t>Suction hose Dia. 200mm/8 inch</a:t>
            </a:r>
            <a:endParaRPr lang="en-AU" altLang="en-US" dirty="0">
              <a:solidFill>
                <a:schemeClr val="bg2"/>
              </a:solidFill>
            </a:endParaRPr>
          </a:p>
          <a:p>
            <a:endParaRPr lang="en-AU" altLang="en-US" b="1" dirty="0">
              <a:solidFill>
                <a:srgbClr val="FFFF00"/>
              </a:solidFill>
              <a:latin typeface="Arial Black" panose="020B0A04020102020204" pitchFamily="34" charset="0"/>
            </a:endParaRPr>
          </a:p>
          <a:p>
            <a:r>
              <a:rPr lang="en-AU" altLang="en-US" b="1" dirty="0">
                <a:solidFill>
                  <a:schemeClr val="bg1"/>
                </a:solidFill>
                <a:latin typeface="Arial Black" panose="020B0A04020102020204" pitchFamily="34" charset="0"/>
              </a:rPr>
              <a:t>Commonly up to 0.5m thick high-grade mine floor material “normally” left behind had been vacuumed on gold and nickel mines in Australia by Ausvac Mining PL in 2003-2011</a:t>
            </a:r>
          </a:p>
          <a:p>
            <a:endParaRPr lang="en-AU" altLang="en-US" b="1" dirty="0">
              <a:solidFill>
                <a:srgbClr val="FFFF00"/>
              </a:solidFill>
              <a:latin typeface="Arial Black" panose="020B0A04020102020204" pitchFamily="34" charset="0"/>
            </a:endParaRPr>
          </a:p>
          <a:p>
            <a:r>
              <a:rPr lang="en-AU" altLang="en-US" sz="2000" b="1" dirty="0">
                <a:latin typeface="Arial Black" panose="020B0A04020102020204" pitchFamily="34" charset="0"/>
              </a:rPr>
              <a:t> </a:t>
            </a:r>
          </a:p>
        </p:txBody>
      </p:sp>
    </p:spTree>
    <p:extLst>
      <p:ext uri="{BB962C8B-B14F-4D97-AF65-F5344CB8AC3E}">
        <p14:creationId xmlns:p14="http://schemas.microsoft.com/office/powerpoint/2010/main" val="2634206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D7F5C4-FF28-4F9C-959A-F730D354A359}"/>
              </a:ext>
            </a:extLst>
          </p:cNvPr>
          <p:cNvSpPr>
            <a:spLocks noGrp="1"/>
          </p:cNvSpPr>
          <p:nvPr>
            <p:ph type="sldNum" sz="quarter" idx="12"/>
          </p:nvPr>
        </p:nvSpPr>
        <p:spPr/>
        <p:txBody>
          <a:bodyPr/>
          <a:lstStyle/>
          <a:p>
            <a:pPr>
              <a:defRPr/>
            </a:pPr>
            <a:fld id="{B1718762-398E-412E-81DA-13865818F772}" type="slidenum">
              <a:rPr lang="en-AU" altLang="en-US" smtClean="0"/>
              <a:pPr>
                <a:defRPr/>
              </a:pPr>
              <a:t>18</a:t>
            </a:fld>
            <a:endParaRPr lang="en-AU" altLang="en-US"/>
          </a:p>
        </p:txBody>
      </p:sp>
      <p:sp>
        <p:nvSpPr>
          <p:cNvPr id="6" name="TextBox 5">
            <a:extLst>
              <a:ext uri="{FF2B5EF4-FFF2-40B4-BE49-F238E27FC236}">
                <a16:creationId xmlns:a16="http://schemas.microsoft.com/office/drawing/2014/main" id="{DBC49F17-C8D3-443F-9C0F-FFE24E015CA6}"/>
              </a:ext>
            </a:extLst>
          </p:cNvPr>
          <p:cNvSpPr txBox="1"/>
          <p:nvPr/>
        </p:nvSpPr>
        <p:spPr>
          <a:xfrm>
            <a:off x="476090" y="135466"/>
            <a:ext cx="9429910" cy="6217087"/>
          </a:xfrm>
          <a:prstGeom prst="rect">
            <a:avLst/>
          </a:prstGeom>
          <a:noFill/>
        </p:spPr>
        <p:txBody>
          <a:bodyPr wrap="square">
            <a:spAutoFit/>
          </a:bodyPr>
          <a:lstStyle/>
          <a:p>
            <a:pPr marL="136525" indent="0">
              <a:buNone/>
            </a:pPr>
            <a:r>
              <a:rPr lang="en-AU" sz="3600" b="1" dirty="0">
                <a:latin typeface="Calibri" panose="020F0502020204030204" pitchFamily="34" charset="0"/>
                <a:cs typeface="Calibri" panose="020F0502020204030204" pitchFamily="34" charset="0"/>
              </a:rPr>
              <a:t>Summary of </a:t>
            </a:r>
            <a:r>
              <a:rPr lang="en-AU" sz="3600" b="1" u="sng" dirty="0">
                <a:latin typeface="Calibri" panose="020F0502020204030204" pitchFamily="34" charset="0"/>
                <a:cs typeface="Calibri" panose="020F0502020204030204" pitchFamily="34" charset="0"/>
              </a:rPr>
              <a:t>Extra Revenue </a:t>
            </a:r>
            <a:r>
              <a:rPr lang="en-AU" sz="3600" b="1" dirty="0">
                <a:latin typeface="Calibri" panose="020F0502020204030204" pitchFamily="34" charset="0"/>
                <a:cs typeface="Calibri" panose="020F0502020204030204" pitchFamily="34" charset="0"/>
              </a:rPr>
              <a:t>from Vacuuming </a:t>
            </a:r>
          </a:p>
          <a:p>
            <a:pPr marL="136525" indent="0">
              <a:buNone/>
            </a:pPr>
            <a:r>
              <a:rPr lang="en-AU" sz="2000" b="1" i="1" dirty="0">
                <a:latin typeface="Calibri" panose="020F0502020204030204" pitchFamily="34" charset="0"/>
                <a:cs typeface="Calibri" panose="020F0502020204030204" pitchFamily="34" charset="0"/>
              </a:rPr>
              <a:t>(With vacuumed mine floor material of </a:t>
            </a:r>
            <a:r>
              <a:rPr lang="en-AU" sz="2000" b="1" i="1" u="sng" dirty="0">
                <a:latin typeface="Calibri" panose="020F0502020204030204" pitchFamily="34" charset="0"/>
                <a:cs typeface="Calibri" panose="020F0502020204030204" pitchFamily="34" charset="0"/>
              </a:rPr>
              <a:t>only 1,360 t of Au ore and 1,632 t of Ni ore per month respectively) </a:t>
            </a:r>
            <a:r>
              <a:rPr lang="en-AU" sz="2000" b="1" i="1" dirty="0">
                <a:latin typeface="Calibri" panose="020F0502020204030204" pitchFamily="34" charset="0"/>
                <a:cs typeface="Calibri" panose="020F0502020204030204" pitchFamily="34" charset="0"/>
              </a:rPr>
              <a:t>after all costs deducted </a:t>
            </a:r>
            <a:r>
              <a:rPr lang="en-AU" i="1" dirty="0">
                <a:latin typeface="Calibri" panose="020F0502020204030204" pitchFamily="34" charset="0"/>
                <a:cs typeface="Calibri" panose="020F0502020204030204" pitchFamily="34" charset="0"/>
              </a:rPr>
              <a:t>(Au &amp; </a:t>
            </a:r>
            <a:r>
              <a:rPr lang="en-AU" b="1" i="1" dirty="0">
                <a:solidFill>
                  <a:srgbClr val="0000FF"/>
                </a:solidFill>
                <a:latin typeface="Calibri" panose="020F0502020204030204" pitchFamily="34" charset="0"/>
                <a:cs typeface="Calibri" panose="020F0502020204030204" pitchFamily="34" charset="0"/>
              </a:rPr>
              <a:t>Ni</a:t>
            </a:r>
            <a:r>
              <a:rPr lang="en-AU" b="1" i="1" dirty="0">
                <a:latin typeface="Calibri" panose="020F0502020204030204" pitchFamily="34" charset="0"/>
                <a:cs typeface="Calibri" panose="020F0502020204030204" pitchFamily="34" charset="0"/>
              </a:rPr>
              <a:t> </a:t>
            </a:r>
            <a:r>
              <a:rPr lang="en-AU" i="1" dirty="0">
                <a:latin typeface="Calibri" panose="020F0502020204030204" pitchFamily="34" charset="0"/>
                <a:cs typeface="Calibri" panose="020F0502020204030204" pitchFamily="34" charset="0"/>
              </a:rPr>
              <a:t>Prices on 18 01 2021)</a:t>
            </a:r>
          </a:p>
          <a:p>
            <a:pPr lvl="1"/>
            <a:endParaRPr lang="en-AU" sz="2000" b="1"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
            </a:pPr>
            <a:r>
              <a:rPr lang="en-AU" sz="2400" b="1" dirty="0">
                <a:latin typeface="Calibri" panose="020F0502020204030204" pitchFamily="34" charset="0"/>
                <a:cs typeface="Calibri" panose="020F0502020204030204" pitchFamily="34" charset="0"/>
              </a:rPr>
              <a:t>Gold:</a:t>
            </a:r>
          </a:p>
          <a:p>
            <a:pPr marL="1257300" lvl="2" indent="-342900">
              <a:buFont typeface="Wingdings" panose="05000000000000000000" pitchFamily="2" charset="2"/>
              <a:buChar char="§"/>
            </a:pPr>
            <a:r>
              <a:rPr lang="en-AU" sz="2000" b="1" dirty="0">
                <a:latin typeface="Calibri" panose="020F0502020204030204" pitchFamily="34" charset="0"/>
                <a:cs typeface="Calibri" panose="020F0502020204030204" pitchFamily="34" charset="0"/>
              </a:rPr>
              <a:t>Grade 5.0 g/t to 120 g/t respectively:</a:t>
            </a:r>
          </a:p>
          <a:p>
            <a:pPr marL="1714500" lvl="3" indent="-342900">
              <a:buFont typeface="Wingdings" panose="05000000000000000000" pitchFamily="2" charset="2"/>
              <a:buChar char="§"/>
            </a:pPr>
            <a:r>
              <a:rPr lang="en-AU" sz="2000" dirty="0">
                <a:latin typeface="Calibri" panose="020F0502020204030204" pitchFamily="34" charset="0"/>
                <a:cs typeface="Calibri" panose="020F0502020204030204" pitchFamily="34" charset="0"/>
              </a:rPr>
              <a:t>Monthly:				</a:t>
            </a:r>
            <a:r>
              <a:rPr lang="en-AU" sz="2000" b="1" dirty="0">
                <a:latin typeface="Calibri" panose="020F0502020204030204" pitchFamily="34" charset="0"/>
                <a:cs typeface="Calibri" panose="020F0502020204030204" pitchFamily="34" charset="0"/>
              </a:rPr>
              <a:t>Aus$0.17M 	to Aus$1.98M</a:t>
            </a:r>
          </a:p>
          <a:p>
            <a:pPr marL="1714500" lvl="3" indent="-342900">
              <a:buFont typeface="Wingdings" panose="05000000000000000000" pitchFamily="2" charset="2"/>
              <a:buChar char="§"/>
            </a:pPr>
            <a:r>
              <a:rPr lang="en-AU" sz="2000" dirty="0">
                <a:latin typeface="Calibri" panose="020F0502020204030204" pitchFamily="34" charset="0"/>
                <a:cs typeface="Calibri" panose="020F0502020204030204" pitchFamily="34" charset="0"/>
              </a:rPr>
              <a:t>Yearly:				</a:t>
            </a:r>
            <a:r>
              <a:rPr lang="en-AU" sz="2000" b="1" dirty="0">
                <a:latin typeface="Calibri" panose="020F0502020204030204" pitchFamily="34" charset="0"/>
                <a:cs typeface="Calibri" panose="020F0502020204030204" pitchFamily="34" charset="0"/>
              </a:rPr>
              <a:t>Aus$1.99M   	to Aus$106.8M </a:t>
            </a:r>
            <a:endParaRPr lang="en-AU" sz="2000" dirty="0">
              <a:latin typeface="Calibri" panose="020F0502020204030204" pitchFamily="34" charset="0"/>
              <a:cs typeface="Calibri" panose="020F0502020204030204" pitchFamily="34" charset="0"/>
            </a:endParaRPr>
          </a:p>
          <a:p>
            <a:pPr lvl="1"/>
            <a:endParaRPr lang="en-AU" sz="2000" b="1"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
            </a:pPr>
            <a:r>
              <a:rPr lang="en-AU" sz="2400" b="1" dirty="0">
                <a:solidFill>
                  <a:srgbClr val="0000FF"/>
                </a:solidFill>
                <a:latin typeface="Calibri" panose="020F0502020204030204" pitchFamily="34" charset="0"/>
                <a:cs typeface="Calibri" panose="020F0502020204030204" pitchFamily="34" charset="0"/>
              </a:rPr>
              <a:t>Nickel:</a:t>
            </a:r>
          </a:p>
          <a:p>
            <a:pPr marL="1257300" lvl="2" indent="-342900">
              <a:buFont typeface="Wingdings" panose="05000000000000000000" pitchFamily="2" charset="2"/>
              <a:buChar char="§"/>
            </a:pPr>
            <a:r>
              <a:rPr lang="en-AU" sz="2000" b="1" dirty="0">
                <a:latin typeface="Calibri" panose="020F0502020204030204" pitchFamily="34" charset="0"/>
                <a:cs typeface="Calibri" panose="020F0502020204030204" pitchFamily="34" charset="0"/>
              </a:rPr>
              <a:t>Grade 1.5% to 8.6% respectively:</a:t>
            </a:r>
          </a:p>
          <a:p>
            <a:pPr marL="1657350" lvl="3" indent="-285750">
              <a:buFont typeface="Wingdings" panose="05000000000000000000" pitchFamily="2" charset="2"/>
              <a:buChar char="§"/>
            </a:pPr>
            <a:r>
              <a:rPr lang="en-AU" sz="2000" dirty="0">
                <a:latin typeface="Calibri" panose="020F0502020204030204" pitchFamily="34" charset="0"/>
                <a:cs typeface="Calibri" panose="020F0502020204030204" pitchFamily="34" charset="0"/>
              </a:rPr>
              <a:t>Monthly:				</a:t>
            </a:r>
            <a:r>
              <a:rPr lang="en-AU" sz="2000" b="1" dirty="0">
                <a:latin typeface="Calibri" panose="020F0502020204030204" pitchFamily="34" charset="0"/>
                <a:cs typeface="Calibri" panose="020F0502020204030204" pitchFamily="34" charset="0"/>
              </a:rPr>
              <a:t>Aus$0.25M 	to Aus$3.02M</a:t>
            </a:r>
          </a:p>
          <a:p>
            <a:pPr marL="1657350" lvl="3" indent="-285750">
              <a:buFont typeface="Wingdings" panose="05000000000000000000" pitchFamily="2" charset="2"/>
              <a:buChar char="§"/>
            </a:pPr>
            <a:r>
              <a:rPr lang="en-AU" sz="2000" dirty="0">
                <a:latin typeface="Calibri" panose="020F0502020204030204" pitchFamily="34" charset="0"/>
                <a:cs typeface="Calibri" panose="020F0502020204030204" pitchFamily="34" charset="0"/>
              </a:rPr>
              <a:t>Yearly:	    			</a:t>
            </a:r>
            <a:r>
              <a:rPr lang="en-AU" sz="2000" b="1" dirty="0">
                <a:latin typeface="Calibri" panose="020F0502020204030204" pitchFamily="34" charset="0"/>
                <a:cs typeface="Calibri" panose="020F0502020204030204" pitchFamily="34" charset="0"/>
              </a:rPr>
              <a:t>Aus$3.02M	to Aus$20.95M</a:t>
            </a:r>
          </a:p>
          <a:p>
            <a:pPr lvl="3"/>
            <a:endParaRPr lang="en-AU" b="1" dirty="0">
              <a:latin typeface="Calibri" panose="020F0502020204030204" pitchFamily="34" charset="0"/>
              <a:cs typeface="Calibri" panose="020F0502020204030204" pitchFamily="34" charset="0"/>
            </a:endParaRPr>
          </a:p>
          <a:p>
            <a:pPr lvl="1"/>
            <a:r>
              <a:rPr lang="en-AU" sz="2400" b="1" dirty="0">
                <a:latin typeface="Calibri" panose="020F0502020204030204" pitchFamily="34" charset="0"/>
                <a:cs typeface="Calibri" panose="020F0502020204030204" pitchFamily="34" charset="0"/>
              </a:rPr>
              <a:t>Up to 2,000 t/month of mine floor material can be vacuumed with </a:t>
            </a:r>
            <a:r>
              <a:rPr lang="en-AU" sz="2400" b="1" dirty="0" err="1">
                <a:latin typeface="Calibri" panose="020F0502020204030204" pitchFamily="34" charset="0"/>
                <a:cs typeface="Calibri" panose="020F0502020204030204" pitchFamily="34" charset="0"/>
              </a:rPr>
              <a:t>Supersucker</a:t>
            </a:r>
            <a:endParaRPr lang="en-AU" sz="2400" b="1" dirty="0">
              <a:latin typeface="Calibri" panose="020F0502020204030204" pitchFamily="34" charset="0"/>
              <a:cs typeface="Calibri" panose="020F0502020204030204" pitchFamily="34" charset="0"/>
            </a:endParaRPr>
          </a:p>
          <a:p>
            <a:pPr lvl="1"/>
            <a:endParaRPr lang="en-AU" sz="2400" b="1" dirty="0">
              <a:latin typeface="Calibri" panose="020F0502020204030204" pitchFamily="34" charset="0"/>
              <a:cs typeface="Calibri" panose="020F0502020204030204" pitchFamily="34" charset="0"/>
            </a:endParaRPr>
          </a:p>
          <a:p>
            <a:pPr lvl="1"/>
            <a:r>
              <a:rPr lang="en-AU" sz="2400" b="1" dirty="0">
                <a:latin typeface="Calibri" panose="020F0502020204030204" pitchFamily="34" charset="0"/>
                <a:cs typeface="Calibri" panose="020F0502020204030204" pitchFamily="34" charset="0"/>
              </a:rPr>
              <a:t>Details for </a:t>
            </a:r>
            <a:r>
              <a:rPr lang="en-AU" sz="2400" b="1" dirty="0">
                <a:solidFill>
                  <a:srgbClr val="000000"/>
                </a:solidFill>
                <a:latin typeface="Calibri" panose="020F0502020204030204" pitchFamily="34" charset="0"/>
                <a:cs typeface="Calibri" panose="020F0502020204030204" pitchFamily="34" charset="0"/>
              </a:rPr>
              <a:t>Gold</a:t>
            </a:r>
            <a:r>
              <a:rPr lang="en-AU" sz="2400" b="1" dirty="0">
                <a:solidFill>
                  <a:srgbClr val="FFFF00"/>
                </a:solidFill>
                <a:latin typeface="Calibri" panose="020F0502020204030204" pitchFamily="34" charset="0"/>
                <a:cs typeface="Calibri" panose="020F0502020204030204" pitchFamily="34" charset="0"/>
              </a:rPr>
              <a:t> </a:t>
            </a:r>
            <a:r>
              <a:rPr lang="en-AU" sz="2400" b="1" dirty="0">
                <a:latin typeface="Calibri" panose="020F0502020204030204" pitchFamily="34" charset="0"/>
                <a:cs typeface="Calibri" panose="020F0502020204030204" pitchFamily="34" charset="0"/>
              </a:rPr>
              <a:t>and </a:t>
            </a:r>
            <a:r>
              <a:rPr lang="en-AU" sz="2400" b="1" dirty="0">
                <a:solidFill>
                  <a:srgbClr val="0000FF"/>
                </a:solidFill>
                <a:latin typeface="Calibri" panose="020F0502020204030204" pitchFamily="34" charset="0"/>
                <a:cs typeface="Calibri" panose="020F0502020204030204" pitchFamily="34" charset="0"/>
              </a:rPr>
              <a:t>Nickel</a:t>
            </a:r>
            <a:r>
              <a:rPr lang="en-AU" sz="2400" b="1" dirty="0">
                <a:latin typeface="Calibri" panose="020F0502020204030204" pitchFamily="34" charset="0"/>
                <a:cs typeface="Calibri" panose="020F0502020204030204" pitchFamily="34" charset="0"/>
              </a:rPr>
              <a:t> in the last Slide - Appendices</a:t>
            </a:r>
          </a:p>
        </p:txBody>
      </p:sp>
    </p:spTree>
    <p:extLst>
      <p:ext uri="{BB962C8B-B14F-4D97-AF65-F5344CB8AC3E}">
        <p14:creationId xmlns:p14="http://schemas.microsoft.com/office/powerpoint/2010/main" val="39883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717A8C-C9A3-4D35-B058-2DA787841D55}"/>
              </a:ext>
            </a:extLst>
          </p:cNvPr>
          <p:cNvSpPr>
            <a:spLocks noGrp="1"/>
          </p:cNvSpPr>
          <p:nvPr>
            <p:ph type="sldNum" sz="quarter" idx="12"/>
          </p:nvPr>
        </p:nvSpPr>
        <p:spPr/>
        <p:txBody>
          <a:bodyPr/>
          <a:lstStyle/>
          <a:p>
            <a:pPr>
              <a:defRPr/>
            </a:pPr>
            <a:fld id="{B1718762-398E-412E-81DA-13865818F772}" type="slidenum">
              <a:rPr lang="en-AU" altLang="en-US" smtClean="0"/>
              <a:pPr>
                <a:defRPr/>
              </a:pPr>
              <a:t>19</a:t>
            </a:fld>
            <a:endParaRPr lang="en-AU" altLang="en-US"/>
          </a:p>
        </p:txBody>
      </p:sp>
      <p:pic>
        <p:nvPicPr>
          <p:cNvPr id="3" name="Picture 2">
            <a:extLst>
              <a:ext uri="{FF2B5EF4-FFF2-40B4-BE49-F238E27FC236}">
                <a16:creationId xmlns:a16="http://schemas.microsoft.com/office/drawing/2014/main" id="{9E8D41F6-3CFB-46C0-93C2-1C6986854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76" y="529846"/>
            <a:ext cx="9850924" cy="6192688"/>
          </a:xfrm>
          <a:prstGeom prst="rect">
            <a:avLst/>
          </a:prstGeom>
        </p:spPr>
      </p:pic>
    </p:spTree>
    <p:extLst>
      <p:ext uri="{BB962C8B-B14F-4D97-AF65-F5344CB8AC3E}">
        <p14:creationId xmlns:p14="http://schemas.microsoft.com/office/powerpoint/2010/main" val="1439223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19E317-740B-4DF5-A736-491829B43897}"/>
              </a:ext>
            </a:extLst>
          </p:cNvPr>
          <p:cNvSpPr>
            <a:spLocks noGrp="1"/>
          </p:cNvSpPr>
          <p:nvPr>
            <p:ph type="sldNum" sz="quarter" idx="12"/>
          </p:nvPr>
        </p:nvSpPr>
        <p:spPr>
          <a:xfrm>
            <a:off x="7049548" y="6356351"/>
            <a:ext cx="2311400" cy="366183"/>
          </a:xfrm>
        </p:spPr>
        <p:txBody>
          <a:bodyPr/>
          <a:lstStyle/>
          <a:p>
            <a:pPr>
              <a:defRPr/>
            </a:pPr>
            <a:fld id="{B1718762-398E-412E-81DA-13865818F772}" type="slidenum">
              <a:rPr lang="en-AU" altLang="en-US" smtClean="0"/>
              <a:pPr>
                <a:defRPr/>
              </a:pPr>
              <a:t>2</a:t>
            </a:fld>
            <a:endParaRPr lang="en-AU" altLang="en-US" dirty="0"/>
          </a:p>
        </p:txBody>
      </p:sp>
      <p:sp>
        <p:nvSpPr>
          <p:cNvPr id="8" name="TextBox 7">
            <a:extLst>
              <a:ext uri="{FF2B5EF4-FFF2-40B4-BE49-F238E27FC236}">
                <a16:creationId xmlns:a16="http://schemas.microsoft.com/office/drawing/2014/main" id="{AA4D30E6-6EC5-444B-81F3-CCD0B0B35C82}"/>
              </a:ext>
            </a:extLst>
          </p:cNvPr>
          <p:cNvSpPr txBox="1"/>
          <p:nvPr/>
        </p:nvSpPr>
        <p:spPr>
          <a:xfrm>
            <a:off x="128464" y="754166"/>
            <a:ext cx="9649072" cy="3908762"/>
          </a:xfrm>
          <a:prstGeom prst="rect">
            <a:avLst/>
          </a:prstGeom>
          <a:noFill/>
        </p:spPr>
        <p:txBody>
          <a:bodyPr wrap="square">
            <a:spAutoFit/>
          </a:bodyPr>
          <a:lstStyle/>
          <a:p>
            <a:r>
              <a:rPr lang="en-AU" sz="2800" b="1" dirty="0">
                <a:solidFill>
                  <a:schemeClr val="tx2"/>
                </a:solidFill>
                <a:latin typeface="Calibri" panose="020F0502020204030204" pitchFamily="34" charset="0"/>
                <a:cs typeface="Calibri" panose="020F0502020204030204" pitchFamily="34" charset="0"/>
              </a:rPr>
              <a:t>			   INTRODUCTION</a:t>
            </a:r>
            <a:endParaRPr lang="en-AU" sz="2800" b="1" dirty="0">
              <a:solidFill>
                <a:schemeClr val="tx1"/>
              </a:solidFill>
              <a:latin typeface="Calibri" panose="020F0502020204030204" pitchFamily="34" charset="0"/>
              <a:cs typeface="Calibri" panose="020F0502020204030204" pitchFamily="34" charset="0"/>
            </a:endParaRPr>
          </a:p>
          <a:p>
            <a:br>
              <a:rPr lang="en-AU" sz="2000" b="0" dirty="0">
                <a:solidFill>
                  <a:schemeClr val="tx1"/>
                </a:solidFill>
                <a:latin typeface="Calibri" panose="020F0502020204030204" pitchFamily="34" charset="0"/>
                <a:cs typeface="Calibri" panose="020F0502020204030204" pitchFamily="34" charset="0"/>
              </a:rPr>
            </a:br>
            <a:endParaRPr lang="en-AU" sz="2000" b="0" dirty="0">
              <a:solidFill>
                <a:schemeClr val="tx1"/>
              </a:solidFill>
              <a:latin typeface="Calibri" panose="020F0502020204030204" pitchFamily="34" charset="0"/>
              <a:cs typeface="Calibri" panose="020F0502020204030204" pitchFamily="34" charset="0"/>
            </a:endParaRPr>
          </a:p>
          <a:p>
            <a:r>
              <a:rPr lang="en-AU" sz="2000" b="0" dirty="0">
                <a:latin typeface="Calibri" panose="020F0502020204030204" pitchFamily="34" charset="0"/>
                <a:cs typeface="Calibri" panose="020F0502020204030204" pitchFamily="34" charset="0"/>
              </a:rPr>
              <a:t>Billions of Dollars have been </a:t>
            </a:r>
            <a:r>
              <a:rPr lang="en-AU" sz="2000" b="0" i="1" dirty="0">
                <a:latin typeface="Calibri" panose="020F0502020204030204" pitchFamily="34" charset="0"/>
                <a:cs typeface="Calibri" panose="020F0502020204030204" pitchFamily="34" charset="0"/>
              </a:rPr>
              <a:t>(and continue to be) </a:t>
            </a:r>
            <a:r>
              <a:rPr lang="en-AU" sz="2000" b="0" dirty="0">
                <a:latin typeface="Calibri" panose="020F0502020204030204" pitchFamily="34" charset="0"/>
                <a:cs typeface="Calibri" panose="020F0502020204030204" pitchFamily="34" charset="0"/>
              </a:rPr>
              <a:t>wasted by Mining </a:t>
            </a:r>
            <a:r>
              <a:rPr lang="en-AU" sz="2000" dirty="0">
                <a:latin typeface="Calibri" panose="020F0502020204030204" pitchFamily="34" charset="0"/>
                <a:cs typeface="Calibri" panose="020F0502020204030204" pitchFamily="34" charset="0"/>
              </a:rPr>
              <a:t>C</a:t>
            </a:r>
            <a:r>
              <a:rPr lang="en-AU" sz="2000" b="0" dirty="0">
                <a:latin typeface="Calibri" panose="020F0502020204030204" pitchFamily="34" charset="0"/>
                <a:cs typeface="Calibri" panose="020F0502020204030204" pitchFamily="34" charset="0"/>
              </a:rPr>
              <a:t>ompanies and Governments across the World due to the lack of mining legislation for </a:t>
            </a:r>
            <a:r>
              <a:rPr lang="en-AU" sz="2000" dirty="0">
                <a:latin typeface="Calibri" panose="020F0502020204030204" pitchFamily="34" charset="0"/>
                <a:cs typeface="Calibri" panose="020F0502020204030204" pitchFamily="34" charset="0"/>
              </a:rPr>
              <a:t>mandatory</a:t>
            </a:r>
            <a:r>
              <a:rPr lang="en-AU" sz="2000" b="0" dirty="0">
                <a:latin typeface="Calibri" panose="020F0502020204030204" pitchFamily="34" charset="0"/>
                <a:cs typeface="Calibri" panose="020F0502020204030204" pitchFamily="34" charset="0"/>
              </a:rPr>
              <a:t> recovery of high-grade already broken ore. Ore is being left behind on mine floors never to be recovered</a:t>
            </a:r>
            <a:br>
              <a:rPr lang="en-AU" sz="2000" b="0" dirty="0">
                <a:latin typeface="Calibri" panose="020F0502020204030204" pitchFamily="34" charset="0"/>
                <a:cs typeface="Calibri" panose="020F0502020204030204" pitchFamily="34" charset="0"/>
              </a:rPr>
            </a:br>
            <a:br>
              <a:rPr lang="en-AU" sz="2000" b="0" dirty="0">
                <a:solidFill>
                  <a:schemeClr val="tx1"/>
                </a:solidFill>
                <a:latin typeface="Calibri" panose="020F0502020204030204" pitchFamily="34" charset="0"/>
                <a:cs typeface="Calibri" panose="020F0502020204030204" pitchFamily="34" charset="0"/>
              </a:rPr>
            </a:br>
            <a:endParaRPr lang="en-AU" sz="2000" b="0" dirty="0">
              <a:solidFill>
                <a:schemeClr val="tx1"/>
              </a:solidFill>
              <a:latin typeface="Calibri" panose="020F0502020204030204" pitchFamily="34" charset="0"/>
              <a:cs typeface="Calibri" panose="020F0502020204030204" pitchFamily="34" charset="0"/>
            </a:endParaRPr>
          </a:p>
          <a:p>
            <a:r>
              <a:rPr lang="en-AU" sz="2000" b="0" dirty="0">
                <a:latin typeface="Calibri" panose="020F0502020204030204" pitchFamily="34" charset="0"/>
                <a:cs typeface="Calibri" panose="020F0502020204030204" pitchFamily="34" charset="0"/>
              </a:rPr>
              <a:t>Recovery of the high-grade </a:t>
            </a:r>
            <a:r>
              <a:rPr lang="en-AU" sz="2000" dirty="0">
                <a:latin typeface="Calibri" panose="020F0502020204030204" pitchFamily="34" charset="0"/>
                <a:cs typeface="Calibri" panose="020F0502020204030204" pitchFamily="34" charset="0"/>
              </a:rPr>
              <a:t>broken ore left behind on mine floors will provide additional revenue for the mine as well as increased royalties for governments funds for rehabilitation of mined waste disposed of on surface </a:t>
            </a:r>
          </a:p>
        </p:txBody>
      </p:sp>
      <p:sp>
        <p:nvSpPr>
          <p:cNvPr id="10" name="TextBox 9">
            <a:extLst>
              <a:ext uri="{FF2B5EF4-FFF2-40B4-BE49-F238E27FC236}">
                <a16:creationId xmlns:a16="http://schemas.microsoft.com/office/drawing/2014/main" id="{04BA2D87-9B19-42CD-8297-2B64A01F8B17}"/>
              </a:ext>
            </a:extLst>
          </p:cNvPr>
          <p:cNvSpPr txBox="1"/>
          <p:nvPr/>
        </p:nvSpPr>
        <p:spPr>
          <a:xfrm>
            <a:off x="2864163" y="5032912"/>
            <a:ext cx="4177674" cy="1323439"/>
          </a:xfrm>
          <a:prstGeom prst="rect">
            <a:avLst/>
          </a:prstGeom>
          <a:noFill/>
        </p:spPr>
        <p:txBody>
          <a:bodyPr wrap="square">
            <a:spAutoFit/>
          </a:bodyPr>
          <a:lstStyle/>
          <a:p>
            <a:r>
              <a:rPr lang="en-AU" sz="2000" dirty="0">
                <a:latin typeface="Calibri" panose="020F0502020204030204" pitchFamily="34" charset="0"/>
                <a:cs typeface="Calibri" panose="020F0502020204030204" pitchFamily="34" charset="0"/>
              </a:rPr>
              <a:t>By Krzysztof (Kris) Biegaj</a:t>
            </a:r>
          </a:p>
          <a:p>
            <a:r>
              <a:rPr lang="en-AU" sz="2000" dirty="0">
                <a:latin typeface="Calibri" panose="020F0502020204030204" pitchFamily="34" charset="0"/>
                <a:cs typeface="Calibri" panose="020F0502020204030204" pitchFamily="34" charset="0"/>
              </a:rPr>
              <a:t>Director of Ausvac Mining Pty Ltd</a:t>
            </a:r>
          </a:p>
          <a:p>
            <a:r>
              <a:rPr lang="en-AU" sz="2000" dirty="0">
                <a:latin typeface="Calibri" panose="020F0502020204030204" pitchFamily="34" charset="0"/>
                <a:cs typeface="Calibri" panose="020F0502020204030204" pitchFamily="34" charset="0"/>
              </a:rPr>
              <a:t>Perth, Western Australia </a:t>
            </a:r>
          </a:p>
          <a:p>
            <a:r>
              <a:rPr lang="en-AU" sz="2000" dirty="0">
                <a:latin typeface="Calibri" panose="020F0502020204030204" pitchFamily="34" charset="0"/>
                <a:cs typeface="Calibri" panose="020F0502020204030204" pitchFamily="34" charset="0"/>
              </a:rPr>
              <a:t>	18 01 2021</a:t>
            </a:r>
          </a:p>
        </p:txBody>
      </p:sp>
    </p:spTree>
    <p:extLst>
      <p:ext uri="{BB962C8B-B14F-4D97-AF65-F5344CB8AC3E}">
        <p14:creationId xmlns:p14="http://schemas.microsoft.com/office/powerpoint/2010/main" val="2620970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A18FC3-E24C-41C5-B73A-4E930ABCC789}"/>
              </a:ext>
            </a:extLst>
          </p:cNvPr>
          <p:cNvSpPr>
            <a:spLocks noGrp="1"/>
          </p:cNvSpPr>
          <p:nvPr>
            <p:ph type="sldNum" sz="quarter" idx="12"/>
          </p:nvPr>
        </p:nvSpPr>
        <p:spPr/>
        <p:txBody>
          <a:bodyPr/>
          <a:lstStyle/>
          <a:p>
            <a:pPr>
              <a:defRPr/>
            </a:pPr>
            <a:fld id="{B1718762-398E-412E-81DA-13865818F772}" type="slidenum">
              <a:rPr lang="en-AU" altLang="en-US" smtClean="0"/>
              <a:pPr>
                <a:defRPr/>
              </a:pPr>
              <a:t>20</a:t>
            </a:fld>
            <a:endParaRPr lang="en-AU" altLang="en-US"/>
          </a:p>
        </p:txBody>
      </p:sp>
      <p:sp>
        <p:nvSpPr>
          <p:cNvPr id="6" name="TextBox 5">
            <a:extLst>
              <a:ext uri="{FF2B5EF4-FFF2-40B4-BE49-F238E27FC236}">
                <a16:creationId xmlns:a16="http://schemas.microsoft.com/office/drawing/2014/main" id="{49961F99-BD7D-401F-A95C-0D26EC2B785F}"/>
              </a:ext>
            </a:extLst>
          </p:cNvPr>
          <p:cNvSpPr txBox="1"/>
          <p:nvPr/>
        </p:nvSpPr>
        <p:spPr>
          <a:xfrm>
            <a:off x="344488" y="476672"/>
            <a:ext cx="9505056" cy="3170099"/>
          </a:xfrm>
          <a:prstGeom prst="rect">
            <a:avLst/>
          </a:prstGeom>
          <a:noFill/>
        </p:spPr>
        <p:txBody>
          <a:bodyPr wrap="square">
            <a:spAutoFit/>
          </a:bodyPr>
          <a:lstStyle/>
          <a:p>
            <a:r>
              <a:rPr lang="en-AU" sz="3600" b="1" dirty="0">
                <a:latin typeface="+mn-lt"/>
              </a:rPr>
              <a:t>Extra </a:t>
            </a:r>
            <a:r>
              <a:rPr lang="en-AU" sz="3600" b="1" dirty="0">
                <a:solidFill>
                  <a:srgbClr val="FFC000"/>
                </a:solidFill>
                <a:latin typeface="+mn-lt"/>
              </a:rPr>
              <a:t>Gold</a:t>
            </a:r>
            <a:r>
              <a:rPr lang="en-AU" sz="3600" b="1" dirty="0">
                <a:latin typeface="+mn-lt"/>
              </a:rPr>
              <a:t> and </a:t>
            </a:r>
            <a:r>
              <a:rPr lang="en-AU" sz="3600" b="1" dirty="0">
                <a:solidFill>
                  <a:srgbClr val="0000FF"/>
                </a:solidFill>
                <a:latin typeface="+mn-lt"/>
              </a:rPr>
              <a:t>Nickel</a:t>
            </a:r>
            <a:r>
              <a:rPr lang="en-AU" sz="3600" b="1" dirty="0">
                <a:latin typeface="+mn-lt"/>
              </a:rPr>
              <a:t> Revenue left behind and recovered from mine floors with </a:t>
            </a:r>
            <a:r>
              <a:rPr lang="en-AU" sz="3600" b="1" dirty="0" err="1">
                <a:latin typeface="+mn-lt"/>
              </a:rPr>
              <a:t>Supersucker</a:t>
            </a:r>
            <a:r>
              <a:rPr lang="en-AU" sz="3600" b="1" dirty="0">
                <a:latin typeface="+mn-lt"/>
              </a:rPr>
              <a:t> vacuuming – Calculation Details in the Excel spread-sheet attached</a:t>
            </a:r>
            <a:br>
              <a:rPr lang="en-AU" sz="2800" u="sng" dirty="0">
                <a:latin typeface="+mn-lt"/>
              </a:rPr>
            </a:br>
            <a:r>
              <a:rPr lang="en-AU" sz="2800" i="1" dirty="0">
                <a:latin typeface="+mn-lt"/>
              </a:rPr>
              <a:t>(Summary of Extra Revenue for other metals and precious stones can be provided)</a:t>
            </a:r>
            <a:endParaRPr lang="en-AU" sz="2800" dirty="0">
              <a:latin typeface="+mn-lt"/>
            </a:endParaRPr>
          </a:p>
        </p:txBody>
      </p:sp>
      <p:sp>
        <p:nvSpPr>
          <p:cNvPr id="12" name="TextBox 11">
            <a:extLst>
              <a:ext uri="{FF2B5EF4-FFF2-40B4-BE49-F238E27FC236}">
                <a16:creationId xmlns:a16="http://schemas.microsoft.com/office/drawing/2014/main" id="{CD660193-D002-4825-97A5-1575B9EB4C13}"/>
              </a:ext>
            </a:extLst>
          </p:cNvPr>
          <p:cNvSpPr txBox="1"/>
          <p:nvPr/>
        </p:nvSpPr>
        <p:spPr>
          <a:xfrm>
            <a:off x="344488" y="5982390"/>
            <a:ext cx="7323112" cy="369332"/>
          </a:xfrm>
          <a:prstGeom prst="rect">
            <a:avLst/>
          </a:prstGeom>
          <a:noFill/>
        </p:spPr>
        <p:txBody>
          <a:bodyPr wrap="square">
            <a:spAutoFit/>
          </a:bodyPr>
          <a:lstStyle/>
          <a:p>
            <a:pPr marL="136525" indent="0">
              <a:buFont typeface="Wingdings 2" panose="05020102010507070707" pitchFamily="18" charset="2"/>
              <a:buNone/>
              <a:defRPr/>
            </a:pPr>
            <a:r>
              <a:rPr lang="en-AU" b="1" dirty="0">
                <a:solidFill>
                  <a:schemeClr val="tx1">
                    <a:lumMod val="95000"/>
                  </a:schemeClr>
                </a:solidFill>
              </a:rPr>
              <a:t>Go to</a:t>
            </a:r>
            <a:r>
              <a:rPr lang="en-AU" dirty="0">
                <a:solidFill>
                  <a:srgbClr val="66FF33"/>
                </a:solidFill>
              </a:rPr>
              <a:t>: </a:t>
            </a:r>
            <a:r>
              <a:rPr lang="en-AU" u="sng" dirty="0">
                <a:hlinkClick r:id="rId2">
                  <a:extLst>
                    <a:ext uri="{A12FA001-AC4F-418D-AE19-62706E023703}">
                      <ahyp:hlinkClr xmlns:ahyp="http://schemas.microsoft.com/office/drawing/2018/hyperlinkcolor" val="tx"/>
                    </a:ext>
                  </a:extLst>
                </a:hlinkClick>
              </a:rPr>
              <a:t>www.ausvacmining.com.au/Services</a:t>
            </a:r>
            <a:r>
              <a:rPr lang="en-AU" dirty="0"/>
              <a:t> </a:t>
            </a:r>
            <a:r>
              <a:rPr lang="en-AU" dirty="0">
                <a:solidFill>
                  <a:schemeClr val="bg1"/>
                </a:solidFill>
              </a:rPr>
              <a:t>- </a:t>
            </a:r>
            <a:r>
              <a:rPr lang="en-AU" dirty="0">
                <a:solidFill>
                  <a:schemeClr val="tx1">
                    <a:lumMod val="95000"/>
                  </a:schemeClr>
                </a:solidFill>
              </a:rPr>
              <a:t>for updates</a:t>
            </a:r>
          </a:p>
        </p:txBody>
      </p:sp>
      <p:graphicFrame>
        <p:nvGraphicFramePr>
          <p:cNvPr id="3" name="Object 2">
            <a:extLst>
              <a:ext uri="{FF2B5EF4-FFF2-40B4-BE49-F238E27FC236}">
                <a16:creationId xmlns:a16="http://schemas.microsoft.com/office/drawing/2014/main" id="{20F2A6E6-4F30-48B3-931B-4D8254B140AA}"/>
              </a:ext>
            </a:extLst>
          </p:cNvPr>
          <p:cNvGraphicFramePr>
            <a:graphicFrameLocks noChangeAspect="1"/>
          </p:cNvGraphicFramePr>
          <p:nvPr>
            <p:extLst>
              <p:ext uri="{D42A27DB-BD31-4B8C-83A1-F6EECF244321}">
                <p14:modId xmlns:p14="http://schemas.microsoft.com/office/powerpoint/2010/main" val="1592661815"/>
              </p:ext>
            </p:extLst>
          </p:nvPr>
        </p:nvGraphicFramePr>
        <p:xfrm>
          <a:off x="4643438" y="4043363"/>
          <a:ext cx="381000" cy="771525"/>
        </p:xfrm>
        <a:graphic>
          <a:graphicData uri="http://schemas.openxmlformats.org/presentationml/2006/ole">
            <mc:AlternateContent xmlns:mc="http://schemas.openxmlformats.org/markup-compatibility/2006">
              <mc:Choice xmlns:v="urn:schemas-microsoft-com:vml" Requires="v">
                <p:oleObj name="Worksheet" showAsIcon="1" r:id="rId3" imgW="381071" imgH="771690" progId="Excel.Sheet.12">
                  <p:embed/>
                </p:oleObj>
              </mc:Choice>
              <mc:Fallback>
                <p:oleObj name="Worksheet" showAsIcon="1" r:id="rId3" imgW="381071" imgH="771690" progId="Excel.Sheet.12">
                  <p:embed/>
                  <p:pic>
                    <p:nvPicPr>
                      <p:cNvPr id="0" name=""/>
                      <p:cNvPicPr/>
                      <p:nvPr/>
                    </p:nvPicPr>
                    <p:blipFill>
                      <a:blip r:embed="rId4"/>
                      <a:stretch>
                        <a:fillRect/>
                      </a:stretch>
                    </p:blipFill>
                    <p:spPr>
                      <a:xfrm>
                        <a:off x="4643438" y="4043363"/>
                        <a:ext cx="381000" cy="771525"/>
                      </a:xfrm>
                      <a:prstGeom prst="rect">
                        <a:avLst/>
                      </a:prstGeom>
                    </p:spPr>
                  </p:pic>
                </p:oleObj>
              </mc:Fallback>
            </mc:AlternateContent>
          </a:graphicData>
        </a:graphic>
      </p:graphicFrame>
    </p:spTree>
    <p:extLst>
      <p:ext uri="{BB962C8B-B14F-4D97-AF65-F5344CB8AC3E}">
        <p14:creationId xmlns:p14="http://schemas.microsoft.com/office/powerpoint/2010/main" val="935403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A384F3-4E70-4079-B373-9562963F978F}"/>
              </a:ext>
            </a:extLst>
          </p:cNvPr>
          <p:cNvSpPr>
            <a:spLocks noGrp="1"/>
          </p:cNvSpPr>
          <p:nvPr>
            <p:ph type="sldNum" sz="quarter" idx="12"/>
          </p:nvPr>
        </p:nvSpPr>
        <p:spPr/>
        <p:txBody>
          <a:bodyPr/>
          <a:lstStyle/>
          <a:p>
            <a:pPr>
              <a:defRPr/>
            </a:pPr>
            <a:fld id="{B1718762-398E-412E-81DA-13865818F772}" type="slidenum">
              <a:rPr lang="en-AU" altLang="en-US" smtClean="0"/>
              <a:pPr>
                <a:defRPr/>
              </a:pPr>
              <a:t>21</a:t>
            </a:fld>
            <a:endParaRPr lang="en-AU" altLang="en-US"/>
          </a:p>
        </p:txBody>
      </p:sp>
      <p:sp>
        <p:nvSpPr>
          <p:cNvPr id="13" name="TextBox 12">
            <a:extLst>
              <a:ext uri="{FF2B5EF4-FFF2-40B4-BE49-F238E27FC236}">
                <a16:creationId xmlns:a16="http://schemas.microsoft.com/office/drawing/2014/main" id="{F5A3924B-0888-4414-A590-6939E4149A19}"/>
              </a:ext>
            </a:extLst>
          </p:cNvPr>
          <p:cNvSpPr txBox="1"/>
          <p:nvPr/>
        </p:nvSpPr>
        <p:spPr>
          <a:xfrm>
            <a:off x="1136576" y="692696"/>
            <a:ext cx="6297157" cy="923330"/>
          </a:xfrm>
          <a:prstGeom prst="rect">
            <a:avLst/>
          </a:prstGeom>
          <a:noFill/>
        </p:spPr>
        <p:txBody>
          <a:bodyPr wrap="square">
            <a:spAutoFit/>
          </a:bodyPr>
          <a:lstStyle/>
          <a:p>
            <a:pPr marL="136525" indent="0" algn="just">
              <a:buNone/>
            </a:pPr>
            <a:r>
              <a:rPr lang="en-US" altLang="en-US" sz="1800" b="1" spc="300" dirty="0">
                <a:solidFill>
                  <a:schemeClr val="bg1"/>
                </a:solidFill>
                <a:latin typeface="Calibri" panose="020F0502020204030204" pitchFamily="34" charset="0"/>
                <a:cs typeface="Calibri" panose="020F0502020204030204" pitchFamily="34" charset="0"/>
              </a:rPr>
              <a:t>Cleaning of Mine Floors still has not being included in </a:t>
            </a:r>
            <a:r>
              <a:rPr lang="en-US" altLang="en-US" sz="1800" b="1" u="sng" spc="300" dirty="0">
                <a:solidFill>
                  <a:schemeClr val="bg1"/>
                </a:solidFill>
                <a:latin typeface="Calibri" panose="020F0502020204030204" pitchFamily="34" charset="0"/>
                <a:cs typeface="Calibri" panose="020F0502020204030204" pitchFamily="34" charset="0"/>
              </a:rPr>
              <a:t>Life of Mine Plans</a:t>
            </a:r>
            <a:r>
              <a:rPr lang="en-US" altLang="en-US" sz="1800" b="1" spc="300" dirty="0">
                <a:solidFill>
                  <a:schemeClr val="bg1"/>
                </a:solidFill>
                <a:latin typeface="Calibri" panose="020F0502020204030204" pitchFamily="34" charset="0"/>
                <a:cs typeface="Calibri" panose="020F0502020204030204" pitchFamily="34" charset="0"/>
              </a:rPr>
              <a:t> to be part of Normal Mining Cycle </a:t>
            </a:r>
            <a:endParaRPr lang="en-AU" altLang="en-US" sz="1800" b="1" spc="300" dirty="0">
              <a:solidFill>
                <a:schemeClr val="bg1"/>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6FD9C9F9-2C7F-4924-8D3A-6C2E3A77D852}"/>
              </a:ext>
            </a:extLst>
          </p:cNvPr>
          <p:cNvSpPr txBox="1"/>
          <p:nvPr/>
        </p:nvSpPr>
        <p:spPr>
          <a:xfrm>
            <a:off x="272480" y="1988840"/>
            <a:ext cx="9361040" cy="2308324"/>
          </a:xfrm>
          <a:prstGeom prst="rect">
            <a:avLst/>
          </a:prstGeom>
          <a:noFill/>
        </p:spPr>
        <p:txBody>
          <a:bodyPr wrap="square">
            <a:spAutoFit/>
          </a:bodyPr>
          <a:lstStyle/>
          <a:p>
            <a:r>
              <a:rPr lang="en-US" sz="4800" b="1" dirty="0">
                <a:latin typeface="+mn-lt"/>
              </a:rPr>
              <a:t>Cleaning of Mine Floors still has not been included in Life of Mine Plans to be part of Normal Mining Cycle </a:t>
            </a:r>
          </a:p>
        </p:txBody>
      </p:sp>
    </p:spTree>
    <p:extLst>
      <p:ext uri="{BB962C8B-B14F-4D97-AF65-F5344CB8AC3E}">
        <p14:creationId xmlns:p14="http://schemas.microsoft.com/office/powerpoint/2010/main" val="3887717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3FF926-2B25-4E4E-BACC-0E83D3168236}"/>
              </a:ext>
            </a:extLst>
          </p:cNvPr>
          <p:cNvSpPr>
            <a:spLocks noGrp="1"/>
          </p:cNvSpPr>
          <p:nvPr>
            <p:ph type="sldNum" sz="quarter" idx="12"/>
          </p:nvPr>
        </p:nvSpPr>
        <p:spPr/>
        <p:txBody>
          <a:bodyPr/>
          <a:lstStyle/>
          <a:p>
            <a:pPr>
              <a:defRPr/>
            </a:pPr>
            <a:fld id="{B1718762-398E-412E-81DA-13865818F772}" type="slidenum">
              <a:rPr lang="en-AU" altLang="en-US" smtClean="0"/>
              <a:pPr>
                <a:defRPr/>
              </a:pPr>
              <a:t>22</a:t>
            </a:fld>
            <a:endParaRPr lang="en-AU" altLang="en-US"/>
          </a:p>
        </p:txBody>
      </p:sp>
      <p:sp>
        <p:nvSpPr>
          <p:cNvPr id="6" name="TextBox 5">
            <a:extLst>
              <a:ext uri="{FF2B5EF4-FFF2-40B4-BE49-F238E27FC236}">
                <a16:creationId xmlns:a16="http://schemas.microsoft.com/office/drawing/2014/main" id="{11A6956B-7323-405E-9F85-E5664FEB7622}"/>
              </a:ext>
            </a:extLst>
          </p:cNvPr>
          <p:cNvSpPr txBox="1"/>
          <p:nvPr/>
        </p:nvSpPr>
        <p:spPr>
          <a:xfrm>
            <a:off x="137592" y="1676127"/>
            <a:ext cx="9777536" cy="769441"/>
          </a:xfrm>
          <a:prstGeom prst="rect">
            <a:avLst/>
          </a:prstGeom>
          <a:noFill/>
        </p:spPr>
        <p:txBody>
          <a:bodyPr wrap="square">
            <a:spAutoFit/>
          </a:bodyPr>
          <a:lstStyle/>
          <a:p>
            <a:r>
              <a:rPr lang="en-AU" sz="4400" b="1" dirty="0">
                <a:solidFill>
                  <a:schemeClr val="tx1"/>
                </a:solidFill>
                <a:latin typeface="+mn-lt"/>
              </a:rPr>
              <a:t>Mobile </a:t>
            </a:r>
            <a:r>
              <a:rPr lang="en-AU" sz="4400" b="1" dirty="0" err="1">
                <a:solidFill>
                  <a:schemeClr val="tx1"/>
                </a:solidFill>
                <a:latin typeface="+mn-lt"/>
              </a:rPr>
              <a:t>Supersucker</a:t>
            </a:r>
            <a:r>
              <a:rPr lang="en-AU" sz="4400" b="1" dirty="0">
                <a:solidFill>
                  <a:schemeClr val="tx1"/>
                </a:solidFill>
                <a:latin typeface="+mn-lt"/>
              </a:rPr>
              <a:t> – Other Applications </a:t>
            </a:r>
            <a:endParaRPr lang="en-AU" sz="4400" b="1" dirty="0">
              <a:latin typeface="+mn-lt"/>
            </a:endParaRPr>
          </a:p>
        </p:txBody>
      </p:sp>
      <p:sp>
        <p:nvSpPr>
          <p:cNvPr id="8" name="TextBox 7">
            <a:extLst>
              <a:ext uri="{FF2B5EF4-FFF2-40B4-BE49-F238E27FC236}">
                <a16:creationId xmlns:a16="http://schemas.microsoft.com/office/drawing/2014/main" id="{2DBD6440-A296-4FE9-B98D-1D0CA0957312}"/>
              </a:ext>
            </a:extLst>
          </p:cNvPr>
          <p:cNvSpPr txBox="1"/>
          <p:nvPr/>
        </p:nvSpPr>
        <p:spPr>
          <a:xfrm>
            <a:off x="272480" y="4797152"/>
            <a:ext cx="9505056" cy="769441"/>
          </a:xfrm>
          <a:prstGeom prst="rect">
            <a:avLst/>
          </a:prstGeom>
          <a:noFill/>
        </p:spPr>
        <p:txBody>
          <a:bodyPr wrap="square">
            <a:spAutoFit/>
          </a:bodyPr>
          <a:lstStyle/>
          <a:p>
            <a:pPr marL="136525" indent="0">
              <a:buNone/>
            </a:pPr>
            <a:r>
              <a:rPr lang="en-AU" sz="4400" b="1" dirty="0">
                <a:latin typeface="+mj-lt"/>
              </a:rPr>
              <a:t>Go to next/last PP Slide - Appendices</a:t>
            </a:r>
          </a:p>
        </p:txBody>
      </p:sp>
    </p:spTree>
    <p:extLst>
      <p:ext uri="{BB962C8B-B14F-4D97-AF65-F5344CB8AC3E}">
        <p14:creationId xmlns:p14="http://schemas.microsoft.com/office/powerpoint/2010/main" val="3193749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9F2B8F-B341-4B81-A8CA-7D65B3F7C207}"/>
              </a:ext>
            </a:extLst>
          </p:cNvPr>
          <p:cNvSpPr>
            <a:spLocks noGrp="1"/>
          </p:cNvSpPr>
          <p:nvPr>
            <p:ph type="sldNum" sz="quarter" idx="12"/>
          </p:nvPr>
        </p:nvSpPr>
        <p:spPr/>
        <p:txBody>
          <a:bodyPr/>
          <a:lstStyle/>
          <a:p>
            <a:pPr>
              <a:defRPr/>
            </a:pPr>
            <a:fld id="{B1650519-A273-44ED-ADBD-66227BFE1F11}" type="slidenum">
              <a:rPr lang="en-AU" altLang="en-US" smtClean="0"/>
              <a:pPr>
                <a:defRPr/>
              </a:pPr>
              <a:t>23</a:t>
            </a:fld>
            <a:endParaRPr lang="en-AU" altLang="en-US" dirty="0"/>
          </a:p>
        </p:txBody>
      </p:sp>
      <p:sp>
        <p:nvSpPr>
          <p:cNvPr id="3" name="Title 2">
            <a:extLst>
              <a:ext uri="{FF2B5EF4-FFF2-40B4-BE49-F238E27FC236}">
                <a16:creationId xmlns:a16="http://schemas.microsoft.com/office/drawing/2014/main" id="{8AF2E40A-0401-4E66-A3D8-3C4A0DEACE7D}"/>
              </a:ext>
            </a:extLst>
          </p:cNvPr>
          <p:cNvSpPr>
            <a:spLocks noGrp="1"/>
          </p:cNvSpPr>
          <p:nvPr>
            <p:ph type="title" idx="4294967295"/>
          </p:nvPr>
        </p:nvSpPr>
        <p:spPr>
          <a:xfrm>
            <a:off x="0" y="-15875"/>
            <a:ext cx="8489950" cy="635000"/>
          </a:xfrm>
        </p:spPr>
        <p:txBody>
          <a:bodyPr>
            <a:noAutofit/>
          </a:bodyPr>
          <a:lstStyle/>
          <a:p>
            <a:r>
              <a:rPr lang="en-AU" sz="4000" dirty="0">
                <a:solidFill>
                  <a:schemeClr val="bg1"/>
                </a:solidFill>
                <a:latin typeface="Calibri" panose="020F0502020204030204" pitchFamily="34" charset="0"/>
                <a:cs typeface="Calibri" panose="020F0502020204030204" pitchFamily="34" charset="0"/>
              </a:rPr>
              <a:t>Appendices</a:t>
            </a:r>
          </a:p>
        </p:txBody>
      </p:sp>
      <p:graphicFrame>
        <p:nvGraphicFramePr>
          <p:cNvPr id="4" name="Object 3">
            <a:extLst>
              <a:ext uri="{FF2B5EF4-FFF2-40B4-BE49-F238E27FC236}">
                <a16:creationId xmlns:a16="http://schemas.microsoft.com/office/drawing/2014/main" id="{36A18F5B-9C0D-42CC-83F6-7604E44B0327}"/>
              </a:ext>
            </a:extLst>
          </p:cNvPr>
          <p:cNvGraphicFramePr>
            <a:graphicFrameLocks noChangeAspect="1"/>
          </p:cNvGraphicFramePr>
          <p:nvPr>
            <p:extLst>
              <p:ext uri="{D42A27DB-BD31-4B8C-83A1-F6EECF244321}">
                <p14:modId xmlns:p14="http://schemas.microsoft.com/office/powerpoint/2010/main" val="140894244"/>
              </p:ext>
            </p:extLst>
          </p:nvPr>
        </p:nvGraphicFramePr>
        <p:xfrm>
          <a:off x="661921" y="1203350"/>
          <a:ext cx="4464496" cy="438150"/>
        </p:xfrm>
        <a:graphic>
          <a:graphicData uri="http://schemas.openxmlformats.org/presentationml/2006/ole">
            <mc:AlternateContent xmlns:mc="http://schemas.openxmlformats.org/markup-compatibility/2006">
              <mc:Choice xmlns:v="urn:schemas-microsoft-com:vml" Requires="v">
                <p:oleObj name="Packager Shell Object" showAsIcon="1" r:id="rId2" imgW="4707000" imgH="437760" progId="Package">
                  <p:embed/>
                </p:oleObj>
              </mc:Choice>
              <mc:Fallback>
                <p:oleObj name="Packager Shell Object" showAsIcon="1" r:id="rId2" imgW="4707000" imgH="437760" progId="Package">
                  <p:embed/>
                  <p:pic>
                    <p:nvPicPr>
                      <p:cNvPr id="0" name=""/>
                      <p:cNvPicPr/>
                      <p:nvPr/>
                    </p:nvPicPr>
                    <p:blipFill>
                      <a:blip r:embed="rId3"/>
                      <a:stretch>
                        <a:fillRect/>
                      </a:stretch>
                    </p:blipFill>
                    <p:spPr>
                      <a:xfrm>
                        <a:off x="661921" y="1203350"/>
                        <a:ext cx="4464496" cy="4381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F9EB895F-E475-4761-B0C6-9E6E0B6F7F1F}"/>
              </a:ext>
            </a:extLst>
          </p:cNvPr>
          <p:cNvGraphicFramePr>
            <a:graphicFrameLocks noChangeAspect="1"/>
          </p:cNvGraphicFramePr>
          <p:nvPr>
            <p:extLst>
              <p:ext uri="{D42A27DB-BD31-4B8C-83A1-F6EECF244321}">
                <p14:modId xmlns:p14="http://schemas.microsoft.com/office/powerpoint/2010/main" val="3371418069"/>
              </p:ext>
            </p:extLst>
          </p:nvPr>
        </p:nvGraphicFramePr>
        <p:xfrm>
          <a:off x="833594" y="712714"/>
          <a:ext cx="4121150" cy="438150"/>
        </p:xfrm>
        <a:graphic>
          <a:graphicData uri="http://schemas.openxmlformats.org/presentationml/2006/ole">
            <mc:AlternateContent xmlns:mc="http://schemas.openxmlformats.org/markup-compatibility/2006">
              <mc:Choice xmlns:v="urn:schemas-microsoft-com:vml" Requires="v">
                <p:oleObj name="Packager Shell Object" showAsIcon="1" r:id="rId4" imgW="4120560" imgH="437760" progId="Package">
                  <p:embed/>
                </p:oleObj>
              </mc:Choice>
              <mc:Fallback>
                <p:oleObj name="Packager Shell Object" showAsIcon="1" r:id="rId4" imgW="4120560" imgH="437760" progId="Package">
                  <p:embed/>
                  <p:pic>
                    <p:nvPicPr>
                      <p:cNvPr id="0" name=""/>
                      <p:cNvPicPr/>
                      <p:nvPr/>
                    </p:nvPicPr>
                    <p:blipFill>
                      <a:blip r:embed="rId5"/>
                      <a:stretch>
                        <a:fillRect/>
                      </a:stretch>
                    </p:blipFill>
                    <p:spPr>
                      <a:xfrm>
                        <a:off x="833594" y="712714"/>
                        <a:ext cx="4121150" cy="4381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73C48FDA-EFB0-491D-8387-A12CF2A4854B}"/>
              </a:ext>
            </a:extLst>
          </p:cNvPr>
          <p:cNvGraphicFramePr>
            <a:graphicFrameLocks noChangeAspect="1"/>
          </p:cNvGraphicFramePr>
          <p:nvPr>
            <p:extLst>
              <p:ext uri="{D42A27DB-BD31-4B8C-83A1-F6EECF244321}">
                <p14:modId xmlns:p14="http://schemas.microsoft.com/office/powerpoint/2010/main" val="4050308440"/>
              </p:ext>
            </p:extLst>
          </p:nvPr>
        </p:nvGraphicFramePr>
        <p:xfrm>
          <a:off x="128955" y="1813565"/>
          <a:ext cx="5530427" cy="595393"/>
        </p:xfrm>
        <a:graphic>
          <a:graphicData uri="http://schemas.openxmlformats.org/presentationml/2006/ole">
            <mc:AlternateContent xmlns:mc="http://schemas.openxmlformats.org/markup-compatibility/2006">
              <mc:Choice xmlns:v="urn:schemas-microsoft-com:vml" Requires="v">
                <p:oleObj name="Packager Shell Object" showAsIcon="1" r:id="rId6" imgW="5617440" imgH="604800" progId="Package">
                  <p:embed/>
                </p:oleObj>
              </mc:Choice>
              <mc:Fallback>
                <p:oleObj name="Packager Shell Object" showAsIcon="1" r:id="rId6" imgW="5617440" imgH="604800" progId="Package">
                  <p:embed/>
                  <p:pic>
                    <p:nvPicPr>
                      <p:cNvPr id="0" name=""/>
                      <p:cNvPicPr/>
                      <p:nvPr/>
                    </p:nvPicPr>
                    <p:blipFill>
                      <a:blip r:embed="rId7"/>
                      <a:stretch>
                        <a:fillRect/>
                      </a:stretch>
                    </p:blipFill>
                    <p:spPr>
                      <a:xfrm>
                        <a:off x="128955" y="1813565"/>
                        <a:ext cx="5530427" cy="59539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0F44A9D4-3C76-40B7-95B6-1D51F490BEC6}"/>
              </a:ext>
            </a:extLst>
          </p:cNvPr>
          <p:cNvGraphicFramePr>
            <a:graphicFrameLocks noChangeAspect="1"/>
          </p:cNvGraphicFramePr>
          <p:nvPr>
            <p:extLst>
              <p:ext uri="{D42A27DB-BD31-4B8C-83A1-F6EECF244321}">
                <p14:modId xmlns:p14="http://schemas.microsoft.com/office/powerpoint/2010/main" val="3842307962"/>
              </p:ext>
            </p:extLst>
          </p:nvPr>
        </p:nvGraphicFramePr>
        <p:xfrm>
          <a:off x="772474" y="2540066"/>
          <a:ext cx="4243387" cy="438150"/>
        </p:xfrm>
        <a:graphic>
          <a:graphicData uri="http://schemas.openxmlformats.org/presentationml/2006/ole">
            <mc:AlternateContent xmlns:mc="http://schemas.openxmlformats.org/markup-compatibility/2006">
              <mc:Choice xmlns:v="urn:schemas-microsoft-com:vml" Requires="v">
                <p:oleObj name="Packager Shell Object" showAsIcon="1" r:id="rId8" imgW="4242600" imgH="437760" progId="Package">
                  <p:embed/>
                </p:oleObj>
              </mc:Choice>
              <mc:Fallback>
                <p:oleObj name="Packager Shell Object" showAsIcon="1" r:id="rId8" imgW="4242600" imgH="437760" progId="Package">
                  <p:embed/>
                  <p:pic>
                    <p:nvPicPr>
                      <p:cNvPr id="0" name=""/>
                      <p:cNvPicPr/>
                      <p:nvPr/>
                    </p:nvPicPr>
                    <p:blipFill>
                      <a:blip r:embed="rId9"/>
                      <a:stretch>
                        <a:fillRect/>
                      </a:stretch>
                    </p:blipFill>
                    <p:spPr>
                      <a:xfrm>
                        <a:off x="772474" y="2540066"/>
                        <a:ext cx="4243387" cy="4381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727FA6F-DD83-4486-BDC3-B2B273944A92}"/>
              </a:ext>
            </a:extLst>
          </p:cNvPr>
          <p:cNvGraphicFramePr>
            <a:graphicFrameLocks noChangeAspect="1"/>
          </p:cNvGraphicFramePr>
          <p:nvPr>
            <p:extLst>
              <p:ext uri="{D42A27DB-BD31-4B8C-83A1-F6EECF244321}">
                <p14:modId xmlns:p14="http://schemas.microsoft.com/office/powerpoint/2010/main" val="719537643"/>
              </p:ext>
            </p:extLst>
          </p:nvPr>
        </p:nvGraphicFramePr>
        <p:xfrm>
          <a:off x="206666" y="3097939"/>
          <a:ext cx="5348288" cy="604838"/>
        </p:xfrm>
        <a:graphic>
          <a:graphicData uri="http://schemas.openxmlformats.org/presentationml/2006/ole">
            <mc:AlternateContent xmlns:mc="http://schemas.openxmlformats.org/markup-compatibility/2006">
              <mc:Choice xmlns:v="urn:schemas-microsoft-com:vml" Requires="v">
                <p:oleObj name="Packager Shell Object" showAsIcon="1" r:id="rId10" imgW="5348520" imgH="604800" progId="Package">
                  <p:embed/>
                </p:oleObj>
              </mc:Choice>
              <mc:Fallback>
                <p:oleObj name="Packager Shell Object" showAsIcon="1" r:id="rId10" imgW="5348520" imgH="604800" progId="Package">
                  <p:embed/>
                  <p:pic>
                    <p:nvPicPr>
                      <p:cNvPr id="0" name=""/>
                      <p:cNvPicPr/>
                      <p:nvPr/>
                    </p:nvPicPr>
                    <p:blipFill>
                      <a:blip r:embed="rId11"/>
                      <a:stretch>
                        <a:fillRect/>
                      </a:stretch>
                    </p:blipFill>
                    <p:spPr>
                      <a:xfrm>
                        <a:off x="206666" y="3097939"/>
                        <a:ext cx="5348288" cy="60483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F196358-E8C6-4E0D-9A75-283A2D7B5A48}"/>
              </a:ext>
            </a:extLst>
          </p:cNvPr>
          <p:cNvGraphicFramePr>
            <a:graphicFrameLocks noChangeAspect="1"/>
          </p:cNvGraphicFramePr>
          <p:nvPr>
            <p:extLst>
              <p:ext uri="{D42A27DB-BD31-4B8C-83A1-F6EECF244321}">
                <p14:modId xmlns:p14="http://schemas.microsoft.com/office/powerpoint/2010/main" val="665351954"/>
              </p:ext>
            </p:extLst>
          </p:nvPr>
        </p:nvGraphicFramePr>
        <p:xfrm>
          <a:off x="661921" y="3955796"/>
          <a:ext cx="4413250" cy="438150"/>
        </p:xfrm>
        <a:graphic>
          <a:graphicData uri="http://schemas.openxmlformats.org/presentationml/2006/ole">
            <mc:AlternateContent xmlns:mc="http://schemas.openxmlformats.org/markup-compatibility/2006">
              <mc:Choice xmlns:v="urn:schemas-microsoft-com:vml" Requires="v">
                <p:oleObj name="Packager Shell Object" showAsIcon="1" r:id="rId12" imgW="4413600" imgH="437760" progId="Package">
                  <p:embed/>
                </p:oleObj>
              </mc:Choice>
              <mc:Fallback>
                <p:oleObj name="Packager Shell Object" showAsIcon="1" r:id="rId12" imgW="4413600" imgH="437760" progId="Package">
                  <p:embed/>
                  <p:pic>
                    <p:nvPicPr>
                      <p:cNvPr id="0" name=""/>
                      <p:cNvPicPr/>
                      <p:nvPr/>
                    </p:nvPicPr>
                    <p:blipFill>
                      <a:blip r:embed="rId13"/>
                      <a:stretch>
                        <a:fillRect/>
                      </a:stretch>
                    </p:blipFill>
                    <p:spPr>
                      <a:xfrm>
                        <a:off x="661921" y="3955796"/>
                        <a:ext cx="4413250" cy="4381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35663EC6-1902-4E6E-9BB9-804E1335E544}"/>
              </a:ext>
            </a:extLst>
          </p:cNvPr>
          <p:cNvGraphicFramePr>
            <a:graphicFrameLocks noChangeAspect="1"/>
          </p:cNvGraphicFramePr>
          <p:nvPr>
            <p:extLst>
              <p:ext uri="{D42A27DB-BD31-4B8C-83A1-F6EECF244321}">
                <p14:modId xmlns:p14="http://schemas.microsoft.com/office/powerpoint/2010/main" val="3987917332"/>
              </p:ext>
            </p:extLst>
          </p:nvPr>
        </p:nvGraphicFramePr>
        <p:xfrm>
          <a:off x="250758" y="5352231"/>
          <a:ext cx="5235576" cy="604838"/>
        </p:xfrm>
        <a:graphic>
          <a:graphicData uri="http://schemas.openxmlformats.org/presentationml/2006/ole">
            <mc:AlternateContent xmlns:mc="http://schemas.openxmlformats.org/markup-compatibility/2006">
              <mc:Choice xmlns:v="urn:schemas-microsoft-com:vml" Requires="v">
                <p:oleObj name="Packager Shell Object" showAsIcon="1" r:id="rId14" imgW="5236200" imgH="604800" progId="Package">
                  <p:embed/>
                </p:oleObj>
              </mc:Choice>
              <mc:Fallback>
                <p:oleObj name="Packager Shell Object" showAsIcon="1" r:id="rId14" imgW="5236200" imgH="604800" progId="Package">
                  <p:embed/>
                  <p:pic>
                    <p:nvPicPr>
                      <p:cNvPr id="0" name=""/>
                      <p:cNvPicPr/>
                      <p:nvPr/>
                    </p:nvPicPr>
                    <p:blipFill>
                      <a:blip r:embed="rId15"/>
                      <a:stretch>
                        <a:fillRect/>
                      </a:stretch>
                    </p:blipFill>
                    <p:spPr>
                      <a:xfrm>
                        <a:off x="250758" y="5352231"/>
                        <a:ext cx="5235576" cy="604838"/>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E211A011-02E6-4627-87E4-9A7F9D1B225B}"/>
              </a:ext>
            </a:extLst>
          </p:cNvPr>
          <p:cNvGraphicFramePr>
            <a:graphicFrameLocks noChangeAspect="1"/>
          </p:cNvGraphicFramePr>
          <p:nvPr>
            <p:extLst>
              <p:ext uri="{D42A27DB-BD31-4B8C-83A1-F6EECF244321}">
                <p14:modId xmlns:p14="http://schemas.microsoft.com/office/powerpoint/2010/main" val="2909597472"/>
              </p:ext>
            </p:extLst>
          </p:nvPr>
        </p:nvGraphicFramePr>
        <p:xfrm>
          <a:off x="30035" y="4561257"/>
          <a:ext cx="5728263" cy="575393"/>
        </p:xfrm>
        <a:graphic>
          <a:graphicData uri="http://schemas.openxmlformats.org/presentationml/2006/ole">
            <mc:AlternateContent xmlns:mc="http://schemas.openxmlformats.org/markup-compatibility/2006">
              <mc:Choice xmlns:v="urn:schemas-microsoft-com:vml" Requires="v">
                <p:oleObj name="Packager Shell Object" showAsIcon="1" r:id="rId16" imgW="6021000" imgH="604800" progId="Package">
                  <p:embed/>
                </p:oleObj>
              </mc:Choice>
              <mc:Fallback>
                <p:oleObj name="Packager Shell Object" showAsIcon="1" r:id="rId16" imgW="6021000" imgH="604800" progId="Package">
                  <p:embed/>
                  <p:pic>
                    <p:nvPicPr>
                      <p:cNvPr id="0" name=""/>
                      <p:cNvPicPr/>
                      <p:nvPr/>
                    </p:nvPicPr>
                    <p:blipFill>
                      <a:blip r:embed="rId17"/>
                      <a:stretch>
                        <a:fillRect/>
                      </a:stretch>
                    </p:blipFill>
                    <p:spPr>
                      <a:xfrm>
                        <a:off x="30035" y="4561257"/>
                        <a:ext cx="5728263" cy="575393"/>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8BAD4107-CEDA-4CB2-923F-ED380454A5D4}"/>
              </a:ext>
            </a:extLst>
          </p:cNvPr>
          <p:cNvGraphicFramePr>
            <a:graphicFrameLocks noChangeAspect="1"/>
          </p:cNvGraphicFramePr>
          <p:nvPr>
            <p:extLst>
              <p:ext uri="{D42A27DB-BD31-4B8C-83A1-F6EECF244321}">
                <p14:modId xmlns:p14="http://schemas.microsoft.com/office/powerpoint/2010/main" val="1308075212"/>
              </p:ext>
            </p:extLst>
          </p:nvPr>
        </p:nvGraphicFramePr>
        <p:xfrm>
          <a:off x="-26373" y="5928759"/>
          <a:ext cx="5718175" cy="604837"/>
        </p:xfrm>
        <a:graphic>
          <a:graphicData uri="http://schemas.openxmlformats.org/presentationml/2006/ole">
            <mc:AlternateContent xmlns:mc="http://schemas.openxmlformats.org/markup-compatibility/2006">
              <mc:Choice xmlns:v="urn:schemas-microsoft-com:vml" Requires="v">
                <p:oleObj name="Packager Shell Object" showAsIcon="1" r:id="rId18" imgW="5718240" imgH="604800" progId="Package">
                  <p:embed/>
                </p:oleObj>
              </mc:Choice>
              <mc:Fallback>
                <p:oleObj name="Packager Shell Object" showAsIcon="1" r:id="rId18" imgW="5718240" imgH="604800" progId="Package">
                  <p:embed/>
                  <p:pic>
                    <p:nvPicPr>
                      <p:cNvPr id="0" name=""/>
                      <p:cNvPicPr/>
                      <p:nvPr/>
                    </p:nvPicPr>
                    <p:blipFill>
                      <a:blip r:embed="rId19"/>
                      <a:stretch>
                        <a:fillRect/>
                      </a:stretch>
                    </p:blipFill>
                    <p:spPr>
                      <a:xfrm>
                        <a:off x="-26373" y="5928759"/>
                        <a:ext cx="5718175" cy="604837"/>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477407E8-9C43-44F6-B061-680BAF872314}"/>
              </a:ext>
            </a:extLst>
          </p:cNvPr>
          <p:cNvGraphicFramePr>
            <a:graphicFrameLocks noChangeAspect="1"/>
          </p:cNvGraphicFramePr>
          <p:nvPr>
            <p:extLst>
              <p:ext uri="{D42A27DB-BD31-4B8C-83A1-F6EECF244321}">
                <p14:modId xmlns:p14="http://schemas.microsoft.com/office/powerpoint/2010/main" val="2122422578"/>
              </p:ext>
            </p:extLst>
          </p:nvPr>
        </p:nvGraphicFramePr>
        <p:xfrm>
          <a:off x="6740148" y="5144536"/>
          <a:ext cx="2727325" cy="438150"/>
        </p:xfrm>
        <a:graphic>
          <a:graphicData uri="http://schemas.openxmlformats.org/presentationml/2006/ole">
            <mc:AlternateContent xmlns:mc="http://schemas.openxmlformats.org/markup-compatibility/2006">
              <mc:Choice xmlns:v="urn:schemas-microsoft-com:vml" Requires="v">
                <p:oleObj name="Packager Shell Object" showAsIcon="1" r:id="rId20" imgW="2728080" imgH="437760" progId="Package">
                  <p:embed/>
                </p:oleObj>
              </mc:Choice>
              <mc:Fallback>
                <p:oleObj name="Packager Shell Object" showAsIcon="1" r:id="rId20" imgW="2728080" imgH="437760" progId="Package">
                  <p:embed/>
                  <p:pic>
                    <p:nvPicPr>
                      <p:cNvPr id="0" name=""/>
                      <p:cNvPicPr/>
                      <p:nvPr/>
                    </p:nvPicPr>
                    <p:blipFill>
                      <a:blip r:embed="rId21"/>
                      <a:stretch>
                        <a:fillRect/>
                      </a:stretch>
                    </p:blipFill>
                    <p:spPr>
                      <a:xfrm>
                        <a:off x="6740148" y="5144536"/>
                        <a:ext cx="2727325" cy="43815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118E6004-EFB0-44F1-98C8-6BFF2817E9A9}"/>
              </a:ext>
            </a:extLst>
          </p:cNvPr>
          <p:cNvGraphicFramePr>
            <a:graphicFrameLocks noChangeAspect="1"/>
          </p:cNvGraphicFramePr>
          <p:nvPr>
            <p:extLst>
              <p:ext uri="{D42A27DB-BD31-4B8C-83A1-F6EECF244321}">
                <p14:modId xmlns:p14="http://schemas.microsoft.com/office/powerpoint/2010/main" val="2751286741"/>
              </p:ext>
            </p:extLst>
          </p:nvPr>
        </p:nvGraphicFramePr>
        <p:xfrm>
          <a:off x="6609184" y="3094363"/>
          <a:ext cx="2989263" cy="438151"/>
        </p:xfrm>
        <a:graphic>
          <a:graphicData uri="http://schemas.openxmlformats.org/presentationml/2006/ole">
            <mc:AlternateContent xmlns:mc="http://schemas.openxmlformats.org/markup-compatibility/2006">
              <mc:Choice xmlns:v="urn:schemas-microsoft-com:vml" Requires="v">
                <p:oleObj name="Packager Shell Object" showAsIcon="1" r:id="rId22" imgW="2988720" imgH="437760" progId="Package">
                  <p:embed/>
                </p:oleObj>
              </mc:Choice>
              <mc:Fallback>
                <p:oleObj name="Packager Shell Object" showAsIcon="1" r:id="rId22" imgW="2988720" imgH="437760" progId="Package">
                  <p:embed/>
                  <p:pic>
                    <p:nvPicPr>
                      <p:cNvPr id="0" name=""/>
                      <p:cNvPicPr/>
                      <p:nvPr/>
                    </p:nvPicPr>
                    <p:blipFill>
                      <a:blip r:embed="rId23"/>
                      <a:stretch>
                        <a:fillRect/>
                      </a:stretch>
                    </p:blipFill>
                    <p:spPr>
                      <a:xfrm>
                        <a:off x="6609184" y="3094363"/>
                        <a:ext cx="2989263" cy="438151"/>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BBB52131-735F-4701-A8F9-AD7896778294}"/>
              </a:ext>
            </a:extLst>
          </p:cNvPr>
          <p:cNvGraphicFramePr>
            <a:graphicFrameLocks noChangeAspect="1"/>
          </p:cNvGraphicFramePr>
          <p:nvPr>
            <p:extLst>
              <p:ext uri="{D42A27DB-BD31-4B8C-83A1-F6EECF244321}">
                <p14:modId xmlns:p14="http://schemas.microsoft.com/office/powerpoint/2010/main" val="200500353"/>
              </p:ext>
            </p:extLst>
          </p:nvPr>
        </p:nvGraphicFramePr>
        <p:xfrm>
          <a:off x="6180555" y="4444787"/>
          <a:ext cx="3846513" cy="604837"/>
        </p:xfrm>
        <a:graphic>
          <a:graphicData uri="http://schemas.openxmlformats.org/presentationml/2006/ole">
            <mc:AlternateContent xmlns:mc="http://schemas.openxmlformats.org/markup-compatibility/2006">
              <mc:Choice xmlns:v="urn:schemas-microsoft-com:vml" Requires="v">
                <p:oleObj name="Packager Shell Object" showAsIcon="1" r:id="rId24" imgW="3845880" imgH="604800" progId="Package">
                  <p:embed/>
                </p:oleObj>
              </mc:Choice>
              <mc:Fallback>
                <p:oleObj name="Packager Shell Object" showAsIcon="1" r:id="rId24" imgW="3845880" imgH="604800" progId="Package">
                  <p:embed/>
                  <p:pic>
                    <p:nvPicPr>
                      <p:cNvPr id="0" name=""/>
                      <p:cNvPicPr/>
                      <p:nvPr/>
                    </p:nvPicPr>
                    <p:blipFill>
                      <a:blip r:embed="rId25"/>
                      <a:stretch>
                        <a:fillRect/>
                      </a:stretch>
                    </p:blipFill>
                    <p:spPr>
                      <a:xfrm>
                        <a:off x="6180555" y="4444787"/>
                        <a:ext cx="3846513" cy="604837"/>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D0F1A6B8-2254-4D0E-A475-9441BCD5EA63}"/>
              </a:ext>
            </a:extLst>
          </p:cNvPr>
          <p:cNvGraphicFramePr>
            <a:graphicFrameLocks noChangeAspect="1"/>
          </p:cNvGraphicFramePr>
          <p:nvPr>
            <p:extLst>
              <p:ext uri="{D42A27DB-BD31-4B8C-83A1-F6EECF244321}">
                <p14:modId xmlns:p14="http://schemas.microsoft.com/office/powerpoint/2010/main" val="874431657"/>
              </p:ext>
            </p:extLst>
          </p:nvPr>
        </p:nvGraphicFramePr>
        <p:xfrm>
          <a:off x="6668712" y="3653377"/>
          <a:ext cx="2870200" cy="604838"/>
        </p:xfrm>
        <a:graphic>
          <a:graphicData uri="http://schemas.openxmlformats.org/presentationml/2006/ole">
            <mc:AlternateContent xmlns:mc="http://schemas.openxmlformats.org/markup-compatibility/2006">
              <mc:Choice xmlns:v="urn:schemas-microsoft-com:vml" Requires="v">
                <p:oleObj name="Packager Shell Object" showAsIcon="1" r:id="rId26" imgW="2870280" imgH="604800" progId="Package">
                  <p:embed/>
                </p:oleObj>
              </mc:Choice>
              <mc:Fallback>
                <p:oleObj name="Packager Shell Object" showAsIcon="1" r:id="rId26" imgW="2870280" imgH="604800" progId="Package">
                  <p:embed/>
                  <p:pic>
                    <p:nvPicPr>
                      <p:cNvPr id="0" name=""/>
                      <p:cNvPicPr/>
                      <p:nvPr/>
                    </p:nvPicPr>
                    <p:blipFill>
                      <a:blip r:embed="rId27"/>
                      <a:stretch>
                        <a:fillRect/>
                      </a:stretch>
                    </p:blipFill>
                    <p:spPr>
                      <a:xfrm>
                        <a:off x="6668712" y="3653377"/>
                        <a:ext cx="2870200" cy="604838"/>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F031E3AD-53AF-4C88-8A63-F84720576E75}"/>
              </a:ext>
            </a:extLst>
          </p:cNvPr>
          <p:cNvGraphicFramePr>
            <a:graphicFrameLocks noChangeAspect="1"/>
          </p:cNvGraphicFramePr>
          <p:nvPr>
            <p:extLst>
              <p:ext uri="{D42A27DB-BD31-4B8C-83A1-F6EECF244321}">
                <p14:modId xmlns:p14="http://schemas.microsoft.com/office/powerpoint/2010/main" val="2508209311"/>
              </p:ext>
            </p:extLst>
          </p:nvPr>
        </p:nvGraphicFramePr>
        <p:xfrm>
          <a:off x="6758528" y="5689725"/>
          <a:ext cx="2744787" cy="438150"/>
        </p:xfrm>
        <a:graphic>
          <a:graphicData uri="http://schemas.openxmlformats.org/presentationml/2006/ole">
            <mc:AlternateContent xmlns:mc="http://schemas.openxmlformats.org/markup-compatibility/2006">
              <mc:Choice xmlns:v="urn:schemas-microsoft-com:vml" Requires="v">
                <p:oleObj name="Packager Shell Object" showAsIcon="1" r:id="rId28" imgW="2744280" imgH="437760" progId="Package">
                  <p:embed/>
                </p:oleObj>
              </mc:Choice>
              <mc:Fallback>
                <p:oleObj name="Packager Shell Object" showAsIcon="1" r:id="rId28" imgW="2744280" imgH="437760" progId="Package">
                  <p:embed/>
                  <p:pic>
                    <p:nvPicPr>
                      <p:cNvPr id="0" name=""/>
                      <p:cNvPicPr/>
                      <p:nvPr/>
                    </p:nvPicPr>
                    <p:blipFill>
                      <a:blip r:embed="rId29"/>
                      <a:stretch>
                        <a:fillRect/>
                      </a:stretch>
                    </p:blipFill>
                    <p:spPr>
                      <a:xfrm>
                        <a:off x="6758528" y="5689725"/>
                        <a:ext cx="2744787" cy="43815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891C734E-D1CA-43AA-979C-3C933AFA4E6A}"/>
              </a:ext>
            </a:extLst>
          </p:cNvPr>
          <p:cNvGraphicFramePr>
            <a:graphicFrameLocks noChangeAspect="1"/>
          </p:cNvGraphicFramePr>
          <p:nvPr>
            <p:extLst>
              <p:ext uri="{D42A27DB-BD31-4B8C-83A1-F6EECF244321}">
                <p14:modId xmlns:p14="http://schemas.microsoft.com/office/powerpoint/2010/main" val="3170972005"/>
              </p:ext>
            </p:extLst>
          </p:nvPr>
        </p:nvGraphicFramePr>
        <p:xfrm>
          <a:off x="6894933" y="2516564"/>
          <a:ext cx="2417763" cy="438150"/>
        </p:xfrm>
        <a:graphic>
          <a:graphicData uri="http://schemas.openxmlformats.org/presentationml/2006/ole">
            <mc:AlternateContent xmlns:mc="http://schemas.openxmlformats.org/markup-compatibility/2006">
              <mc:Choice xmlns:v="urn:schemas-microsoft-com:vml" Requires="v">
                <p:oleObj name="Packager Shell Object" showAsIcon="1" r:id="rId30" imgW="2418480" imgH="437760" progId="Package">
                  <p:embed/>
                </p:oleObj>
              </mc:Choice>
              <mc:Fallback>
                <p:oleObj name="Packager Shell Object" showAsIcon="1" r:id="rId30" imgW="2418480" imgH="437760" progId="Package">
                  <p:embed/>
                  <p:pic>
                    <p:nvPicPr>
                      <p:cNvPr id="0" name=""/>
                      <p:cNvPicPr/>
                      <p:nvPr/>
                    </p:nvPicPr>
                    <p:blipFill>
                      <a:blip r:embed="rId31"/>
                      <a:stretch>
                        <a:fillRect/>
                      </a:stretch>
                    </p:blipFill>
                    <p:spPr>
                      <a:xfrm>
                        <a:off x="6894933" y="2516564"/>
                        <a:ext cx="2417763" cy="43815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CE9D4D84-FEA7-4784-9B20-64D0C8F2EEFC}"/>
              </a:ext>
            </a:extLst>
          </p:cNvPr>
          <p:cNvGraphicFramePr>
            <a:graphicFrameLocks noChangeAspect="1"/>
          </p:cNvGraphicFramePr>
          <p:nvPr>
            <p:extLst>
              <p:ext uri="{D42A27DB-BD31-4B8C-83A1-F6EECF244321}">
                <p14:modId xmlns:p14="http://schemas.microsoft.com/office/powerpoint/2010/main" val="2925814646"/>
              </p:ext>
            </p:extLst>
          </p:nvPr>
        </p:nvGraphicFramePr>
        <p:xfrm>
          <a:off x="6536156" y="949200"/>
          <a:ext cx="3135313" cy="438150"/>
        </p:xfrm>
        <a:graphic>
          <a:graphicData uri="http://schemas.openxmlformats.org/presentationml/2006/ole">
            <mc:AlternateContent xmlns:mc="http://schemas.openxmlformats.org/markup-compatibility/2006">
              <mc:Choice xmlns:v="urn:schemas-microsoft-com:vml" Requires="v">
                <p:oleObj name="Packager Shell Object" showAsIcon="1" r:id="rId32" imgW="3135240" imgH="437760" progId="Package">
                  <p:embed/>
                </p:oleObj>
              </mc:Choice>
              <mc:Fallback>
                <p:oleObj name="Packager Shell Object" showAsIcon="1" r:id="rId32" imgW="3135240" imgH="437760" progId="Package">
                  <p:embed/>
                  <p:pic>
                    <p:nvPicPr>
                      <p:cNvPr id="0" name=""/>
                      <p:cNvPicPr/>
                      <p:nvPr/>
                    </p:nvPicPr>
                    <p:blipFill>
                      <a:blip r:embed="rId33"/>
                      <a:stretch>
                        <a:fillRect/>
                      </a:stretch>
                    </p:blipFill>
                    <p:spPr>
                      <a:xfrm>
                        <a:off x="6536156" y="949200"/>
                        <a:ext cx="3135313" cy="43815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1B4D3D93-80BB-411A-86DB-8AE91CA9D278}"/>
              </a:ext>
            </a:extLst>
          </p:cNvPr>
          <p:cNvGraphicFramePr>
            <a:graphicFrameLocks noChangeAspect="1"/>
          </p:cNvGraphicFramePr>
          <p:nvPr>
            <p:extLst>
              <p:ext uri="{D42A27DB-BD31-4B8C-83A1-F6EECF244321}">
                <p14:modId xmlns:p14="http://schemas.microsoft.com/office/powerpoint/2010/main" val="772351281"/>
              </p:ext>
            </p:extLst>
          </p:nvPr>
        </p:nvGraphicFramePr>
        <p:xfrm>
          <a:off x="6495676" y="1834232"/>
          <a:ext cx="3216275" cy="438150"/>
        </p:xfrm>
        <a:graphic>
          <a:graphicData uri="http://schemas.openxmlformats.org/presentationml/2006/ole">
            <mc:AlternateContent xmlns:mc="http://schemas.openxmlformats.org/markup-compatibility/2006">
              <mc:Choice xmlns:v="urn:schemas-microsoft-com:vml" Requires="v">
                <p:oleObj name="Packager Shell Object" showAsIcon="1" r:id="rId34" imgW="3216600" imgH="437760" progId="Package">
                  <p:embed/>
                </p:oleObj>
              </mc:Choice>
              <mc:Fallback>
                <p:oleObj name="Packager Shell Object" showAsIcon="1" r:id="rId34" imgW="3216600" imgH="437760" progId="Package">
                  <p:embed/>
                  <p:pic>
                    <p:nvPicPr>
                      <p:cNvPr id="0" name=""/>
                      <p:cNvPicPr/>
                      <p:nvPr/>
                    </p:nvPicPr>
                    <p:blipFill>
                      <a:blip r:embed="rId35"/>
                      <a:stretch>
                        <a:fillRect/>
                      </a:stretch>
                    </p:blipFill>
                    <p:spPr>
                      <a:xfrm>
                        <a:off x="6495676" y="1834232"/>
                        <a:ext cx="3216275" cy="438150"/>
                      </a:xfrm>
                      <a:prstGeom prst="rect">
                        <a:avLst/>
                      </a:prstGeom>
                    </p:spPr>
                  </p:pic>
                </p:oleObj>
              </mc:Fallback>
            </mc:AlternateContent>
          </a:graphicData>
        </a:graphic>
      </p:graphicFrame>
    </p:spTree>
    <p:extLst>
      <p:ext uri="{BB962C8B-B14F-4D97-AF65-F5344CB8AC3E}">
        <p14:creationId xmlns:p14="http://schemas.microsoft.com/office/powerpoint/2010/main" val="479558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B61B38-5EF2-428F-B41B-0B3C2D22E41C}"/>
              </a:ext>
            </a:extLst>
          </p:cNvPr>
          <p:cNvSpPr>
            <a:spLocks noGrp="1"/>
          </p:cNvSpPr>
          <p:nvPr>
            <p:ph type="sldNum" sz="quarter" idx="12"/>
          </p:nvPr>
        </p:nvSpPr>
        <p:spPr>
          <a:xfrm>
            <a:off x="6969224" y="6192863"/>
            <a:ext cx="2311400" cy="366183"/>
          </a:xfrm>
        </p:spPr>
        <p:txBody>
          <a:bodyPr/>
          <a:lstStyle/>
          <a:p>
            <a:pPr>
              <a:defRPr/>
            </a:pPr>
            <a:fld id="{B1718762-398E-412E-81DA-13865818F772}" type="slidenum">
              <a:rPr lang="en-AU" altLang="en-US" smtClean="0"/>
              <a:pPr>
                <a:defRPr/>
              </a:pPr>
              <a:t>3</a:t>
            </a:fld>
            <a:endParaRPr lang="en-AU" altLang="en-US" dirty="0"/>
          </a:p>
        </p:txBody>
      </p:sp>
      <p:sp>
        <p:nvSpPr>
          <p:cNvPr id="6" name="TextBox 5">
            <a:extLst>
              <a:ext uri="{FF2B5EF4-FFF2-40B4-BE49-F238E27FC236}">
                <a16:creationId xmlns:a16="http://schemas.microsoft.com/office/drawing/2014/main" id="{1EA92FBA-EA27-46D9-9B5F-B06CFECB8734}"/>
              </a:ext>
            </a:extLst>
          </p:cNvPr>
          <p:cNvSpPr txBox="1"/>
          <p:nvPr/>
        </p:nvSpPr>
        <p:spPr>
          <a:xfrm>
            <a:off x="128464" y="557403"/>
            <a:ext cx="9777536" cy="4852610"/>
          </a:xfrm>
          <a:prstGeom prst="rect">
            <a:avLst/>
          </a:prstGeom>
          <a:noFill/>
        </p:spPr>
        <p:txBody>
          <a:bodyPr wrap="square">
            <a:spAutoFit/>
          </a:bodyPr>
          <a:lstStyle/>
          <a:p>
            <a:r>
              <a:rPr kumimoji="0" lang="en-AU" sz="3200"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Mine </a:t>
            </a:r>
            <a:r>
              <a:rPr kumimoji="0" lang="en-AU" sz="3200" i="0" u="none" kern="1200" cap="none" spc="0" normalizeH="0" baseline="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Floor</a:t>
            </a:r>
            <a:r>
              <a:rPr kumimoji="0" lang="en-AU" sz="3200"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 Material Vacuuming/Vamping not yet Part of Life of Mine Plans and Normal Mining Cycle in Most Countries in the World - </a:t>
            </a:r>
            <a:r>
              <a:rPr lang="en-AU" sz="3200" dirty="0">
                <a:ln w="6350">
                  <a:noFill/>
                </a:ln>
                <a:effectLst>
                  <a:outerShdw blurRad="114300" dist="101600" dir="2700000" algn="tl" rotWithShape="0">
                    <a:srgbClr val="000000">
                      <a:alpha val="40000"/>
                    </a:srgbClr>
                  </a:outerShdw>
                </a:effectLst>
                <a:latin typeface="Calibri" panose="020F0502020204030204" pitchFamily="34" charset="0"/>
                <a:ea typeface="+mj-ea"/>
                <a:cs typeface="Calibri" panose="020F0502020204030204" pitchFamily="34" charset="0"/>
              </a:rPr>
              <a:t>Australia included</a:t>
            </a:r>
            <a:endParaRPr kumimoji="0" lang="en-AU" sz="3200"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endParaRPr>
          </a:p>
          <a:p>
            <a:endParaRPr lang="en-AU" sz="3200" dirty="0">
              <a:ln w="6350">
                <a:noFill/>
              </a:ln>
              <a:effectLst>
                <a:outerShdw blurRad="114300" dist="101600" dir="2700000" algn="tl" rotWithShape="0">
                  <a:srgbClr val="000000">
                    <a:alpha val="40000"/>
                  </a:srgbClr>
                </a:outerShdw>
              </a:effectLst>
              <a:latin typeface="Calibri" panose="020F0502020204030204" pitchFamily="34" charset="0"/>
              <a:ea typeface="+mj-ea"/>
              <a:cs typeface="Calibri" panose="020F0502020204030204" pitchFamily="34" charset="0"/>
            </a:endParaRPr>
          </a:p>
          <a:p>
            <a:endParaRPr kumimoji="0" lang="en-AU" sz="3200"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endParaRPr>
          </a:p>
          <a:p>
            <a:r>
              <a:rPr kumimoji="0" lang="en-AU" sz="3200"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Due to the Lack of Legislative </a:t>
            </a:r>
            <a:r>
              <a:rPr lang="en-AU" sz="3200" dirty="0">
                <a:ln w="6350">
                  <a:noFill/>
                </a:ln>
                <a:effectLst>
                  <a:outerShdw blurRad="114300" dist="101600" dir="2700000" algn="tl" rotWithShape="0">
                    <a:srgbClr val="000000">
                      <a:alpha val="40000"/>
                    </a:srgbClr>
                  </a:outerShdw>
                </a:effectLst>
                <a:latin typeface="Calibri" panose="020F0502020204030204" pitchFamily="34" charset="0"/>
                <a:ea typeface="+mj-ea"/>
                <a:cs typeface="Calibri" panose="020F0502020204030204" pitchFamily="34" charset="0"/>
              </a:rPr>
              <a:t>R</a:t>
            </a:r>
            <a:r>
              <a:rPr kumimoji="0" lang="en-AU" sz="3200" i="0" u="none" strike="noStrike" kern="1200" cap="none" spc="0" normalizeH="0" baseline="0" noProof="0" dirty="0" err="1">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equirements</a:t>
            </a:r>
            <a:r>
              <a:rPr lang="en-AU" sz="3200" dirty="0">
                <a:ln w="6350">
                  <a:noFill/>
                </a:ln>
                <a:effectLst>
                  <a:outerShdw blurRad="114300" dist="101600" dir="2700000" algn="tl" rotWithShape="0">
                    <a:srgbClr val="000000">
                      <a:alpha val="40000"/>
                    </a:srgbClr>
                  </a:outerShdw>
                </a:effectLst>
                <a:latin typeface="Calibri" panose="020F0502020204030204" pitchFamily="34" charset="0"/>
                <a:ea typeface="+mj-ea"/>
                <a:cs typeface="Calibri" panose="020F0502020204030204" pitchFamily="34" charset="0"/>
              </a:rPr>
              <a:t> </a:t>
            </a:r>
            <a:r>
              <a:rPr kumimoji="0" lang="en-AU" sz="3200"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Governments Allow to Leave Behind </a:t>
            </a:r>
            <a:r>
              <a:rPr lang="en-AU" sz="3200" dirty="0">
                <a:ln w="6350">
                  <a:noFill/>
                </a:ln>
                <a:effectLst>
                  <a:outerShdw blurRad="114300" dist="101600" dir="2700000" algn="tl" rotWithShape="0">
                    <a:srgbClr val="000000">
                      <a:alpha val="40000"/>
                    </a:srgbClr>
                  </a:outerShdw>
                </a:effectLst>
                <a:latin typeface="Calibri" panose="020F0502020204030204" pitchFamily="34" charset="0"/>
                <a:ea typeface="+mj-ea"/>
                <a:cs typeface="Calibri" panose="020F0502020204030204" pitchFamily="34" charset="0"/>
              </a:rPr>
              <a:t>Capitally and Operationally Accessed Already Broken High-Grade Ore Underground Never </a:t>
            </a:r>
            <a:r>
              <a:rPr kumimoji="0" lang="en-AU" sz="3200"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to be Recovered </a:t>
            </a:r>
            <a:r>
              <a:rPr kumimoji="0" lang="en-AU" sz="3200" b="1"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Worth Billions of Dollars</a:t>
            </a:r>
            <a:r>
              <a:rPr kumimoji="0" lang="en-AU" sz="3200" b="1" i="0" u="none" strike="noStrike" kern="1200" cap="none" spc="0" normalizeH="0" baseline="3000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 </a:t>
            </a:r>
          </a:p>
          <a:p>
            <a:endParaRPr lang="en-AU" sz="3200" baseline="30000" dirty="0">
              <a:ln w="6350">
                <a:noFill/>
              </a:ln>
              <a:effectLst>
                <a:outerShdw blurRad="114300" dist="101600" dir="2700000" algn="tl" rotWithShape="0">
                  <a:srgbClr val="000000">
                    <a:alpha val="40000"/>
                  </a:srgbClr>
                </a:outerShdw>
              </a:effectLst>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807807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B61B38-5EF2-428F-B41B-0B3C2D22E41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1718762-398E-412E-81DA-13865818F772}" type="slidenum">
              <a:rPr kumimoji="0" lang="en-AU" altLang="en-US" sz="13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AU" altLang="en-US" sz="13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F6574EDF-2080-42BD-B600-E08205CF83B4}"/>
              </a:ext>
            </a:extLst>
          </p:cNvPr>
          <p:cNvSpPr txBox="1"/>
          <p:nvPr/>
        </p:nvSpPr>
        <p:spPr>
          <a:xfrm>
            <a:off x="200472" y="135467"/>
            <a:ext cx="9433048" cy="6986528"/>
          </a:xfrm>
          <a:prstGeom prst="rect">
            <a:avLst/>
          </a:prstGeom>
          <a:noFill/>
        </p:spPr>
        <p:txBody>
          <a:bodyPr wrap="square">
            <a:spAutoFit/>
          </a:bodyPr>
          <a:lstStyle/>
          <a:p>
            <a:r>
              <a:rPr kumimoji="0" lang="en-AU" sz="28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House Vacuuming Invented and World-wide Implemented in Late 19</a:t>
            </a:r>
            <a:r>
              <a:rPr kumimoji="0" lang="en-AU" sz="2800" b="1" i="0" u="none" strike="noStrike" kern="1200" cap="none" spc="0" normalizeH="0" baseline="30000" noProof="0" dirty="0">
                <a:ln>
                  <a:noFill/>
                </a:ln>
                <a:effectLst/>
                <a:uLnTx/>
                <a:uFillTx/>
                <a:latin typeface="Calibri" panose="020F0502020204030204" pitchFamily="34" charset="0"/>
                <a:cs typeface="Calibri" panose="020F0502020204030204" pitchFamily="34" charset="0"/>
              </a:rPr>
              <a:t>th</a:t>
            </a:r>
            <a:r>
              <a:rPr lang="en-AU" sz="2800" b="1" dirty="0">
                <a:latin typeface="Calibri" panose="020F0502020204030204" pitchFamily="34" charset="0"/>
                <a:cs typeface="Calibri" panose="020F0502020204030204" pitchFamily="34" charset="0"/>
              </a:rPr>
              <a:t>/Early 20</a:t>
            </a:r>
            <a:r>
              <a:rPr lang="en-AU" sz="2800" b="1" baseline="30000" dirty="0">
                <a:latin typeface="Calibri" panose="020F0502020204030204" pitchFamily="34" charset="0"/>
                <a:cs typeface="Calibri" panose="020F0502020204030204" pitchFamily="34" charset="0"/>
              </a:rPr>
              <a:t>th</a:t>
            </a:r>
            <a:r>
              <a:rPr lang="en-AU" sz="2800" b="1" dirty="0">
                <a:latin typeface="Calibri" panose="020F0502020204030204" pitchFamily="34" charset="0"/>
                <a:cs typeface="Calibri" panose="020F0502020204030204" pitchFamily="34" charset="0"/>
              </a:rPr>
              <a:t> Century</a:t>
            </a:r>
            <a:endParaRPr kumimoji="0" lang="en-AU" sz="28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endParaRPr lang="en-AU" sz="2800" dirty="0">
              <a:latin typeface="Calibri" panose="020F0502020204030204" pitchFamily="34" charset="0"/>
              <a:cs typeface="Calibri" panose="020F0502020204030204" pitchFamily="34" charset="0"/>
            </a:endParaRPr>
          </a:p>
          <a:p>
            <a:endParaRPr kumimoji="0" lang="en-AU" sz="280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algn="just"/>
            <a:r>
              <a:rPr lang="en-AU" sz="2800" b="1" dirty="0">
                <a:latin typeface="Calibri" panose="020F0502020204030204" pitchFamily="34" charset="0"/>
                <a:cs typeface="Calibri" panose="020F0502020204030204" pitchFamily="34" charset="0"/>
              </a:rPr>
              <a:t>First underground vacuuming machines invented and have been widely used in South Africa and few other countries for many years. The </a:t>
            </a:r>
            <a:r>
              <a:rPr lang="en-AU" sz="2800" b="1" dirty="0" err="1">
                <a:latin typeface="Calibri" panose="020F0502020204030204" pitchFamily="34" charset="0"/>
                <a:cs typeface="Calibri" panose="020F0502020204030204" pitchFamily="34" charset="0"/>
              </a:rPr>
              <a:t>Ausvac</a:t>
            </a:r>
            <a:r>
              <a:rPr lang="en-AU" sz="2800" b="1" dirty="0">
                <a:latin typeface="Calibri" panose="020F0502020204030204" pitchFamily="34" charset="0"/>
                <a:cs typeface="Calibri" panose="020F0502020204030204" pitchFamily="34" charset="0"/>
              </a:rPr>
              <a:t> Mining PL vacuuming machine has been based on South Australian late 60-ties of the 20</a:t>
            </a:r>
            <a:r>
              <a:rPr lang="en-AU" sz="2800" b="1" baseline="30000" dirty="0">
                <a:latin typeface="Calibri" panose="020F0502020204030204" pitchFamily="34" charset="0"/>
                <a:cs typeface="Calibri" panose="020F0502020204030204" pitchFamily="34" charset="0"/>
              </a:rPr>
              <a:t>th </a:t>
            </a:r>
            <a:r>
              <a:rPr lang="en-AU" sz="2800" b="1" dirty="0">
                <a:latin typeface="Calibri" panose="020F0502020204030204" pitchFamily="34" charset="0"/>
                <a:cs typeface="Calibri" panose="020F0502020204030204" pitchFamily="34" charset="0"/>
              </a:rPr>
              <a:t>Century machine designed to mine opals at Coober Pedy Area</a:t>
            </a:r>
            <a:endParaRPr kumimoji="0" lang="en-AU" sz="28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AU" sz="2400" b="1" dirty="0">
                <a:latin typeface="Calibri" panose="020F0502020204030204" pitchFamily="34" charset="0"/>
                <a:cs typeface="Calibri" panose="020F0502020204030204" pitchFamily="34" charset="0"/>
              </a:rPr>
              <a:t>Currently widely used for shafts sinking </a:t>
            </a:r>
          </a:p>
          <a:p>
            <a:endParaRPr lang="en-AU" sz="2800" dirty="0">
              <a:latin typeface="Calibri" panose="020F0502020204030204" pitchFamily="34" charset="0"/>
              <a:cs typeface="Calibri" panose="020F0502020204030204" pitchFamily="34" charset="0"/>
            </a:endParaRPr>
          </a:p>
          <a:p>
            <a:endParaRPr lang="en-AU" sz="2800" dirty="0">
              <a:latin typeface="Calibri" panose="020F0502020204030204" pitchFamily="34" charset="0"/>
              <a:cs typeface="Calibri" panose="020F0502020204030204" pitchFamily="34" charset="0"/>
            </a:endParaRPr>
          </a:p>
          <a:p>
            <a:r>
              <a:rPr kumimoji="0" lang="en-AU" sz="28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Best in the World Highly-efficient truly </a:t>
            </a:r>
            <a:r>
              <a:rPr lang="en-AU" sz="2800" b="1" dirty="0">
                <a:latin typeface="Calibri" panose="020F0502020204030204" pitchFamily="34" charset="0"/>
                <a:cs typeface="Calibri" panose="020F0502020204030204" pitchFamily="34" charset="0"/>
              </a:rPr>
              <a:t>M</a:t>
            </a:r>
            <a:r>
              <a:rPr kumimoji="0" lang="en-AU" sz="2800" b="1"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obile</a:t>
            </a:r>
            <a:r>
              <a:rPr kumimoji="0" lang="en-AU" sz="28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 Mine Floor Material Vacuuming Technology invented, developed and available in Australia since 2003</a:t>
            </a:r>
            <a:br>
              <a:rPr kumimoji="0" lang="en-AU" sz="2800" i="0" u="none" strike="noStrike" kern="1200" cap="none" spc="0" normalizeH="0" baseline="0" noProof="0" dirty="0">
                <a:ln>
                  <a:noFill/>
                </a:ln>
                <a:effectLst/>
                <a:uLnTx/>
                <a:uFillTx/>
                <a:latin typeface="Calibri" panose="020F0502020204030204" pitchFamily="34" charset="0"/>
                <a:cs typeface="Calibri" panose="020F0502020204030204" pitchFamily="34" charset="0"/>
              </a:rPr>
            </a:br>
            <a:endParaRPr lang="en-AU"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8617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a:extLst>
              <a:ext uri="{FF2B5EF4-FFF2-40B4-BE49-F238E27FC236}">
                <a16:creationId xmlns:a16="http://schemas.microsoft.com/office/drawing/2014/main" id="{8918421D-26F4-42B3-858D-B1A221DF3398}"/>
              </a:ext>
            </a:extLst>
          </p:cNvPr>
          <p:cNvSpPr>
            <a:spLocks noGrp="1"/>
          </p:cNvSpPr>
          <p:nvPr>
            <p:ph type="title"/>
          </p:nvPr>
        </p:nvSpPr>
        <p:spPr/>
        <p:txBody>
          <a:bodyPr/>
          <a:lstStyle/>
          <a:p>
            <a:pPr eaLnBrk="1" hangingPunct="1"/>
            <a:r>
              <a:rPr lang="en-AU" altLang="en-US" dirty="0"/>
              <a:t>Mining Project Stages</a:t>
            </a:r>
          </a:p>
        </p:txBody>
      </p:sp>
      <p:sp>
        <p:nvSpPr>
          <p:cNvPr id="7171" name="Content Placeholder 6">
            <a:extLst>
              <a:ext uri="{FF2B5EF4-FFF2-40B4-BE49-F238E27FC236}">
                <a16:creationId xmlns:a16="http://schemas.microsoft.com/office/drawing/2014/main" id="{2A3B02F8-B7B5-4A98-A379-06D80418E115}"/>
              </a:ext>
            </a:extLst>
          </p:cNvPr>
          <p:cNvSpPr>
            <a:spLocks noGrp="1"/>
          </p:cNvSpPr>
          <p:nvPr>
            <p:ph idx="1"/>
          </p:nvPr>
        </p:nvSpPr>
        <p:spPr>
          <a:xfrm>
            <a:off x="775626" y="2023931"/>
            <a:ext cx="8635074" cy="4213381"/>
          </a:xfrm>
        </p:spPr>
        <p:txBody>
          <a:bodyPr/>
          <a:lstStyle/>
          <a:p>
            <a:pPr eaLnBrk="1" hangingPunct="1">
              <a:buFont typeface="Wingdings" panose="05000000000000000000" pitchFamily="2" charset="2"/>
              <a:buChar char="§"/>
            </a:pPr>
            <a:r>
              <a:rPr lang="en-US" altLang="en-US" sz="2400" dirty="0"/>
              <a:t>Exploration</a:t>
            </a:r>
            <a:endParaRPr lang="en-AU" altLang="en-US" sz="2400" dirty="0"/>
          </a:p>
          <a:p>
            <a:pPr eaLnBrk="1" hangingPunct="1">
              <a:buFont typeface="Wingdings" panose="05000000000000000000" pitchFamily="2" charset="2"/>
              <a:buChar char="§"/>
            </a:pPr>
            <a:r>
              <a:rPr lang="en-AU" altLang="en-US" sz="2400" dirty="0"/>
              <a:t>Pre-feasibility study</a:t>
            </a:r>
          </a:p>
          <a:p>
            <a:pPr eaLnBrk="1" hangingPunct="1">
              <a:buFont typeface="Wingdings" panose="05000000000000000000" pitchFamily="2" charset="2"/>
              <a:buChar char="§"/>
            </a:pPr>
            <a:r>
              <a:rPr lang="en-AU" altLang="en-US" sz="2400" dirty="0"/>
              <a:t>Feasibility study</a:t>
            </a:r>
          </a:p>
          <a:p>
            <a:pPr eaLnBrk="1" hangingPunct="1">
              <a:buFont typeface="Wingdings" panose="05000000000000000000" pitchFamily="2" charset="2"/>
              <a:buChar char="§"/>
            </a:pPr>
            <a:r>
              <a:rPr lang="en-AU" altLang="en-US" sz="2400" dirty="0"/>
              <a:t>Ore Resources/Ore Reserves/Life of Mine Plans</a:t>
            </a:r>
          </a:p>
          <a:p>
            <a:pPr eaLnBrk="1" hangingPunct="1">
              <a:buFont typeface="Wingdings" panose="05000000000000000000" pitchFamily="2" charset="2"/>
              <a:buChar char="§"/>
            </a:pPr>
            <a:r>
              <a:rPr lang="en-AU" altLang="en-US" sz="2400" dirty="0"/>
              <a:t>Approvals and finance secured/obtained </a:t>
            </a:r>
          </a:p>
          <a:p>
            <a:pPr eaLnBrk="1" hangingPunct="1">
              <a:buFont typeface="Wingdings" panose="05000000000000000000" pitchFamily="2" charset="2"/>
              <a:buChar char="§"/>
            </a:pPr>
            <a:r>
              <a:rPr lang="en-AU" altLang="en-US" sz="2400" dirty="0">
                <a:latin typeface="Calibri" panose="020F0502020204030204" pitchFamily="34" charset="0"/>
                <a:cs typeface="Calibri" panose="020F0502020204030204" pitchFamily="34" charset="0"/>
              </a:rPr>
              <a:t>Development in waste to access ore and mined waste disposal</a:t>
            </a:r>
            <a:endParaRPr lang="en-AU" altLang="en-US" sz="2000" strike="sngStrike" dirty="0">
              <a:highlight>
                <a:srgbClr val="FFFF00"/>
              </a:highlight>
              <a:latin typeface="Calibri" panose="020F0502020204030204" pitchFamily="34" charset="0"/>
              <a:cs typeface="Calibri" panose="020F0502020204030204" pitchFamily="34" charset="0"/>
            </a:endParaRPr>
          </a:p>
          <a:p>
            <a:pPr eaLnBrk="1" hangingPunct="1">
              <a:buFont typeface="Wingdings" panose="05000000000000000000" pitchFamily="2" charset="2"/>
              <a:buChar char="§"/>
            </a:pPr>
            <a:r>
              <a:rPr lang="en-AU" altLang="en-US" sz="2400" dirty="0"/>
              <a:t>Mining</a:t>
            </a:r>
          </a:p>
          <a:p>
            <a:pPr eaLnBrk="1" hangingPunct="1">
              <a:buFont typeface="Wingdings" panose="05000000000000000000" pitchFamily="2" charset="2"/>
              <a:buChar char="§"/>
            </a:pPr>
            <a:r>
              <a:rPr lang="en-AU" altLang="en-US" sz="2400" dirty="0">
                <a:latin typeface="Calibri" panose="020F0502020204030204" pitchFamily="34" charset="0"/>
                <a:cs typeface="Calibri" panose="020F0502020204030204" pitchFamily="34" charset="0"/>
              </a:rPr>
              <a:t>Rehabilitation of mined waste disposed of on surface</a:t>
            </a:r>
          </a:p>
          <a:p>
            <a:pPr lvl="2" eaLnBrk="1" hangingPunct="1">
              <a:buFont typeface="Wingdings" panose="05000000000000000000" pitchFamily="2" charset="2"/>
              <a:buChar char="§"/>
            </a:pPr>
            <a:endParaRPr lang="en-AU" altLang="en-US" sz="1600" dirty="0"/>
          </a:p>
          <a:p>
            <a:pPr marL="0" indent="0" eaLnBrk="1" hangingPunct="1">
              <a:buNone/>
            </a:pPr>
            <a:endParaRPr lang="en-AU" altLang="en-US" sz="2167" dirty="0"/>
          </a:p>
        </p:txBody>
      </p:sp>
      <p:sp>
        <p:nvSpPr>
          <p:cNvPr id="7172" name="Slide Number Placeholder 2">
            <a:extLst>
              <a:ext uri="{FF2B5EF4-FFF2-40B4-BE49-F238E27FC236}">
                <a16:creationId xmlns:a16="http://schemas.microsoft.com/office/drawing/2014/main" id="{0E60C479-BA79-409A-8167-AEEA32B48E2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467">
                <a:solidFill>
                  <a:schemeClr val="tx1"/>
                </a:solidFill>
                <a:latin typeface="Calibri" panose="020F0502020204030204" pitchFamily="34" charset="0"/>
              </a:defRPr>
            </a:lvl1pPr>
            <a:lvl2pPr marL="804838" indent="-309553">
              <a:spcBef>
                <a:spcPct val="20000"/>
              </a:spcBef>
              <a:buFont typeface="Arial" panose="020B0604020202020204" pitchFamily="34" charset="0"/>
              <a:buChar char="–"/>
              <a:defRPr sz="3033">
                <a:solidFill>
                  <a:schemeClr val="tx1"/>
                </a:solidFill>
                <a:latin typeface="Calibri" panose="020F0502020204030204" pitchFamily="34" charset="0"/>
              </a:defRPr>
            </a:lvl2pPr>
            <a:lvl3pPr marL="1238212" indent="-247642">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3497" indent="-247642">
              <a:spcBef>
                <a:spcPct val="20000"/>
              </a:spcBef>
              <a:buFont typeface="Arial" panose="020B0604020202020204" pitchFamily="34" charset="0"/>
              <a:buChar char="–"/>
              <a:defRPr sz="2167">
                <a:solidFill>
                  <a:schemeClr val="tx1"/>
                </a:solidFill>
                <a:latin typeface="Calibri" panose="020F0502020204030204" pitchFamily="34" charset="0"/>
              </a:defRPr>
            </a:lvl4pPr>
            <a:lvl5pPr marL="2228781" indent="-247642">
              <a:spcBef>
                <a:spcPct val="20000"/>
              </a:spcBef>
              <a:buFont typeface="Arial" panose="020B0604020202020204" pitchFamily="34" charset="0"/>
              <a:buChar char="»"/>
              <a:defRPr sz="2167">
                <a:solidFill>
                  <a:schemeClr val="tx1"/>
                </a:solidFill>
                <a:latin typeface="Calibri" panose="020F0502020204030204" pitchFamily="34" charset="0"/>
              </a:defRPr>
            </a:lvl5pPr>
            <a:lvl6pPr marL="2724066"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6pPr>
            <a:lvl7pPr marL="3219351"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7pPr>
            <a:lvl8pPr marL="3714636"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8pPr>
            <a:lvl9pPr marL="4209920"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9pPr>
          </a:lstStyle>
          <a:p>
            <a:pPr marL="0" marR="0" lvl="0" indent="0" algn="r" defTabSz="990570" rtl="0" eaLnBrk="1" fontAlgn="base" latinLnBrk="0" hangingPunct="1">
              <a:lnSpc>
                <a:spcPct val="100000"/>
              </a:lnSpc>
              <a:spcBef>
                <a:spcPct val="0"/>
              </a:spcBef>
              <a:spcAft>
                <a:spcPct val="0"/>
              </a:spcAft>
              <a:buClrTx/>
              <a:buSzTx/>
              <a:buFont typeface="Arial" panose="020B0604020202020204" pitchFamily="34" charset="0"/>
              <a:buNone/>
              <a:tabLst/>
              <a:defRPr/>
            </a:pPr>
            <a:fld id="{9C8AE53B-1076-4936-8CD3-7B62D37A6647}" type="slidenum">
              <a:rPr kumimoji="0" lang="en-AU" altLang="en-US"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90570" rtl="0" eaLnBrk="1" fontAlgn="base" latinLnBrk="0" hangingPunct="1">
                <a:lnSpc>
                  <a:spcPct val="100000"/>
                </a:lnSpc>
                <a:spcBef>
                  <a:spcPct val="0"/>
                </a:spcBef>
                <a:spcAft>
                  <a:spcPct val="0"/>
                </a:spcAft>
                <a:buClrTx/>
                <a:buSzTx/>
                <a:buFont typeface="Arial" panose="020B0604020202020204" pitchFamily="34" charset="0"/>
                <a:buNone/>
                <a:tabLst/>
                <a:defRPr/>
              </a:pPr>
              <a:t>5</a:t>
            </a:fld>
            <a:endParaRPr kumimoji="0" lang="en-AU" altLang="en-US" sz="13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F49BBB-4699-4B52-ADA1-CE5178BB03E8}"/>
              </a:ext>
            </a:extLst>
          </p:cNvPr>
          <p:cNvSpPr>
            <a:spLocks noGrp="1"/>
          </p:cNvSpPr>
          <p:nvPr>
            <p:ph type="sldNum" sz="quarter" idx="12"/>
          </p:nvPr>
        </p:nvSpPr>
        <p:spPr/>
        <p:txBody>
          <a:bodyPr/>
          <a:lstStyle/>
          <a:p>
            <a:pPr>
              <a:defRPr/>
            </a:pPr>
            <a:fld id="{B1718762-398E-412E-81DA-13865818F772}" type="slidenum">
              <a:rPr lang="en-AU" altLang="en-US" smtClean="0"/>
              <a:pPr>
                <a:defRPr/>
              </a:pPr>
              <a:t>6</a:t>
            </a:fld>
            <a:endParaRPr lang="en-AU" altLang="en-US" dirty="0"/>
          </a:p>
        </p:txBody>
      </p:sp>
      <p:sp>
        <p:nvSpPr>
          <p:cNvPr id="10" name="TextBox 9">
            <a:extLst>
              <a:ext uri="{FF2B5EF4-FFF2-40B4-BE49-F238E27FC236}">
                <a16:creationId xmlns:a16="http://schemas.microsoft.com/office/drawing/2014/main" id="{B49AAA3C-5FDD-49D5-AE84-9CDD76A468D1}"/>
              </a:ext>
            </a:extLst>
          </p:cNvPr>
          <p:cNvSpPr txBox="1"/>
          <p:nvPr/>
        </p:nvSpPr>
        <p:spPr>
          <a:xfrm>
            <a:off x="308484" y="404665"/>
            <a:ext cx="9253028" cy="6075509"/>
          </a:xfrm>
          <a:prstGeom prst="rect">
            <a:avLst/>
          </a:prstGeom>
          <a:noFill/>
        </p:spPr>
        <p:txBody>
          <a:bodyPr wrap="square">
            <a:spAutoFit/>
          </a:bodyPr>
          <a:lstStyle/>
          <a:p>
            <a:pPr marL="585788" marR="0" lvl="1" algn="l" defTabSz="914400" rtl="0" eaLnBrk="1" fontAlgn="base" latinLnBrk="0" hangingPunct="1">
              <a:lnSpc>
                <a:spcPct val="100000"/>
              </a:lnSpc>
              <a:spcBef>
                <a:spcPct val="20000"/>
              </a:spcBef>
              <a:spcAft>
                <a:spcPct val="0"/>
              </a:spcAft>
              <a:buClr>
                <a:prstClr val="white"/>
              </a:buClr>
              <a:buSzPct val="80000"/>
              <a:tabLst/>
              <a:defRPr/>
            </a:pPr>
            <a:r>
              <a:rPr kumimoji="0" lang="en-AU" alt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Mining – </a:t>
            </a:r>
            <a:r>
              <a:rPr kumimoji="0" lang="en-AU" altLang="en-US" sz="4000" b="1" i="0" u="non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what is being missed</a:t>
            </a:r>
            <a:endParaRPr kumimoji="0" lang="en-AU" altLang="en-US" sz="4000" b="1" i="0" u="none" strike="sng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585788" marR="0" lvl="1" algn="l" defTabSz="914400" rtl="0" eaLnBrk="1" fontAlgn="base" latinLnBrk="0" hangingPunct="1">
              <a:lnSpc>
                <a:spcPct val="100000"/>
              </a:lnSpc>
              <a:spcBef>
                <a:spcPct val="20000"/>
              </a:spcBef>
              <a:spcAft>
                <a:spcPct val="0"/>
              </a:spcAft>
              <a:buClr>
                <a:prstClr val="white"/>
              </a:buClr>
              <a:buSzPct val="80000"/>
              <a:tabLst/>
              <a:defRPr/>
            </a:pPr>
            <a:endParaRPr kumimoji="0" lang="en-US" altLang="en-US" sz="2400" b="0" i="0" u="none" strike="noStrike" kern="1200" cap="none" spc="0" normalizeH="0" baseline="0" noProof="0" dirty="0">
              <a:ln>
                <a:noFill/>
              </a:ln>
              <a:solidFill>
                <a:prstClr val="black"/>
              </a:solidFill>
              <a:effectLst/>
              <a:uLnTx/>
              <a:uFillTx/>
              <a:latin typeface="Calibri"/>
              <a:ea typeface="+mn-ea"/>
              <a:cs typeface="+mn-cs"/>
            </a:endParaRPr>
          </a:p>
          <a:p>
            <a:pPr marL="371464" marR="0" lvl="0" indent="-371464"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AU" altLang="en-US" sz="20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Cleaning - vacuuming/vamping of mine floors </a:t>
            </a:r>
            <a:r>
              <a:rPr kumimoji="0" lang="en-AU" altLang="en-US" sz="20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not yet part of mining cycle in Australia and most Countries in the World</a:t>
            </a:r>
          </a:p>
          <a:p>
            <a:pPr marL="371464" indent="-371464" eaLnBrk="1" hangingPunct="1">
              <a:spcBef>
                <a:spcPct val="20000"/>
              </a:spcBef>
              <a:buFont typeface="Wingdings" panose="05000000000000000000" pitchFamily="2" charset="2"/>
              <a:buChar char="§"/>
              <a:defRPr/>
            </a:pPr>
            <a:endParaRPr lang="en-AU" altLang="en-US" sz="2000" dirty="0">
              <a:solidFill>
                <a:prstClr val="black"/>
              </a:solidFill>
              <a:latin typeface="Calibri" panose="020F0502020204030204" pitchFamily="34" charset="0"/>
              <a:cs typeface="Calibri" panose="020F0502020204030204" pitchFamily="34" charset="0"/>
            </a:endParaRPr>
          </a:p>
          <a:p>
            <a:pPr marL="371464" indent="-371464" eaLnBrk="1" hangingPunct="1">
              <a:spcBef>
                <a:spcPct val="20000"/>
              </a:spcBef>
              <a:buFont typeface="Wingdings" panose="05000000000000000000" pitchFamily="2" charset="2"/>
              <a:buChar char="§"/>
              <a:defRPr/>
            </a:pPr>
            <a:r>
              <a:rPr lang="en-AU" altLang="en-US" sz="2000" dirty="0">
                <a:solidFill>
                  <a:prstClr val="black"/>
                </a:solidFill>
                <a:latin typeface="Calibri" panose="020F0502020204030204" pitchFamily="34" charset="0"/>
                <a:cs typeface="Calibri" panose="020F0502020204030204" pitchFamily="34" charset="0"/>
              </a:rPr>
              <a:t>Various </a:t>
            </a:r>
            <a:r>
              <a:rPr lang="en-AU" altLang="en-US" sz="2000" b="1" u="sng" dirty="0">
                <a:solidFill>
                  <a:srgbClr val="FF0000"/>
                </a:solidFill>
                <a:latin typeface="Calibri" panose="020F0502020204030204" pitchFamily="34" charset="0"/>
                <a:cs typeface="Calibri" panose="020F0502020204030204" pitchFamily="34" charset="0"/>
              </a:rPr>
              <a:t>reconciliation (recovery) factors </a:t>
            </a:r>
            <a:r>
              <a:rPr lang="en-AU" altLang="en-US" sz="2000" dirty="0">
                <a:solidFill>
                  <a:prstClr val="black"/>
                </a:solidFill>
                <a:latin typeface="Calibri" panose="020F0502020204030204" pitchFamily="34" charset="0"/>
                <a:cs typeface="Calibri" panose="020F0502020204030204" pitchFamily="34" charset="0"/>
              </a:rPr>
              <a:t>continue to be used to </a:t>
            </a:r>
            <a:r>
              <a:rPr lang="en-AU" altLang="en-US" sz="2000" b="1" u="sng" dirty="0">
                <a:solidFill>
                  <a:srgbClr val="FF0000"/>
                </a:solidFill>
                <a:latin typeface="Calibri" panose="020F0502020204030204" pitchFamily="34" charset="0"/>
                <a:cs typeface="Calibri" panose="020F0502020204030204" pitchFamily="34" charset="0"/>
              </a:rPr>
              <a:t>hide</a:t>
            </a:r>
            <a:r>
              <a:rPr lang="en-AU" altLang="en-US" sz="2000" dirty="0">
                <a:solidFill>
                  <a:prstClr val="black"/>
                </a:solidFill>
                <a:latin typeface="Calibri" panose="020F0502020204030204" pitchFamily="34" charset="0"/>
                <a:cs typeface="Calibri" panose="020F0502020204030204" pitchFamily="34" charset="0"/>
              </a:rPr>
              <a:t> high-grade broken ore left behind on mine floors </a:t>
            </a:r>
            <a:r>
              <a:rPr lang="en-AU" altLang="en-US" sz="2000" b="1" u="sng" dirty="0">
                <a:solidFill>
                  <a:srgbClr val="FF0000"/>
                </a:solidFill>
                <a:latin typeface="Calibri" panose="020F0502020204030204" pitchFamily="34" charset="0"/>
                <a:cs typeface="Calibri" panose="020F0502020204030204" pitchFamily="34" charset="0"/>
              </a:rPr>
              <a:t>never to be recovered</a:t>
            </a:r>
          </a:p>
          <a:p>
            <a:pPr eaLnBrk="1" hangingPunct="1">
              <a:spcBef>
                <a:spcPct val="20000"/>
              </a:spcBef>
              <a:defRPr/>
            </a:pPr>
            <a:endParaRPr lang="en-AU" altLang="en-US" sz="2000" dirty="0">
              <a:solidFill>
                <a:prstClr val="black"/>
              </a:solidFill>
              <a:latin typeface="Calibri" panose="020F0502020204030204" pitchFamily="34" charset="0"/>
              <a:cs typeface="Calibri" panose="020F0502020204030204" pitchFamily="34" charset="0"/>
            </a:endParaRPr>
          </a:p>
          <a:p>
            <a:pPr marL="371464" indent="-371464" eaLnBrk="1" hangingPunct="1">
              <a:spcBef>
                <a:spcPct val="20000"/>
              </a:spcBef>
              <a:buFont typeface="Wingdings" panose="05000000000000000000" pitchFamily="2" charset="2"/>
              <a:buChar char="§"/>
              <a:defRPr/>
            </a:pPr>
            <a:r>
              <a:rPr lang="en-AU" altLang="en-US" sz="2000" dirty="0">
                <a:solidFill>
                  <a:prstClr val="black"/>
                </a:solidFill>
                <a:latin typeface="Calibri" panose="020F0502020204030204" pitchFamily="34" charset="0"/>
                <a:cs typeface="Calibri" panose="020F0502020204030204" pitchFamily="34" charset="0"/>
              </a:rPr>
              <a:t>Floors of the excavations to be cleaned/vamped/vacuumed:</a:t>
            </a:r>
          </a:p>
          <a:p>
            <a:pPr marL="828664" lvl="1" indent="-371464" eaLnBrk="1" hangingPunct="1">
              <a:spcBef>
                <a:spcPct val="20000"/>
              </a:spcBef>
              <a:buFont typeface="Wingdings" panose="05000000000000000000" pitchFamily="2" charset="2"/>
              <a:buChar char="§"/>
              <a:defRPr/>
            </a:pPr>
            <a:r>
              <a:rPr lang="en-AU" altLang="en-US" sz="2000" dirty="0">
                <a:solidFill>
                  <a:prstClr val="black"/>
                </a:solidFill>
                <a:latin typeface="Calibri" panose="020F0502020204030204" pitchFamily="34" charset="0"/>
                <a:cs typeface="Calibri" panose="020F0502020204030204" pitchFamily="34" charset="0"/>
              </a:rPr>
              <a:t>Ore drives</a:t>
            </a:r>
          </a:p>
          <a:p>
            <a:pPr marL="828664" lvl="1" indent="-371464" eaLnBrk="1" hangingPunct="1">
              <a:spcBef>
                <a:spcPct val="20000"/>
              </a:spcBef>
              <a:buFont typeface="Wingdings" panose="05000000000000000000" pitchFamily="2" charset="2"/>
              <a:buChar char="§"/>
              <a:defRPr/>
            </a:pPr>
            <a:r>
              <a:rPr lang="en-AU" altLang="en-US" sz="2000" dirty="0">
                <a:solidFill>
                  <a:prstClr val="black"/>
                </a:solidFill>
                <a:latin typeface="Calibri" panose="020F0502020204030204" pitchFamily="34" charset="0"/>
                <a:cs typeface="Calibri" panose="020F0502020204030204" pitchFamily="34" charset="0"/>
              </a:rPr>
              <a:t>Stopes</a:t>
            </a:r>
          </a:p>
          <a:p>
            <a:pPr marL="1285864" lvl="2" indent="-371464" eaLnBrk="1" hangingPunct="1">
              <a:spcBef>
                <a:spcPct val="20000"/>
              </a:spcBef>
              <a:buFont typeface="Wingdings" panose="05000000000000000000" pitchFamily="2" charset="2"/>
              <a:buChar char="§"/>
              <a:defRPr/>
            </a:pPr>
            <a:r>
              <a:rPr lang="en-AU" altLang="en-US" sz="2000" dirty="0">
                <a:solidFill>
                  <a:prstClr val="black"/>
                </a:solidFill>
                <a:latin typeface="Calibri" panose="020F0502020204030204" pitchFamily="34" charset="0"/>
                <a:cs typeface="Calibri" panose="020F0502020204030204" pitchFamily="34" charset="0"/>
              </a:rPr>
              <a:t>Top of last lift in cut &amp; fill/under-hand cut &amp; fill mining - remotely controlled vacuuming only in open stoping </a:t>
            </a:r>
          </a:p>
          <a:p>
            <a:pPr marL="1285864" lvl="2" indent="-371464" eaLnBrk="1" hangingPunct="1">
              <a:spcBef>
                <a:spcPct val="20000"/>
              </a:spcBef>
              <a:buFont typeface="Wingdings" panose="05000000000000000000" pitchFamily="2" charset="2"/>
              <a:buChar char="§"/>
              <a:defRPr/>
            </a:pPr>
            <a:r>
              <a:rPr lang="en-AU" altLang="en-US" sz="2000" dirty="0">
                <a:solidFill>
                  <a:prstClr val="black"/>
                </a:solidFill>
                <a:latin typeface="Calibri" panose="020F0502020204030204" pitchFamily="34" charset="0"/>
                <a:cs typeface="Calibri" panose="020F0502020204030204" pitchFamily="34" charset="0"/>
              </a:rPr>
              <a:t>Top of mine pillars left behind for geotechnical reasons – remotely controlled vacuuming only in open stopes </a:t>
            </a:r>
          </a:p>
          <a:p>
            <a:pPr lvl="2" eaLnBrk="1" hangingPunct="1">
              <a:spcBef>
                <a:spcPct val="20000"/>
              </a:spcBef>
              <a:defRPr/>
            </a:pPr>
            <a:endParaRPr lang="en-AU" altLang="en-US" sz="20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0856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689A629-00EF-412A-A5F0-1048265F24EB}"/>
              </a:ext>
            </a:extLst>
          </p:cNvPr>
          <p:cNvSpPr>
            <a:spLocks noGrp="1"/>
          </p:cNvSpPr>
          <p:nvPr>
            <p:ph type="title"/>
          </p:nvPr>
        </p:nvSpPr>
        <p:spPr/>
        <p:txBody>
          <a:bodyPr/>
          <a:lstStyle/>
          <a:p>
            <a:pPr eaLnBrk="1" hangingPunct="1"/>
            <a:r>
              <a:rPr lang="en-AU" altLang="en-US" dirty="0"/>
              <a:t>Post “normal” mining activities</a:t>
            </a:r>
          </a:p>
        </p:txBody>
      </p:sp>
      <p:sp>
        <p:nvSpPr>
          <p:cNvPr id="3" name="Content Placeholder 2">
            <a:extLst>
              <a:ext uri="{FF2B5EF4-FFF2-40B4-BE49-F238E27FC236}">
                <a16:creationId xmlns:a16="http://schemas.microsoft.com/office/drawing/2014/main" id="{D638E1E6-465F-47FE-90D6-0E7CC9796FF5}"/>
              </a:ext>
            </a:extLst>
          </p:cNvPr>
          <p:cNvSpPr>
            <a:spLocks noGrp="1"/>
          </p:cNvSpPr>
          <p:nvPr>
            <p:ph idx="1"/>
          </p:nvPr>
        </p:nvSpPr>
        <p:spPr>
          <a:xfrm>
            <a:off x="488421" y="2252663"/>
            <a:ext cx="8674629" cy="3458502"/>
          </a:xfrm>
        </p:spPr>
        <p:txBody>
          <a:bodyPr rtlCol="0">
            <a:normAutofit fontScale="85000" lnSpcReduction="20000"/>
          </a:bodyPr>
          <a:lstStyle/>
          <a:p>
            <a:pPr marL="506498" indent="-379873" eaLnBrk="1" fontAlgn="auto" hangingPunct="1">
              <a:spcAft>
                <a:spcPts val="0"/>
              </a:spcAft>
              <a:buClr>
                <a:schemeClr val="tx1">
                  <a:shade val="95000"/>
                </a:schemeClr>
              </a:buClr>
              <a:buFont typeface="Wingdings" pitchFamily="2" charset="2"/>
              <a:buChar char="§"/>
              <a:defRPr/>
            </a:pPr>
            <a:r>
              <a:rPr lang="en-AU" dirty="0"/>
              <a:t>Pillars recovery</a:t>
            </a:r>
          </a:p>
          <a:p>
            <a:pPr marL="791403" lvl="1" indent="-422082" eaLnBrk="1" fontAlgn="auto" hangingPunct="1">
              <a:spcAft>
                <a:spcPts val="0"/>
              </a:spcAft>
              <a:buFont typeface="Wingdings" pitchFamily="2" charset="2"/>
              <a:buChar char="§"/>
              <a:defRPr/>
            </a:pPr>
            <a:r>
              <a:rPr lang="en-AU" dirty="0"/>
              <a:t>Expertise still available in Australia and other Countries</a:t>
            </a:r>
          </a:p>
          <a:p>
            <a:pPr marL="791403" lvl="1" indent="-422082" eaLnBrk="1" fontAlgn="auto" hangingPunct="1">
              <a:spcAft>
                <a:spcPts val="0"/>
              </a:spcAft>
              <a:buFont typeface="Wingdings" pitchFamily="2" charset="2"/>
              <a:buChar char="§"/>
              <a:defRPr/>
            </a:pPr>
            <a:r>
              <a:rPr lang="en-AU" dirty="0"/>
              <a:t>Artificial pillars </a:t>
            </a:r>
          </a:p>
          <a:p>
            <a:pPr marL="1046762" lvl="2" indent="-316561" eaLnBrk="1" fontAlgn="auto" hangingPunct="1">
              <a:spcAft>
                <a:spcPts val="0"/>
              </a:spcAft>
              <a:buFont typeface="Wingdings" pitchFamily="2" charset="2"/>
              <a:buChar char="§"/>
              <a:defRPr/>
            </a:pPr>
            <a:r>
              <a:rPr lang="en-AU" dirty="0"/>
              <a:t>Cement grout packs</a:t>
            </a:r>
          </a:p>
          <a:p>
            <a:pPr marL="1046762" lvl="2" indent="-316561" eaLnBrk="1" fontAlgn="auto" hangingPunct="1">
              <a:spcAft>
                <a:spcPts val="0"/>
              </a:spcAft>
              <a:buFont typeface="Wingdings" pitchFamily="2" charset="2"/>
              <a:buChar char="§"/>
              <a:defRPr/>
            </a:pPr>
            <a:r>
              <a:rPr lang="en-AU" dirty="0"/>
              <a:t>Gypsum packs</a:t>
            </a:r>
          </a:p>
          <a:p>
            <a:pPr marL="1046762" lvl="2" indent="-316561" eaLnBrk="1" fontAlgn="auto" hangingPunct="1">
              <a:spcAft>
                <a:spcPts val="0"/>
              </a:spcAft>
              <a:buFont typeface="Wingdings" pitchFamily="2" charset="2"/>
              <a:buChar char="§"/>
              <a:defRPr/>
            </a:pPr>
            <a:r>
              <a:rPr lang="en-AU" dirty="0"/>
              <a:t>Steel props</a:t>
            </a:r>
          </a:p>
          <a:p>
            <a:pPr marL="1046762" lvl="2" indent="-316561" eaLnBrk="1" fontAlgn="auto" hangingPunct="1">
              <a:spcAft>
                <a:spcPts val="0"/>
              </a:spcAft>
              <a:buFont typeface="Wingdings" pitchFamily="2" charset="2"/>
              <a:buChar char="§"/>
              <a:defRPr/>
            </a:pPr>
            <a:r>
              <a:rPr lang="en-AU" dirty="0"/>
              <a:t>Other </a:t>
            </a:r>
            <a:endParaRPr lang="en-AU" sz="1842" i="1" dirty="0"/>
          </a:p>
          <a:p>
            <a:pPr marL="801955" lvl="1" indent="-261691" eaLnBrk="1" fontAlgn="auto" hangingPunct="1">
              <a:spcAft>
                <a:spcPts val="0"/>
              </a:spcAft>
              <a:buFont typeface="Wingdings" pitchFamily="2" charset="2"/>
              <a:buChar char="§"/>
              <a:defRPr/>
            </a:pPr>
            <a:r>
              <a:rPr lang="en-AU" dirty="0"/>
              <a:t>Diamond wire saw</a:t>
            </a:r>
          </a:p>
          <a:p>
            <a:pPr marL="1046762" lvl="2" indent="-211041" eaLnBrk="1" fontAlgn="auto" hangingPunct="1">
              <a:spcAft>
                <a:spcPts val="0"/>
              </a:spcAft>
              <a:buFont typeface="Wingdings" pitchFamily="2" charset="2"/>
              <a:buChar char="§"/>
              <a:defRPr/>
            </a:pPr>
            <a:r>
              <a:rPr lang="en-AU" dirty="0"/>
              <a:t>Jack pots</a:t>
            </a:r>
          </a:p>
        </p:txBody>
      </p:sp>
      <p:sp>
        <p:nvSpPr>
          <p:cNvPr id="8196" name="Slide Number Placeholder 4">
            <a:extLst>
              <a:ext uri="{FF2B5EF4-FFF2-40B4-BE49-F238E27FC236}">
                <a16:creationId xmlns:a16="http://schemas.microsoft.com/office/drawing/2014/main" id="{ADD25994-00B8-4A91-85A1-ED738C6B48C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467">
                <a:solidFill>
                  <a:schemeClr val="tx1"/>
                </a:solidFill>
                <a:latin typeface="Calibri" panose="020F0502020204030204" pitchFamily="34" charset="0"/>
              </a:defRPr>
            </a:lvl1pPr>
            <a:lvl2pPr marL="804838" indent="-309553">
              <a:spcBef>
                <a:spcPct val="20000"/>
              </a:spcBef>
              <a:buFont typeface="Arial" panose="020B0604020202020204" pitchFamily="34" charset="0"/>
              <a:buChar char="–"/>
              <a:defRPr sz="3033">
                <a:solidFill>
                  <a:schemeClr val="tx1"/>
                </a:solidFill>
                <a:latin typeface="Calibri" panose="020F0502020204030204" pitchFamily="34" charset="0"/>
              </a:defRPr>
            </a:lvl2pPr>
            <a:lvl3pPr marL="1238212" indent="-247642">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3497" indent="-247642">
              <a:spcBef>
                <a:spcPct val="20000"/>
              </a:spcBef>
              <a:buFont typeface="Arial" panose="020B0604020202020204" pitchFamily="34" charset="0"/>
              <a:buChar char="–"/>
              <a:defRPr sz="2167">
                <a:solidFill>
                  <a:schemeClr val="tx1"/>
                </a:solidFill>
                <a:latin typeface="Calibri" panose="020F0502020204030204" pitchFamily="34" charset="0"/>
              </a:defRPr>
            </a:lvl4pPr>
            <a:lvl5pPr marL="2228781" indent="-247642">
              <a:spcBef>
                <a:spcPct val="20000"/>
              </a:spcBef>
              <a:buFont typeface="Arial" panose="020B0604020202020204" pitchFamily="34" charset="0"/>
              <a:buChar char="»"/>
              <a:defRPr sz="2167">
                <a:solidFill>
                  <a:schemeClr val="tx1"/>
                </a:solidFill>
                <a:latin typeface="Calibri" panose="020F0502020204030204" pitchFamily="34" charset="0"/>
              </a:defRPr>
            </a:lvl5pPr>
            <a:lvl6pPr marL="2724066"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6pPr>
            <a:lvl7pPr marL="3219351"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7pPr>
            <a:lvl8pPr marL="3714636"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8pPr>
            <a:lvl9pPr marL="4209920"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9pPr>
          </a:lstStyle>
          <a:p>
            <a:pPr defTabSz="990570">
              <a:spcBef>
                <a:spcPct val="0"/>
              </a:spcBef>
              <a:buNone/>
            </a:pPr>
            <a:fld id="{82C0BB45-0198-44CF-9D9F-0FB0C176665D}" type="slidenum">
              <a:rPr lang="en-AU" altLang="en-US" sz="1300">
                <a:solidFill>
                  <a:srgbClr val="898989"/>
                </a:solidFill>
                <a:latin typeface="Arial" panose="020B0604020202020204" pitchFamily="34" charset="0"/>
              </a:rPr>
              <a:pPr defTabSz="990570">
                <a:spcBef>
                  <a:spcPct val="0"/>
                </a:spcBef>
                <a:buNone/>
              </a:pPr>
              <a:t>7</a:t>
            </a:fld>
            <a:endParaRPr lang="en-AU" altLang="en-US" sz="1300" dirty="0">
              <a:solidFill>
                <a:srgbClr val="898989"/>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78712D-7307-438A-A69F-7B648E8914BD}"/>
              </a:ext>
            </a:extLst>
          </p:cNvPr>
          <p:cNvSpPr>
            <a:spLocks noGrp="1"/>
          </p:cNvSpPr>
          <p:nvPr>
            <p:ph type="sldNum" sz="quarter" idx="12"/>
          </p:nvPr>
        </p:nvSpPr>
        <p:spPr/>
        <p:txBody>
          <a:bodyPr/>
          <a:lstStyle/>
          <a:p>
            <a:pPr>
              <a:defRPr/>
            </a:pPr>
            <a:fld id="{B1718762-398E-412E-81DA-13865818F772}" type="slidenum">
              <a:rPr lang="en-AU" altLang="en-US" smtClean="0"/>
              <a:pPr>
                <a:defRPr/>
              </a:pPr>
              <a:t>8</a:t>
            </a:fld>
            <a:endParaRPr lang="en-AU" altLang="en-US" dirty="0"/>
          </a:p>
        </p:txBody>
      </p:sp>
      <p:sp>
        <p:nvSpPr>
          <p:cNvPr id="5" name="TextBox 4">
            <a:extLst>
              <a:ext uri="{FF2B5EF4-FFF2-40B4-BE49-F238E27FC236}">
                <a16:creationId xmlns:a16="http://schemas.microsoft.com/office/drawing/2014/main" id="{6D362FBB-EBFB-4441-A962-772BE820EB35}"/>
              </a:ext>
            </a:extLst>
          </p:cNvPr>
          <p:cNvSpPr txBox="1"/>
          <p:nvPr/>
        </p:nvSpPr>
        <p:spPr>
          <a:xfrm>
            <a:off x="64232" y="2060848"/>
            <a:ext cx="9777536" cy="4093428"/>
          </a:xfrm>
          <a:prstGeom prst="rect">
            <a:avLst/>
          </a:prstGeom>
          <a:noFill/>
        </p:spPr>
        <p:txBody>
          <a:bodyPr wrap="square">
            <a:spAutoFit/>
          </a:bodyPr>
          <a:lstStyle/>
          <a:p>
            <a:pPr>
              <a:defRPr/>
            </a:pPr>
            <a:endParaRPr lang="en-AU"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defRPr/>
            </a:pPr>
            <a:r>
              <a:rPr lang="en-AU" sz="2000" dirty="0">
                <a:latin typeface="Calibri" panose="020F0502020204030204" pitchFamily="34" charset="0"/>
                <a:cs typeface="Calibri" panose="020F0502020204030204" pitchFamily="34" charset="0"/>
              </a:rPr>
              <a:t>Mine floors material recovery </a:t>
            </a:r>
            <a:r>
              <a:rPr lang="en-AU" sz="2000" b="1" u="sng" dirty="0">
                <a:solidFill>
                  <a:srgbClr val="FF0000"/>
                </a:solidFill>
                <a:latin typeface="Calibri" panose="020F0502020204030204" pitchFamily="34" charset="0"/>
                <a:cs typeface="Calibri" panose="020F0502020204030204" pitchFamily="34" charset="0"/>
              </a:rPr>
              <a:t>Must be included </a:t>
            </a:r>
            <a:r>
              <a:rPr lang="en-AU" sz="2000" dirty="0">
                <a:latin typeface="Calibri" panose="020F0502020204030204" pitchFamily="34" charset="0"/>
                <a:cs typeface="Calibri" panose="020F0502020204030204" pitchFamily="34" charset="0"/>
              </a:rPr>
              <a:t>in Pre-feasibility/Feasibility Studies and Ore Resources/Reserves Calculations/Life of Mine Plans </a:t>
            </a:r>
            <a:r>
              <a:rPr lang="en-AU" sz="2000" b="1" dirty="0">
                <a:solidFill>
                  <a:srgbClr val="FFFFFF"/>
                </a:solidFill>
                <a:latin typeface="Calibri" panose="020F0502020204030204" pitchFamily="34" charset="0"/>
                <a:cs typeface="Calibri" panose="020F0502020204030204" pitchFamily="34" charset="0"/>
              </a:rPr>
              <a:t>–</a:t>
            </a:r>
            <a:r>
              <a:rPr lang="en-AU" sz="2000" b="1" dirty="0">
                <a:solidFill>
                  <a:srgbClr val="FF0000"/>
                </a:solidFill>
                <a:latin typeface="Calibri" panose="020F0502020204030204" pitchFamily="34" charset="0"/>
                <a:cs typeface="Calibri" panose="020F0502020204030204" pitchFamily="34" charset="0"/>
              </a:rPr>
              <a:t> </a:t>
            </a:r>
            <a:r>
              <a:rPr lang="en-AU" sz="2000" b="1" dirty="0">
                <a:solidFill>
                  <a:srgbClr val="FFFFFF"/>
                </a:solidFill>
                <a:latin typeface="Calibri" panose="020F0502020204030204" pitchFamily="34" charset="0"/>
                <a:cs typeface="Calibri" panose="020F0502020204030204" pitchFamily="34" charset="0"/>
              </a:rPr>
              <a:t>including compensation for surface rehabilitation of waste generated when accessing the ore left behind on mine f</a:t>
            </a:r>
          </a:p>
          <a:p>
            <a:pPr marL="342900" indent="-342900">
              <a:buFont typeface="Wingdings" panose="05000000000000000000" pitchFamily="2" charset="2"/>
              <a:buChar char="§"/>
              <a:defRPr/>
            </a:pPr>
            <a:r>
              <a:rPr lang="en-AU" sz="2000" b="1" u="sng" dirty="0">
                <a:solidFill>
                  <a:srgbClr val="FF0000"/>
                </a:solidFill>
                <a:latin typeface="Calibri" panose="020F0502020204030204" pitchFamily="34" charset="0"/>
                <a:cs typeface="Calibri" panose="020F0502020204030204" pitchFamily="34" charset="0"/>
              </a:rPr>
              <a:t>Timing</a:t>
            </a:r>
            <a:r>
              <a:rPr lang="en-AU" sz="2000" dirty="0">
                <a:latin typeface="Calibri" panose="020F0502020204030204" pitchFamily="34" charset="0"/>
                <a:cs typeface="Calibri" panose="020F0502020204030204" pitchFamily="34" charset="0"/>
              </a:rPr>
              <a:t> - Mine floors material recovery </a:t>
            </a:r>
            <a:r>
              <a:rPr lang="en-AU" sz="2000" i="1" dirty="0">
                <a:latin typeface="Calibri" panose="020F0502020204030204" pitchFamily="34" charset="0"/>
                <a:cs typeface="Calibri" panose="020F0502020204030204" pitchFamily="34" charset="0"/>
              </a:rPr>
              <a:t>(in stopes &amp; ore drives) </a:t>
            </a:r>
            <a:r>
              <a:rPr lang="en-AU" sz="2000" dirty="0">
                <a:latin typeface="Calibri" panose="020F0502020204030204" pitchFamily="34" charset="0"/>
                <a:cs typeface="Calibri" panose="020F0502020204030204" pitchFamily="34" charset="0"/>
              </a:rPr>
              <a:t>must be conducted whilst mine ventilation/fresh water/compressed air supply/dewatering plus other infrastructures are fully operational</a:t>
            </a:r>
          </a:p>
          <a:p>
            <a:pPr marL="800100" lvl="1" indent="-342900">
              <a:buFont typeface="Wingdings" panose="05000000000000000000" pitchFamily="2" charset="2"/>
              <a:buChar char="§"/>
              <a:defRPr/>
            </a:pPr>
            <a:r>
              <a:rPr lang="en-AU" sz="2000" dirty="0">
                <a:latin typeface="Calibri" panose="020F0502020204030204" pitchFamily="34" charset="0"/>
                <a:cs typeface="Calibri" panose="020F0502020204030204" pitchFamily="34" charset="0"/>
              </a:rPr>
              <a:t>Needs to be carried out </a:t>
            </a:r>
            <a:r>
              <a:rPr lang="en-AU" sz="2000" b="1" u="sng" dirty="0">
                <a:latin typeface="Calibri" panose="020F0502020204030204" pitchFamily="34" charset="0"/>
                <a:cs typeface="Calibri" panose="020F0502020204030204" pitchFamily="34" charset="0"/>
              </a:rPr>
              <a:t>immediately after “normal mining activities”</a:t>
            </a:r>
            <a:r>
              <a:rPr lang="en-AU" sz="2000" b="1" dirty="0">
                <a:latin typeface="Calibri" panose="020F0502020204030204" pitchFamily="34" charset="0"/>
                <a:cs typeface="Calibri" panose="020F0502020204030204" pitchFamily="34" charset="0"/>
              </a:rPr>
              <a:t> </a:t>
            </a:r>
            <a:r>
              <a:rPr lang="en-AU" sz="2000" dirty="0">
                <a:latin typeface="Calibri" panose="020F0502020204030204" pitchFamily="34" charset="0"/>
                <a:cs typeface="Calibri" panose="020F0502020204030204" pitchFamily="34" charset="0"/>
              </a:rPr>
              <a:t>in mining areas/sections have been completed as planned</a:t>
            </a:r>
          </a:p>
          <a:p>
            <a:pPr marL="800100" lvl="1" indent="-342900">
              <a:buFont typeface="Wingdings" panose="05000000000000000000" pitchFamily="2" charset="2"/>
              <a:buChar char="§"/>
              <a:defRPr/>
            </a:pPr>
            <a:r>
              <a:rPr lang="en-AU" sz="2000" b="1" dirty="0">
                <a:solidFill>
                  <a:srgbClr val="FF0000"/>
                </a:solidFill>
                <a:latin typeface="Calibri" panose="020F0502020204030204" pitchFamily="34" charset="0"/>
                <a:cs typeface="Calibri" panose="020F0502020204030204" pitchFamily="34" charset="0"/>
              </a:rPr>
              <a:t>Not after mine was flooded/put on care and maintenance</a:t>
            </a:r>
          </a:p>
          <a:p>
            <a:pPr>
              <a:defRPr/>
            </a:pPr>
            <a:endParaRPr lang="en-AU"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defRPr/>
            </a:pPr>
            <a:r>
              <a:rPr lang="en-AU" sz="2000" dirty="0">
                <a:latin typeface="Calibri" panose="020F0502020204030204" pitchFamily="34" charset="0"/>
                <a:cs typeface="Calibri" panose="020F0502020204030204" pitchFamily="34" charset="0"/>
              </a:rPr>
              <a:t>Including recovery of high-grade broken ore from top of pillars to be left for geotechnical reasons</a:t>
            </a:r>
          </a:p>
        </p:txBody>
      </p:sp>
      <p:sp>
        <p:nvSpPr>
          <p:cNvPr id="6" name="TextBox 5">
            <a:extLst>
              <a:ext uri="{FF2B5EF4-FFF2-40B4-BE49-F238E27FC236}">
                <a16:creationId xmlns:a16="http://schemas.microsoft.com/office/drawing/2014/main" id="{A26BCFD0-B47A-4E45-923D-8FEA4FD82C86}"/>
              </a:ext>
            </a:extLst>
          </p:cNvPr>
          <p:cNvSpPr txBox="1"/>
          <p:nvPr/>
        </p:nvSpPr>
        <p:spPr>
          <a:xfrm>
            <a:off x="0" y="15363"/>
            <a:ext cx="9906000" cy="1569660"/>
          </a:xfrm>
          <a:prstGeom prst="rect">
            <a:avLst/>
          </a:prstGeom>
          <a:noFill/>
        </p:spPr>
        <p:txBody>
          <a:bodyPr wrap="square">
            <a:spAutoFit/>
          </a:bodyPr>
          <a:lstStyle/>
          <a:p>
            <a:r>
              <a:rPr lang="en-AU" sz="4800" b="1" dirty="0">
                <a:latin typeface="Calibri" panose="020F0502020204030204" pitchFamily="34" charset="0"/>
                <a:cs typeface="Calibri" panose="020F0502020204030204" pitchFamily="34" charset="0"/>
              </a:rPr>
              <a:t>Mine Floors Cleaning/Vacuuming </a:t>
            </a:r>
            <a:r>
              <a:rPr lang="en-AU" sz="4800" b="1" u="sng" dirty="0">
                <a:solidFill>
                  <a:srgbClr val="FF0000"/>
                </a:solidFill>
                <a:latin typeface="Calibri" panose="020F0502020204030204" pitchFamily="34" charset="0"/>
                <a:cs typeface="Calibri" panose="020F0502020204030204" pitchFamily="34" charset="0"/>
              </a:rPr>
              <a:t>Must</a:t>
            </a:r>
            <a:r>
              <a:rPr lang="en-AU" sz="4800" b="1" dirty="0">
                <a:latin typeface="Calibri" panose="020F0502020204030204" pitchFamily="34" charset="0"/>
                <a:cs typeface="Calibri" panose="020F0502020204030204" pitchFamily="34" charset="0"/>
              </a:rPr>
              <a:t> become part of the Mining Cycle</a:t>
            </a:r>
          </a:p>
        </p:txBody>
      </p:sp>
    </p:spTree>
    <p:extLst>
      <p:ext uri="{BB962C8B-B14F-4D97-AF65-F5344CB8AC3E}">
        <p14:creationId xmlns:p14="http://schemas.microsoft.com/office/powerpoint/2010/main" val="1543366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3F62D8-179D-4798-BF3F-E2CA04ED40FB}"/>
              </a:ext>
            </a:extLst>
          </p:cNvPr>
          <p:cNvSpPr>
            <a:spLocks noGrp="1"/>
          </p:cNvSpPr>
          <p:nvPr>
            <p:ph type="sldNum" sz="quarter" idx="12"/>
          </p:nvPr>
        </p:nvSpPr>
        <p:spPr/>
        <p:txBody>
          <a:bodyPr/>
          <a:lstStyle/>
          <a:p>
            <a:pPr>
              <a:defRPr/>
            </a:pPr>
            <a:fld id="{EB4B1AE3-B8C4-4DDD-81EB-2F4B37AFA8A6}" type="slidenum">
              <a:rPr lang="en-AU" altLang="en-US" smtClean="0"/>
              <a:pPr>
                <a:defRPr/>
              </a:pPr>
              <a:t>9</a:t>
            </a:fld>
            <a:endParaRPr lang="en-AU" altLang="en-US" dirty="0"/>
          </a:p>
        </p:txBody>
      </p:sp>
      <p:sp>
        <p:nvSpPr>
          <p:cNvPr id="4" name="TextBox 3">
            <a:extLst>
              <a:ext uri="{FF2B5EF4-FFF2-40B4-BE49-F238E27FC236}">
                <a16:creationId xmlns:a16="http://schemas.microsoft.com/office/drawing/2014/main" id="{AE7DDC18-0A88-47CE-A81E-7AF3D1785E81}"/>
              </a:ext>
            </a:extLst>
          </p:cNvPr>
          <p:cNvSpPr txBox="1"/>
          <p:nvPr/>
        </p:nvSpPr>
        <p:spPr>
          <a:xfrm>
            <a:off x="272480" y="135466"/>
            <a:ext cx="9361040" cy="1446550"/>
          </a:xfrm>
          <a:prstGeom prst="rect">
            <a:avLst/>
          </a:prstGeom>
          <a:noFill/>
        </p:spPr>
        <p:txBody>
          <a:bodyPr wrap="square">
            <a:spAutoFit/>
          </a:bodyPr>
          <a:lstStyle/>
          <a:p>
            <a:r>
              <a:rPr lang="en-AU" sz="4400" b="1" dirty="0">
                <a:solidFill>
                  <a:schemeClr val="tx1"/>
                </a:solidFill>
                <a:latin typeface="Calibri" panose="020F0502020204030204" pitchFamily="34" charset="0"/>
                <a:cs typeface="Calibri" panose="020F0502020204030204" pitchFamily="34" charset="0"/>
              </a:rPr>
              <a:t>Post “normal” mining activities currently/already used/trialled – cont.</a:t>
            </a:r>
            <a:endParaRPr lang="en-AU" sz="44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2AD4DC9-5748-45A2-81C6-C504AA1908E5}"/>
              </a:ext>
            </a:extLst>
          </p:cNvPr>
          <p:cNvSpPr txBox="1"/>
          <p:nvPr/>
        </p:nvSpPr>
        <p:spPr>
          <a:xfrm>
            <a:off x="164468" y="2060848"/>
            <a:ext cx="9577064" cy="3970318"/>
          </a:xfrm>
          <a:prstGeom prst="rect">
            <a:avLst/>
          </a:prstGeom>
          <a:noFill/>
        </p:spPr>
        <p:txBody>
          <a:bodyPr wrap="square">
            <a:spAutoFit/>
          </a:bodyPr>
          <a:lstStyle/>
          <a:p>
            <a:pPr marL="479425" indent="-342900" eaLnBrk="1" hangingPunct="1">
              <a:buFont typeface="Wingdings" panose="05000000000000000000" pitchFamily="2" charset="2"/>
              <a:buChar char="§"/>
              <a:defRPr/>
            </a:pPr>
            <a:r>
              <a:rPr lang="en-AU" altLang="en-US" sz="2400" dirty="0">
                <a:latin typeface="Calibri" panose="020F0502020204030204" pitchFamily="34" charset="0"/>
                <a:cs typeface="Calibri" panose="020F0502020204030204" pitchFamily="34" charset="0"/>
              </a:rPr>
              <a:t>Stopes wash-down/vamping/vacuuming</a:t>
            </a:r>
            <a:endParaRPr lang="en-AU" altLang="en-US" sz="2000" dirty="0">
              <a:latin typeface="Calibri" panose="020F0502020204030204" pitchFamily="34" charset="0"/>
              <a:cs typeface="Calibri" panose="020F0502020204030204" pitchFamily="34" charset="0"/>
            </a:endParaRPr>
          </a:p>
          <a:p>
            <a:pPr marL="936625" lvl="1" indent="-342900" eaLnBrk="1" hangingPunct="1">
              <a:buFont typeface="Wingdings" panose="05000000000000000000" pitchFamily="2" charset="2"/>
              <a:buChar char="§"/>
              <a:defRPr/>
            </a:pPr>
            <a:r>
              <a:rPr lang="en-AU" altLang="en-US" sz="2000" b="1" dirty="0">
                <a:latin typeface="Calibri" panose="020F0502020204030204" pitchFamily="34" charset="0"/>
                <a:cs typeface="Calibri" panose="020F0502020204030204" pitchFamily="34" charset="0"/>
              </a:rPr>
              <a:t>In South Africa </a:t>
            </a:r>
            <a:r>
              <a:rPr lang="en-AU" altLang="en-US" sz="2000" dirty="0">
                <a:latin typeface="Calibri" panose="020F0502020204030204" pitchFamily="34" charset="0"/>
                <a:cs typeface="Calibri" panose="020F0502020204030204" pitchFamily="34" charset="0"/>
              </a:rPr>
              <a:t>even</a:t>
            </a:r>
            <a:r>
              <a:rPr lang="en-AU" altLang="en-US" sz="2000" b="1" dirty="0">
                <a:latin typeface="Calibri" panose="020F0502020204030204" pitchFamily="34" charset="0"/>
                <a:cs typeface="Calibri" panose="020F0502020204030204" pitchFamily="34" charset="0"/>
              </a:rPr>
              <a:t> </a:t>
            </a:r>
            <a:r>
              <a:rPr lang="en-AU" altLang="en-US" sz="2000" dirty="0">
                <a:latin typeface="Calibri" panose="020F0502020204030204" pitchFamily="34" charset="0"/>
                <a:cs typeface="Calibri" panose="020F0502020204030204" pitchFamily="34" charset="0"/>
              </a:rPr>
              <a:t>gold left in </a:t>
            </a:r>
            <a:r>
              <a:rPr lang="en-AU" altLang="en-US" sz="2000" b="1" dirty="0">
                <a:latin typeface="Calibri" panose="020F0502020204030204" pitchFamily="34" charset="0"/>
                <a:cs typeface="Calibri" panose="020F0502020204030204" pitchFamily="34" charset="0"/>
              </a:rPr>
              <a:t>stopes’ floor cracks</a:t>
            </a:r>
            <a:r>
              <a:rPr lang="en-AU" altLang="en-US" sz="2000" dirty="0">
                <a:latin typeface="Calibri" panose="020F0502020204030204" pitchFamily="34" charset="0"/>
                <a:cs typeface="Calibri" panose="020F0502020204030204" pitchFamily="34" charset="0"/>
              </a:rPr>
              <a:t> has been recovered for many years</a:t>
            </a:r>
          </a:p>
          <a:p>
            <a:pPr marL="936625" lvl="1" indent="-342900" eaLnBrk="1" hangingPunct="1">
              <a:buFont typeface="Wingdings" panose="05000000000000000000" pitchFamily="2" charset="2"/>
              <a:buChar char="§"/>
              <a:defRPr/>
            </a:pPr>
            <a:r>
              <a:rPr lang="en-AU" altLang="en-US" sz="2000" dirty="0">
                <a:latin typeface="Calibri" panose="020F0502020204030204" pitchFamily="34" charset="0"/>
                <a:cs typeface="Calibri" panose="020F0502020204030204" pitchFamily="34" charset="0"/>
              </a:rPr>
              <a:t>And has been a part of normal mining cycle</a:t>
            </a:r>
            <a:r>
              <a:rPr lang="en-AU" altLang="en-US" sz="2000" b="1" dirty="0">
                <a:latin typeface="Calibri" panose="020F0502020204030204" pitchFamily="34" charset="0"/>
                <a:cs typeface="Calibri" panose="020F0502020204030204" pitchFamily="34" charset="0"/>
              </a:rPr>
              <a:t> </a:t>
            </a:r>
          </a:p>
          <a:p>
            <a:pPr eaLnBrk="1" hangingPunct="1">
              <a:defRPr/>
            </a:pPr>
            <a:endParaRPr lang="en-AU" altLang="en-US" sz="2400" dirty="0">
              <a:latin typeface="Calibri" panose="020F0502020204030204" pitchFamily="34" charset="0"/>
              <a:cs typeface="Calibri" panose="020F0502020204030204" pitchFamily="34" charset="0"/>
            </a:endParaRPr>
          </a:p>
          <a:p>
            <a:pPr marL="342900" indent="-342900" eaLnBrk="1" hangingPunct="1">
              <a:buFont typeface="Wingdings" panose="05000000000000000000" pitchFamily="2" charset="2"/>
              <a:buChar char="§"/>
              <a:defRPr/>
            </a:pPr>
            <a:r>
              <a:rPr lang="en-AU" altLang="en-US" sz="2400" dirty="0">
                <a:latin typeface="Calibri" panose="020F0502020204030204" pitchFamily="34" charset="0"/>
                <a:cs typeface="Calibri" panose="020F0502020204030204" pitchFamily="34" charset="0"/>
              </a:rPr>
              <a:t>Stopes wash-down carried out on Central Norseman Gold Corporation </a:t>
            </a:r>
            <a:r>
              <a:rPr lang="en-AU" altLang="en-US" sz="2400" i="1" dirty="0">
                <a:latin typeface="Calibri" panose="020F0502020204030204" pitchFamily="34" charset="0"/>
                <a:cs typeface="Calibri" panose="020F0502020204030204" pitchFamily="34" charset="0"/>
              </a:rPr>
              <a:t>(CNGC) </a:t>
            </a:r>
            <a:r>
              <a:rPr lang="en-AU" altLang="en-US" sz="2400" dirty="0">
                <a:latin typeface="Calibri" panose="020F0502020204030204" pitchFamily="34" charset="0"/>
                <a:cs typeface="Calibri" panose="020F0502020204030204" pitchFamily="34" charset="0"/>
              </a:rPr>
              <a:t>Gold Mines</a:t>
            </a:r>
            <a:r>
              <a:rPr lang="en-AU" altLang="en-US" sz="2400" i="1" dirty="0">
                <a:latin typeface="Calibri" panose="020F0502020204030204" pitchFamily="34" charset="0"/>
                <a:cs typeface="Calibri" panose="020F0502020204030204" pitchFamily="34" charset="0"/>
              </a:rPr>
              <a:t>, </a:t>
            </a:r>
            <a:r>
              <a:rPr lang="en-AU" altLang="en-US" sz="2400" dirty="0">
                <a:latin typeface="Calibri" panose="020F0502020204030204" pitchFamily="34" charset="0"/>
                <a:cs typeface="Calibri" panose="020F0502020204030204" pitchFamily="34" charset="0"/>
              </a:rPr>
              <a:t>Western Australia in 2000-2001</a:t>
            </a:r>
          </a:p>
          <a:p>
            <a:pPr eaLnBrk="1" hangingPunct="1">
              <a:defRPr/>
            </a:pPr>
            <a:endParaRPr lang="en-AU" altLang="en-US" sz="2400" dirty="0">
              <a:latin typeface="Calibri" panose="020F0502020204030204" pitchFamily="34" charset="0"/>
              <a:cs typeface="Calibri" panose="020F0502020204030204" pitchFamily="34" charset="0"/>
            </a:endParaRPr>
          </a:p>
          <a:p>
            <a:pPr marL="342900" indent="-342900" eaLnBrk="1" hangingPunct="1">
              <a:buFont typeface="Wingdings" panose="05000000000000000000" pitchFamily="2" charset="2"/>
              <a:buChar char="§"/>
              <a:defRPr/>
            </a:pPr>
            <a:r>
              <a:rPr lang="en-AU" altLang="en-US" sz="2400" dirty="0">
                <a:latin typeface="Calibri" panose="020F0502020204030204" pitchFamily="34" charset="0"/>
                <a:cs typeface="Calibri" panose="020F0502020204030204" pitchFamily="34" charset="0"/>
              </a:rPr>
              <a:t>More recently </a:t>
            </a:r>
            <a:r>
              <a:rPr lang="en-AU" altLang="en-US" sz="2400" i="1" dirty="0">
                <a:latin typeface="Calibri" panose="020F0502020204030204" pitchFamily="34" charset="0"/>
                <a:cs typeface="Calibri" panose="020F0502020204030204" pitchFamily="34" charset="0"/>
              </a:rPr>
              <a:t>(2010-2011) </a:t>
            </a:r>
            <a:r>
              <a:rPr lang="en-AU" altLang="en-US" sz="2400" dirty="0">
                <a:latin typeface="Calibri" panose="020F0502020204030204" pitchFamily="34" charset="0"/>
                <a:cs typeface="Calibri" panose="020F0502020204030204" pitchFamily="34" charset="0"/>
              </a:rPr>
              <a:t>- highly successful ore drives and stope floor material recovery in Norseman Gold NL </a:t>
            </a:r>
            <a:r>
              <a:rPr lang="en-AU" altLang="en-US" sz="2400" i="1" dirty="0">
                <a:latin typeface="Calibri" panose="020F0502020204030204" pitchFamily="34" charset="0"/>
                <a:cs typeface="Calibri" panose="020F0502020204030204" pitchFamily="34" charset="0"/>
              </a:rPr>
              <a:t>(previously CNGC) </a:t>
            </a:r>
            <a:r>
              <a:rPr lang="en-AU" altLang="en-US" sz="2400" dirty="0">
                <a:latin typeface="Calibri" panose="020F0502020204030204" pitchFamily="34" charset="0"/>
                <a:cs typeface="Calibri" panose="020F0502020204030204" pitchFamily="34" charset="0"/>
              </a:rPr>
              <a:t>at Harlequin Mine with the Mobile </a:t>
            </a:r>
            <a:r>
              <a:rPr lang="en-AU" altLang="en-US" sz="2400" dirty="0" err="1">
                <a:latin typeface="Calibri" panose="020F0502020204030204" pitchFamily="34" charset="0"/>
                <a:cs typeface="Calibri" panose="020F0502020204030204" pitchFamily="34" charset="0"/>
              </a:rPr>
              <a:t>Supersucker</a:t>
            </a:r>
            <a:r>
              <a:rPr lang="en-AU" altLang="en-US" sz="2400" dirty="0">
                <a:latin typeface="Calibri" panose="020F0502020204030204" pitchFamily="34" charset="0"/>
                <a:cs typeface="Calibri" panose="020F0502020204030204" pitchFamily="34" charset="0"/>
              </a:rPr>
              <a:t> conducted by </a:t>
            </a:r>
            <a:r>
              <a:rPr lang="en-AU" altLang="en-US" sz="2400" dirty="0" err="1">
                <a:latin typeface="Calibri" panose="020F0502020204030204" pitchFamily="34" charset="0"/>
                <a:cs typeface="Calibri" panose="020F0502020204030204" pitchFamily="34" charset="0"/>
              </a:rPr>
              <a:t>Ausvac</a:t>
            </a:r>
            <a:r>
              <a:rPr lang="en-AU" altLang="en-US" sz="2400" dirty="0">
                <a:latin typeface="Calibri" panose="020F0502020204030204" pitchFamily="34" charset="0"/>
                <a:cs typeface="Calibri" panose="020F0502020204030204" pitchFamily="34" charset="0"/>
              </a:rPr>
              <a:t> Mining PL</a:t>
            </a:r>
          </a:p>
        </p:txBody>
      </p:sp>
    </p:spTree>
    <p:extLst>
      <p:ext uri="{BB962C8B-B14F-4D97-AF65-F5344CB8AC3E}">
        <p14:creationId xmlns:p14="http://schemas.microsoft.com/office/powerpoint/2010/main" val="24106009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17657</TotalTime>
  <Words>1653</Words>
  <Application>Microsoft Office PowerPoint</Application>
  <PresentationFormat>A4 Paper (210x297 mm)</PresentationFormat>
  <Paragraphs>200</Paragraphs>
  <Slides>23</Slides>
  <Notes>2</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2</vt:i4>
      </vt:variant>
      <vt:variant>
        <vt:lpstr>Slide Titles</vt:lpstr>
      </vt:variant>
      <vt:variant>
        <vt:i4>23</vt:i4>
      </vt:variant>
    </vt:vector>
  </HeadingPairs>
  <TitlesOfParts>
    <vt:vector size="38" baseType="lpstr">
      <vt:lpstr>Arial</vt:lpstr>
      <vt:lpstr>Arial Black</vt:lpstr>
      <vt:lpstr>Book Antiqua</vt:lpstr>
      <vt:lpstr>Calibri</vt:lpstr>
      <vt:lpstr>Lucida Sans</vt:lpstr>
      <vt:lpstr>Monotype Sorts</vt:lpstr>
      <vt:lpstr>Times New Roman</vt:lpstr>
      <vt:lpstr>Wingdings</vt:lpstr>
      <vt:lpstr>Wingdings 2</vt:lpstr>
      <vt:lpstr>Wingdings 3</vt:lpstr>
      <vt:lpstr>Apex</vt:lpstr>
      <vt:lpstr>Office Theme</vt:lpstr>
      <vt:lpstr>1_Office Theme</vt:lpstr>
      <vt:lpstr>Worksheet</vt:lpstr>
      <vt:lpstr>Packager Shell Object</vt:lpstr>
      <vt:lpstr>Governments, Mining Companies Executives and Shareholders Allow to Leave Behind and Never to be Recovered Capitally Accessed and Broken High-grade Ore Underground Worth Billions of Dollars – Why???    MINEX Europe Forum 2020 July 2020 London (Updated 18 01 2021)</vt:lpstr>
      <vt:lpstr>PowerPoint Presentation</vt:lpstr>
      <vt:lpstr>PowerPoint Presentation</vt:lpstr>
      <vt:lpstr>PowerPoint Presentation</vt:lpstr>
      <vt:lpstr>Mining Project Stages</vt:lpstr>
      <vt:lpstr>PowerPoint Presentation</vt:lpstr>
      <vt:lpstr>Post “normal” mining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Underground Mobile Supersucker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Krzysztof</dc:creator>
  <cp:lastModifiedBy>Krzysztof Biegaj</cp:lastModifiedBy>
  <cp:revision>1946</cp:revision>
  <cp:lastPrinted>2020-10-17T00:32:35Z</cp:lastPrinted>
  <dcterms:modified xsi:type="dcterms:W3CDTF">2021-01-19T01:48:56Z</dcterms:modified>
</cp:coreProperties>
</file>