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273" r:id="rId18"/>
    <p:sldId id="272" r:id="rId19"/>
    <p:sldId id="279" r:id="rId20"/>
    <p:sldId id="274" r:id="rId21"/>
    <p:sldId id="276" r:id="rId22"/>
    <p:sldId id="275" r:id="rId23"/>
    <p:sldId id="278" r:id="rId24"/>
    <p:sldId id="277" r:id="rId25"/>
    <p:sldId id="284" r:id="rId26"/>
    <p:sldId id="287" r:id="rId27"/>
    <p:sldId id="288" r:id="rId28"/>
    <p:sldId id="280" r:id="rId29"/>
    <p:sldId id="283" r:id="rId30"/>
    <p:sldId id="285" r:id="rId31"/>
    <p:sldId id="281"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5453" autoAdjust="0"/>
  </p:normalViewPr>
  <p:slideViewPr>
    <p:cSldViewPr>
      <p:cViewPr varScale="1">
        <p:scale>
          <a:sx n="56" d="100"/>
          <a:sy n="56" d="100"/>
        </p:scale>
        <p:origin x="1627"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FC02A-2D87-44E5-8AAB-534C54DA1B75}"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5F377-2026-46B3-A098-D7C0FCC822E7}" type="slidenum">
              <a:rPr lang="en-US" smtClean="0"/>
              <a:t>‹#›</a:t>
            </a:fld>
            <a:endParaRPr lang="en-US"/>
          </a:p>
        </p:txBody>
      </p:sp>
    </p:spTree>
    <p:extLst>
      <p:ext uri="{BB962C8B-B14F-4D97-AF65-F5344CB8AC3E}">
        <p14:creationId xmlns:p14="http://schemas.microsoft.com/office/powerpoint/2010/main" val="263528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going to be a “how to” as this can’t be done in 1 hour.   Instead it is a introduction to</a:t>
            </a:r>
            <a:r>
              <a:rPr lang="en-US" baseline="0" dirty="0"/>
              <a:t> get you pointed in the right direction.   </a:t>
            </a:r>
          </a:p>
          <a:p>
            <a:endParaRPr lang="en-US" baseline="0" dirty="0"/>
          </a:p>
          <a:p>
            <a:r>
              <a:rPr lang="en-US" baseline="0" dirty="0"/>
              <a:t>PLUG PROGRAMMING CLASS SUNDAY AFTERNOON</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a:t>
            </a:fld>
            <a:endParaRPr lang="en-US"/>
          </a:p>
        </p:txBody>
      </p:sp>
    </p:spTree>
    <p:extLst>
      <p:ext uri="{BB962C8B-B14F-4D97-AF65-F5344CB8AC3E}">
        <p14:creationId xmlns:p14="http://schemas.microsoft.com/office/powerpoint/2010/main" val="284828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Show</a:t>
            </a:r>
            <a:r>
              <a:rPr lang="en-US" baseline="0" dirty="0"/>
              <a:t> Hardware on the table </a:t>
            </a:r>
          </a:p>
          <a:p>
            <a:r>
              <a:rPr lang="en-US" baseline="0" dirty="0"/>
              <a:t>-  16 channels per controller </a:t>
            </a:r>
          </a:p>
          <a:p>
            <a:r>
              <a:rPr lang="en-US" baseline="0" dirty="0"/>
              <a:t>-  At it’s core the system turns each channel on/off </a:t>
            </a:r>
          </a:p>
          <a:p>
            <a:r>
              <a:rPr lang="en-US" baseline="0" dirty="0"/>
              <a:t>-  DMX DONGLE</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12</a:t>
            </a:fld>
            <a:endParaRPr lang="en-US"/>
          </a:p>
        </p:txBody>
      </p:sp>
    </p:spTree>
    <p:extLst>
      <p:ext uri="{BB962C8B-B14F-4D97-AF65-F5344CB8AC3E}">
        <p14:creationId xmlns:p14="http://schemas.microsoft.com/office/powerpoint/2010/main" val="24594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Soundtrack Audacity, will require conversion</a:t>
            </a:r>
            <a:r>
              <a:rPr lang="en-US" baseline="0" dirty="0"/>
              <a:t> to other formats typically</a:t>
            </a:r>
            <a:endParaRPr lang="en-US" dirty="0"/>
          </a:p>
          <a:p>
            <a:pPr marL="228600" indent="-228600">
              <a:buAutoNum type="arabicPeriod"/>
            </a:pPr>
            <a:r>
              <a:rPr lang="en-US" dirty="0"/>
              <a:t>Video</a:t>
            </a:r>
          </a:p>
          <a:p>
            <a:pPr marL="228600" indent="-228600">
              <a:buAutoNum type="arabicPeriod"/>
            </a:pPr>
            <a:r>
              <a:rPr lang="en-US" dirty="0"/>
              <a:t>Sequence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13</a:t>
            </a:fld>
            <a:endParaRPr lang="en-US"/>
          </a:p>
        </p:txBody>
      </p:sp>
    </p:spTree>
    <p:extLst>
      <p:ext uri="{BB962C8B-B14F-4D97-AF65-F5344CB8AC3E}">
        <p14:creationId xmlns:p14="http://schemas.microsoft.com/office/powerpoint/2010/main" val="109744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program (program a DMX Light)  </a:t>
            </a:r>
          </a:p>
          <a:p>
            <a:r>
              <a:rPr lang="en-US" baseline="0" dirty="0"/>
              <a:t>-Timing Grid</a:t>
            </a:r>
          </a:p>
          <a:p>
            <a:r>
              <a:rPr lang="en-US" baseline="0" dirty="0"/>
              <a:t>-Basically turn each channel on/off</a:t>
            </a:r>
          </a:p>
          <a:p>
            <a:r>
              <a:rPr lang="en-US" baseline="0" dirty="0"/>
              <a:t>-Show </a:t>
            </a:r>
            <a:r>
              <a:rPr lang="en-US" baseline="0" dirty="0" err="1"/>
              <a:t>show</a:t>
            </a:r>
            <a:r>
              <a:rPr lang="en-US" baseline="0" dirty="0"/>
              <a:t> builder.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B65F377-2026-46B3-A098-D7C0FCC822E7}" type="slidenum">
              <a:rPr lang="en-US" smtClean="0"/>
              <a:t>14</a:t>
            </a:fld>
            <a:endParaRPr lang="en-US"/>
          </a:p>
        </p:txBody>
      </p:sp>
    </p:spTree>
    <p:extLst>
      <p:ext uri="{BB962C8B-B14F-4D97-AF65-F5344CB8AC3E}">
        <p14:creationId xmlns:p14="http://schemas.microsoft.com/office/powerpoint/2010/main" val="116435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CFL: Color is</a:t>
            </a:r>
            <a:r>
              <a:rPr lang="en-US" baseline="0" dirty="0"/>
              <a:t> great in primary colors, inexpensive, low wattage</a:t>
            </a:r>
          </a:p>
          <a:p>
            <a:endParaRPr lang="en-US" baseline="0" dirty="0"/>
          </a:p>
          <a:p>
            <a:r>
              <a:rPr lang="en-US" baseline="0" dirty="0"/>
              <a:t>LED: LED bulbs from big box = Expensive, life span with LOR cycles not known. </a:t>
            </a:r>
          </a:p>
          <a:p>
            <a:endParaRPr lang="en-US" baseline="0" dirty="0"/>
          </a:p>
          <a:p>
            <a:r>
              <a:rPr lang="en-US" baseline="0"/>
              <a:t>LED Grids = IDEAL.  </a:t>
            </a:r>
            <a:endParaRPr lang="en-US" baseline="0" dirty="0"/>
          </a:p>
          <a:p>
            <a:endParaRPr lang="en-US" baseline="0" dirty="0"/>
          </a:p>
          <a:p>
            <a:r>
              <a:rPr lang="en-US" baseline="0" dirty="0"/>
              <a:t>INCAN: inexpensive, hot, high current draw. </a:t>
            </a:r>
          </a:p>
          <a:p>
            <a:endParaRPr lang="en-US" baseline="0" dirty="0"/>
          </a:p>
        </p:txBody>
      </p:sp>
      <p:sp>
        <p:nvSpPr>
          <p:cNvPr id="4" name="Slide Number Placeholder 3"/>
          <p:cNvSpPr>
            <a:spLocks noGrp="1"/>
          </p:cNvSpPr>
          <p:nvPr>
            <p:ph type="sldNum" sz="quarter" idx="10"/>
          </p:nvPr>
        </p:nvSpPr>
        <p:spPr/>
        <p:txBody>
          <a:bodyPr/>
          <a:lstStyle/>
          <a:p>
            <a:fld id="{AB65F377-2026-46B3-A098-D7C0FCC822E7}" type="slidenum">
              <a:rPr lang="en-US" smtClean="0"/>
              <a:t>15</a:t>
            </a:fld>
            <a:endParaRPr lang="en-US"/>
          </a:p>
        </p:txBody>
      </p:sp>
    </p:spTree>
    <p:extLst>
      <p:ext uri="{BB962C8B-B14F-4D97-AF65-F5344CB8AC3E}">
        <p14:creationId xmlns:p14="http://schemas.microsoft.com/office/powerpoint/2010/main" val="403269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-Relays for non-DMX foggers</a:t>
            </a:r>
          </a:p>
          <a:p>
            <a:r>
              <a:rPr lang="en-US" dirty="0"/>
              <a:t>-Deer</a:t>
            </a:r>
            <a:r>
              <a:rPr lang="en-US" baseline="0" dirty="0"/>
              <a:t> motors for basic props </a:t>
            </a:r>
          </a:p>
          <a:p>
            <a:r>
              <a:rPr lang="en-US" baseline="0" dirty="0"/>
              <a:t>-Gear motors from Granger</a:t>
            </a:r>
          </a:p>
          <a:p>
            <a:r>
              <a:rPr lang="en-US" baseline="0" dirty="0"/>
              <a:t>-Wall Warts:  GOOD WILL! </a:t>
            </a:r>
          </a:p>
          <a:p>
            <a:endParaRPr lang="en-US" baseline="0" dirty="0"/>
          </a:p>
          <a:p>
            <a:r>
              <a:rPr lang="en-US" baseline="0" dirty="0"/>
              <a:t>DMX CONTROLLER!!!</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16</a:t>
            </a:fld>
            <a:endParaRPr lang="en-US"/>
          </a:p>
        </p:txBody>
      </p:sp>
    </p:spTree>
    <p:extLst>
      <p:ext uri="{BB962C8B-B14F-4D97-AF65-F5344CB8AC3E}">
        <p14:creationId xmlns:p14="http://schemas.microsoft.com/office/powerpoint/2010/main" val="359401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universes can be created</a:t>
            </a:r>
          </a:p>
          <a:p>
            <a:endParaRPr lang="en-US" dirty="0"/>
          </a:p>
          <a:p>
            <a:r>
              <a:rPr lang="en-US" dirty="0"/>
              <a:t>RGB requires 3 channels per light.</a:t>
            </a:r>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17</a:t>
            </a:fld>
            <a:endParaRPr lang="en-US"/>
          </a:p>
        </p:txBody>
      </p:sp>
    </p:spTree>
    <p:extLst>
      <p:ext uri="{BB962C8B-B14F-4D97-AF65-F5344CB8AC3E}">
        <p14:creationId xmlns:p14="http://schemas.microsoft.com/office/powerpoint/2010/main" val="3892693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CONTROLLER</a:t>
            </a:r>
          </a:p>
        </p:txBody>
      </p:sp>
      <p:sp>
        <p:nvSpPr>
          <p:cNvPr id="4" name="Slide Number Placeholder 3"/>
          <p:cNvSpPr>
            <a:spLocks noGrp="1"/>
          </p:cNvSpPr>
          <p:nvPr>
            <p:ph type="sldNum" sz="quarter" idx="10"/>
          </p:nvPr>
        </p:nvSpPr>
        <p:spPr/>
        <p:txBody>
          <a:bodyPr/>
          <a:lstStyle/>
          <a:p>
            <a:fld id="{AB65F377-2026-46B3-A098-D7C0FCC822E7}" type="slidenum">
              <a:rPr lang="en-US" smtClean="0"/>
              <a:t>19</a:t>
            </a:fld>
            <a:endParaRPr lang="en-US"/>
          </a:p>
        </p:txBody>
      </p:sp>
    </p:spTree>
    <p:extLst>
      <p:ext uri="{BB962C8B-B14F-4D97-AF65-F5344CB8AC3E}">
        <p14:creationId xmlns:p14="http://schemas.microsoft.com/office/powerpoint/2010/main" val="156478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CABLE CONNECTORS</a:t>
            </a:r>
          </a:p>
          <a:p>
            <a:endParaRPr lang="en-US" baseline="0" dirty="0"/>
          </a:p>
          <a:p>
            <a:r>
              <a:rPr lang="en-US" baseline="0" dirty="0"/>
              <a:t>CAT 5</a:t>
            </a:r>
          </a:p>
          <a:p>
            <a:endParaRPr lang="en-US" baseline="0" dirty="0"/>
          </a:p>
          <a:p>
            <a:r>
              <a:rPr lang="en-US" baseline="0" dirty="0"/>
              <a:t>5 PIN</a:t>
            </a:r>
          </a:p>
          <a:p>
            <a:endParaRPr lang="en-US" baseline="0" dirty="0"/>
          </a:p>
          <a:p>
            <a:r>
              <a:rPr lang="en-US" baseline="0" dirty="0"/>
              <a:t>3PIN</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20</a:t>
            </a:fld>
            <a:endParaRPr lang="en-US"/>
          </a:p>
        </p:txBody>
      </p:sp>
    </p:spTree>
    <p:extLst>
      <p:ext uri="{BB962C8B-B14F-4D97-AF65-F5344CB8AC3E}">
        <p14:creationId xmlns:p14="http://schemas.microsoft.com/office/powerpoint/2010/main" val="359412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flood</a:t>
            </a:r>
            <a:r>
              <a:rPr lang="en-US" baseline="0" dirty="0"/>
              <a:t> light kit and demo lights. </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22</a:t>
            </a:fld>
            <a:endParaRPr lang="en-US"/>
          </a:p>
        </p:txBody>
      </p:sp>
    </p:spTree>
    <p:extLst>
      <p:ext uri="{BB962C8B-B14F-4D97-AF65-F5344CB8AC3E}">
        <p14:creationId xmlns:p14="http://schemas.microsoft.com/office/powerpoint/2010/main" val="107845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BOARD/MOVEMENT WITH SKULL</a:t>
            </a:r>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24</a:t>
            </a:fld>
            <a:endParaRPr lang="en-US"/>
          </a:p>
        </p:txBody>
      </p:sp>
    </p:spTree>
    <p:extLst>
      <p:ext uri="{BB962C8B-B14F-4D97-AF65-F5344CB8AC3E}">
        <p14:creationId xmlns:p14="http://schemas.microsoft.com/office/powerpoint/2010/main" val="331257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3</a:t>
            </a:fld>
            <a:endParaRPr lang="en-US"/>
          </a:p>
        </p:txBody>
      </p:sp>
    </p:spTree>
    <p:extLst>
      <p:ext uri="{BB962C8B-B14F-4D97-AF65-F5344CB8AC3E}">
        <p14:creationId xmlns:p14="http://schemas.microsoft.com/office/powerpoint/2010/main" val="269450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DMX CONTROL DISPLAY-3 AXIS </a:t>
            </a:r>
          </a:p>
        </p:txBody>
      </p:sp>
      <p:sp>
        <p:nvSpPr>
          <p:cNvPr id="4" name="Slide Number Placeholder 3"/>
          <p:cNvSpPr>
            <a:spLocks noGrp="1"/>
          </p:cNvSpPr>
          <p:nvPr>
            <p:ph type="sldNum" sz="quarter" idx="10"/>
          </p:nvPr>
        </p:nvSpPr>
        <p:spPr/>
        <p:txBody>
          <a:bodyPr/>
          <a:lstStyle/>
          <a:p>
            <a:fld id="{AB65F377-2026-46B3-A098-D7C0FCC822E7}" type="slidenum">
              <a:rPr lang="en-US" smtClean="0"/>
              <a:t>25</a:t>
            </a:fld>
            <a:endParaRPr lang="en-US"/>
          </a:p>
        </p:txBody>
      </p:sp>
    </p:spTree>
    <p:extLst>
      <p:ext uri="{BB962C8B-B14F-4D97-AF65-F5344CB8AC3E}">
        <p14:creationId xmlns:p14="http://schemas.microsoft.com/office/powerpoint/2010/main" val="4006335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sensors/switches/inputs.</a:t>
            </a:r>
            <a:r>
              <a:rPr lang="en-US" baseline="0" dirty="0"/>
              <a:t> </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26</a:t>
            </a:fld>
            <a:endParaRPr lang="en-US"/>
          </a:p>
        </p:txBody>
      </p:sp>
    </p:spTree>
    <p:extLst>
      <p:ext uri="{BB962C8B-B14F-4D97-AF65-F5344CB8AC3E}">
        <p14:creationId xmlns:p14="http://schemas.microsoft.com/office/powerpoint/2010/main" val="413526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video feeds are not supported by any commercial controller to date.  However, there are options to control multiple video feeds.</a:t>
            </a:r>
          </a:p>
          <a:p>
            <a:endParaRPr lang="en-US" dirty="0"/>
          </a:p>
          <a:p>
            <a:r>
              <a:rPr lang="en-US" dirty="0"/>
              <a:t>-Bright Sign, Fright Props, J-man’s $30 unit</a:t>
            </a:r>
          </a:p>
          <a:p>
            <a:r>
              <a:rPr lang="en-US" dirty="0"/>
              <a:t>-Dirty hack to projector by blocking lens. </a:t>
            </a:r>
          </a:p>
          <a:p>
            <a:r>
              <a:rPr lang="en-US" dirty="0"/>
              <a:t>-Short throw projector. </a:t>
            </a:r>
          </a:p>
          <a:p>
            <a:r>
              <a:rPr lang="en-US" dirty="0"/>
              <a:t>-$$$$ </a:t>
            </a:r>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27</a:t>
            </a:fld>
            <a:endParaRPr lang="en-US"/>
          </a:p>
        </p:txBody>
      </p:sp>
    </p:spTree>
    <p:extLst>
      <p:ext uri="{BB962C8B-B14F-4D97-AF65-F5344CB8AC3E}">
        <p14:creationId xmlns:p14="http://schemas.microsoft.com/office/powerpoint/2010/main" val="207039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20 amp</a:t>
            </a:r>
            <a:r>
              <a:rPr lang="en-US" baseline="0" dirty="0"/>
              <a:t> circuits. </a:t>
            </a:r>
          </a:p>
          <a:p>
            <a:r>
              <a:rPr lang="en-US" baseline="0" dirty="0"/>
              <a:t>Cord management-tie line onto cords. </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28</a:t>
            </a:fld>
            <a:endParaRPr lang="en-US"/>
          </a:p>
        </p:txBody>
      </p:sp>
    </p:spTree>
    <p:extLst>
      <p:ext uri="{BB962C8B-B14F-4D97-AF65-F5344CB8AC3E}">
        <p14:creationId xmlns:p14="http://schemas.microsoft.com/office/powerpoint/2010/main" val="347377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30</a:t>
            </a:fld>
            <a:endParaRPr lang="en-US"/>
          </a:p>
        </p:txBody>
      </p:sp>
    </p:spTree>
    <p:extLst>
      <p:ext uri="{BB962C8B-B14F-4D97-AF65-F5344CB8AC3E}">
        <p14:creationId xmlns:p14="http://schemas.microsoft.com/office/powerpoint/2010/main" val="77063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31</a:t>
            </a:fld>
            <a:endParaRPr lang="en-US"/>
          </a:p>
        </p:txBody>
      </p:sp>
    </p:spTree>
    <p:extLst>
      <p:ext uri="{BB962C8B-B14F-4D97-AF65-F5344CB8AC3E}">
        <p14:creationId xmlns:p14="http://schemas.microsoft.com/office/powerpoint/2010/main" val="1921059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a:t>
            </a:r>
            <a:r>
              <a:rPr lang="en-US" baseline="0" dirty="0"/>
              <a:t> IT ALL TOGETHER!!</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32</a:t>
            </a:fld>
            <a:endParaRPr lang="en-US"/>
          </a:p>
        </p:txBody>
      </p:sp>
    </p:spTree>
    <p:extLst>
      <p:ext uri="{BB962C8B-B14F-4D97-AF65-F5344CB8AC3E}">
        <p14:creationId xmlns:p14="http://schemas.microsoft.com/office/powerpoint/2010/main" val="372254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MISPELLED! </a:t>
            </a:r>
          </a:p>
        </p:txBody>
      </p:sp>
      <p:sp>
        <p:nvSpPr>
          <p:cNvPr id="4" name="Slide Number Placeholder 3"/>
          <p:cNvSpPr>
            <a:spLocks noGrp="1"/>
          </p:cNvSpPr>
          <p:nvPr>
            <p:ph type="sldNum" sz="quarter" idx="10"/>
          </p:nvPr>
        </p:nvSpPr>
        <p:spPr/>
        <p:txBody>
          <a:bodyPr/>
          <a:lstStyle/>
          <a:p>
            <a:fld id="{AB65F377-2026-46B3-A098-D7C0FCC822E7}" type="slidenum">
              <a:rPr lang="en-US" smtClean="0"/>
              <a:t>4</a:t>
            </a:fld>
            <a:endParaRPr lang="en-US"/>
          </a:p>
        </p:txBody>
      </p:sp>
    </p:spTree>
    <p:extLst>
      <p:ext uri="{BB962C8B-B14F-4D97-AF65-F5344CB8AC3E}">
        <p14:creationId xmlns:p14="http://schemas.microsoft.com/office/powerpoint/2010/main" val="80959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liability</a:t>
            </a:r>
            <a:r>
              <a:rPr lang="en-US" baseline="0" dirty="0"/>
              <a:t> does not equal NO liability.  A yard display is still public nuisance.  Consult your Ins. Agent, MAKE NOTES OF THE CONVERSATION during the sale-Better yet confirm your understanding with a follow up email.  </a:t>
            </a:r>
          </a:p>
          <a:p>
            <a:endParaRPr lang="en-US" baseline="0" dirty="0"/>
          </a:p>
          <a:p>
            <a:r>
              <a:rPr lang="en-US" baseline="0" dirty="0"/>
              <a:t>* Event permit for over 50 people at any one time.     </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5</a:t>
            </a:fld>
            <a:endParaRPr lang="en-US"/>
          </a:p>
        </p:txBody>
      </p:sp>
    </p:spTree>
    <p:extLst>
      <p:ext uri="{BB962C8B-B14F-4D97-AF65-F5344CB8AC3E}">
        <p14:creationId xmlns:p14="http://schemas.microsoft.com/office/powerpoint/2010/main" val="305629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Christmas displays caught</a:t>
            </a:r>
            <a:r>
              <a:rPr lang="en-US" baseline="0" dirty="0"/>
              <a:t> my eye and were the solution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6</a:t>
            </a:fld>
            <a:endParaRPr lang="en-US"/>
          </a:p>
        </p:txBody>
      </p:sp>
    </p:spTree>
    <p:extLst>
      <p:ext uri="{BB962C8B-B14F-4D97-AF65-F5344CB8AC3E}">
        <p14:creationId xmlns:p14="http://schemas.microsoft.com/office/powerpoint/2010/main" val="133017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a:t>
            </a:r>
            <a:r>
              <a:rPr lang="en-US" baseline="0" dirty="0"/>
              <a:t> OF X-Mas </a:t>
            </a:r>
          </a:p>
          <a:p>
            <a:endParaRPr lang="en-US" baseline="0" dirty="0"/>
          </a:p>
          <a:p>
            <a:r>
              <a:rPr lang="en-US" baseline="0" dirty="0"/>
              <a:t>-program to go on/off different times/days.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7</a:t>
            </a:fld>
            <a:endParaRPr lang="en-US"/>
          </a:p>
        </p:txBody>
      </p:sp>
    </p:spTree>
    <p:extLst>
      <p:ext uri="{BB962C8B-B14F-4D97-AF65-F5344CB8AC3E}">
        <p14:creationId xmlns:p14="http://schemas.microsoft.com/office/powerpoint/2010/main" val="355053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waste time/money with Mr. Christmas</a:t>
            </a:r>
            <a:r>
              <a:rPr lang="en-US" baseline="0" dirty="0"/>
              <a:t> = crap.  Not programmable. </a:t>
            </a:r>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8</a:t>
            </a:fld>
            <a:endParaRPr lang="en-US"/>
          </a:p>
        </p:txBody>
      </p:sp>
    </p:spTree>
    <p:extLst>
      <p:ext uri="{BB962C8B-B14F-4D97-AF65-F5344CB8AC3E}">
        <p14:creationId xmlns:p14="http://schemas.microsoft.com/office/powerpoint/2010/main" val="384743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BOC</a:t>
            </a:r>
            <a:r>
              <a:rPr lang="en-US" baseline="0" dirty="0"/>
              <a:t> i</a:t>
            </a:r>
            <a:r>
              <a:rPr lang="en-US" dirty="0"/>
              <a:t>s VSA Only</a:t>
            </a:r>
          </a:p>
          <a:p>
            <a:endParaRPr lang="en-US" dirty="0"/>
          </a:p>
          <a:p>
            <a:r>
              <a:rPr lang="en-US" dirty="0"/>
              <a:t>VSA</a:t>
            </a:r>
            <a:r>
              <a:rPr lang="en-US" baseline="0" dirty="0"/>
              <a:t> will now run multiple projection sources. </a:t>
            </a:r>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9</a:t>
            </a:fld>
            <a:endParaRPr lang="en-US"/>
          </a:p>
        </p:txBody>
      </p:sp>
    </p:spTree>
    <p:extLst>
      <p:ext uri="{BB962C8B-B14F-4D97-AF65-F5344CB8AC3E}">
        <p14:creationId xmlns:p14="http://schemas.microsoft.com/office/powerpoint/2010/main" val="297049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 is the industry standard</a:t>
            </a:r>
          </a:p>
          <a:p>
            <a:r>
              <a:rPr lang="en-US" dirty="0"/>
              <a:t>Hardware</a:t>
            </a:r>
            <a:r>
              <a:rPr lang="en-US" baseline="0" dirty="0"/>
              <a:t> and software is integrated</a:t>
            </a:r>
          </a:p>
          <a:p>
            <a:r>
              <a:rPr lang="en-US" baseline="0" dirty="0"/>
              <a:t>SERVO DOG</a:t>
            </a:r>
          </a:p>
          <a:p>
            <a:r>
              <a:rPr lang="en-US" baseline="0" dirty="0"/>
              <a:t>MONKEY BASIC now works with LOR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B65F377-2026-46B3-A098-D7C0FCC822E7}" type="slidenum">
              <a:rPr lang="en-US" smtClean="0"/>
              <a:t>10</a:t>
            </a:fld>
            <a:endParaRPr lang="en-US"/>
          </a:p>
        </p:txBody>
      </p:sp>
    </p:spTree>
    <p:extLst>
      <p:ext uri="{BB962C8B-B14F-4D97-AF65-F5344CB8AC3E}">
        <p14:creationId xmlns:p14="http://schemas.microsoft.com/office/powerpoint/2010/main" val="11942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2002178-BDCA-4A91-AEB7-FFA0B3E7AF1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4D4D3-8932-4F81-B592-E288745552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2002178-BDCA-4A91-AEB7-FFA0B3E7AF1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2002178-BDCA-4A91-AEB7-FFA0B3E7AF17}"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2002178-BDCA-4A91-AEB7-FFA0B3E7AF17}"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02178-BDCA-4A91-AEB7-FFA0B3E7AF17}"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4D4D3-8932-4F81-B592-E288745552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002178-BDCA-4A91-AEB7-FFA0B3E7AF1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4D4D3-8932-4F81-B592-E288745552B5}"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002178-BDCA-4A91-AEB7-FFA0B3E7AF17}" type="datetimeFigureOut">
              <a:rPr lang="en-US" smtClean="0"/>
              <a:t>5/10/2017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2B4D4D3-8932-4F81-B592-E288745552B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002178-BDCA-4A91-AEB7-FFA0B3E7AF17}" type="datetimeFigureOut">
              <a:rPr lang="en-US" smtClean="0"/>
              <a:t>5/10/2017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2B4D4D3-8932-4F81-B592-E288745552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Ho! Ho! Haunting</a:t>
            </a:r>
            <a:br>
              <a:rPr lang="en-US" sz="3600" dirty="0"/>
            </a:br>
            <a:r>
              <a:rPr lang="en-US" sz="3600" dirty="0"/>
              <a:t>Speaker: Rich Bryan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532" y="1640732"/>
            <a:ext cx="5217268" cy="5217268"/>
          </a:xfrm>
          <a:prstGeom prst="rect">
            <a:avLst/>
          </a:prstGeom>
        </p:spPr>
      </p:pic>
    </p:spTree>
    <p:extLst>
      <p:ext uri="{BB962C8B-B14F-4D97-AF65-F5344CB8AC3E}">
        <p14:creationId xmlns:p14="http://schemas.microsoft.com/office/powerpoint/2010/main" val="290080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O Rama</a:t>
            </a:r>
          </a:p>
        </p:txBody>
      </p:sp>
      <p:sp>
        <p:nvSpPr>
          <p:cNvPr id="3" name="Content Placeholder 2"/>
          <p:cNvSpPr>
            <a:spLocks noGrp="1"/>
          </p:cNvSpPr>
          <p:nvPr>
            <p:ph idx="1"/>
          </p:nvPr>
        </p:nvSpPr>
        <p:spPr/>
        <p:txBody>
          <a:bodyPr>
            <a:normAutofit lnSpcReduction="10000"/>
          </a:bodyPr>
          <a:lstStyle/>
          <a:p>
            <a:pPr marL="118872" indent="0">
              <a:buNone/>
            </a:pPr>
            <a:r>
              <a:rPr lang="en-US" dirty="0"/>
              <a:t>Commercially manufactured hardware and software designed for outdoor light displays. </a:t>
            </a:r>
          </a:p>
          <a:p>
            <a:pPr marL="118872" indent="0">
              <a:buNone/>
            </a:pPr>
            <a:endParaRPr lang="en-US" dirty="0"/>
          </a:p>
          <a:p>
            <a:pPr marL="118872" indent="0">
              <a:buNone/>
            </a:pPr>
            <a:r>
              <a:rPr lang="en-US" dirty="0"/>
              <a:t>No guess work</a:t>
            </a:r>
          </a:p>
          <a:p>
            <a:pPr marL="118872" indent="0">
              <a:buNone/>
            </a:pPr>
            <a:r>
              <a:rPr lang="en-US" dirty="0"/>
              <a:t>Scalable to 1000’s of channels</a:t>
            </a:r>
          </a:p>
          <a:p>
            <a:pPr marL="118872" indent="0">
              <a:buNone/>
            </a:pPr>
            <a:r>
              <a:rPr lang="en-US" dirty="0"/>
              <a:t>Controls 110v and DMX</a:t>
            </a:r>
          </a:p>
          <a:p>
            <a:pPr marL="118872" indent="0">
              <a:buNone/>
            </a:pPr>
            <a:r>
              <a:rPr lang="en-US" dirty="0"/>
              <a:t>Visualizer </a:t>
            </a:r>
          </a:p>
          <a:p>
            <a:pPr marL="118872" indent="0">
              <a:buNone/>
            </a:pPr>
            <a:r>
              <a:rPr lang="en-US" dirty="0"/>
              <a:t>Audio and Video control</a:t>
            </a:r>
          </a:p>
          <a:p>
            <a:pPr marL="118872" indent="0">
              <a:buNone/>
            </a:pPr>
            <a:endParaRPr lang="en-US" dirty="0"/>
          </a:p>
          <a:p>
            <a:pPr marL="118872" indent="0">
              <a:buNone/>
            </a:pPr>
            <a:r>
              <a:rPr lang="en-US" dirty="0"/>
              <a:t>Not as servo friendly as VSA (GETTING CLOSE!)</a:t>
            </a:r>
          </a:p>
          <a:p>
            <a:pPr marL="118872" indent="0">
              <a:buNone/>
            </a:pPr>
            <a:endParaRPr lang="en-US" dirty="0"/>
          </a:p>
          <a:p>
            <a:pPr marL="118872" indent="0">
              <a:buNone/>
            </a:pPr>
            <a:endParaRPr lang="en-US" dirty="0"/>
          </a:p>
          <a:p>
            <a:pPr marL="118872" indent="0">
              <a:buNone/>
            </a:pPr>
            <a:endParaRPr lang="en-US" dirty="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62125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Vixen</a:t>
            </a:r>
          </a:p>
        </p:txBody>
      </p:sp>
      <p:sp>
        <p:nvSpPr>
          <p:cNvPr id="3" name="Content Placeholder 2"/>
          <p:cNvSpPr>
            <a:spLocks noGrp="1"/>
          </p:cNvSpPr>
          <p:nvPr>
            <p:ph idx="1"/>
          </p:nvPr>
        </p:nvSpPr>
        <p:spPr/>
        <p:txBody>
          <a:bodyPr/>
          <a:lstStyle/>
          <a:p>
            <a:pPr marL="118872" indent="0">
              <a:buNone/>
            </a:pPr>
            <a:r>
              <a:rPr lang="en-US" dirty="0"/>
              <a:t>Geared towards DIY</a:t>
            </a:r>
          </a:p>
          <a:p>
            <a:pPr marL="118872" indent="0">
              <a:buNone/>
            </a:pPr>
            <a:endParaRPr lang="en-US" dirty="0"/>
          </a:p>
          <a:p>
            <a:pPr marL="118872" indent="0">
              <a:buNone/>
            </a:pPr>
            <a:r>
              <a:rPr lang="en-US" dirty="0"/>
              <a:t>Freeware</a:t>
            </a:r>
          </a:p>
          <a:p>
            <a:pPr marL="118872" indent="0">
              <a:buNone/>
            </a:pPr>
            <a:endParaRPr lang="en-US" dirty="0"/>
          </a:p>
          <a:p>
            <a:pPr marL="118872" indent="0">
              <a:buNone/>
            </a:pPr>
            <a:r>
              <a:rPr lang="en-US" dirty="0"/>
              <a:t>Not as powerful</a:t>
            </a:r>
          </a:p>
          <a:p>
            <a:pPr marL="118872" indent="0">
              <a:buNone/>
            </a:pPr>
            <a:endParaRPr lang="en-US" dirty="0"/>
          </a:p>
          <a:p>
            <a:pPr marL="118872" indent="0">
              <a:buNone/>
            </a:pPr>
            <a:r>
              <a:rPr lang="en-US" dirty="0"/>
              <a:t>(Did I mention it’s FREE??)</a:t>
            </a:r>
          </a:p>
        </p:txBody>
      </p:sp>
    </p:spTree>
    <p:extLst>
      <p:ext uri="{BB962C8B-B14F-4D97-AF65-F5344CB8AC3E}">
        <p14:creationId xmlns:p14="http://schemas.microsoft.com/office/powerpoint/2010/main" val="2995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Controller System</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719451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94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p:txBody>
          <a:bodyPr/>
          <a:lstStyle/>
          <a:p>
            <a:r>
              <a:rPr lang="en-US" dirty="0"/>
              <a:t>Soundtrack</a:t>
            </a:r>
          </a:p>
          <a:p>
            <a:pPr marL="118872" indent="0">
              <a:buNone/>
            </a:pPr>
            <a:r>
              <a:rPr lang="en-US" dirty="0"/>
              <a:t>	Audacity</a:t>
            </a:r>
          </a:p>
          <a:p>
            <a:endParaRPr lang="en-US" dirty="0"/>
          </a:p>
          <a:p>
            <a:r>
              <a:rPr lang="en-US" dirty="0"/>
              <a:t>Video</a:t>
            </a:r>
          </a:p>
          <a:p>
            <a:pPr marL="118872" indent="0">
              <a:buNone/>
            </a:pPr>
            <a:r>
              <a:rPr lang="en-US" dirty="0"/>
              <a:t>	MS Movie Maker/Adobe</a:t>
            </a:r>
          </a:p>
          <a:p>
            <a:endParaRPr lang="en-US" dirty="0"/>
          </a:p>
          <a:p>
            <a:r>
              <a:rPr lang="en-US" dirty="0"/>
              <a:t>Sequence</a:t>
            </a:r>
          </a:p>
          <a:p>
            <a:pPr marL="118872" indent="0">
              <a:buNone/>
            </a:pPr>
            <a:endParaRPr lang="en-US" dirty="0"/>
          </a:p>
          <a:p>
            <a:endParaRPr lang="en-US" dirty="0"/>
          </a:p>
        </p:txBody>
      </p:sp>
    </p:spTree>
    <p:extLst>
      <p:ext uri="{BB962C8B-B14F-4D97-AF65-F5344CB8AC3E}">
        <p14:creationId xmlns:p14="http://schemas.microsoft.com/office/powerpoint/2010/main" val="39645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 Program</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8014" y="1774825"/>
            <a:ext cx="822797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27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Lights</a:t>
            </a:r>
          </a:p>
        </p:txBody>
      </p:sp>
      <p:sp>
        <p:nvSpPr>
          <p:cNvPr id="3" name="Content Placeholder 2"/>
          <p:cNvSpPr>
            <a:spLocks noGrp="1"/>
          </p:cNvSpPr>
          <p:nvPr>
            <p:ph idx="1"/>
          </p:nvPr>
        </p:nvSpPr>
        <p:spPr/>
        <p:txBody>
          <a:bodyPr/>
          <a:lstStyle/>
          <a:p>
            <a:pPr marL="118872" indent="0">
              <a:buNone/>
            </a:pPr>
            <a:r>
              <a:rPr lang="en-US" dirty="0"/>
              <a:t>110v lights</a:t>
            </a:r>
          </a:p>
          <a:p>
            <a:pPr marL="118872" indent="0">
              <a:buNone/>
            </a:pPr>
            <a:endParaRPr lang="en-US" dirty="0"/>
          </a:p>
          <a:p>
            <a:pPr marL="118872" indent="0">
              <a:buNone/>
            </a:pPr>
            <a:r>
              <a:rPr lang="en-US" dirty="0"/>
              <a:t>CFL</a:t>
            </a:r>
          </a:p>
          <a:p>
            <a:pPr marL="118872" indent="0">
              <a:buNone/>
            </a:pPr>
            <a:endParaRPr lang="en-US" dirty="0"/>
          </a:p>
          <a:p>
            <a:pPr marL="118872" indent="0">
              <a:buNone/>
            </a:pPr>
            <a:r>
              <a:rPr lang="en-US" dirty="0"/>
              <a:t>Incan</a:t>
            </a:r>
          </a:p>
          <a:p>
            <a:pPr marL="118872" indent="0">
              <a:buNone/>
            </a:pPr>
            <a:endParaRPr lang="en-US" dirty="0"/>
          </a:p>
          <a:p>
            <a:pPr marL="118872" indent="0">
              <a:buNone/>
            </a:pPr>
            <a:r>
              <a:rPr lang="en-US" dirty="0"/>
              <a:t>LED</a:t>
            </a:r>
          </a:p>
          <a:p>
            <a:pPr marL="118872" indent="0">
              <a:buNone/>
            </a:pPr>
            <a:endParaRPr lang="en-US" dirty="0"/>
          </a:p>
          <a:p>
            <a:pPr marL="118872" indent="0">
              <a:buNone/>
            </a:pPr>
            <a:r>
              <a:rPr lang="en-US" dirty="0"/>
              <a:t>Christmas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18478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4319791"/>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4876800"/>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93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Lights 110V</a:t>
            </a:r>
          </a:p>
        </p:txBody>
      </p:sp>
      <p:sp>
        <p:nvSpPr>
          <p:cNvPr id="3" name="Content Placeholder 2"/>
          <p:cNvSpPr>
            <a:spLocks noGrp="1"/>
          </p:cNvSpPr>
          <p:nvPr>
            <p:ph idx="1"/>
          </p:nvPr>
        </p:nvSpPr>
        <p:spPr/>
        <p:txBody>
          <a:bodyPr/>
          <a:lstStyle/>
          <a:p>
            <a:r>
              <a:rPr lang="en-US" dirty="0"/>
              <a:t>Relays </a:t>
            </a:r>
          </a:p>
          <a:p>
            <a:r>
              <a:rPr lang="en-US" dirty="0"/>
              <a:t>Rain deer motors</a:t>
            </a:r>
          </a:p>
          <a:p>
            <a:r>
              <a:rPr lang="en-US" dirty="0"/>
              <a:t>110 gear motors </a:t>
            </a:r>
          </a:p>
          <a:p>
            <a:r>
              <a:rPr lang="en-US" dirty="0"/>
              <a:t>Wall warts</a:t>
            </a:r>
          </a:p>
          <a:p>
            <a:r>
              <a:rPr lang="en-US" dirty="0"/>
              <a:t>Pneumatic controllers </a:t>
            </a:r>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899" y="4229099"/>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00561"/>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8649" y="1576387"/>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28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512</a:t>
            </a:r>
          </a:p>
        </p:txBody>
      </p:sp>
      <p:sp>
        <p:nvSpPr>
          <p:cNvPr id="3" name="Content Placeholder 2"/>
          <p:cNvSpPr>
            <a:spLocks noGrp="1"/>
          </p:cNvSpPr>
          <p:nvPr>
            <p:ph idx="1"/>
          </p:nvPr>
        </p:nvSpPr>
        <p:spPr/>
        <p:txBody>
          <a:bodyPr/>
          <a:lstStyle/>
          <a:p>
            <a:r>
              <a:rPr lang="en-US" dirty="0"/>
              <a:t>DMX is now the standard for digital communication networks.  It allows for very low cost per channel of control.  </a:t>
            </a:r>
          </a:p>
          <a:p>
            <a:endParaRPr lang="en-US" dirty="0"/>
          </a:p>
          <a:p>
            <a:r>
              <a:rPr lang="en-US" dirty="0"/>
              <a:t>DMX is based on a 512 channel “universe”</a:t>
            </a:r>
          </a:p>
          <a:p>
            <a:endParaRPr lang="en-US" dirty="0"/>
          </a:p>
          <a:p>
            <a:r>
              <a:rPr lang="en-US" dirty="0"/>
              <a:t>Each device has it’s own address, some devices require multiple addresses </a:t>
            </a:r>
          </a:p>
          <a:p>
            <a:endParaRPr lang="en-US" dirty="0"/>
          </a:p>
          <a:p>
            <a:endParaRPr lang="en-US" dirty="0"/>
          </a:p>
        </p:txBody>
      </p:sp>
    </p:spTree>
    <p:extLst>
      <p:ext uri="{BB962C8B-B14F-4D97-AF65-F5344CB8AC3E}">
        <p14:creationId xmlns:p14="http://schemas.microsoft.com/office/powerpoint/2010/main" val="371045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(DMX512)</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8048623" cy="1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7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Addressing</a:t>
            </a:r>
          </a:p>
        </p:txBody>
      </p:sp>
      <p:sp>
        <p:nvSpPr>
          <p:cNvPr id="3" name="Content Placeholder 2"/>
          <p:cNvSpPr>
            <a:spLocks noGrp="1"/>
          </p:cNvSpPr>
          <p:nvPr>
            <p:ph idx="1"/>
          </p:nvPr>
        </p:nvSpPr>
        <p:spPr/>
        <p:txBody>
          <a:bodyPr/>
          <a:lstStyle/>
          <a:p>
            <a:r>
              <a:rPr lang="en-US" dirty="0"/>
              <a:t>Dip Switch</a:t>
            </a:r>
          </a:p>
          <a:p>
            <a:endParaRPr lang="en-US" dirty="0"/>
          </a:p>
          <a:p>
            <a:r>
              <a:rPr lang="en-US" dirty="0"/>
              <a:t>Programmed </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638609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0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pPr marL="118872" indent="0">
              <a:buNone/>
            </a:pPr>
            <a:r>
              <a:rPr lang="en-US" dirty="0"/>
              <a:t>This presentation will focus on use of weather resistant hardware and software originally designed for Christmas displays to create an automated and integrated haunt or display.</a:t>
            </a:r>
          </a:p>
          <a:p>
            <a:pPr marL="118872" indent="0">
              <a:buNone/>
            </a:pPr>
            <a:endParaRPr lang="en-US" dirty="0"/>
          </a:p>
          <a:p>
            <a:pPr marL="118872" indent="0">
              <a:buNone/>
            </a:pPr>
            <a:r>
              <a:rPr lang="en-US" dirty="0"/>
              <a:t>Topics: </a:t>
            </a:r>
          </a:p>
          <a:p>
            <a:pPr marL="118872" indent="0">
              <a:buNone/>
            </a:pPr>
            <a:r>
              <a:rPr lang="en-US" dirty="0"/>
              <a:t>Controllers (LOR)</a:t>
            </a:r>
          </a:p>
          <a:p>
            <a:pPr marL="118872" indent="0">
              <a:buNone/>
            </a:pPr>
            <a:r>
              <a:rPr lang="en-US" dirty="0"/>
              <a:t>DMX control of Accessories/Props</a:t>
            </a:r>
          </a:p>
          <a:p>
            <a:pPr marL="118872" indent="0">
              <a:buNone/>
            </a:pPr>
            <a:r>
              <a:rPr lang="en-US" dirty="0"/>
              <a:t>Interaction</a:t>
            </a:r>
          </a:p>
          <a:p>
            <a:pPr marL="118872" indent="0">
              <a:buNone/>
            </a:pPr>
            <a:r>
              <a:rPr lang="en-US" dirty="0"/>
              <a:t>Weather Proofing</a:t>
            </a:r>
          </a:p>
        </p:txBody>
      </p:sp>
    </p:spTree>
    <p:extLst>
      <p:ext uri="{BB962C8B-B14F-4D97-AF65-F5344CB8AC3E}">
        <p14:creationId xmlns:p14="http://schemas.microsoft.com/office/powerpoint/2010/main" val="375368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a:t>
            </a:r>
          </a:p>
        </p:txBody>
      </p:sp>
      <p:sp>
        <p:nvSpPr>
          <p:cNvPr id="3" name="Content Placeholder 2"/>
          <p:cNvSpPr>
            <a:spLocks noGrp="1"/>
          </p:cNvSpPr>
          <p:nvPr>
            <p:ph idx="1"/>
          </p:nvPr>
        </p:nvSpPr>
        <p:spPr/>
        <p:txBody>
          <a:bodyPr/>
          <a:lstStyle/>
          <a:p>
            <a:r>
              <a:rPr lang="en-US" dirty="0"/>
              <a:t>DMX requires a “Dongle” to output the signal from the computer to devices.</a:t>
            </a:r>
          </a:p>
          <a:p>
            <a:r>
              <a:rPr lang="en-US" dirty="0"/>
              <a:t>Holiday Coro, ENTTEC  </a:t>
            </a:r>
          </a:p>
          <a:p>
            <a:endParaRPr lang="en-US" dirty="0"/>
          </a:p>
          <a:p>
            <a:pPr marL="118872"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71798"/>
            <a:ext cx="2738438" cy="3475175"/>
          </a:xfrm>
          <a:prstGeom prst="rect">
            <a:avLst/>
          </a:prstGeom>
        </p:spPr>
      </p:pic>
      <p:pic>
        <p:nvPicPr>
          <p:cNvPr id="1026" name="Picture 2" descr="https://tse1.mm.bing.net/th?id=OIP._IySFZqsF93a1QnZ6CdRxQEsD0&amp;pid=15.1&amp;P=0&amp;w=221&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62400"/>
            <a:ext cx="21050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3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Cables</a:t>
            </a:r>
          </a:p>
        </p:txBody>
      </p:sp>
      <p:sp>
        <p:nvSpPr>
          <p:cNvPr id="3" name="Content Placeholder 2"/>
          <p:cNvSpPr>
            <a:spLocks noGrp="1"/>
          </p:cNvSpPr>
          <p:nvPr>
            <p:ph idx="1"/>
          </p:nvPr>
        </p:nvSpPr>
        <p:spPr/>
        <p:txBody>
          <a:bodyPr/>
          <a:lstStyle/>
          <a:p>
            <a:r>
              <a:rPr lang="en-US" dirty="0"/>
              <a:t>5 pin is the standard for theater/music</a:t>
            </a:r>
          </a:p>
          <a:p>
            <a:r>
              <a:rPr lang="en-US" dirty="0"/>
              <a:t>Many haunt items such as foggers use 3 pin which can be microphone cables</a:t>
            </a:r>
          </a:p>
          <a:p>
            <a:r>
              <a:rPr lang="en-US" dirty="0"/>
              <a:t>CAT 5</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91000"/>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4191000"/>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68825"/>
            <a:ext cx="209708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5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Lights</a:t>
            </a:r>
          </a:p>
        </p:txBody>
      </p:sp>
      <p:pic>
        <p:nvPicPr>
          <p:cNvPr id="717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8014" y="1774825"/>
            <a:ext cx="4568585" cy="2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Gan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90800"/>
            <a:ext cx="26955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83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Devices</a:t>
            </a:r>
          </a:p>
        </p:txBody>
      </p:sp>
      <p:sp>
        <p:nvSpPr>
          <p:cNvPr id="3" name="Content Placeholder 2"/>
          <p:cNvSpPr>
            <a:spLocks noGrp="1"/>
          </p:cNvSpPr>
          <p:nvPr>
            <p:ph idx="1"/>
          </p:nvPr>
        </p:nvSpPr>
        <p:spPr/>
        <p:txBody>
          <a:bodyPr/>
          <a:lstStyle/>
          <a:p>
            <a:r>
              <a:rPr lang="en-US" dirty="0"/>
              <a:t>Foggers</a:t>
            </a:r>
          </a:p>
          <a:p>
            <a:r>
              <a:rPr lang="en-US" dirty="0"/>
              <a:t>Fire Machine!</a:t>
            </a:r>
          </a:p>
          <a:p>
            <a:pPr marL="118872" indent="0">
              <a:buNone/>
            </a:pP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77729"/>
            <a:ext cx="3232015" cy="323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93736"/>
            <a:ext cx="4012119" cy="300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DMX Servo/Motor</a:t>
            </a:r>
          </a:p>
        </p:txBody>
      </p:sp>
      <p:sp>
        <p:nvSpPr>
          <p:cNvPr id="3" name="Content Placeholder 2"/>
          <p:cNvSpPr>
            <a:spLocks noGrp="1"/>
          </p:cNvSpPr>
          <p:nvPr>
            <p:ph idx="1"/>
          </p:nvPr>
        </p:nvSpPr>
        <p:spPr/>
        <p:txBody>
          <a:bodyPr/>
          <a:lstStyle/>
          <a:p>
            <a:r>
              <a:rPr lang="en-US" dirty="0"/>
              <a:t>Servo control boards</a:t>
            </a:r>
          </a:p>
          <a:p>
            <a:r>
              <a:rPr lang="en-US" dirty="0"/>
              <a:t>Medusa</a:t>
            </a:r>
          </a:p>
          <a:p>
            <a:r>
              <a:rPr lang="en-US" dirty="0"/>
              <a:t>LOR </a:t>
            </a:r>
            <a:r>
              <a:rPr lang="en-US" dirty="0" err="1"/>
              <a:t>ServoDog</a:t>
            </a:r>
            <a:r>
              <a:rPr lang="en-US" dirty="0"/>
              <a:t> </a:t>
            </a:r>
          </a:p>
          <a:p>
            <a:r>
              <a:rPr lang="en-US" dirty="0"/>
              <a:t>Board of Chucky (BOC)</a:t>
            </a:r>
          </a:p>
          <a:p>
            <a:r>
              <a:rPr lang="en-US" dirty="0"/>
              <a:t>SOS</a:t>
            </a:r>
          </a:p>
          <a:p>
            <a:r>
              <a:rPr lang="en-US" dirty="0"/>
              <a:t>Servo, LED and Relay</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404" y="2209800"/>
            <a:ext cx="370070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lick to en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953000"/>
            <a:ext cx="28575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1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713" t="17074" r="22819" b="6011"/>
          <a:stretch/>
        </p:blipFill>
        <p:spPr bwMode="auto">
          <a:xfrm>
            <a:off x="2133600" y="1601821"/>
            <a:ext cx="5257800" cy="49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67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a:t>
            </a:r>
          </a:p>
        </p:txBody>
      </p:sp>
      <p:sp>
        <p:nvSpPr>
          <p:cNvPr id="3" name="Content Placeholder 2"/>
          <p:cNvSpPr>
            <a:spLocks noGrp="1"/>
          </p:cNvSpPr>
          <p:nvPr>
            <p:ph idx="1"/>
          </p:nvPr>
        </p:nvSpPr>
        <p:spPr/>
        <p:txBody>
          <a:bodyPr/>
          <a:lstStyle/>
          <a:p>
            <a:r>
              <a:rPr lang="en-US" dirty="0"/>
              <a:t>LOR Input Pup</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599"/>
            <a:ext cx="6477000" cy="392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39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Control/Projection Map</a:t>
            </a:r>
          </a:p>
        </p:txBody>
      </p:sp>
      <p:sp>
        <p:nvSpPr>
          <p:cNvPr id="3" name="Content Placeholder 2"/>
          <p:cNvSpPr>
            <a:spLocks noGrp="1"/>
          </p:cNvSpPr>
          <p:nvPr>
            <p:ph idx="1"/>
          </p:nvPr>
        </p:nvSpPr>
        <p:spPr>
          <a:xfrm>
            <a:off x="457200" y="1775191"/>
            <a:ext cx="8229600" cy="2415809"/>
          </a:xfrm>
        </p:spPr>
        <p:txBody>
          <a:bodyPr/>
          <a:lstStyle/>
          <a:p>
            <a:r>
              <a:rPr lang="en-US" dirty="0"/>
              <a:t>Single Channel is only option without extra hardware. </a:t>
            </a:r>
          </a:p>
          <a:p>
            <a:r>
              <a:rPr lang="en-US" dirty="0"/>
              <a:t>Triggerable Video Player</a:t>
            </a:r>
          </a:p>
          <a:p>
            <a:r>
              <a:rPr lang="en-US" dirty="0"/>
              <a:t>Lower cost options</a:t>
            </a:r>
          </a:p>
        </p:txBody>
      </p:sp>
      <p:pic>
        <p:nvPicPr>
          <p:cNvPr id="3076" name="Picture 4" descr="https://www.brightsign.biz/application/files/9314/7691/2795/HD2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43400"/>
            <a:ext cx="3929874"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81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Outdoor Haunt Tips</a:t>
            </a:r>
          </a:p>
        </p:txBody>
      </p:sp>
      <p:sp>
        <p:nvSpPr>
          <p:cNvPr id="3" name="Content Placeholder 2"/>
          <p:cNvSpPr>
            <a:spLocks noGrp="1"/>
          </p:cNvSpPr>
          <p:nvPr>
            <p:ph idx="1"/>
          </p:nvPr>
        </p:nvSpPr>
        <p:spPr>
          <a:xfrm>
            <a:off x="381000" y="1775191"/>
            <a:ext cx="8305800" cy="4473209"/>
          </a:xfrm>
        </p:spPr>
        <p:txBody>
          <a:bodyPr/>
          <a:lstStyle/>
          <a:p>
            <a:r>
              <a:rPr lang="en-US" dirty="0"/>
              <a:t>GFCI</a:t>
            </a:r>
          </a:p>
          <a:p>
            <a:r>
              <a:rPr lang="en-US" dirty="0"/>
              <a:t>Max Outlets</a:t>
            </a:r>
          </a:p>
          <a:p>
            <a:r>
              <a:rPr lang="en-US" dirty="0"/>
              <a:t>Use real cords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108" y="1524000"/>
            <a:ext cx="5829300" cy="3886200"/>
          </a:xfrm>
          <a:prstGeom prst="rect">
            <a:avLst/>
          </a:prstGeom>
        </p:spPr>
      </p:pic>
    </p:spTree>
    <p:extLst>
      <p:ext uri="{BB962C8B-B14F-4D97-AF65-F5344CB8AC3E}">
        <p14:creationId xmlns:p14="http://schemas.microsoft.com/office/powerpoint/2010/main" val="19249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Wired For Sound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199" y="1676400"/>
            <a:ext cx="54789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61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92500" lnSpcReduction="10000"/>
          </a:bodyPr>
          <a:lstStyle/>
          <a:p>
            <a:pPr marL="118872" indent="0">
              <a:buNone/>
            </a:pPr>
            <a:r>
              <a:rPr lang="en-US" dirty="0"/>
              <a:t>I am </a:t>
            </a:r>
            <a:r>
              <a:rPr lang="en-US" b="1" dirty="0"/>
              <a:t>NOT</a:t>
            </a:r>
            <a:r>
              <a:rPr lang="en-US" dirty="0"/>
              <a:t> expert! I am not an engineer or electrician and I didn’t even stay at a Holiday Inn Last night!  </a:t>
            </a:r>
          </a:p>
          <a:p>
            <a:pPr marL="118872" indent="0">
              <a:buNone/>
            </a:pPr>
            <a:endParaRPr lang="en-US" dirty="0"/>
          </a:p>
          <a:p>
            <a:pPr marL="118872" indent="0">
              <a:buNone/>
            </a:pPr>
            <a:r>
              <a:rPr lang="en-US" dirty="0"/>
              <a:t>The information presented is only how this </a:t>
            </a:r>
            <a:r>
              <a:rPr lang="en-US" b="1" i="1" u="sng" dirty="0"/>
              <a:t>amateur</a:t>
            </a:r>
            <a:r>
              <a:rPr lang="en-US" dirty="0"/>
              <a:t> home haunter has set up his yard and show.  Please ensure that your haunt follows all local codes, rules and laws to keep you and your guests safe.  Electricity is dangerous! If you don’t know what you are doing seek expert help. </a:t>
            </a:r>
          </a:p>
        </p:txBody>
      </p:sp>
    </p:spTree>
    <p:extLst>
      <p:ext uri="{BB962C8B-B14F-4D97-AF65-F5344CB8AC3E}">
        <p14:creationId xmlns:p14="http://schemas.microsoft.com/office/powerpoint/2010/main" val="3464200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House Protection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828800"/>
            <a:ext cx="6746081" cy="4497388"/>
          </a:xfrm>
        </p:spPr>
      </p:pic>
    </p:spTree>
    <p:extLst>
      <p:ext uri="{BB962C8B-B14F-4D97-AF65-F5344CB8AC3E}">
        <p14:creationId xmlns:p14="http://schemas.microsoft.com/office/powerpoint/2010/main" val="378901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Weatherproofing</a:t>
            </a:r>
          </a:p>
        </p:txBody>
      </p:sp>
      <p:sp>
        <p:nvSpPr>
          <p:cNvPr id="3" name="Content Placeholder 2"/>
          <p:cNvSpPr>
            <a:spLocks noGrp="1"/>
          </p:cNvSpPr>
          <p:nvPr>
            <p:ph idx="1"/>
          </p:nvPr>
        </p:nvSpPr>
        <p:spPr/>
        <p:txBody>
          <a:bodyPr/>
          <a:lstStyle/>
          <a:p>
            <a:r>
              <a:rPr lang="en-US" dirty="0" err="1"/>
              <a:t>CorrosionX</a:t>
            </a:r>
            <a:endParaRPr lang="en-US" dirty="0"/>
          </a:p>
          <a:p>
            <a:r>
              <a:rPr lang="en-US" dirty="0" err="1"/>
              <a:t>Plasti</a:t>
            </a:r>
            <a:r>
              <a:rPr lang="en-US" dirty="0"/>
              <a:t> Dip</a:t>
            </a:r>
          </a:p>
          <a:p>
            <a:r>
              <a:rPr lang="en-US" dirty="0"/>
              <a:t>Silicone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2590800" cy="496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mobileimages.lowes.com/product/converted/034481/034481066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581400"/>
            <a:ext cx="2949388" cy="29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1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66147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(AKA: why should we listen to you?)</a:t>
            </a:r>
          </a:p>
        </p:txBody>
      </p:sp>
      <p:sp>
        <p:nvSpPr>
          <p:cNvPr id="3" name="Content Placeholder 2"/>
          <p:cNvSpPr>
            <a:spLocks noGrp="1"/>
          </p:cNvSpPr>
          <p:nvPr>
            <p:ph idx="1"/>
          </p:nvPr>
        </p:nvSpPr>
        <p:spPr/>
        <p:txBody>
          <a:bodyPr>
            <a:normAutofit/>
          </a:bodyPr>
          <a:lstStyle/>
          <a:p>
            <a:pPr marL="118872" indent="0">
              <a:buNone/>
            </a:pPr>
            <a:endParaRPr lang="en-US" dirty="0"/>
          </a:p>
          <a:p>
            <a:r>
              <a:rPr lang="en-US" dirty="0"/>
              <a:t>Home yard haunt in Corvallis, Oregon ‘CITY of the DAMMED’</a:t>
            </a:r>
          </a:p>
          <a:p>
            <a:r>
              <a:rPr lang="en-US" dirty="0"/>
              <a:t>Graveyard with 12 minute musical, light, video, laser, fog, fire and animatronic show every 20 minutes on Halloween night/weekends. </a:t>
            </a:r>
          </a:p>
        </p:txBody>
      </p:sp>
    </p:spTree>
    <p:extLst>
      <p:ext uri="{BB962C8B-B14F-4D97-AF65-F5344CB8AC3E}">
        <p14:creationId xmlns:p14="http://schemas.microsoft.com/office/powerpoint/2010/main" val="149831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the DAMMED</a:t>
            </a:r>
          </a:p>
        </p:txBody>
      </p:sp>
      <p:sp>
        <p:nvSpPr>
          <p:cNvPr id="3" name="Content Placeholder 2"/>
          <p:cNvSpPr>
            <a:spLocks noGrp="1"/>
          </p:cNvSpPr>
          <p:nvPr>
            <p:ph idx="1"/>
          </p:nvPr>
        </p:nvSpPr>
        <p:spPr/>
        <p:txBody>
          <a:bodyPr/>
          <a:lstStyle/>
          <a:p>
            <a:pPr marL="118872" indent="0">
              <a:buNone/>
            </a:pPr>
            <a:r>
              <a:rPr lang="en-US" dirty="0"/>
              <a:t>Our haunt is 100% outdoors. We do not have a walkthrough attraction.  </a:t>
            </a:r>
          </a:p>
          <a:p>
            <a:pPr marL="118872" indent="0">
              <a:buNone/>
            </a:pPr>
            <a:endParaRPr lang="en-US" dirty="0"/>
          </a:p>
          <a:p>
            <a:r>
              <a:rPr lang="en-US" dirty="0"/>
              <a:t>Less Space Requirements in a standard home.</a:t>
            </a:r>
          </a:p>
          <a:p>
            <a:r>
              <a:rPr lang="en-US" dirty="0"/>
              <a:t>No Permits-A seasonal display viewed from outside does not need fire/city inspections.*</a:t>
            </a:r>
          </a:p>
          <a:p>
            <a:r>
              <a:rPr lang="en-US" i="1" dirty="0"/>
              <a:t>Reduced</a:t>
            </a:r>
            <a:r>
              <a:rPr lang="en-US" dirty="0"/>
              <a:t> Liability</a:t>
            </a:r>
          </a:p>
        </p:txBody>
      </p:sp>
    </p:spTree>
    <p:extLst>
      <p:ext uri="{BB962C8B-B14F-4D97-AF65-F5344CB8AC3E}">
        <p14:creationId xmlns:p14="http://schemas.microsoft.com/office/powerpoint/2010/main" val="88719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Oregon = Rain</a:t>
            </a:r>
          </a:p>
        </p:txBody>
      </p:sp>
      <p:sp>
        <p:nvSpPr>
          <p:cNvPr id="3" name="Content Placeholder 2"/>
          <p:cNvSpPr>
            <a:spLocks noGrp="1"/>
          </p:cNvSpPr>
          <p:nvPr>
            <p:ph idx="1"/>
          </p:nvPr>
        </p:nvSpPr>
        <p:spPr/>
        <p:txBody>
          <a:bodyPr/>
          <a:lstStyle/>
          <a:p>
            <a:pPr marL="118872" indent="0">
              <a:buNone/>
            </a:pPr>
            <a:r>
              <a:rPr lang="en-US" dirty="0"/>
              <a:t>Store bought props traditionally= inside use </a:t>
            </a:r>
          </a:p>
          <a:p>
            <a:pPr marL="118872" indent="0">
              <a:buNone/>
            </a:pPr>
            <a:endParaRPr lang="en-US" dirty="0"/>
          </a:p>
          <a:p>
            <a:pPr marL="118872" indent="0">
              <a:buNone/>
            </a:pPr>
            <a:r>
              <a:rPr lang="en-US" dirty="0"/>
              <a:t>Consumer level props are not typically coordinated to work together. </a:t>
            </a:r>
          </a:p>
          <a:p>
            <a:pPr marL="118872" indent="0">
              <a:buNone/>
            </a:pPr>
            <a:endParaRPr lang="en-US" dirty="0"/>
          </a:p>
          <a:p>
            <a:pPr marL="118872" indent="0">
              <a:buNone/>
            </a:pPr>
            <a:r>
              <a:rPr lang="en-US" dirty="0"/>
              <a:t>We wanted a “</a:t>
            </a:r>
            <a:r>
              <a:rPr lang="en-US" dirty="0" err="1"/>
              <a:t>themepark</a:t>
            </a:r>
            <a:r>
              <a:rPr lang="en-US" dirty="0"/>
              <a:t>” experience.  </a:t>
            </a:r>
          </a:p>
          <a:p>
            <a:pPr marL="118872" indent="0">
              <a:buNone/>
            </a:pPr>
            <a:endParaRPr lang="en-US" dirty="0"/>
          </a:p>
          <a:p>
            <a:pPr marL="118872" indent="0">
              <a:buNone/>
            </a:pPr>
            <a:endParaRPr lang="en-US" sz="5000" dirty="0"/>
          </a:p>
          <a:p>
            <a:pPr marL="118872" indent="0">
              <a:buNone/>
            </a:pPr>
            <a:endParaRPr lang="en-US" dirty="0"/>
          </a:p>
        </p:txBody>
      </p:sp>
    </p:spTree>
    <p:extLst>
      <p:ext uri="{BB962C8B-B14F-4D97-AF65-F5344CB8AC3E}">
        <p14:creationId xmlns:p14="http://schemas.microsoft.com/office/powerpoint/2010/main" val="105447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Santa to the rescue</a:t>
            </a:r>
          </a:p>
        </p:txBody>
      </p:sp>
      <p:sp>
        <p:nvSpPr>
          <p:cNvPr id="3" name="Content Placeholder 2"/>
          <p:cNvSpPr>
            <a:spLocks noGrp="1"/>
          </p:cNvSpPr>
          <p:nvPr>
            <p:ph idx="1"/>
          </p:nvPr>
        </p:nvSpPr>
        <p:spPr/>
        <p:txBody>
          <a:bodyPr>
            <a:normAutofit/>
          </a:bodyPr>
          <a:lstStyle/>
          <a:p>
            <a:pPr marL="118872" indent="0">
              <a:buNone/>
            </a:pPr>
            <a:r>
              <a:rPr lang="en-US" dirty="0"/>
              <a:t>Christmas light controllers are a great solution for an outdoor haunt.</a:t>
            </a:r>
          </a:p>
          <a:p>
            <a:pPr marL="118872" indent="0">
              <a:buNone/>
            </a:pPr>
            <a:endParaRPr lang="en-US" dirty="0"/>
          </a:p>
          <a:p>
            <a:r>
              <a:rPr lang="en-US" dirty="0"/>
              <a:t>Weather resistant/robust</a:t>
            </a:r>
          </a:p>
          <a:p>
            <a:r>
              <a:rPr lang="en-US" dirty="0"/>
              <a:t>Reliable/pre-engineered</a:t>
            </a:r>
          </a:p>
          <a:p>
            <a:r>
              <a:rPr lang="en-US" dirty="0"/>
              <a:t>Easy to use/set up</a:t>
            </a:r>
          </a:p>
          <a:p>
            <a:r>
              <a:rPr lang="en-US" dirty="0"/>
              <a:t>Supported with IT/ and user forums</a:t>
            </a:r>
          </a:p>
          <a:p>
            <a:r>
              <a:rPr lang="en-US" dirty="0"/>
              <a:t>Typically code compliant </a:t>
            </a:r>
          </a:p>
          <a:p>
            <a:r>
              <a:rPr lang="en-US" dirty="0"/>
              <a:t>Pre-Set “Shows” on your designed schedule</a:t>
            </a:r>
          </a:p>
          <a:p>
            <a:endParaRPr lang="en-US" dirty="0"/>
          </a:p>
          <a:p>
            <a:endParaRPr lang="en-US" dirty="0"/>
          </a:p>
          <a:p>
            <a:endParaRPr lang="en-US" dirty="0"/>
          </a:p>
          <a:p>
            <a:endParaRPr lang="en-US" dirty="0"/>
          </a:p>
          <a:p>
            <a:pPr marL="118872"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90800"/>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0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Controllers</a:t>
            </a:r>
          </a:p>
        </p:txBody>
      </p:sp>
      <p:sp>
        <p:nvSpPr>
          <p:cNvPr id="3" name="Content Placeholder 2"/>
          <p:cNvSpPr>
            <a:spLocks noGrp="1"/>
          </p:cNvSpPr>
          <p:nvPr>
            <p:ph idx="1"/>
          </p:nvPr>
        </p:nvSpPr>
        <p:spPr/>
        <p:txBody>
          <a:bodyPr>
            <a:normAutofit/>
          </a:bodyPr>
          <a:lstStyle/>
          <a:p>
            <a:pPr marL="118872" indent="0">
              <a:buNone/>
            </a:pPr>
            <a:endParaRPr lang="en-US" dirty="0"/>
          </a:p>
          <a:p>
            <a:r>
              <a:rPr lang="en-US" dirty="0"/>
              <a:t>Light O Rama</a:t>
            </a:r>
          </a:p>
          <a:p>
            <a:endParaRPr lang="en-US" dirty="0"/>
          </a:p>
          <a:p>
            <a:r>
              <a:rPr lang="en-US" dirty="0"/>
              <a:t>VSA by Brookshire Software</a:t>
            </a:r>
          </a:p>
          <a:p>
            <a:endParaRPr lang="en-US" dirty="0"/>
          </a:p>
          <a:p>
            <a:r>
              <a:rPr lang="en-US" dirty="0"/>
              <a:t>Vixen </a:t>
            </a:r>
          </a:p>
        </p:txBody>
      </p:sp>
    </p:spTree>
    <p:extLst>
      <p:ext uri="{BB962C8B-B14F-4D97-AF65-F5344CB8AC3E}">
        <p14:creationId xmlns:p14="http://schemas.microsoft.com/office/powerpoint/2010/main" val="375617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VSA</a:t>
            </a:r>
          </a:p>
        </p:txBody>
      </p:sp>
      <p:sp>
        <p:nvSpPr>
          <p:cNvPr id="3" name="Content Placeholder 2"/>
          <p:cNvSpPr>
            <a:spLocks noGrp="1"/>
          </p:cNvSpPr>
          <p:nvPr>
            <p:ph idx="1"/>
          </p:nvPr>
        </p:nvSpPr>
        <p:spPr>
          <a:xfrm>
            <a:off x="457200" y="1600200"/>
            <a:ext cx="8229600" cy="4625609"/>
          </a:xfrm>
        </p:spPr>
        <p:txBody>
          <a:bodyPr>
            <a:normAutofit fontScale="92500" lnSpcReduction="10000"/>
          </a:bodyPr>
          <a:lstStyle/>
          <a:p>
            <a:pPr marL="118872" indent="0">
              <a:buNone/>
            </a:pPr>
            <a:r>
              <a:rPr lang="en-US" dirty="0"/>
              <a:t>VSA is produced by Brookshire Software</a:t>
            </a:r>
          </a:p>
          <a:p>
            <a:endParaRPr lang="en-US" dirty="0"/>
          </a:p>
          <a:p>
            <a:r>
              <a:rPr lang="en-US" dirty="0"/>
              <a:t>Software only</a:t>
            </a:r>
          </a:p>
          <a:p>
            <a:r>
              <a:rPr lang="en-US" dirty="0"/>
              <a:t>Best program  for control of servo and animatronic props such as 3 axis skull. **</a:t>
            </a:r>
          </a:p>
          <a:p>
            <a:r>
              <a:rPr lang="en-US" dirty="0"/>
              <a:t>Great flexibility </a:t>
            </a:r>
          </a:p>
          <a:p>
            <a:r>
              <a:rPr lang="en-US" dirty="0"/>
              <a:t>Requires outside vendor hardware</a:t>
            </a:r>
          </a:p>
          <a:p>
            <a:r>
              <a:rPr lang="en-US" dirty="0"/>
              <a:t>No supported hardware</a:t>
            </a:r>
          </a:p>
          <a:p>
            <a:r>
              <a:rPr lang="en-US" dirty="0"/>
              <a:t>Limited channel count</a:t>
            </a:r>
          </a:p>
          <a:p>
            <a:r>
              <a:rPr lang="en-US" dirty="0"/>
              <a:t>110 requires relay packs</a:t>
            </a:r>
          </a:p>
          <a:p>
            <a:endParaRPr lang="en-US" dirty="0"/>
          </a:p>
          <a:p>
            <a:endParaRPr lang="en-US" dirty="0"/>
          </a:p>
        </p:txBody>
      </p:sp>
    </p:spTree>
    <p:extLst>
      <p:ext uri="{BB962C8B-B14F-4D97-AF65-F5344CB8AC3E}">
        <p14:creationId xmlns:p14="http://schemas.microsoft.com/office/powerpoint/2010/main" val="37698058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9591</TotalTime>
  <Words>1015</Words>
  <Application>Microsoft Office PowerPoint</Application>
  <PresentationFormat>On-screen Show (4:3)</PresentationFormat>
  <Paragraphs>246</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Wingdings</vt:lpstr>
      <vt:lpstr>Wingdings 2</vt:lpstr>
      <vt:lpstr>Wingdings 3</vt:lpstr>
      <vt:lpstr>Module</vt:lpstr>
      <vt:lpstr>Ho! Ho! Haunting Speaker: Rich Bryan</vt:lpstr>
      <vt:lpstr>Overview</vt:lpstr>
      <vt:lpstr>DISCLAIMER!!!!</vt:lpstr>
      <vt:lpstr>Introduction (AKA: why should we listen to you?)</vt:lpstr>
      <vt:lpstr>CITY of the DAMMED</vt:lpstr>
      <vt:lpstr>Oregon = Rain</vt:lpstr>
      <vt:lpstr>Santa to the rescue</vt:lpstr>
      <vt:lpstr>Light Controllers</vt:lpstr>
      <vt:lpstr>VSA</vt:lpstr>
      <vt:lpstr>Light O Rama</vt:lpstr>
      <vt:lpstr>Vixen</vt:lpstr>
      <vt:lpstr>Light Controller System</vt:lpstr>
      <vt:lpstr>Getting Started</vt:lpstr>
      <vt:lpstr>LOR Program</vt:lpstr>
      <vt:lpstr>Lights</vt:lpstr>
      <vt:lpstr>Beyond Lights 110V</vt:lpstr>
      <vt:lpstr>DMX 512</vt:lpstr>
      <vt:lpstr>DMX  (DMX512)</vt:lpstr>
      <vt:lpstr>DMX Addressing</vt:lpstr>
      <vt:lpstr>DMX</vt:lpstr>
      <vt:lpstr>DMX Cables</vt:lpstr>
      <vt:lpstr>DMX Lights</vt:lpstr>
      <vt:lpstr>DMX Devices</vt:lpstr>
      <vt:lpstr>DMX Servo/Motor</vt:lpstr>
      <vt:lpstr>PowerPoint Presentation</vt:lpstr>
      <vt:lpstr>Interaction </vt:lpstr>
      <vt:lpstr>Video Control/Projection Map</vt:lpstr>
      <vt:lpstr>Outdoor Haunt Tips</vt:lpstr>
      <vt:lpstr>Wired For Sound</vt:lpstr>
      <vt:lpstr>Use House Protection </vt:lpstr>
      <vt:lpstr>Weatherproofing</vt:lpstr>
      <vt:lpstr>Questions?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 HO HAUNTING Rich Bryan, CITY of the “DAM”MED</dc:title>
  <dc:creator>LCVIP</dc:creator>
  <cp:lastModifiedBy>Richard Bryan</cp:lastModifiedBy>
  <cp:revision>43</cp:revision>
  <dcterms:created xsi:type="dcterms:W3CDTF">2015-05-12T21:23:34Z</dcterms:created>
  <dcterms:modified xsi:type="dcterms:W3CDTF">2017-05-11T03:33:36Z</dcterms:modified>
</cp:coreProperties>
</file>