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6106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7300" dirty="0" smtClean="0">
                <a:latin typeface="28 Days Later" pitchFamily="34" charset="0"/>
              </a:rPr>
              <a:t>Vocabulary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Define the following in your spiral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676400"/>
          <a:ext cx="85344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b="0" baseline="0" dirty="0" smtClean="0">
                          <a:solidFill>
                            <a:srgbClr val="FF0000"/>
                          </a:solidFill>
                        </a:rPr>
                        <a:t>French and Indian War</a:t>
                      </a:r>
                    </a:p>
                    <a:p>
                      <a:pPr algn="l"/>
                      <a:r>
                        <a:rPr lang="en-US" sz="1800" b="0" baseline="0" dirty="0" smtClean="0">
                          <a:solidFill>
                            <a:srgbClr val="FF0000"/>
                          </a:solidFill>
                        </a:rPr>
                        <a:t>Albany Plan of Union</a:t>
                      </a:r>
                    </a:p>
                    <a:p>
                      <a:pPr algn="l"/>
                      <a:r>
                        <a:rPr lang="en-US" sz="1800" b="0" baseline="0" dirty="0" smtClean="0">
                          <a:solidFill>
                            <a:srgbClr val="FF0000"/>
                          </a:solidFill>
                        </a:rPr>
                        <a:t>Battle of Quebec</a:t>
                      </a:r>
                    </a:p>
                    <a:p>
                      <a:pPr algn="l"/>
                      <a:r>
                        <a:rPr lang="en-US" sz="1800" b="0" baseline="0" dirty="0" smtClean="0">
                          <a:solidFill>
                            <a:srgbClr val="FF0000"/>
                          </a:solidFill>
                        </a:rPr>
                        <a:t>Treaty of Paris (1763)</a:t>
                      </a:r>
                    </a:p>
                    <a:p>
                      <a:pPr algn="l"/>
                      <a:r>
                        <a:rPr lang="en-US" sz="1800" b="0" baseline="0" dirty="0" smtClean="0">
                          <a:solidFill>
                            <a:srgbClr val="FF0000"/>
                          </a:solidFill>
                        </a:rPr>
                        <a:t>Pontiac’s Rebellion</a:t>
                      </a:r>
                    </a:p>
                    <a:p>
                      <a:pPr algn="l"/>
                      <a:r>
                        <a:rPr lang="en-US" sz="1800" b="0" baseline="0" dirty="0" smtClean="0">
                          <a:solidFill>
                            <a:srgbClr val="FF0000"/>
                          </a:solidFill>
                        </a:rPr>
                        <a:t>Proclamation of 1763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 5.3 The French and Indian War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886200"/>
            <a:ext cx="48577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486400" y="4038600"/>
            <a:ext cx="3505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Book Work</a:t>
            </a:r>
          </a:p>
          <a:p>
            <a:r>
              <a:rPr lang="en-US" dirty="0" smtClean="0"/>
              <a:t>p. 135 – Turn in before you leave</a:t>
            </a:r>
          </a:p>
          <a:p>
            <a:r>
              <a:rPr lang="en-US" dirty="0" smtClean="0"/>
              <a:t>2 Taking Notes, Battles Chart</a:t>
            </a:r>
          </a:p>
          <a:p>
            <a:r>
              <a:rPr lang="en-US" dirty="0" smtClean="0"/>
              <a:t>3 Main Ideas</a:t>
            </a:r>
          </a:p>
          <a:p>
            <a:r>
              <a:rPr lang="en-US" dirty="0" smtClean="0"/>
              <a:t>4 Critical Thinking, Analyzing Points of 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58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Vocabulary Define the following in your spiral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– Define the following in your spiral</dc:title>
  <dc:creator/>
  <cp:lastModifiedBy>brownr</cp:lastModifiedBy>
  <cp:revision>13</cp:revision>
  <dcterms:created xsi:type="dcterms:W3CDTF">2006-08-16T00:00:00Z</dcterms:created>
  <dcterms:modified xsi:type="dcterms:W3CDTF">2010-10-06T16:53:53Z</dcterms:modified>
</cp:coreProperties>
</file>