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D173D-F814-4BAD-81D2-A5CF7CB6F582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E1E93-9908-4CDE-ADB5-2705A0D1B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10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E1E93-9908-4CDE-ADB5-2705A0D1B3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3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2796059-DFD0-450F-94C8-AFA0D5AF0423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D9D2AC6-9021-42F3-A1D9-CD62242E16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28600"/>
            <a:ext cx="8610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Northside Out Chicago VBC </a:t>
            </a:r>
          </a:p>
          <a:p>
            <a:r>
              <a:rPr lang="en-US" sz="2200" b="1" dirty="0"/>
              <a:t>16U Black  2022-2023 Season Schedule</a:t>
            </a:r>
          </a:p>
          <a:p>
            <a:endParaRPr lang="en-US" sz="1600" b="1" dirty="0"/>
          </a:p>
          <a:p>
            <a:r>
              <a:rPr lang="en-US" b="1" dirty="0"/>
              <a:t>                  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C6424A0-5D36-761A-0B1C-58A6D6470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297048"/>
              </p:ext>
            </p:extLst>
          </p:nvPr>
        </p:nvGraphicFramePr>
        <p:xfrm>
          <a:off x="211729" y="1127329"/>
          <a:ext cx="8763000" cy="4617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802">
                <a:tc>
                  <a:txBody>
                    <a:bodyPr/>
                    <a:lstStyle/>
                    <a:p>
                      <a:r>
                        <a:rPr lang="en-US" sz="1600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Tournament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12/10/2022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Top Flight Tournament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Top Flight - Elgin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180992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12/18/2022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Top Flight Tournament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Top Flight - Elgin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051508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01/07/2023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Windy City Power League (WCPL)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Adversity – Vernon Hills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804752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01/08/2023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Windy City Power League (WCPL)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Energy - Niles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96579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/>
                        <a:t>01/14-15/2023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MLK Under the Dome Tournament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Dome at Parkway Bank Sports Complex </a:t>
                      </a:r>
                      <a:r>
                        <a:rPr lang="en-US" sz="1400"/>
                        <a:t>- Rosemont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130552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01/29/2023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Windy City Power League (WCPL)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Sky High – Crystal Lake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916506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02/11/2023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Windy City Power League (WCPL) #4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Connect44 - Lombard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09105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02/12/2023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Windy City Power League (WCPL) #5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Connect44 - Lombard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097438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03/04/2023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Windy City Power League (WCPL) 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Adversity – Vernon Hills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180558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/>
                        <a:t>03/17-19/2023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Nike Mid-east Qualifier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Indianapolis,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996368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04/01/2023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Windy City Power League (WCPL</a:t>
                      </a:r>
                      <a:r>
                        <a:rPr lang="en-US" sz="1400"/>
                        <a:t>) #7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Connect44 </a:t>
                      </a:r>
                      <a:r>
                        <a:rPr lang="en-US" sz="1400"/>
                        <a:t>- Lombard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161171"/>
                  </a:ext>
                </a:extLst>
              </a:tr>
              <a:tr h="334973">
                <a:tc>
                  <a:txBody>
                    <a:bodyPr/>
                    <a:lstStyle/>
                    <a:p>
                      <a:r>
                        <a:rPr lang="en-US" sz="1400" dirty="0"/>
                        <a:t>04/02/2023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Windy City Power League (WCPL) #8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9517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4DFF850-96E4-FB4C-AA1A-74AE7B12874A}"/>
              </a:ext>
            </a:extLst>
          </p:cNvPr>
          <p:cNvSpPr/>
          <p:nvPr/>
        </p:nvSpPr>
        <p:spPr>
          <a:xfrm>
            <a:off x="202096" y="5867400"/>
            <a:ext cx="7162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*** Schedule subject to change.    WCPL locations are determined based on final seeding results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367</TotalTime>
  <Words>172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Rockwell</vt:lpstr>
      <vt:lpstr>Wingdings 2</vt:lpstr>
      <vt:lpstr>Foundry</vt:lpstr>
      <vt:lpstr>PowerPoint Presentation</vt:lpstr>
    </vt:vector>
  </TitlesOfParts>
  <Company>Nokia Siemens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c11787</dc:creator>
  <cp:lastModifiedBy>tpfaller@gmail.com</cp:lastModifiedBy>
  <cp:revision>138</cp:revision>
  <cp:lastPrinted>2023-03-23T01:23:55Z</cp:lastPrinted>
  <dcterms:created xsi:type="dcterms:W3CDTF">2014-10-01T01:48:46Z</dcterms:created>
  <dcterms:modified xsi:type="dcterms:W3CDTF">2023-03-23T01:24:15Z</dcterms:modified>
</cp:coreProperties>
</file>