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286439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76400" y="152400"/>
            <a:ext cx="5723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VOCABULARY QUIZ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1600200"/>
            <a:ext cx="525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*Get out a piece of paper</a:t>
            </a:r>
          </a:p>
          <a:p>
            <a:r>
              <a:rPr lang="en-US" sz="3200" dirty="0" smtClean="0"/>
              <a:t>*Label it “Ch3 Vocabulary Quiz”</a:t>
            </a:r>
          </a:p>
          <a:p>
            <a:r>
              <a:rPr lang="en-US" sz="3200" dirty="0" smtClean="0"/>
              <a:t>*Make sure your name is on it</a:t>
            </a:r>
          </a:p>
          <a:p>
            <a:r>
              <a:rPr lang="en-US" sz="3200" dirty="0" smtClean="0"/>
              <a:t>*Number 1 to 10</a:t>
            </a:r>
          </a:p>
          <a:p>
            <a:r>
              <a:rPr lang="en-US" sz="3200" dirty="0" smtClean="0"/>
              <a:t>*You </a:t>
            </a:r>
            <a:r>
              <a:rPr lang="en-US" sz="3200" b="1" u="sng" dirty="0" smtClean="0"/>
              <a:t>may</a:t>
            </a:r>
            <a:r>
              <a:rPr lang="en-US" sz="3200" dirty="0" smtClean="0"/>
              <a:t> use your notes on the quiz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89844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Berlin Sans FB" pitchFamily="34" charset="0"/>
              </a:rPr>
              <a:t>9) The </a:t>
            </a:r>
            <a:r>
              <a:rPr lang="en-US" sz="3600" dirty="0">
                <a:solidFill>
                  <a:srgbClr val="C00000"/>
                </a:solidFill>
                <a:latin typeface="Berlin Sans FB" pitchFamily="34" charset="0"/>
              </a:rPr>
              <a:t>proprietor of New York and brother of King Charles </a:t>
            </a:r>
            <a:r>
              <a:rPr lang="en-US" sz="3600" dirty="0" smtClean="0">
                <a:solidFill>
                  <a:srgbClr val="C00000"/>
                </a:solidFill>
                <a:latin typeface="Berlin Sans FB" pitchFamily="34" charset="0"/>
              </a:rPr>
              <a:t>II</a:t>
            </a:r>
            <a:endParaRPr 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10242" name="Picture 2" descr="http://4.bp.blogspot.com/-6VC7910_6nQ/T8OBPAjZfKI/AAAAAAAAB7o/9t8_JQAwBdI/s1600/Duke+of+Y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2819400" cy="376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89844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Berlin Sans FB" pitchFamily="34" charset="0"/>
              </a:rPr>
              <a:t>10) What </a:t>
            </a:r>
            <a:r>
              <a:rPr lang="en-US" sz="3600" dirty="0">
                <a:solidFill>
                  <a:srgbClr val="C00000"/>
                </a:solidFill>
                <a:latin typeface="Berlin Sans FB" pitchFamily="34" charset="0"/>
              </a:rPr>
              <a:t>year was Jamestown established</a:t>
            </a:r>
          </a:p>
        </p:txBody>
      </p:sp>
      <p:pic>
        <p:nvPicPr>
          <p:cNvPr id="1026" name="Picture 2" descr="http://upload.wikimedia.org/wikipedia/commons/thumb/9/94/Jamestown_logo_1907.jpg/200px-Jamestown_logo_1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18004"/>
            <a:ext cx="3276600" cy="347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dirty="0" smtClean="0">
                <a:solidFill>
                  <a:srgbClr val="C00000"/>
                </a:solidFill>
                <a:latin typeface="Berlin Sans FB" pitchFamily="34" charset="0"/>
              </a:rPr>
              <a:t> First permanent English settlement</a:t>
            </a:r>
          </a:p>
          <a:p>
            <a:pPr marL="342900" indent="-342900">
              <a:buAutoNum type="arabicParenR"/>
            </a:pPr>
            <a:r>
              <a:rPr lang="en-US" sz="3000" dirty="0" smtClean="0">
                <a:solidFill>
                  <a:srgbClr val="C00000"/>
                </a:solidFill>
                <a:latin typeface="Berlin Sans FB" pitchFamily="34" charset="0"/>
              </a:rPr>
              <a:t> Soldier and adventurer that saved Jamestown</a:t>
            </a:r>
          </a:p>
          <a:p>
            <a:pPr marL="342900" indent="-342900">
              <a:buAutoNum type="arabicParenR"/>
            </a:pPr>
            <a:r>
              <a:rPr lang="en-US" sz="3000" dirty="0" smtClean="0">
                <a:solidFill>
                  <a:srgbClr val="C00000"/>
                </a:solidFill>
                <a:latin typeface="Berlin Sans FB" pitchFamily="34" charset="0"/>
              </a:rPr>
              <a:t> First representative assembly in the colonies</a:t>
            </a:r>
          </a:p>
          <a:p>
            <a:pPr marL="342900" indent="-342900">
              <a:buAutoNum type="arabicParenR"/>
            </a:pPr>
            <a:r>
              <a:rPr lang="en-US" sz="3000" dirty="0" smtClean="0">
                <a:solidFill>
                  <a:srgbClr val="C00000"/>
                </a:solidFill>
                <a:latin typeface="Berlin Sans FB" pitchFamily="34" charset="0"/>
              </a:rPr>
              <a:t> Nathaniel Bacon’s attempt to take over Jamestown</a:t>
            </a:r>
          </a:p>
          <a:p>
            <a:pPr marL="342900" indent="-342900">
              <a:buAutoNum type="arabicParenR"/>
            </a:pPr>
            <a:r>
              <a:rPr lang="en-US" sz="3000" dirty="0" smtClean="0">
                <a:solidFill>
                  <a:srgbClr val="C00000"/>
                </a:solidFill>
                <a:latin typeface="Berlin Sans FB" pitchFamily="34" charset="0"/>
              </a:rPr>
              <a:t> Separatist group that went to the New World for religious freedom (Not Puritans)</a:t>
            </a:r>
          </a:p>
          <a:p>
            <a:pPr marL="342900" indent="-342900">
              <a:buAutoNum type="arabicParenR"/>
            </a:pPr>
            <a:r>
              <a:rPr lang="en-US" sz="3000" dirty="0" smtClean="0">
                <a:solidFill>
                  <a:srgbClr val="C00000"/>
                </a:solidFill>
                <a:latin typeface="Berlin Sans FB" pitchFamily="34" charset="0"/>
              </a:rPr>
              <a:t> Self government agreement signed by men on the Mayflower</a:t>
            </a:r>
          </a:p>
          <a:p>
            <a:pPr marL="342900" indent="-342900">
              <a:buAutoNum type="arabicParenR"/>
            </a:pPr>
            <a:r>
              <a:rPr lang="en-US" sz="3000" dirty="0" smtClean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latin typeface="Berlin Sans FB" pitchFamily="34" charset="0"/>
              </a:rPr>
              <a:t>F</a:t>
            </a:r>
            <a:r>
              <a:rPr lang="en-US" sz="3000" dirty="0" smtClean="0">
                <a:solidFill>
                  <a:srgbClr val="C00000"/>
                </a:solidFill>
                <a:latin typeface="Berlin Sans FB" pitchFamily="34" charset="0"/>
              </a:rPr>
              <a:t>irst written </a:t>
            </a:r>
            <a:r>
              <a:rPr lang="en-US" sz="3000" b="1" dirty="0" smtClean="0">
                <a:solidFill>
                  <a:srgbClr val="C00000"/>
                </a:solidFill>
                <a:latin typeface="Berlin Sans FB" pitchFamily="34" charset="0"/>
              </a:rPr>
              <a:t>C</a:t>
            </a:r>
            <a:r>
              <a:rPr lang="en-US" sz="3000" dirty="0" smtClean="0">
                <a:solidFill>
                  <a:srgbClr val="C00000"/>
                </a:solidFill>
                <a:latin typeface="Berlin Sans FB" pitchFamily="34" charset="0"/>
              </a:rPr>
              <a:t>onstitution written in the Americas</a:t>
            </a:r>
          </a:p>
          <a:p>
            <a:pPr marL="342900" indent="-342900">
              <a:buAutoNum type="arabicParenR"/>
            </a:pPr>
            <a:r>
              <a:rPr lang="en-US" sz="3000" dirty="0" smtClean="0">
                <a:solidFill>
                  <a:srgbClr val="C00000"/>
                </a:solidFill>
                <a:latin typeface="Berlin Sans FB" pitchFamily="34" charset="0"/>
              </a:rPr>
              <a:t> A Quaker leader who started Pennsylvania</a:t>
            </a:r>
          </a:p>
          <a:p>
            <a:pPr marL="342900" indent="-342900">
              <a:buAutoNum type="arabicParenR"/>
            </a:pPr>
            <a:r>
              <a:rPr lang="en-US" sz="3000" dirty="0" smtClean="0">
                <a:solidFill>
                  <a:srgbClr val="C00000"/>
                </a:solidFill>
                <a:latin typeface="Berlin Sans FB" pitchFamily="34" charset="0"/>
              </a:rPr>
              <a:t> The proprietor of New York and brother of King Charles II</a:t>
            </a:r>
          </a:p>
          <a:p>
            <a:pPr marL="342900" indent="-342900">
              <a:buAutoNum type="arabicParenR"/>
            </a:pPr>
            <a:r>
              <a:rPr lang="en-US" sz="3000" dirty="0" smtClean="0">
                <a:solidFill>
                  <a:srgbClr val="C00000"/>
                </a:solidFill>
                <a:latin typeface="Berlin Sans FB" pitchFamily="34" charset="0"/>
              </a:rPr>
              <a:t> What year was Jamestown established</a:t>
            </a:r>
            <a:endParaRPr lang="en-US" sz="3000" dirty="0">
              <a:solidFill>
                <a:srgbClr val="C00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889844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3600" dirty="0">
                <a:solidFill>
                  <a:srgbClr val="C00000"/>
                </a:solidFill>
                <a:latin typeface="Berlin Sans FB" pitchFamily="34" charset="0"/>
              </a:rPr>
              <a:t> First permanent English </a:t>
            </a:r>
            <a:r>
              <a:rPr lang="en-US" sz="3600" dirty="0" smtClean="0">
                <a:solidFill>
                  <a:srgbClr val="C00000"/>
                </a:solidFill>
                <a:latin typeface="Berlin Sans FB" pitchFamily="34" charset="0"/>
              </a:rPr>
              <a:t>settlement</a:t>
            </a:r>
            <a:endParaRPr 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4" name="Picture 2" descr="http://upload.wikimedia.org/wikipedia/commons/thumb/9/94/Jamestown_logo_1907.jpg/200px-Jamestown_logo_1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18004"/>
            <a:ext cx="3276600" cy="347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53340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Berlin Sans FB" pitchFamily="34" charset="0"/>
              </a:rPr>
              <a:t>2) Soldier </a:t>
            </a:r>
            <a:r>
              <a:rPr lang="en-US" sz="3600" dirty="0">
                <a:solidFill>
                  <a:srgbClr val="C00000"/>
                </a:solidFill>
                <a:latin typeface="Berlin Sans FB" pitchFamily="34" charset="0"/>
              </a:rPr>
              <a:t>and adventurer that saved </a:t>
            </a:r>
            <a:r>
              <a:rPr lang="en-US" sz="3600" dirty="0" smtClean="0">
                <a:solidFill>
                  <a:srgbClr val="C00000"/>
                </a:solidFill>
                <a:latin typeface="Berlin Sans FB" pitchFamily="34" charset="0"/>
              </a:rPr>
              <a:t>Jamestown</a:t>
            </a:r>
            <a:endParaRPr 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2050" name="Picture 2" descr="http://upload.wikimedia.org/wikipedia/en/f/f1/Captain_John_Smi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03460"/>
            <a:ext cx="3478213" cy="444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96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Berlin Sans FB" pitchFamily="34" charset="0"/>
              </a:rPr>
              <a:t>3) First </a:t>
            </a:r>
            <a:r>
              <a:rPr lang="en-US" sz="3600" dirty="0">
                <a:solidFill>
                  <a:srgbClr val="C00000"/>
                </a:solidFill>
                <a:latin typeface="Berlin Sans FB" pitchFamily="34" charset="0"/>
              </a:rPr>
              <a:t>representative assembly in the </a:t>
            </a:r>
            <a:r>
              <a:rPr lang="en-US" sz="3600" dirty="0" smtClean="0">
                <a:solidFill>
                  <a:srgbClr val="C00000"/>
                </a:solidFill>
                <a:latin typeface="Berlin Sans FB" pitchFamily="34" charset="0"/>
              </a:rPr>
              <a:t>colonies</a:t>
            </a:r>
            <a:endParaRPr 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4098" name="Picture 2" descr="http://t1.gstatic.com/images?q=tbn:ANd9GcR1nsR9B_HLb1W6fFkxoDPKSmz3bOtFPpja00quco0oJA1sGik-:https://upload.wikimedia.org/wikipedia/commons/thumb/d/db/Journals_of_the_House_of_Burgesses_of_Virginia,_1761-1765.djvu/page1-366px-Journals_of_the_House_of_Burgesses_of_Virginia,_1761-1765.dj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45" y="2438400"/>
            <a:ext cx="16764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89844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Berlin Sans FB" pitchFamily="34" charset="0"/>
              </a:rPr>
              <a:t>4) Nathaniel </a:t>
            </a:r>
            <a:r>
              <a:rPr lang="en-US" sz="3600" dirty="0">
                <a:solidFill>
                  <a:srgbClr val="C00000"/>
                </a:solidFill>
                <a:latin typeface="Berlin Sans FB" pitchFamily="34" charset="0"/>
              </a:rPr>
              <a:t>Bacon’s attempt to take over </a:t>
            </a:r>
            <a:r>
              <a:rPr lang="en-US" sz="3600" dirty="0" smtClean="0">
                <a:solidFill>
                  <a:srgbClr val="C00000"/>
                </a:solidFill>
                <a:latin typeface="Berlin Sans FB" pitchFamily="34" charset="0"/>
              </a:rPr>
              <a:t>Jamestown </a:t>
            </a:r>
            <a:endParaRPr 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5122" name="Picture 2" descr="http://www.understandingrace.org/images/482x270/society/colonial_e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79255"/>
            <a:ext cx="45910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33400"/>
            <a:ext cx="769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Berlin Sans FB" pitchFamily="34" charset="0"/>
              </a:rPr>
              <a:t>5) Separatist </a:t>
            </a:r>
            <a:r>
              <a:rPr lang="en-US" sz="3600" dirty="0">
                <a:solidFill>
                  <a:srgbClr val="C00000"/>
                </a:solidFill>
                <a:latin typeface="Berlin Sans FB" pitchFamily="34" charset="0"/>
              </a:rPr>
              <a:t>group that went to the New World for religious freedom (Not </a:t>
            </a:r>
            <a:r>
              <a:rPr lang="en-US" sz="3600" dirty="0" smtClean="0">
                <a:solidFill>
                  <a:srgbClr val="C00000"/>
                </a:solidFill>
                <a:latin typeface="Berlin Sans FB" pitchFamily="34" charset="0"/>
              </a:rPr>
              <a:t>Puritans or Quakers)</a:t>
            </a:r>
            <a:endParaRPr 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1026" name="Picture 2" descr="http://4.bp.blogspot.com/_oW9mFkVnCM4/TO2yYdo-VmI/AAAAAAAAATQ/dpGHmaTnrhI/s1600/pilgrims+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283204"/>
            <a:ext cx="2743200" cy="434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89844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Berlin Sans FB" pitchFamily="34" charset="0"/>
              </a:rPr>
              <a:t>6) Self </a:t>
            </a:r>
            <a:r>
              <a:rPr lang="en-US" sz="3600" dirty="0">
                <a:solidFill>
                  <a:srgbClr val="C00000"/>
                </a:solidFill>
                <a:latin typeface="Berlin Sans FB" pitchFamily="34" charset="0"/>
              </a:rPr>
              <a:t>government agreement signed by men on the </a:t>
            </a:r>
            <a:r>
              <a:rPr lang="en-US" sz="3600" dirty="0" smtClean="0">
                <a:solidFill>
                  <a:srgbClr val="C00000"/>
                </a:solidFill>
                <a:latin typeface="Berlin Sans FB" pitchFamily="34" charset="0"/>
              </a:rPr>
              <a:t>Mayflower</a:t>
            </a:r>
            <a:endParaRPr 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7170" name="Picture 2" descr="http://www2.needham.k12.ma.us/eliot/technology/lessons/primary_source/mayflower_compact/images/mayfl_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667000"/>
            <a:ext cx="42862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889844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Berlin Sans FB" pitchFamily="34" charset="0"/>
              </a:rPr>
              <a:t>7) First </a:t>
            </a:r>
            <a:r>
              <a:rPr lang="en-US" sz="3600" dirty="0">
                <a:solidFill>
                  <a:srgbClr val="C00000"/>
                </a:solidFill>
                <a:latin typeface="Berlin Sans FB" pitchFamily="34" charset="0"/>
              </a:rPr>
              <a:t>written Constitution written in the </a:t>
            </a:r>
            <a:r>
              <a:rPr lang="en-US" sz="3600" dirty="0" smtClean="0">
                <a:solidFill>
                  <a:srgbClr val="C00000"/>
                </a:solidFill>
                <a:latin typeface="Berlin Sans FB" pitchFamily="34" charset="0"/>
              </a:rPr>
              <a:t>Americas</a:t>
            </a:r>
            <a:endParaRPr 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8194" name="Picture 2" descr="http://cdn.dipity.com/uploads/events/8af93205fef94dfce745ca5ecfd16a06_1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66109"/>
            <a:ext cx="35718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89844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Berlin Sans FB" pitchFamily="34" charset="0"/>
              </a:rPr>
              <a:t>8) A </a:t>
            </a:r>
            <a:r>
              <a:rPr lang="en-US" sz="3600" dirty="0">
                <a:solidFill>
                  <a:srgbClr val="C00000"/>
                </a:solidFill>
                <a:latin typeface="Berlin Sans FB" pitchFamily="34" charset="0"/>
              </a:rPr>
              <a:t>Quaker leader who started </a:t>
            </a:r>
            <a:r>
              <a:rPr lang="en-US" sz="3600" dirty="0" smtClean="0">
                <a:solidFill>
                  <a:srgbClr val="C00000"/>
                </a:solidFill>
                <a:latin typeface="Berlin Sans FB" pitchFamily="34" charset="0"/>
              </a:rPr>
              <a:t>Pennsylvania</a:t>
            </a:r>
            <a:endParaRPr 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9218" name="Picture 2" descr="http://i.colnect.net/images/f/204/249/William-Pe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2457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222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Berlin Sans FB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Robert Brown</cp:lastModifiedBy>
  <cp:revision>15</cp:revision>
  <dcterms:created xsi:type="dcterms:W3CDTF">2006-08-16T00:00:00Z</dcterms:created>
  <dcterms:modified xsi:type="dcterms:W3CDTF">2013-09-05T18:57:41Z</dcterms:modified>
</cp:coreProperties>
</file>