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55"/>
  </p:normalViewPr>
  <p:slideViewPr>
    <p:cSldViewPr>
      <p:cViewPr varScale="1">
        <p:scale>
          <a:sx n="59" d="100"/>
          <a:sy n="59" d="100"/>
        </p:scale>
        <p:origin x="2688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5834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865" y="879574"/>
            <a:ext cx="261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2023-2024 Theme:</a:t>
            </a:r>
          </a:p>
          <a:p>
            <a:pPr marL="0" lvl="1"/>
            <a:r>
              <a:rPr lang="en-US" b="1" i="1" dirty="0"/>
              <a:t>“I am Hopeful Because…”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581400" y="1641235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3" name="Picture 2" descr="Accepting Imperfection">
            <a:extLst>
              <a:ext uri="{FF2B5EF4-FFF2-40B4-BE49-F238E27FC236}">
                <a16:creationId xmlns:a16="http://schemas.microsoft.com/office/drawing/2014/main" id="{81AD74BA-103F-038F-2F18-B5B25FC09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01" y="896926"/>
            <a:ext cx="3314700" cy="331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Carol Ellis</cp:lastModifiedBy>
  <cp:revision>22</cp:revision>
  <cp:lastPrinted>2015-09-14T19:43:27Z</cp:lastPrinted>
  <dcterms:created xsi:type="dcterms:W3CDTF">2015-09-10T12:03:39Z</dcterms:created>
  <dcterms:modified xsi:type="dcterms:W3CDTF">2024-09-01T23:56:58Z</dcterms:modified>
</cp:coreProperties>
</file>