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279"/>
    <a:srgbClr val="000099"/>
    <a:srgbClr val="003399"/>
    <a:srgbClr val="FFD72F"/>
    <a:srgbClr val="FFFF66"/>
    <a:srgbClr val="FFD211"/>
    <a:srgbClr val="FDCD1F"/>
    <a:srgbClr val="FFDD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200" d="100"/>
          <a:sy n="200" d="100"/>
        </p:scale>
        <p:origin x="-211" y="-13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FD022-FDAA-41E4-853F-4091514D597A}" type="datetimeFigureOut">
              <a:rPr lang="en-US" smtClean="0"/>
              <a:pPr/>
              <a:t>7/25/2018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B1FD0-8975-4727-8B67-26AA1A8759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864300" y="7206346"/>
            <a:ext cx="3907971" cy="1436914"/>
          </a:xfrm>
          <a:prstGeom prst="rect">
            <a:avLst/>
          </a:prstGeom>
          <a:solidFill>
            <a:srgbClr val="FFD72F"/>
          </a:solidFill>
          <a:effectLst>
            <a:outerShdw blurRad="40000" dist="23000" dir="5400000" rotWithShape="0">
              <a:srgbClr val="003399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6"/>
          </a:lnRef>
          <a:fillRef idx="1002">
            <a:schemeClr val="lt1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DCD1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3325" y="3744996"/>
            <a:ext cx="2564609" cy="240065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1200"/>
              </a:lnSpc>
            </a:pPr>
            <a:r>
              <a:rPr lang="en-US" sz="1200" b="1" dirty="0">
                <a:solidFill>
                  <a:srgbClr val="002060"/>
                </a:solidFill>
                <a:cs typeface="Arial" pitchFamily="34" charset="0"/>
              </a:rPr>
              <a:t>Check Desired Membership Level:</a:t>
            </a:r>
          </a:p>
          <a:p>
            <a:pPr>
              <a:lnSpc>
                <a:spcPts val="1200"/>
              </a:lnSpc>
              <a:buSzPct val="120000"/>
              <a:buFont typeface="Wingdings" pitchFamily="2" charset="2"/>
              <a:buChar char="q"/>
            </a:pPr>
            <a:endParaRPr lang="en-US" sz="1200" b="1" dirty="0">
              <a:solidFill>
                <a:srgbClr val="002060"/>
              </a:solidFill>
              <a:cs typeface="Arial" pitchFamily="34" charset="0"/>
            </a:endParaRPr>
          </a:p>
          <a:p>
            <a:pPr>
              <a:lnSpc>
                <a:spcPts val="1200"/>
              </a:lnSpc>
              <a:buSzPct val="120000"/>
              <a:buFont typeface="Wingdings" pitchFamily="2" charset="2"/>
              <a:buChar char="q"/>
            </a:pPr>
            <a:r>
              <a:rPr lang="en-US" sz="1000" dirty="0">
                <a:cs typeface="Arial" pitchFamily="34" charset="0"/>
              </a:rPr>
              <a:t>   </a:t>
            </a:r>
            <a:r>
              <a:rPr lang="en-US" sz="1100" b="1" dirty="0"/>
              <a:t>General </a:t>
            </a:r>
            <a:r>
              <a:rPr lang="en-US" sz="1100" dirty="0">
                <a:cs typeface="Arial" pitchFamily="34" charset="0"/>
              </a:rPr>
              <a:t>Membership ($25)   </a:t>
            </a:r>
          </a:p>
          <a:p>
            <a:pPr>
              <a:lnSpc>
                <a:spcPts val="1200"/>
              </a:lnSpc>
              <a:buSzPct val="120000"/>
              <a:buFont typeface="Wingdings" pitchFamily="2" charset="2"/>
              <a:buChar char="q"/>
            </a:pPr>
            <a:r>
              <a:rPr lang="en-US" sz="1100" dirty="0">
                <a:cs typeface="Arial" pitchFamily="34" charset="0"/>
              </a:rPr>
              <a:t>  </a:t>
            </a:r>
            <a:r>
              <a:rPr lang="en-US" sz="1100" b="1" dirty="0">
                <a:cs typeface="Arial" pitchFamily="34" charset="0"/>
              </a:rPr>
              <a:t>Navy Warrior </a:t>
            </a:r>
            <a:r>
              <a:rPr lang="en-US" sz="1100" dirty="0">
                <a:cs typeface="Arial" pitchFamily="34" charset="0"/>
              </a:rPr>
              <a:t>($100) includes SABC Gift Pack and name on SABC banner displayed all year</a:t>
            </a:r>
          </a:p>
          <a:p>
            <a:pPr>
              <a:lnSpc>
                <a:spcPts val="1200"/>
              </a:lnSpc>
              <a:buSzPct val="120000"/>
              <a:buFont typeface="Wingdings" pitchFamily="2" charset="2"/>
              <a:buChar char="q"/>
            </a:pPr>
            <a:r>
              <a:rPr lang="en-US" sz="1100" dirty="0">
                <a:cs typeface="Arial" pitchFamily="34" charset="0"/>
              </a:rPr>
              <a:t>  </a:t>
            </a:r>
            <a:r>
              <a:rPr lang="en-US" sz="1100" b="1" dirty="0">
                <a:cs typeface="Arial" pitchFamily="34" charset="0"/>
              </a:rPr>
              <a:t>Gold Warrior</a:t>
            </a:r>
            <a:r>
              <a:rPr lang="en-US" sz="1100" dirty="0">
                <a:cs typeface="Arial" pitchFamily="34" charset="0"/>
              </a:rPr>
              <a:t> ($250) Includes SABC Gift Pack, Warrior blanket, ¼ page ad in football program and name on SABC banner displayed all year</a:t>
            </a:r>
          </a:p>
          <a:p>
            <a:pPr>
              <a:lnSpc>
                <a:spcPts val="1200"/>
              </a:lnSpc>
              <a:buSzPct val="120000"/>
            </a:pPr>
            <a:r>
              <a:rPr lang="en-US" sz="1400" dirty="0">
                <a:cs typeface="Arial" pitchFamily="34" charset="0"/>
                <a:sym typeface="Wingdings"/>
              </a:rPr>
              <a:t></a:t>
            </a:r>
            <a:r>
              <a:rPr lang="en-US" sz="1400" dirty="0">
                <a:cs typeface="Arial" pitchFamily="34" charset="0"/>
              </a:rPr>
              <a:t>  </a:t>
            </a:r>
            <a:r>
              <a:rPr lang="en-US" sz="1100" b="1" dirty="0">
                <a:cs typeface="Arial" pitchFamily="34" charset="0"/>
              </a:rPr>
              <a:t>Corporate Sponsor</a:t>
            </a:r>
            <a:r>
              <a:rPr lang="en-US" sz="1100" dirty="0">
                <a:cs typeface="Arial" pitchFamily="34" charset="0"/>
              </a:rPr>
              <a:t> ($1500) – Includes ½ page ad in football program, banner on main sports field for one year &amp; appreciation plaque (must provide artwork).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1287" y="1169932"/>
            <a:ext cx="666664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>
                <a:cs typeface="Arial" pitchFamily="34" charset="0"/>
              </a:rPr>
              <a:t>George Steinbrenner High School Athletic Booster Club’s primary purpose  is to serve the student athlete and build athletic excellence.  We encourage student participation in athletics.  Our involvement includes:</a:t>
            </a:r>
          </a:p>
          <a:p>
            <a:endParaRPr lang="en-US" sz="1050" b="1" dirty="0">
              <a:cs typeface="Arial" pitchFamily="34" charset="0"/>
            </a:endParaRP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Providing college scholarships to student athletes for The Dave Bame Golden Warrior “Making a Difference” Scholarship</a:t>
            </a: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Funding memberships to FACA providing valuable coaching clinics, training &amp; One Million Dollars in insurance for 25 coaches</a:t>
            </a: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Funding the various annual Athletic Director conferences</a:t>
            </a: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 Assisting with raising money for ALL sports to purchase supplies, equipment, uniforms and/or capital items beyond what the        </a:t>
            </a:r>
          </a:p>
          <a:p>
            <a:pPr lvl="0"/>
            <a:r>
              <a:rPr lang="en-US" sz="1000" dirty="0"/>
              <a:t>     school athletic budget provides</a:t>
            </a: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 Managing all teams’ raised funds, maintaining fiscal stewardship of the money</a:t>
            </a:r>
          </a:p>
          <a:p>
            <a:pPr lvl="0">
              <a:buFont typeface="Wingdings" pitchFamily="2" charset="2"/>
              <a:buChar char="ü"/>
            </a:pPr>
            <a:r>
              <a:rPr lang="en-US" sz="1000" dirty="0"/>
              <a:t> Supporting facility improvements for ALL sports and promoting a vision for the future</a:t>
            </a:r>
          </a:p>
          <a:p>
            <a:pPr algn="ctr"/>
            <a:r>
              <a:rPr lang="en-US" sz="1050" b="1" dirty="0">
                <a:cs typeface="Arial" pitchFamily="34" charset="0"/>
              </a:rPr>
              <a:t>We welcome your support in creating a rewarding and positive experience for your student athlete.  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21286" y="3293590"/>
            <a:ext cx="6127113" cy="451406"/>
            <a:chOff x="154893" y="3375819"/>
            <a:chExt cx="2422059" cy="2193889"/>
          </a:xfrm>
        </p:grpSpPr>
        <p:sp>
          <p:nvSpPr>
            <p:cNvPr id="15" name="Rectangle 14"/>
            <p:cNvSpPr/>
            <p:nvPr/>
          </p:nvSpPr>
          <p:spPr>
            <a:xfrm>
              <a:off x="334667" y="3711235"/>
              <a:ext cx="2166386" cy="1275164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893" y="3375819"/>
              <a:ext cx="2422059" cy="21938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2800"/>
                </a:lnSpc>
              </a:pPr>
              <a:r>
                <a:rPr lang="en-US" dirty="0" smtClean="0">
                  <a:solidFill>
                    <a:schemeClr val="bg1"/>
                  </a:solidFill>
                  <a:latin typeface="Impact" pitchFamily="34" charset="0"/>
                </a:rPr>
                <a:t>2018-2019 </a:t>
              </a:r>
              <a:r>
                <a:rPr lang="en-US" dirty="0" smtClean="0">
                  <a:solidFill>
                    <a:schemeClr val="bg1"/>
                  </a:solidFill>
                  <a:latin typeface="Impact" pitchFamily="34" charset="0"/>
                </a:rPr>
                <a:t>MEMBERSHIP APPLICATION</a:t>
              </a:r>
              <a:endParaRPr lang="en-US" dirty="0">
                <a:solidFill>
                  <a:schemeClr val="bg1"/>
                </a:solidFill>
                <a:latin typeface="Impact" pitchFamily="34" charset="0"/>
              </a:endParaRPr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872840"/>
              </p:ext>
            </p:extLst>
          </p:nvPr>
        </p:nvGraphicFramePr>
        <p:xfrm>
          <a:off x="2847971" y="3715951"/>
          <a:ext cx="3886200" cy="32119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86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03880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NAME(S) </a:t>
                      </a:r>
                      <a:endParaRPr lang="en-US" sz="900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9582">
                <a:tc>
                  <a:txBody>
                    <a:bodyPr/>
                    <a:lstStyle/>
                    <a:p>
                      <a:r>
                        <a:rPr lang="en-US" sz="900" b="1" dirty="0" smtClean="0"/>
                        <a:t>PHONE </a:t>
                      </a:r>
                      <a:r>
                        <a:rPr lang="en-US" sz="900" b="1" dirty="0"/>
                        <a:t>NUMBER</a:t>
                      </a:r>
                    </a:p>
                    <a:p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9582">
                <a:tc>
                  <a:txBody>
                    <a:bodyPr/>
                    <a:lstStyle/>
                    <a:p>
                      <a:r>
                        <a:rPr lang="en-US" sz="900" b="1" dirty="0"/>
                        <a:t>ADDRESS</a:t>
                      </a:r>
                    </a:p>
                    <a:p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9582">
                <a:tc>
                  <a:txBody>
                    <a:bodyPr/>
                    <a:lstStyle/>
                    <a:p>
                      <a:r>
                        <a:rPr lang="en-US" sz="900" b="1" dirty="0"/>
                        <a:t>CITY/STATE/ZIP</a:t>
                      </a:r>
                    </a:p>
                    <a:p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037">
                <a:tc>
                  <a:txBody>
                    <a:bodyPr/>
                    <a:lstStyle/>
                    <a:p>
                      <a:r>
                        <a:rPr lang="en-US" sz="900" b="1" dirty="0"/>
                        <a:t>EMAIL</a:t>
                      </a: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ATHLETE NAME</a:t>
                      </a:r>
                      <a:r>
                        <a:rPr lang="en-US" sz="900" b="1" baseline="0" dirty="0"/>
                        <a:t>     </a:t>
                      </a:r>
                      <a:r>
                        <a:rPr lang="en-US" sz="900" b="1" dirty="0"/>
                        <a:t>        </a:t>
                      </a:r>
                      <a:r>
                        <a:rPr lang="en-US" sz="900" b="1" baseline="0" dirty="0"/>
                        <a:t>               GRADE                                   SPORT (Boys or Girls)</a:t>
                      </a:r>
                      <a:endParaRPr lang="en-US" sz="900" b="1" dirty="0"/>
                    </a:p>
                    <a:p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95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ATHLETE NAME             </a:t>
                      </a:r>
                      <a:r>
                        <a:rPr lang="en-US" sz="900" b="1" baseline="0" dirty="0"/>
                        <a:t>               GRADE                                   SPORT (Boys or Girls)</a:t>
                      </a:r>
                      <a:endParaRPr lang="en-US" sz="900" b="1" dirty="0"/>
                    </a:p>
                    <a:p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219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/>
                        <a:t>ATHLETE NAME</a:t>
                      </a:r>
                      <a:r>
                        <a:rPr lang="en-US" sz="900" b="1" baseline="0" dirty="0"/>
                        <a:t>   </a:t>
                      </a:r>
                      <a:r>
                        <a:rPr lang="en-US" sz="900" b="1" dirty="0"/>
                        <a:t>          </a:t>
                      </a:r>
                      <a:r>
                        <a:rPr lang="en-US" sz="900" b="1" baseline="0" dirty="0"/>
                        <a:t>               GRADE                                   SPORT (Boy or Girls)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1" dirty="0"/>
                    </a:p>
                    <a:p>
                      <a:r>
                        <a:rPr lang="en-US" sz="900" b="1" dirty="0"/>
                        <a:t>(   )</a:t>
                      </a:r>
                      <a:r>
                        <a:rPr lang="en-US" sz="900" b="1" baseline="0" dirty="0"/>
                        <a:t>  Yes, you may list my name on website and in communications</a:t>
                      </a:r>
                    </a:p>
                    <a:p>
                      <a:r>
                        <a:rPr lang="en-US" sz="900" b="1" baseline="0" dirty="0"/>
                        <a:t>(   )  No, please allow me to remain anonymous</a:t>
                      </a:r>
                      <a:endParaRPr lang="en-US" sz="900" b="1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2684525" y="7186752"/>
            <a:ext cx="3984171" cy="1521896"/>
            <a:chOff x="2808513" y="7225486"/>
            <a:chExt cx="3984171" cy="1521896"/>
          </a:xfrm>
        </p:grpSpPr>
        <p:sp>
          <p:nvSpPr>
            <p:cNvPr id="13" name="TextBox 12"/>
            <p:cNvSpPr txBox="1"/>
            <p:nvPr/>
          </p:nvSpPr>
          <p:spPr>
            <a:xfrm>
              <a:off x="2808513" y="7225486"/>
              <a:ext cx="3984171" cy="14850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>
                <a:lnSpc>
                  <a:spcPts val="1100"/>
                </a:lnSpc>
              </a:pPr>
              <a:r>
                <a:rPr lang="en-US" sz="1000" b="1" dirty="0">
                  <a:solidFill>
                    <a:schemeClr val="tx1"/>
                  </a:solidFill>
                  <a:cs typeface="Arial" pitchFamily="34" charset="0"/>
                </a:rPr>
                <a:t>Method of Payment:  Cash______ Check #______Credit____ Amount:______</a:t>
              </a:r>
            </a:p>
            <a:p>
              <a:pPr algn="ctr">
                <a:lnSpc>
                  <a:spcPts val="1100"/>
                </a:lnSpc>
              </a:pPr>
              <a:r>
                <a:rPr lang="en-US" sz="1050" b="1" dirty="0">
                  <a:solidFill>
                    <a:schemeClr val="tx1"/>
                  </a:solidFill>
                  <a:cs typeface="Arial" pitchFamily="34" charset="0"/>
                </a:rPr>
                <a:t>Mail or return to your coach.  Please make checks payable to:</a:t>
              </a:r>
            </a:p>
            <a:p>
              <a:pPr algn="ctr">
                <a:lnSpc>
                  <a:spcPts val="1100"/>
                </a:lnSpc>
              </a:pPr>
              <a:r>
                <a:rPr lang="en-US" sz="1050" b="1" dirty="0">
                  <a:solidFill>
                    <a:schemeClr val="tx1"/>
                  </a:solidFill>
                  <a:cs typeface="Arial" pitchFamily="34" charset="0"/>
                </a:rPr>
                <a:t>“Steinbrenner Athletic Booster Club” or “SABC”</a:t>
              </a:r>
            </a:p>
            <a:p>
              <a:pPr algn="ctr">
                <a:lnSpc>
                  <a:spcPts val="1100"/>
                </a:lnSpc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Steinbrenner High School</a:t>
              </a:r>
            </a:p>
            <a:p>
              <a:pPr algn="ctr">
                <a:lnSpc>
                  <a:spcPts val="1100"/>
                </a:lnSpc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5575 West Lutz Lake Fern Drive</a:t>
              </a:r>
            </a:p>
            <a:p>
              <a:pPr algn="ctr">
                <a:lnSpc>
                  <a:spcPts val="1100"/>
                </a:lnSpc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Lutz, Florida 33558</a:t>
              </a:r>
            </a:p>
            <a:p>
              <a:pPr algn="ctr">
                <a:lnSpc>
                  <a:spcPts val="1100"/>
                </a:lnSpc>
              </a:pPr>
              <a:r>
                <a:rPr lang="en-US" sz="1000" dirty="0">
                  <a:solidFill>
                    <a:schemeClr val="tx1"/>
                  </a:solidFill>
                  <a:cs typeface="Arial" pitchFamily="34" charset="0"/>
                </a:rPr>
                <a:t>Ph: 813/792-5131</a:t>
              </a:r>
            </a:p>
            <a:p>
              <a:pPr algn="ctr">
                <a:lnSpc>
                  <a:spcPts val="1100"/>
                </a:lnSpc>
              </a:pPr>
              <a:r>
                <a:rPr lang="en-US" sz="1000" u="sng" dirty="0">
                  <a:solidFill>
                    <a:srgbClr val="0000CC"/>
                  </a:solidFill>
                  <a:cs typeface="Arial" pitchFamily="34" charset="0"/>
                </a:rPr>
                <a:t>http://www.steinbrennerabc.com</a:t>
              </a:r>
            </a:p>
            <a:p>
              <a:pPr algn="ctr"/>
              <a:endParaRPr lang="en-US" sz="800" dirty="0"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3255164" y="8501161"/>
              <a:ext cx="3200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cs typeface="Arial" pitchFamily="34" charset="0"/>
                </a:rPr>
                <a:t>Questions?  Contact us at info@steinbrennerabc.com</a:t>
              </a:r>
            </a:p>
          </p:txBody>
        </p:sp>
      </p:grpSp>
      <p:sp>
        <p:nvSpPr>
          <p:cNvPr id="29" name="Rectangle 2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noFill/>
          <a:ln w="88900" cap="rnd" cmpd="sng">
            <a:solidFill>
              <a:srgbClr val="00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44" y="218393"/>
            <a:ext cx="1355113" cy="954305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10310" y="6400800"/>
            <a:ext cx="245568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900"/>
              </a:lnSpc>
            </a:pPr>
            <a:r>
              <a:rPr lang="en-US" sz="1200" b="1" dirty="0">
                <a:solidFill>
                  <a:srgbClr val="002060"/>
                </a:solidFill>
                <a:cs typeface="Arial" pitchFamily="34" charset="0"/>
              </a:rPr>
              <a:t>ATHLETIC PASS INFORMATION</a:t>
            </a:r>
          </a:p>
          <a:p>
            <a:pPr algn="ctr">
              <a:lnSpc>
                <a:spcPts val="900"/>
              </a:lnSpc>
            </a:pPr>
            <a:endParaRPr lang="en-US" sz="1200" b="1" dirty="0">
              <a:solidFill>
                <a:srgbClr val="002060"/>
              </a:solidFill>
              <a:cs typeface="Arial" pitchFamily="34" charset="0"/>
            </a:endParaRPr>
          </a:p>
          <a:p>
            <a:pPr algn="ctr">
              <a:lnSpc>
                <a:spcPts val="900"/>
              </a:lnSpc>
            </a:pPr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Each Countywide pass </a:t>
            </a: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is ($</a:t>
            </a:r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55)</a:t>
            </a:r>
            <a:r>
              <a:rPr lang="en-US" sz="1200" dirty="0">
                <a:cs typeface="Arial" pitchFamily="34" charset="0"/>
              </a:rPr>
              <a:t>  </a:t>
            </a:r>
          </a:p>
          <a:p>
            <a:pPr algn="ctr">
              <a:lnSpc>
                <a:spcPts val="900"/>
              </a:lnSpc>
            </a:pPr>
            <a:endParaRPr lang="en-US" sz="1200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lnSpc>
                <a:spcPts val="900"/>
              </a:lnSpc>
            </a:pP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A General Membership enables you to buy </a:t>
            </a:r>
            <a:r>
              <a:rPr lang="en-US" sz="1200" b="1" u="sng" dirty="0">
                <a:solidFill>
                  <a:srgbClr val="FF0000"/>
                </a:solidFill>
                <a:cs typeface="Arial" pitchFamily="34" charset="0"/>
              </a:rPr>
              <a:t>1</a:t>
            </a:r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pass </a:t>
            </a:r>
            <a:endParaRPr lang="en-US" sz="1200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lnSpc>
                <a:spcPts val="900"/>
              </a:lnSpc>
            </a:pP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Navy </a:t>
            </a:r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Warriors can buy </a:t>
            </a: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 up to </a:t>
            </a:r>
            <a:r>
              <a:rPr lang="en-US" sz="1200" b="1" u="sng" dirty="0" smtClean="0">
                <a:solidFill>
                  <a:srgbClr val="FF0000"/>
                </a:solidFill>
                <a:cs typeface="Arial" pitchFamily="34" charset="0"/>
              </a:rPr>
              <a:t>3</a:t>
            </a:r>
            <a:endParaRPr lang="en-US" sz="1200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lnSpc>
                <a:spcPts val="900"/>
              </a:lnSpc>
            </a:pPr>
            <a:r>
              <a:rPr lang="en-US" sz="1200" dirty="0">
                <a:solidFill>
                  <a:srgbClr val="FF0000"/>
                </a:solidFill>
                <a:cs typeface="Arial" pitchFamily="34" charset="0"/>
              </a:rPr>
              <a:t>Gold Warriors can buy </a:t>
            </a:r>
            <a:r>
              <a:rPr lang="en-US" sz="1200" dirty="0" smtClean="0">
                <a:solidFill>
                  <a:srgbClr val="FF0000"/>
                </a:solidFill>
                <a:cs typeface="Arial" pitchFamily="34" charset="0"/>
              </a:rPr>
              <a:t>up to </a:t>
            </a:r>
            <a:r>
              <a:rPr lang="en-US" sz="1200" b="1" u="sng" dirty="0" smtClean="0">
                <a:solidFill>
                  <a:srgbClr val="FF0000"/>
                </a:solidFill>
                <a:cs typeface="Arial" pitchFamily="34" charset="0"/>
              </a:rPr>
              <a:t>5</a:t>
            </a:r>
            <a:endParaRPr lang="en-US" sz="1200" b="1" u="sng" dirty="0">
              <a:solidFill>
                <a:srgbClr val="FF0000"/>
              </a:solidFill>
              <a:cs typeface="Arial" pitchFamily="34" charset="0"/>
            </a:endParaRPr>
          </a:p>
          <a:p>
            <a:pPr algn="ctr">
              <a:lnSpc>
                <a:spcPts val="900"/>
              </a:lnSpc>
            </a:pPr>
            <a:endParaRPr lang="en-US" sz="900" b="1" dirty="0">
              <a:solidFill>
                <a:srgbClr val="FF0000"/>
              </a:solidFill>
              <a:cs typeface="Arial" pitchFamily="34" charset="0"/>
            </a:endParaRPr>
          </a:p>
          <a:p>
            <a:pPr>
              <a:lnSpc>
                <a:spcPts val="900"/>
              </a:lnSpc>
            </a:pPr>
            <a:r>
              <a:rPr lang="en-US" sz="900" dirty="0">
                <a:cs typeface="Arial" pitchFamily="34" charset="0"/>
              </a:rPr>
              <a:t>NOTE: Only members of SABC are eligible to purchase an annual pass ($55) for admission into any regular athletic event in Hillsborough County.  These (county-wide) passes are non-transferable.  </a:t>
            </a:r>
            <a:r>
              <a:rPr lang="en-US" sz="1000" i="1" dirty="0">
                <a:cs typeface="Arial" pitchFamily="34" charset="0"/>
              </a:rPr>
              <a:t>All monies go to Hillsborough County Schools. </a:t>
            </a:r>
            <a:endParaRPr lang="en-US" sz="1000" i="1" dirty="0" smtClean="0">
              <a:cs typeface="Arial" pitchFamily="34" charset="0"/>
            </a:endParaRPr>
          </a:p>
          <a:p>
            <a:pPr>
              <a:lnSpc>
                <a:spcPts val="900"/>
              </a:lnSpc>
            </a:pPr>
            <a:endParaRPr lang="en-US" sz="900" dirty="0">
              <a:cs typeface="Arial" pitchFamily="34" charset="0"/>
            </a:endParaRPr>
          </a:p>
          <a:p>
            <a:pPr>
              <a:lnSpc>
                <a:spcPts val="900"/>
              </a:lnSpc>
            </a:pPr>
            <a:r>
              <a:rPr lang="en-US" sz="1050" b="1" dirty="0" smtClean="0">
                <a:cs typeface="Arial" pitchFamily="34" charset="0"/>
              </a:rPr>
              <a:t>Number of Passes Requested:</a:t>
            </a:r>
          </a:p>
          <a:p>
            <a:pPr>
              <a:lnSpc>
                <a:spcPts val="900"/>
              </a:lnSpc>
            </a:pPr>
            <a:endParaRPr lang="en-US" sz="900" dirty="0">
              <a:cs typeface="Arial" pitchFamily="34" charset="0"/>
            </a:endParaRPr>
          </a:p>
          <a:p>
            <a:pPr>
              <a:lnSpc>
                <a:spcPts val="900"/>
              </a:lnSpc>
            </a:pPr>
            <a:endParaRPr lang="en-US" sz="900" dirty="0" smtClean="0">
              <a:cs typeface="Arial" pitchFamily="34" charset="0"/>
            </a:endParaRPr>
          </a:p>
          <a:p>
            <a:pPr>
              <a:lnSpc>
                <a:spcPts val="900"/>
              </a:lnSpc>
            </a:pPr>
            <a:r>
              <a:rPr lang="en-US" sz="900" dirty="0" smtClean="0">
                <a:cs typeface="Arial" pitchFamily="34" charset="0"/>
              </a:rPr>
              <a:t>_______________</a:t>
            </a:r>
            <a:endParaRPr lang="en-US" sz="900" dirty="0"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57326" y="6248400"/>
            <a:ext cx="2501072" cy="2591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8626" y="8839419"/>
            <a:ext cx="663807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>
                <a:cs typeface="Arial" pitchFamily="34" charset="0"/>
              </a:rPr>
              <a:t>George Steinbrenner High School Athletic Booster Club, Inc. is a registered not-for-profit 501 (c)(3) exempt corporation.</a:t>
            </a:r>
            <a:endParaRPr lang="en-US" sz="900" dirty="0"/>
          </a:p>
        </p:txBody>
      </p:sp>
      <p:grpSp>
        <p:nvGrpSpPr>
          <p:cNvPr id="22" name="Group 21"/>
          <p:cNvGrpSpPr/>
          <p:nvPr/>
        </p:nvGrpSpPr>
        <p:grpSpPr>
          <a:xfrm>
            <a:off x="1752600" y="54686"/>
            <a:ext cx="4343400" cy="1101910"/>
            <a:chOff x="1854650" y="33591"/>
            <a:chExt cx="4343400" cy="1101910"/>
          </a:xfrm>
        </p:grpSpPr>
        <p:sp>
          <p:nvSpPr>
            <p:cNvPr id="9" name="TextBox 8"/>
            <p:cNvSpPr txBox="1"/>
            <p:nvPr/>
          </p:nvSpPr>
          <p:spPr>
            <a:xfrm>
              <a:off x="2501981" y="766169"/>
              <a:ext cx="2981325" cy="369332"/>
            </a:xfrm>
            <a:prstGeom prst="rect">
              <a:avLst/>
            </a:prstGeom>
            <a:solidFill>
              <a:srgbClr val="002060"/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C000"/>
                  </a:solidFill>
                  <a:latin typeface="Arial Black" pitchFamily="34" charset="0"/>
                </a:rPr>
                <a:t>Athletic Booster Club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854650" y="33591"/>
              <a:ext cx="4343400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800" dirty="0">
                  <a:solidFill>
                    <a:srgbClr val="002060"/>
                  </a:solidFill>
                  <a:latin typeface="Impact" panose="020B0806030902050204" pitchFamily="34" charset="0"/>
                </a:rPr>
                <a:t>Steinbrenner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2526</TotalTime>
  <Words>351</Words>
  <Application>Microsoft Office PowerPoint</Application>
  <PresentationFormat>On-screen Show (4:3)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Cox Radio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dmclea</dc:creator>
  <cp:lastModifiedBy>Terry Bitter</cp:lastModifiedBy>
  <cp:revision>87</cp:revision>
  <dcterms:created xsi:type="dcterms:W3CDTF">2011-06-10T21:02:23Z</dcterms:created>
  <dcterms:modified xsi:type="dcterms:W3CDTF">2018-07-25T15:35:42Z</dcterms:modified>
</cp:coreProperties>
</file>