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4" r:id="rId3"/>
    <p:sldId id="270" r:id="rId4"/>
    <p:sldId id="296" r:id="rId5"/>
    <p:sldId id="260" r:id="rId6"/>
    <p:sldId id="297" r:id="rId7"/>
    <p:sldId id="278" r:id="rId8"/>
    <p:sldId id="277" r:id="rId9"/>
    <p:sldId id="280" r:id="rId10"/>
    <p:sldId id="283" r:id="rId11"/>
    <p:sldId id="284" r:id="rId12"/>
    <p:sldId id="287" r:id="rId13"/>
    <p:sldId id="291" r:id="rId14"/>
    <p:sldId id="292" r:id="rId15"/>
    <p:sldId id="293" r:id="rId16"/>
    <p:sldId id="282" r:id="rId17"/>
    <p:sldId id="295" r:id="rId18"/>
    <p:sldId id="294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76" autoAdjust="0"/>
    <p:restoredTop sz="94667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CB644-92D8-4969-AA07-4CFF4D61DD8E}" type="datetimeFigureOut">
              <a:rPr lang="en-US" smtClean="0"/>
              <a:pPr/>
              <a:t>5/22/2017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1DE55-8009-43B7-B7A6-FB407829217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 Black" pitchFamily="34" charset="0"/>
              </a:rPr>
              <a:t>Parish Path Warden Report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GB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May 2017</a:t>
            </a:r>
          </a:p>
          <a:p>
            <a:endParaRPr lang="en-GB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Bridge Approaches</a:t>
            </a:r>
            <a:endParaRPr lang="en-GB" dirty="0"/>
          </a:p>
        </p:txBody>
      </p:sp>
      <p:pic>
        <p:nvPicPr>
          <p:cNvPr id="1026" name="Picture 2" descr="C:\Users\user\Documents\Footpaths\Footpath Pictures\Hurst Farm-Mearse Lane\Lower Gate 2 Ol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3857652" cy="3000396"/>
          </a:xfrm>
          <a:prstGeom prst="rect">
            <a:avLst/>
          </a:prstGeom>
          <a:noFill/>
        </p:spPr>
      </p:pic>
      <p:pic>
        <p:nvPicPr>
          <p:cNvPr id="1027" name="Picture 3" descr="C:\Users\user\Documents\Footpaths\Footpath Pictures\Hurst Farm-Mearse Lane\Lower Gate 2 Ne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4098" name="Picture 2" descr="C:\Users\user\Documents\Footpaths\Footpath Pictures\2017 Presentation\BRIDGE ETC\IMG_2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3929090" cy="5143536"/>
          </a:xfrm>
          <a:prstGeom prst="rect">
            <a:avLst/>
          </a:prstGeom>
          <a:noFill/>
        </p:spPr>
      </p:pic>
      <p:pic>
        <p:nvPicPr>
          <p:cNvPr id="4099" name="Picture 3" descr="C:\Users\user\Documents\Footpaths\Footpath Pictures\2017 Presentation\BRIDGE ETC\IMG_25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85860"/>
            <a:ext cx="4071966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steps near Wood Lane</a:t>
            </a:r>
            <a:endParaRPr lang="en-GB" dirty="0"/>
          </a:p>
        </p:txBody>
      </p:sp>
      <p:pic>
        <p:nvPicPr>
          <p:cNvPr id="2050" name="Picture 2" descr="C:\Users\user\Documents\Footpaths\Footpath Pictures\Hurst Farm-Mearse Lane\Upper Gate 2 Ol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user\Documents\Footpaths\Footpath Pictures\Hurst Farm-Mearse Lane\Upper Gate 2 Ne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122" name="Picture 2" descr="C:\Users\user\Documents\Footpaths\Footpath Pictures\2017 Presentation\BRIDGE ETC\IMG_2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357298"/>
            <a:ext cx="4071966" cy="5214974"/>
          </a:xfrm>
          <a:prstGeom prst="rect">
            <a:avLst/>
          </a:prstGeom>
          <a:noFill/>
        </p:spPr>
      </p:pic>
      <p:pic>
        <p:nvPicPr>
          <p:cNvPr id="5123" name="Picture 3" descr="C:\Users\user\Documents\Footpaths\Footpath Pictures\2017 Presentation\BRIDGE ETC\IMG_2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57298"/>
            <a:ext cx="4071966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Brook Bank opposite Queens</a:t>
            </a:r>
            <a:endParaRPr lang="en-GB" b="1" dirty="0"/>
          </a:p>
        </p:txBody>
      </p:sp>
      <p:pic>
        <p:nvPicPr>
          <p:cNvPr id="1026" name="Picture 2" descr="C:\Users\user\Documents\Footpaths\Footpath Pictures\closure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8744" y="1600200"/>
            <a:ext cx="3395511" cy="4525963"/>
          </a:xfrm>
          <a:prstGeom prst="rect">
            <a:avLst/>
          </a:prstGeom>
          <a:noFill/>
        </p:spPr>
      </p:pic>
      <p:pic>
        <p:nvPicPr>
          <p:cNvPr id="7170" name="Picture 2" descr="C:\Users\user\Documents\Footpaths\Footpath Pictures\2017 Presentation\Opposite Queens\DSCN3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4286280" cy="4500594"/>
          </a:xfrm>
          <a:prstGeom prst="rect">
            <a:avLst/>
          </a:prstGeom>
          <a:noFill/>
        </p:spPr>
      </p:pic>
      <p:pic>
        <p:nvPicPr>
          <p:cNvPr id="7171" name="Picture 3" descr="C:\Users\user\Documents\Footpaths\Footpath Pictures\2017 Presentation\Opposite Queens\DSCN33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50"/>
            <a:ext cx="442915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rmAutofit/>
          </a:bodyPr>
          <a:lstStyle/>
          <a:p>
            <a:r>
              <a:rPr lang="en-GB" b="1" dirty="0" smtClean="0"/>
              <a:t>Widening and surfacing of path from </a:t>
            </a:r>
            <a:r>
              <a:rPr lang="en-GB" b="1" dirty="0" err="1" smtClean="0"/>
              <a:t>Waystone</a:t>
            </a:r>
            <a:r>
              <a:rPr lang="en-GB" b="1" dirty="0" smtClean="0"/>
              <a:t> Lane to Bradford House 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>
            <a:normAutofit/>
          </a:bodyPr>
          <a:lstStyle/>
          <a:p>
            <a:endParaRPr lang="en-GB" sz="4400" dirty="0" smtClean="0"/>
          </a:p>
          <a:p>
            <a:r>
              <a:rPr lang="en-GB" sz="4400" dirty="0" smtClean="0"/>
              <a:t>Financed by Parish Council using WCC contractors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8194" name="Picture 2" descr="C:\Users\user\Documents\Footpaths\Footpath Pictures\2017 Presentation\Bridle BB555 Before\Before 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3929090" cy="5500726"/>
          </a:xfrm>
          <a:prstGeom prst="rect">
            <a:avLst/>
          </a:prstGeom>
          <a:noFill/>
        </p:spPr>
      </p:pic>
      <p:pic>
        <p:nvPicPr>
          <p:cNvPr id="8195" name="Picture 3" descr="C:\Users\user\Documents\Footpaths\Footpath Pictures\2017 Presentation\Bridle BB555 After\DSCN3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3929090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9218" name="Picture 2" descr="C:\Users\user\Documents\Footpaths\Footpath Pictures\2017 Presentation\Bridle BB555 Before\Before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00528" cy="5268931"/>
          </a:xfrm>
          <a:prstGeom prst="rect">
            <a:avLst/>
          </a:prstGeom>
          <a:noFill/>
        </p:spPr>
      </p:pic>
      <p:pic>
        <p:nvPicPr>
          <p:cNvPr id="9219" name="Picture 3" descr="C:\Users\user\Documents\Footpaths\Footpath Pictures\2017 Presentation\Bridle BB555 After\DSCN33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071966" cy="526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ST Resilience Project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Route now fenced off ready for start</a:t>
            </a:r>
          </a:p>
          <a:p>
            <a:endParaRPr lang="en-GB" dirty="0" smtClean="0"/>
          </a:p>
          <a:p>
            <a:r>
              <a:rPr lang="en-GB" dirty="0" smtClean="0"/>
              <a:t>To last </a:t>
            </a:r>
            <a:r>
              <a:rPr lang="en-GB" b="1" dirty="0" smtClean="0"/>
              <a:t>approx</a:t>
            </a:r>
            <a:r>
              <a:rPr lang="en-GB" dirty="0" smtClean="0"/>
              <a:t> 18 months</a:t>
            </a:r>
          </a:p>
          <a:p>
            <a:endParaRPr lang="en-GB" dirty="0" smtClean="0"/>
          </a:p>
          <a:p>
            <a:r>
              <a:rPr lang="en-GB" dirty="0" smtClean="0"/>
              <a:t>Several crossover points on footpaths</a:t>
            </a:r>
          </a:p>
          <a:p>
            <a:endParaRPr lang="en-GB" dirty="0" smtClean="0"/>
          </a:p>
          <a:p>
            <a:r>
              <a:rPr lang="en-GB" dirty="0" smtClean="0"/>
              <a:t>Major footpath disruptions around New Barn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n-GB" dirty="0" smtClean="0"/>
              <a:t>Severn Trent Pipeline</a:t>
            </a:r>
            <a:endParaRPr lang="en-GB" dirty="0"/>
          </a:p>
        </p:txBody>
      </p:sp>
      <p:pic>
        <p:nvPicPr>
          <p:cNvPr id="11266" name="Picture 2" descr="C:\Users\user\Documents\Footpaths\Footpath Pictures\2017 Presentation\Severn Trent\DSCN33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786346" cy="4643470"/>
          </a:xfrm>
          <a:prstGeom prst="rect">
            <a:avLst/>
          </a:prstGeom>
          <a:noFill/>
        </p:spPr>
      </p:pic>
      <p:pic>
        <p:nvPicPr>
          <p:cNvPr id="11268" name="Picture 4" descr="C:\Users\user\Documents\Footpaths\Footpath Pictures\2017 Presentation\Severn Trent\DSCN33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600200"/>
            <a:ext cx="3221252" cy="4614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Severn Trent Pipeline</a:t>
            </a:r>
            <a:endParaRPr lang="en-GB" dirty="0"/>
          </a:p>
        </p:txBody>
      </p:sp>
      <p:pic>
        <p:nvPicPr>
          <p:cNvPr id="10242" name="Picture 2" descr="C:\Users\user\Documents\Footpaths\Footpath Pictures\2017 Presentation\Severn Trent\DSCN33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4357718" cy="4714908"/>
          </a:xfrm>
          <a:prstGeom prst="rect">
            <a:avLst/>
          </a:prstGeom>
          <a:noFill/>
        </p:spPr>
      </p:pic>
      <p:pic>
        <p:nvPicPr>
          <p:cNvPr id="10243" name="Picture 3" descr="C:\Users\user\Documents\Footpaths\Footpath Pictures\2017 Presentation\Severn Trent\IMG_08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400052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Black" pitchFamily="34" charset="0"/>
              </a:rPr>
              <a:t>2017 Plans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7000" dirty="0" smtClean="0">
                <a:latin typeface="Arial" pitchFamily="34" charset="0"/>
                <a:cs typeface="Arial" pitchFamily="34" charset="0"/>
              </a:rPr>
              <a:t>Change to </a:t>
            </a:r>
            <a:r>
              <a:rPr lang="en-GB" sz="7000" dirty="0" err="1" smtClean="0">
                <a:latin typeface="Arial" pitchFamily="34" charset="0"/>
                <a:cs typeface="Arial" pitchFamily="34" charset="0"/>
              </a:rPr>
              <a:t>brushcutting</a:t>
            </a:r>
            <a:r>
              <a:rPr lang="en-GB" sz="7000" dirty="0" smtClean="0">
                <a:latin typeface="Arial" pitchFamily="34" charset="0"/>
                <a:cs typeface="Arial" pitchFamily="34" charset="0"/>
              </a:rPr>
              <a:t> programme: – </a:t>
            </a:r>
          </a:p>
          <a:p>
            <a:pPr>
              <a:buNone/>
            </a:pPr>
            <a:r>
              <a:rPr lang="en-GB" sz="7000" dirty="0" smtClean="0">
                <a:latin typeface="Arial" pitchFamily="34" charset="0"/>
                <a:cs typeface="Arial" pitchFamily="34" charset="0"/>
              </a:rPr>
              <a:t>    WCC to take over the longer/harder sections as trial for this year.</a:t>
            </a:r>
          </a:p>
          <a:p>
            <a:pPr>
              <a:buNone/>
            </a:pPr>
            <a:r>
              <a:rPr lang="en-GB" sz="70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r>
              <a:rPr lang="en-GB" sz="7000" dirty="0" smtClean="0">
                <a:latin typeface="Arial" pitchFamily="34" charset="0"/>
                <a:cs typeface="Arial" pitchFamily="34" charset="0"/>
              </a:rPr>
              <a:t>Continued maintenance programme</a:t>
            </a:r>
          </a:p>
          <a:p>
            <a:pPr>
              <a:buNone/>
            </a:pPr>
            <a:r>
              <a:rPr lang="en-GB" sz="70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r>
              <a:rPr lang="en-GB" sz="7000" dirty="0" smtClean="0">
                <a:latin typeface="Arial" pitchFamily="34" charset="0"/>
                <a:cs typeface="Arial" pitchFamily="34" charset="0"/>
              </a:rPr>
              <a:t>Monitoring ST Pipeline issues</a:t>
            </a:r>
          </a:p>
          <a:p>
            <a:pPr>
              <a:buNone/>
            </a:pPr>
            <a:r>
              <a:rPr lang="en-GB" sz="70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GB" sz="7000" dirty="0" smtClean="0">
                <a:latin typeface="Arial" pitchFamily="34" charset="0"/>
                <a:cs typeface="Arial" pitchFamily="34" charset="0"/>
              </a:rPr>
              <a:t>Ongoing plan to divert path through Brookfield Farm</a:t>
            </a:r>
          </a:p>
          <a:p>
            <a:pPr>
              <a:buNone/>
            </a:pPr>
            <a:endParaRPr lang="en-GB" sz="7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7000" dirty="0" smtClean="0">
                <a:latin typeface="Arial" pitchFamily="34" charset="0"/>
                <a:cs typeface="Arial" pitchFamily="34" charset="0"/>
              </a:rPr>
              <a:t>Evaluate project for year</a:t>
            </a:r>
          </a:p>
          <a:p>
            <a:endParaRPr lang="en-GB" sz="7000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2844" y="1143000"/>
            <a:ext cx="8858312" cy="49831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>
                <a:latin typeface="Arial Black" pitchFamily="34" charset="0"/>
              </a:rPr>
              <a:t> </a:t>
            </a:r>
            <a:r>
              <a:rPr lang="en-GB" sz="4400" dirty="0" smtClean="0">
                <a:latin typeface="Arial Black" pitchFamily="34" charset="0"/>
              </a:rPr>
              <a:t>Maintenance Programme</a:t>
            </a:r>
          </a:p>
          <a:p>
            <a:pPr>
              <a:buNone/>
            </a:pPr>
            <a:endParaRPr lang="en-GB" sz="4400" dirty="0" smtClean="0">
              <a:latin typeface="Arial Black" pitchFamily="34" charset="0"/>
            </a:endParaRPr>
          </a:p>
          <a:p>
            <a:pPr>
              <a:buNone/>
            </a:pPr>
            <a:r>
              <a:rPr lang="en-GB" sz="4400" dirty="0" smtClean="0">
                <a:latin typeface="Arial Black" pitchFamily="34" charset="0"/>
              </a:rPr>
              <a:t> Improvements and Projects</a:t>
            </a:r>
          </a:p>
          <a:p>
            <a:endParaRPr lang="en-GB" sz="4400" dirty="0" smtClean="0">
              <a:latin typeface="Arial Black" pitchFamily="34" charset="0"/>
            </a:endParaRPr>
          </a:p>
          <a:p>
            <a:pPr>
              <a:buNone/>
            </a:pPr>
            <a:r>
              <a:rPr lang="en-GB" sz="4400" dirty="0" smtClean="0">
                <a:latin typeface="Arial Black" pitchFamily="34" charset="0"/>
              </a:rPr>
              <a:t> ST Resilience Project</a:t>
            </a:r>
          </a:p>
          <a:p>
            <a:pPr>
              <a:buNone/>
            </a:pPr>
            <a:endParaRPr lang="en-GB" sz="4400" dirty="0" smtClean="0">
              <a:latin typeface="Arial Black" pitchFamily="34" charset="0"/>
            </a:endParaRPr>
          </a:p>
          <a:p>
            <a:pPr>
              <a:buNone/>
            </a:pPr>
            <a:r>
              <a:rPr lang="en-GB" sz="4400" dirty="0" smtClean="0">
                <a:latin typeface="Arial Black" pitchFamily="34" charset="0"/>
              </a:rPr>
              <a:t> 2017-18 Plans</a:t>
            </a:r>
            <a:endParaRPr lang="en-GB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Black" pitchFamily="34" charset="0"/>
              </a:rPr>
              <a:t>Finally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Any problems or improvement suggestions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         Lynne and Paul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Hardcastle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01562 730511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Arial Black" pitchFamily="34" charset="0"/>
                <a:cs typeface="Arial" pitchFamily="34" charset="0"/>
              </a:rPr>
              <a:t/>
            </a:r>
            <a:br>
              <a:rPr lang="en-GB" sz="3600" dirty="0" smtClean="0">
                <a:latin typeface="Arial Black" pitchFamily="34" charset="0"/>
                <a:cs typeface="Arial" pitchFamily="34" charset="0"/>
              </a:rPr>
            </a:br>
            <a:endParaRPr lang="en-GB" sz="3600" dirty="0">
              <a:latin typeface="Arial Black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844" y="142852"/>
            <a:ext cx="8715436" cy="6500858"/>
          </a:xfrm>
        </p:spPr>
        <p:txBody>
          <a:bodyPr>
            <a:normAutofit fontScale="25000" lnSpcReduction="20000"/>
          </a:bodyPr>
          <a:lstStyle/>
          <a:p>
            <a:endParaRPr lang="en-GB" dirty="0" smtClean="0"/>
          </a:p>
          <a:p>
            <a:pPr>
              <a:buNone/>
            </a:pPr>
            <a:r>
              <a:rPr lang="en-GB" sz="12800" dirty="0" smtClean="0">
                <a:latin typeface="Arial Black" pitchFamily="34" charset="0"/>
                <a:cs typeface="Arial" pitchFamily="34" charset="0"/>
              </a:rPr>
              <a:t>    General/Maintenance Programme</a:t>
            </a:r>
          </a:p>
          <a:p>
            <a:pPr>
              <a:buNone/>
            </a:pPr>
            <a:endParaRPr lang="en-GB" sz="11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800" dirty="0" err="1" smtClean="0">
                <a:latin typeface="Arial" pitchFamily="34" charset="0"/>
                <a:cs typeface="Arial" pitchFamily="34" charset="0"/>
              </a:rPr>
              <a:t>Waymarking</a:t>
            </a:r>
            <a:r>
              <a:rPr lang="en-GB" sz="12800" dirty="0" smtClean="0">
                <a:latin typeface="Arial" pitchFamily="34" charset="0"/>
                <a:cs typeface="Arial" pitchFamily="34" charset="0"/>
              </a:rPr>
              <a:t> and stile </a:t>
            </a:r>
            <a:r>
              <a:rPr lang="en-GB" sz="12800" dirty="0" err="1" smtClean="0">
                <a:latin typeface="Arial" pitchFamily="34" charset="0"/>
                <a:cs typeface="Arial" pitchFamily="34" charset="0"/>
              </a:rPr>
              <a:t>stepovers</a:t>
            </a: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800" dirty="0" smtClean="0">
                <a:latin typeface="Arial" pitchFamily="34" charset="0"/>
                <a:cs typeface="Arial" pitchFamily="34" charset="0"/>
              </a:rPr>
              <a:t>Tree Removals</a:t>
            </a:r>
          </a:p>
          <a:p>
            <a:pPr>
              <a:buNone/>
            </a:pP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800" dirty="0" err="1" smtClean="0">
                <a:latin typeface="Arial" pitchFamily="34" charset="0"/>
                <a:cs typeface="Arial" pitchFamily="34" charset="0"/>
              </a:rPr>
              <a:t>Strimming</a:t>
            </a:r>
            <a:r>
              <a:rPr lang="en-GB" sz="128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GB" sz="12800" dirty="0" err="1" smtClean="0">
                <a:latin typeface="Arial" pitchFamily="34" charset="0"/>
                <a:cs typeface="Arial" pitchFamily="34" charset="0"/>
              </a:rPr>
              <a:t>Brushcutting</a:t>
            </a: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800" dirty="0" smtClean="0">
                <a:latin typeface="Arial" pitchFamily="34" charset="0"/>
                <a:cs typeface="Arial" pitchFamily="34" charset="0"/>
              </a:rPr>
              <a:t>WCC Working Parties – Royal Hunters Walks</a:t>
            </a:r>
          </a:p>
          <a:p>
            <a:pPr>
              <a:buNone/>
            </a:pP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12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GB" sz="128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GB" sz="12800" dirty="0" smtClean="0">
                <a:latin typeface="Arial" pitchFamily="34" charset="0"/>
                <a:cs typeface="Arial" pitchFamily="34" charset="0"/>
              </a:rPr>
              <a:t>		</a:t>
            </a:r>
            <a:endParaRPr lang="en-GB" sz="1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Stile </a:t>
            </a:r>
            <a:r>
              <a:rPr lang="en-GB" dirty="0" err="1" smtClean="0"/>
              <a:t>stepover</a:t>
            </a:r>
            <a:r>
              <a:rPr lang="en-GB" dirty="0" smtClean="0"/>
              <a:t> – Bourne Castle </a:t>
            </a:r>
            <a:endParaRPr lang="en-GB" dirty="0"/>
          </a:p>
        </p:txBody>
      </p:sp>
      <p:pic>
        <p:nvPicPr>
          <p:cNvPr id="12290" name="Picture 2" descr="C:\Users\user\Documents\Footpaths\Footpath Pictures\2017 Presentation\Bourne Castle\Bourne Castle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786214" cy="4929222"/>
          </a:xfrm>
          <a:prstGeom prst="rect">
            <a:avLst/>
          </a:prstGeom>
          <a:noFill/>
        </p:spPr>
      </p:pic>
      <p:pic>
        <p:nvPicPr>
          <p:cNvPr id="12291" name="Picture 3" descr="C:\Users\user\Documents\Footpaths\Footpath Pictures\2017 Presentation\Bourne Castle\Bourne Castle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85765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Tree down – </a:t>
            </a:r>
            <a:r>
              <a:rPr lang="en-GB" dirty="0" err="1" smtClean="0"/>
              <a:t>Nutmells</a:t>
            </a:r>
            <a:r>
              <a:rPr lang="en-GB" dirty="0" smtClean="0"/>
              <a:t> Wood</a:t>
            </a:r>
            <a:endParaRPr lang="en-GB" dirty="0"/>
          </a:p>
        </p:txBody>
      </p:sp>
      <p:pic>
        <p:nvPicPr>
          <p:cNvPr id="1027" name="Picture 3" descr="C:\Users\user\Documents\Footpaths\Footpath Pictures\Strimming 2014\BB575 Stile Aft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38" y="1055952"/>
            <a:ext cx="4041775" cy="5389033"/>
          </a:xfrm>
          <a:prstGeom prst="rect">
            <a:avLst/>
          </a:prstGeom>
          <a:noFill/>
        </p:spPr>
      </p:pic>
      <p:pic>
        <p:nvPicPr>
          <p:cNvPr id="3" name="Picture 2" descr="C:\Users\user\Documents\Footpaths\Footpath Pictures\2015-6\photo (91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259203"/>
            <a:ext cx="4071966" cy="3053974"/>
          </a:xfrm>
          <a:prstGeom prst="rect">
            <a:avLst/>
          </a:prstGeom>
          <a:noFill/>
        </p:spPr>
      </p:pic>
      <p:pic>
        <p:nvPicPr>
          <p:cNvPr id="4" name="Picture 3" descr="C:\Users\user\Documents\Footpaths\Footpath Pictures\2015-6\photo (92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7" y="1071546"/>
            <a:ext cx="4071966" cy="5429288"/>
          </a:xfrm>
          <a:prstGeom prst="rect">
            <a:avLst/>
          </a:prstGeom>
          <a:noFill/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57158" y="1643050"/>
            <a:ext cx="4286280" cy="4572032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Moor Hall Farm  - Emergency Path Closure</a:t>
            </a:r>
            <a:endParaRPr lang="en-GB" dirty="0"/>
          </a:p>
        </p:txBody>
      </p:sp>
      <p:pic>
        <p:nvPicPr>
          <p:cNvPr id="13314" name="Picture 2" descr="C:\Users\user\Documents\Footpaths\Footpath Pictures\2017 Presentation\Tree Down BB503\BB503 Befo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3929090" cy="5000660"/>
          </a:xfrm>
          <a:prstGeom prst="rect">
            <a:avLst/>
          </a:prstGeom>
          <a:noFill/>
        </p:spPr>
      </p:pic>
      <p:pic>
        <p:nvPicPr>
          <p:cNvPr id="13315" name="Picture 3" descr="C:\Users\user\Documents\Footpaths\Footpath Pictures\2017 Presentation\Tree Down BB503\BB503 Aft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3929090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latin typeface="Arial Black" pitchFamily="34" charset="0"/>
              </a:rPr>
              <a:t>Improvements/Projects</a:t>
            </a:r>
            <a:br>
              <a:rPr lang="en-GB" sz="4000" dirty="0" smtClean="0">
                <a:latin typeface="Arial Black" pitchFamily="34" charset="0"/>
              </a:rPr>
            </a:br>
            <a:r>
              <a:rPr lang="en-GB" sz="4000" dirty="0" smtClean="0">
                <a:latin typeface="Arial Black" pitchFamily="34" charset="0"/>
              </a:rPr>
              <a:t>WCC Funded Contractors</a:t>
            </a:r>
            <a:endParaRPr lang="en-GB" sz="4000" dirty="0">
              <a:latin typeface="Arial Black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0034" y="1214422"/>
            <a:ext cx="8158162" cy="485778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New bridge and steps on path from Hurst Farm to Wood Lane</a:t>
            </a:r>
          </a:p>
          <a:p>
            <a:pPr>
              <a:buNone/>
            </a:pP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Widening and cutting back on Munches Lane</a:t>
            </a:r>
          </a:p>
          <a:p>
            <a:pPr>
              <a:buNone/>
            </a:pP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Repairs and improvements on bank of brook opposite Queens</a:t>
            </a:r>
            <a:r>
              <a:rPr lang="en-GB" sz="80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400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GB" dirty="0" smtClean="0"/>
              <a:t>New Bridge</a:t>
            </a:r>
            <a:endParaRPr lang="en-GB" dirty="0"/>
          </a:p>
        </p:txBody>
      </p:sp>
      <p:pic>
        <p:nvPicPr>
          <p:cNvPr id="5122" name="Picture 2" descr="C:\Users\user\Documents\Footpaths\Footpath Pictures\Strimming 2014\BB546 Upper Befo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0200"/>
            <a:ext cx="3745140" cy="4525963"/>
          </a:xfrm>
          <a:prstGeom prst="rect">
            <a:avLst/>
          </a:prstGeom>
          <a:noFill/>
        </p:spPr>
      </p:pic>
      <p:pic>
        <p:nvPicPr>
          <p:cNvPr id="5123" name="Picture 3" descr="C:\Users\user\Documents\Footpaths\Footpath Pictures\Strimming 2014\BB546 Lower Aft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929090" cy="4554551"/>
          </a:xfrm>
          <a:prstGeom prst="rect">
            <a:avLst/>
          </a:prstGeom>
          <a:noFill/>
        </p:spPr>
      </p:pic>
      <p:pic>
        <p:nvPicPr>
          <p:cNvPr id="4098" name="Picture 2" descr="C:\Users\user\Documents\Footpaths\Footpath Pictures\Breach House to Cricket Club\DSCN2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4000528" cy="5072098"/>
          </a:xfrm>
          <a:prstGeom prst="rect">
            <a:avLst/>
          </a:prstGeom>
          <a:noFill/>
        </p:spPr>
      </p:pic>
      <p:pic>
        <p:nvPicPr>
          <p:cNvPr id="4099" name="Picture 3" descr="C:\Users\user\Documents\Footpaths\Footpath Pictures\Breach House to Cricket Club\DSCN2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78946"/>
            <a:ext cx="4143404" cy="5079011"/>
          </a:xfrm>
          <a:prstGeom prst="rect">
            <a:avLst/>
          </a:prstGeom>
          <a:noFill/>
        </p:spPr>
      </p:pic>
      <p:pic>
        <p:nvPicPr>
          <p:cNvPr id="7" name="Picture 2" descr="C:\Users\user\Documents\Footpaths\Footpath Pictures\Breach House to Cricket Club\DSCN2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20" y="1438260"/>
            <a:ext cx="4000528" cy="5072098"/>
          </a:xfrm>
          <a:prstGeom prst="rect">
            <a:avLst/>
          </a:prstGeom>
          <a:noFill/>
        </p:spPr>
      </p:pic>
      <p:pic>
        <p:nvPicPr>
          <p:cNvPr id="2050" name="Picture 2" descr="C:\Users\user\Documents\Footpaths\Footpath Pictures\2017 Presentation\BRIDGE ETC\Bridge Before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142984"/>
            <a:ext cx="4143404" cy="5429264"/>
          </a:xfrm>
          <a:prstGeom prst="rect">
            <a:avLst/>
          </a:prstGeom>
          <a:noFill/>
        </p:spPr>
      </p:pic>
      <p:pic>
        <p:nvPicPr>
          <p:cNvPr id="2051" name="Picture 3" descr="C:\Users\user\Documents\Footpaths\Footpath Pictures\2017 Presentation\BRIDGE ETC\IMG_25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1142984"/>
            <a:ext cx="414340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New Bridge Approaches</a:t>
            </a:r>
            <a:endParaRPr lang="en-GB" dirty="0"/>
          </a:p>
        </p:txBody>
      </p:sp>
      <p:pic>
        <p:nvPicPr>
          <p:cNvPr id="1026" name="Picture 2" descr="C:\Users\user\Documents\Footpaths\Footpath Pictures\Drayton Path Steps\Below 2 Befo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816578" cy="5054617"/>
          </a:xfrm>
          <a:prstGeom prst="rect">
            <a:avLst/>
          </a:prstGeom>
          <a:noFill/>
        </p:spPr>
      </p:pic>
      <p:pic>
        <p:nvPicPr>
          <p:cNvPr id="1027" name="Picture 3" descr="C:\Users\user\Documents\Footpaths\Footpath Pictures\Drayton Path Steps\Below Aft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4071966" cy="4911741"/>
          </a:xfrm>
          <a:prstGeom prst="rect">
            <a:avLst/>
          </a:prstGeom>
          <a:noFill/>
        </p:spPr>
      </p:pic>
      <p:pic>
        <p:nvPicPr>
          <p:cNvPr id="5122" name="Picture 2" descr="C:\Users\user\Documents\Footpaths\Footpath Pictures\Breach House to Cricket Club\DSCN2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5"/>
            <a:ext cx="4000528" cy="5214975"/>
          </a:xfrm>
          <a:prstGeom prst="rect">
            <a:avLst/>
          </a:prstGeom>
          <a:noFill/>
        </p:spPr>
      </p:pic>
      <p:pic>
        <p:nvPicPr>
          <p:cNvPr id="5123" name="Picture 3" descr="C:\Users\user\Documents\Footpaths\Footpath Pictures\Breach House to Cricket Club\DSCN2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00108"/>
            <a:ext cx="4286280" cy="5286412"/>
          </a:xfrm>
          <a:prstGeom prst="rect">
            <a:avLst/>
          </a:prstGeom>
          <a:noFill/>
        </p:spPr>
      </p:pic>
      <p:pic>
        <p:nvPicPr>
          <p:cNvPr id="5124" name="Picture 4" descr="C:\Users\user\Documents\Footpaths\Footpath Pictures\Breach House to Cricket Club\photo (8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00108"/>
            <a:ext cx="4286244" cy="5286412"/>
          </a:xfrm>
          <a:prstGeom prst="rect">
            <a:avLst/>
          </a:prstGeom>
          <a:noFill/>
        </p:spPr>
      </p:pic>
      <p:pic>
        <p:nvPicPr>
          <p:cNvPr id="3074" name="Picture 2" descr="C:\Users\user\Documents\Footpaths\Footpath Pictures\2017 Presentation\BRIDGE ETC\IMG_24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000108"/>
            <a:ext cx="4000528" cy="5286412"/>
          </a:xfrm>
          <a:prstGeom prst="rect">
            <a:avLst/>
          </a:prstGeom>
          <a:noFill/>
        </p:spPr>
      </p:pic>
      <p:pic>
        <p:nvPicPr>
          <p:cNvPr id="3075" name="Picture 3" descr="C:\Users\user\Documents\Footpaths\Footpath Pictures\2017 Presentation\BRIDGE ETC\IMG_25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000108"/>
            <a:ext cx="4286280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210</Words>
  <Application>Microsoft Office PowerPoint</Application>
  <PresentationFormat>On-screen Show (4:3)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Office Theme</vt:lpstr>
      <vt:lpstr>Parish Path Warden Report</vt:lpstr>
      <vt:lpstr>PowerPoint Presentation</vt:lpstr>
      <vt:lpstr> </vt:lpstr>
      <vt:lpstr>Stile stepover – Bourne Castle </vt:lpstr>
      <vt:lpstr>Tree down – Nutmells Wood</vt:lpstr>
      <vt:lpstr>Moor Hall Farm  - Emergency Path Closure</vt:lpstr>
      <vt:lpstr>Improvements/Projects WCC Funded Contractors</vt:lpstr>
      <vt:lpstr>New Bridge</vt:lpstr>
      <vt:lpstr>New Bridge Approaches</vt:lpstr>
      <vt:lpstr>New Bridge Approaches</vt:lpstr>
      <vt:lpstr>New steps near Wood Lane</vt:lpstr>
      <vt:lpstr>Brook Bank opposite Queens</vt:lpstr>
      <vt:lpstr>Widening and surfacing of path from Waystone Lane to Bradford House </vt:lpstr>
      <vt:lpstr>PowerPoint Presentation</vt:lpstr>
      <vt:lpstr>PowerPoint Presentation</vt:lpstr>
      <vt:lpstr>ST Resilience Project</vt:lpstr>
      <vt:lpstr>Severn Trent Pipeline</vt:lpstr>
      <vt:lpstr>Severn Trent Pipeline</vt:lpstr>
      <vt:lpstr>2017 Plans</vt:lpstr>
      <vt:lpstr>Finally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Belbroughton&amp;Fairfield Parish Council</cp:lastModifiedBy>
  <cp:revision>88</cp:revision>
  <dcterms:created xsi:type="dcterms:W3CDTF">2013-07-28T19:07:05Z</dcterms:created>
  <dcterms:modified xsi:type="dcterms:W3CDTF">2017-05-22T08:20:50Z</dcterms:modified>
</cp:coreProperties>
</file>