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2" r:id="rId3"/>
    <p:sldMasterId id="2147483744" r:id="rId4"/>
    <p:sldMasterId id="2147483925" r:id="rId5"/>
    <p:sldMasterId id="2147483967" r:id="rId6"/>
  </p:sldMasterIdLst>
  <p:notesMasterIdLst>
    <p:notesMasterId r:id="rId30"/>
  </p:notesMasterIdLst>
  <p:handoutMasterIdLst>
    <p:handoutMasterId r:id="rId31"/>
  </p:handoutMasterIdLst>
  <p:sldIdLst>
    <p:sldId id="552" r:id="rId7"/>
    <p:sldId id="428" r:id="rId8"/>
    <p:sldId id="475" r:id="rId9"/>
    <p:sldId id="512" r:id="rId10"/>
    <p:sldId id="556" r:id="rId11"/>
    <p:sldId id="574" r:id="rId12"/>
    <p:sldId id="565" r:id="rId13"/>
    <p:sldId id="575" r:id="rId14"/>
    <p:sldId id="557" r:id="rId15"/>
    <p:sldId id="566" r:id="rId16"/>
    <p:sldId id="567" r:id="rId17"/>
    <p:sldId id="558" r:id="rId18"/>
    <p:sldId id="572" r:id="rId19"/>
    <p:sldId id="568" r:id="rId20"/>
    <p:sldId id="569" r:id="rId21"/>
    <p:sldId id="570" r:id="rId22"/>
    <p:sldId id="571" r:id="rId23"/>
    <p:sldId id="559" r:id="rId24"/>
    <p:sldId id="576" r:id="rId25"/>
    <p:sldId id="573" r:id="rId26"/>
    <p:sldId id="555" r:id="rId27"/>
    <p:sldId id="554" r:id="rId28"/>
    <p:sldId id="553"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0"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29F"/>
    <a:srgbClr val="77ACF9"/>
    <a:srgbClr val="7A9AF6"/>
    <a:srgbClr val="8C7BF5"/>
    <a:srgbClr val="A4C7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82931" autoAdjust="0"/>
  </p:normalViewPr>
  <p:slideViewPr>
    <p:cSldViewPr>
      <p:cViewPr varScale="1">
        <p:scale>
          <a:sx n="60" d="100"/>
          <a:sy n="60" d="100"/>
        </p:scale>
        <p:origin x="1680"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720"/>
    </p:cViewPr>
  </p:sorterViewPr>
  <p:notesViewPr>
    <p:cSldViewPr>
      <p:cViewPr>
        <p:scale>
          <a:sx n="50" d="100"/>
          <a:sy n="50" d="100"/>
        </p:scale>
        <p:origin x="2688" y="-115"/>
      </p:cViewPr>
      <p:guideLst>
        <p:guide orient="horz" pos="2930"/>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37840" cy="464820"/>
          </a:xfrm>
          <a:prstGeom prst="rect">
            <a:avLst/>
          </a:prstGeom>
        </p:spPr>
        <p:txBody>
          <a:bodyPr vert="horz" lIns="91449" tIns="45726" rIns="91449" bIns="45726" rtlCol="0"/>
          <a:lstStyle>
            <a:lvl1pPr algn="l">
              <a:defRPr sz="1200"/>
            </a:lvl1pPr>
          </a:lstStyle>
          <a:p>
            <a:endParaRPr lang="en-US"/>
          </a:p>
        </p:txBody>
      </p:sp>
      <p:sp>
        <p:nvSpPr>
          <p:cNvPr id="3" name="Date Placeholder 2"/>
          <p:cNvSpPr>
            <a:spLocks noGrp="1"/>
          </p:cNvSpPr>
          <p:nvPr>
            <p:ph type="dt" sz="quarter" idx="1"/>
          </p:nvPr>
        </p:nvSpPr>
        <p:spPr>
          <a:xfrm>
            <a:off x="3970938" y="4"/>
            <a:ext cx="3037840" cy="464820"/>
          </a:xfrm>
          <a:prstGeom prst="rect">
            <a:avLst/>
          </a:prstGeom>
        </p:spPr>
        <p:txBody>
          <a:bodyPr vert="horz" lIns="91449" tIns="45726" rIns="91449" bIns="45726" rtlCol="0"/>
          <a:lstStyle>
            <a:lvl1pPr algn="r">
              <a:defRPr sz="1200"/>
            </a:lvl1pPr>
          </a:lstStyle>
          <a:p>
            <a:fld id="{039010F7-F891-4378-AC18-B5080640357C}" type="datetimeFigureOut">
              <a:rPr lang="en-US" smtClean="0"/>
              <a:t>10/17/2018</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1449" tIns="45726" rIns="91449" bIns="4572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1449" tIns="45726" rIns="91449" bIns="45726" rtlCol="0" anchor="b"/>
          <a:lstStyle>
            <a:lvl1pPr algn="r">
              <a:defRPr sz="1200"/>
            </a:lvl1pPr>
          </a:lstStyle>
          <a:p>
            <a:fld id="{589D6246-C804-4A61-BB87-1A5B099F2C5C}" type="slidenum">
              <a:rPr lang="en-US" smtClean="0"/>
              <a:t>‹#›</a:t>
            </a:fld>
            <a:endParaRPr lang="en-US"/>
          </a:p>
        </p:txBody>
      </p:sp>
    </p:spTree>
    <p:extLst>
      <p:ext uri="{BB962C8B-B14F-4D97-AF65-F5344CB8AC3E}">
        <p14:creationId xmlns:p14="http://schemas.microsoft.com/office/powerpoint/2010/main" val="202157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37840" cy="465138"/>
          </a:xfrm>
          <a:prstGeom prst="rect">
            <a:avLst/>
          </a:prstGeom>
        </p:spPr>
        <p:txBody>
          <a:bodyPr vert="horz" lIns="91449" tIns="45726" rIns="91449" bIns="45726" rtlCol="0"/>
          <a:lstStyle>
            <a:lvl1pPr algn="l">
              <a:defRPr sz="1200"/>
            </a:lvl1pPr>
          </a:lstStyle>
          <a:p>
            <a:endParaRPr lang="en-US"/>
          </a:p>
        </p:txBody>
      </p:sp>
      <p:sp>
        <p:nvSpPr>
          <p:cNvPr id="3" name="Date Placeholder 2"/>
          <p:cNvSpPr>
            <a:spLocks noGrp="1"/>
          </p:cNvSpPr>
          <p:nvPr>
            <p:ph type="dt" idx="1"/>
          </p:nvPr>
        </p:nvSpPr>
        <p:spPr>
          <a:xfrm>
            <a:off x="3970938" y="4"/>
            <a:ext cx="3037840" cy="465138"/>
          </a:xfrm>
          <a:prstGeom prst="rect">
            <a:avLst/>
          </a:prstGeom>
        </p:spPr>
        <p:txBody>
          <a:bodyPr vert="horz" lIns="91449" tIns="45726" rIns="91449" bIns="45726" rtlCol="0"/>
          <a:lstStyle>
            <a:lvl1pPr algn="r">
              <a:defRPr sz="1200"/>
            </a:lvl1pPr>
          </a:lstStyle>
          <a:p>
            <a:fld id="{E61CE0AB-0E5E-4459-8BF1-CFF6458FA934}" type="datetimeFigureOut">
              <a:rPr lang="en-US" smtClean="0"/>
              <a:t>10/17/2018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9" tIns="45726" rIns="91449" bIns="45726" rtlCol="0" anchor="ctr"/>
          <a:lstStyle/>
          <a:p>
            <a:endParaRPr lang="en-US"/>
          </a:p>
        </p:txBody>
      </p:sp>
      <p:sp>
        <p:nvSpPr>
          <p:cNvPr id="5" name="Notes Placeholder 4"/>
          <p:cNvSpPr>
            <a:spLocks noGrp="1"/>
          </p:cNvSpPr>
          <p:nvPr>
            <p:ph type="body" sz="quarter" idx="3"/>
          </p:nvPr>
        </p:nvSpPr>
        <p:spPr>
          <a:xfrm>
            <a:off x="701041" y="4416435"/>
            <a:ext cx="5608320" cy="4183063"/>
          </a:xfrm>
          <a:prstGeom prst="rect">
            <a:avLst/>
          </a:prstGeom>
        </p:spPr>
        <p:txBody>
          <a:bodyPr vert="horz" lIns="91449" tIns="45726" rIns="91449" bIns="4572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7840" cy="465138"/>
          </a:xfrm>
          <a:prstGeom prst="rect">
            <a:avLst/>
          </a:prstGeom>
        </p:spPr>
        <p:txBody>
          <a:bodyPr vert="horz" lIns="91449" tIns="45726" rIns="91449" bIns="4572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675"/>
            <a:ext cx="3037840" cy="465138"/>
          </a:xfrm>
          <a:prstGeom prst="rect">
            <a:avLst/>
          </a:prstGeom>
        </p:spPr>
        <p:txBody>
          <a:bodyPr vert="horz" lIns="91449" tIns="45726" rIns="91449" bIns="45726" rtlCol="0" anchor="b"/>
          <a:lstStyle>
            <a:lvl1pPr algn="r">
              <a:defRPr sz="1200"/>
            </a:lvl1pPr>
          </a:lstStyle>
          <a:p>
            <a:fld id="{BC8CF82D-09DF-4C39-93E4-94731E4F9599}" type="slidenum">
              <a:rPr lang="en-US" smtClean="0"/>
              <a:t>‹#›</a:t>
            </a:fld>
            <a:endParaRPr lang="en-US"/>
          </a:p>
        </p:txBody>
      </p:sp>
    </p:spTree>
    <p:extLst>
      <p:ext uri="{BB962C8B-B14F-4D97-AF65-F5344CB8AC3E}">
        <p14:creationId xmlns:p14="http://schemas.microsoft.com/office/powerpoint/2010/main" val="2568127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2" y="4416446"/>
            <a:ext cx="5775960" cy="4183063"/>
          </a:xfrm>
        </p:spPr>
        <p:txBody>
          <a:bodyPr/>
          <a:lstStyle/>
          <a:p>
            <a:pPr>
              <a:lnSpc>
                <a:spcPct val="100000"/>
              </a:lnSpc>
            </a:pPr>
            <a:r>
              <a:rPr lang="en-US" sz="1800" dirty="0"/>
              <a:t>Thank you!        Good morning, everyone!</a:t>
            </a:r>
          </a:p>
          <a:p>
            <a:pPr>
              <a:lnSpc>
                <a:spcPct val="100000"/>
              </a:lnSpc>
            </a:pPr>
            <a:endParaRPr lang="en-US" sz="1800" dirty="0"/>
          </a:p>
          <a:p>
            <a:pPr>
              <a:lnSpc>
                <a:spcPct val="100000"/>
              </a:lnSpc>
            </a:pPr>
            <a:r>
              <a:rPr lang="en-US" sz="1800" dirty="0"/>
              <a:t>It is a pleasure to be here with you, at DAGS again.</a:t>
            </a:r>
          </a:p>
          <a:p>
            <a:pPr>
              <a:lnSpc>
                <a:spcPct val="100000"/>
              </a:lnSpc>
            </a:pPr>
            <a:endParaRPr lang="en-US" sz="1800" dirty="0"/>
          </a:p>
          <a:p>
            <a:pPr>
              <a:lnSpc>
                <a:spcPct val="100000"/>
              </a:lnSpc>
            </a:pPr>
            <a:r>
              <a:rPr lang="en-US" sz="1800" u="sng" dirty="0"/>
              <a:t>THANK</a:t>
            </a:r>
            <a:r>
              <a:rPr lang="en-US" sz="1800" dirty="0"/>
              <a:t>:  _________________________.</a:t>
            </a:r>
          </a:p>
          <a:p>
            <a:pPr>
              <a:lnSpc>
                <a:spcPct val="100000"/>
              </a:lnSpc>
            </a:pPr>
            <a:endParaRPr lang="en-US" sz="1800" dirty="0"/>
          </a:p>
          <a:p>
            <a:pPr>
              <a:lnSpc>
                <a:spcPct val="100000"/>
              </a:lnSpc>
            </a:pPr>
            <a:r>
              <a:rPr lang="en-US" sz="1800" dirty="0"/>
              <a:t>I have a very soft spot in my heart for DAGS, having been </a:t>
            </a:r>
            <a:r>
              <a:rPr lang="en-US" sz="1800" u="sng" dirty="0"/>
              <a:t>witness</a:t>
            </a:r>
            <a:r>
              <a:rPr lang="en-US" sz="1800" dirty="0"/>
              <a:t> to, and even played a small </a:t>
            </a:r>
            <a:r>
              <a:rPr lang="en-US" sz="1800" u="sng" dirty="0"/>
              <a:t>part</a:t>
            </a:r>
            <a:r>
              <a:rPr lang="en-US" sz="1800" dirty="0"/>
              <a:t> in, its </a:t>
            </a:r>
            <a:r>
              <a:rPr lang="en-US" sz="1800" u="sng" dirty="0"/>
              <a:t>founding</a:t>
            </a:r>
            <a:r>
              <a:rPr lang="en-US" sz="1800" dirty="0"/>
              <a:t> back around </a:t>
            </a:r>
            <a:r>
              <a:rPr lang="en-US" sz="1800" u="sng" dirty="0"/>
              <a:t>1984</a:t>
            </a:r>
            <a:r>
              <a:rPr lang="en-US" sz="1800" dirty="0"/>
              <a:t>, with Dr. George </a:t>
            </a:r>
            <a:r>
              <a:rPr lang="en-US" sz="1800" dirty="0" err="1"/>
              <a:t>Foelker</a:t>
            </a:r>
            <a:r>
              <a:rPr lang="en-US" sz="1800" dirty="0"/>
              <a:t>.</a:t>
            </a:r>
          </a:p>
          <a:p>
            <a:pPr>
              <a:lnSpc>
                <a:spcPct val="100000"/>
              </a:lnSpc>
            </a:pPr>
            <a:endParaRPr lang="en-US" sz="1800" dirty="0"/>
          </a:p>
          <a:p>
            <a:pPr>
              <a:lnSpc>
                <a:spcPct val="100000"/>
              </a:lnSpc>
            </a:pPr>
            <a:r>
              <a:rPr lang="en-US" sz="1800" dirty="0"/>
              <a:t>I am a psychologist.</a:t>
            </a:r>
          </a:p>
          <a:p>
            <a:pPr>
              <a:lnSpc>
                <a:spcPct val="100000"/>
              </a:lnSpc>
            </a:pPr>
            <a:endParaRPr lang="en-US" sz="1800" dirty="0"/>
          </a:p>
          <a:p>
            <a:pPr>
              <a:lnSpc>
                <a:spcPct val="100000"/>
              </a:lnSpc>
            </a:pPr>
            <a:r>
              <a:rPr lang="en-US" sz="1800" dirty="0"/>
              <a:t>By way of background …..</a:t>
            </a:r>
          </a:p>
        </p:txBody>
      </p:sp>
      <p:sp>
        <p:nvSpPr>
          <p:cNvPr id="4" name="Slide Number Placeholder 3"/>
          <p:cNvSpPr>
            <a:spLocks noGrp="1"/>
          </p:cNvSpPr>
          <p:nvPr>
            <p:ph type="sldNum" sz="quarter" idx="10"/>
          </p:nvPr>
        </p:nvSpPr>
        <p:spPr/>
        <p:txBody>
          <a:bodyPr/>
          <a:lstStyle/>
          <a:p>
            <a:fld id="{BC8CF82D-09DF-4C39-93E4-94731E4F9599}" type="slidenum">
              <a:rPr lang="en-US" smtClean="0"/>
              <a:t>1</a:t>
            </a:fld>
            <a:endParaRPr lang="en-US"/>
          </a:p>
        </p:txBody>
      </p:sp>
    </p:spTree>
    <p:extLst>
      <p:ext uri="{BB962C8B-B14F-4D97-AF65-F5344CB8AC3E}">
        <p14:creationId xmlns:p14="http://schemas.microsoft.com/office/powerpoint/2010/main" val="1626737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16435"/>
            <a:ext cx="6248401" cy="4422767"/>
          </a:xfrm>
        </p:spPr>
        <p:txBody>
          <a:bodyPr/>
          <a:lstStyle/>
          <a:p>
            <a:pPr marL="0" indent="0">
              <a:buFontTx/>
              <a:buNone/>
            </a:pPr>
            <a:r>
              <a:rPr lang="en-US" sz="1800" dirty="0"/>
              <a:t>Manifestation areas: </a:t>
            </a:r>
            <a:r>
              <a:rPr lang="en-US" sz="1800" i="1" dirty="0"/>
              <a:t> </a:t>
            </a:r>
          </a:p>
          <a:p>
            <a:pPr marL="0" indent="0">
              <a:buFontTx/>
              <a:buNone/>
            </a:pPr>
            <a:endParaRPr lang="en-US" sz="1800" dirty="0"/>
          </a:p>
          <a:p>
            <a:pPr marL="342900" indent="-342900">
              <a:buFont typeface="+mj-lt"/>
              <a:buAutoNum type="arabicPeriod"/>
            </a:pPr>
            <a:r>
              <a:rPr lang="en-US" sz="1800" dirty="0"/>
              <a:t>taking medication</a:t>
            </a:r>
          </a:p>
          <a:p>
            <a:pPr marL="342900" indent="-342900">
              <a:buFont typeface="+mj-lt"/>
              <a:buAutoNum type="arabicPeriod"/>
            </a:pPr>
            <a:r>
              <a:rPr lang="en-US" sz="1800" dirty="0"/>
              <a:t>keeping appointments</a:t>
            </a:r>
          </a:p>
          <a:p>
            <a:pPr marL="342900" indent="-342900">
              <a:buFont typeface="+mj-lt"/>
              <a:buAutoNum type="arabicPeriod"/>
            </a:pPr>
            <a:r>
              <a:rPr lang="en-US" sz="1800" dirty="0"/>
              <a:t>Keeping records (glucose log)</a:t>
            </a:r>
          </a:p>
          <a:p>
            <a:pPr marL="342900" indent="-342900">
              <a:buFont typeface="+mj-lt"/>
              <a:buAutoNum type="arabicPeriod"/>
            </a:pPr>
            <a:r>
              <a:rPr lang="en-US" sz="1800" dirty="0"/>
              <a:t>attending therapy</a:t>
            </a:r>
          </a:p>
          <a:p>
            <a:pPr marL="342900" indent="-342900">
              <a:buFont typeface="+mj-lt"/>
              <a:buAutoNum type="arabicPeriod"/>
            </a:pPr>
            <a:r>
              <a:rPr lang="en-US" sz="1800" dirty="0"/>
              <a:t>completing assignments</a:t>
            </a:r>
          </a:p>
          <a:p>
            <a:pPr marL="342900" indent="-342900">
              <a:buFont typeface="+mj-lt"/>
              <a:buAutoNum type="arabicPeriod"/>
            </a:pPr>
            <a:r>
              <a:rPr lang="en-US" sz="1800" dirty="0"/>
              <a:t>Adhering to a diet</a:t>
            </a:r>
          </a:p>
          <a:p>
            <a:pPr marL="342900" indent="-342900">
              <a:buFont typeface="+mj-lt"/>
              <a:buAutoNum type="arabicPeriod"/>
            </a:pPr>
            <a:r>
              <a:rPr lang="en-US" sz="1800" dirty="0"/>
              <a:t>exercising</a:t>
            </a:r>
          </a:p>
          <a:p>
            <a:pPr marL="342900" indent="-342900">
              <a:buFont typeface="+mj-lt"/>
              <a:buAutoNum type="arabicPeriod"/>
            </a:pPr>
            <a:r>
              <a:rPr lang="en-US" sz="1800" dirty="0"/>
              <a:t>Avoiding alcohol</a:t>
            </a:r>
          </a:p>
          <a:p>
            <a:pPr marL="342900" indent="-342900">
              <a:buFont typeface="+mj-lt"/>
              <a:buAutoNum type="arabicPeriod"/>
            </a:pPr>
            <a:r>
              <a:rPr lang="en-US" sz="1800" dirty="0"/>
              <a:t>following through on referrals</a:t>
            </a:r>
          </a:p>
          <a:p>
            <a:pPr marL="342900" indent="-342900">
              <a:buFont typeface="+mj-lt"/>
              <a:buAutoNum type="arabicPeriod"/>
            </a:pPr>
            <a:r>
              <a:rPr lang="en-US" sz="1800" dirty="0"/>
              <a:t>positioning: bedrest, elevating feet</a:t>
            </a:r>
          </a:p>
          <a:p>
            <a:pPr marL="342900" indent="-342900">
              <a:buFont typeface="+mj-lt"/>
              <a:buAutoNum type="arabicPeriod"/>
            </a:pPr>
            <a:r>
              <a:rPr lang="en-US" sz="1800" dirty="0"/>
              <a:t>Using walker or cane</a:t>
            </a:r>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435208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16435"/>
            <a:ext cx="6248401" cy="4422767"/>
          </a:xfrm>
        </p:spPr>
        <p:txBody>
          <a:bodyPr/>
          <a:lstStyle/>
          <a:p>
            <a:pPr>
              <a:lnSpc>
                <a:spcPct val="150000"/>
              </a:lnSpc>
            </a:pPr>
            <a:r>
              <a:rPr lang="en-US" sz="1800" b="1" u="sng" dirty="0"/>
              <a:t>SCOPE</a:t>
            </a:r>
            <a:r>
              <a:rPr lang="en-US" sz="1800" dirty="0"/>
              <a:t>              Compliance is not just a matter of convenience or enjoyment, but a matter of life and death. </a:t>
            </a:r>
          </a:p>
          <a:p>
            <a:pPr>
              <a:lnSpc>
                <a:spcPct val="150000"/>
              </a:lnSpc>
            </a:pPr>
            <a:endParaRPr lang="en-US" sz="1800" dirty="0"/>
          </a:p>
          <a:p>
            <a:pPr>
              <a:lnSpc>
                <a:spcPct val="150000"/>
              </a:lnSpc>
            </a:pPr>
            <a:r>
              <a:rPr lang="en-US" sz="1800" dirty="0"/>
              <a:t>Think of the health implications of skipping hemodialysis or leaving the hospital AMA.  </a:t>
            </a:r>
          </a:p>
          <a:p>
            <a:pPr>
              <a:lnSpc>
                <a:spcPct val="150000"/>
              </a:lnSpc>
            </a:pPr>
            <a:endParaRPr lang="en-US" sz="1800" dirty="0"/>
          </a:p>
          <a:p>
            <a:pPr>
              <a:lnSpc>
                <a:spcPct val="150000"/>
              </a:lnSpc>
            </a:pPr>
            <a:r>
              <a:rPr lang="en-US" sz="1800" dirty="0"/>
              <a:t>Medical noncompliance is a worldwide epidemic. </a:t>
            </a:r>
          </a:p>
          <a:p>
            <a:pPr>
              <a:lnSpc>
                <a:spcPct val="150000"/>
              </a:lnSpc>
            </a:pPr>
            <a:endParaRPr lang="en-US" sz="1800" dirty="0"/>
          </a:p>
          <a:p>
            <a:pPr>
              <a:lnSpc>
                <a:spcPct val="150000"/>
              </a:lnSpc>
            </a:pPr>
            <a:r>
              <a:rPr lang="en-US" sz="1800" dirty="0"/>
              <a:t>The World Health Organization reports that:</a:t>
            </a:r>
          </a:p>
          <a:p>
            <a:pPr marL="285751" indent="-285751">
              <a:lnSpc>
                <a:spcPct val="150000"/>
              </a:lnSpc>
              <a:buFont typeface="Arial" panose="020B0604020202020204" pitchFamily="34" charset="0"/>
              <a:buChar char="•"/>
            </a:pPr>
            <a:r>
              <a:rPr lang="en-US" sz="1800" dirty="0"/>
              <a:t> 11% of </a:t>
            </a:r>
            <a:r>
              <a:rPr lang="en-US" sz="1800" u="sng" dirty="0"/>
              <a:t>hospital</a:t>
            </a:r>
            <a:r>
              <a:rPr lang="en-US" sz="1800" dirty="0"/>
              <a:t> admissions and 40% </a:t>
            </a:r>
            <a:r>
              <a:rPr lang="en-US" sz="1800" u="sng" dirty="0"/>
              <a:t>nursing home </a:t>
            </a:r>
            <a:r>
              <a:rPr lang="en-US" sz="1800" dirty="0"/>
              <a:t>admissions result from patient noncompliance, and </a:t>
            </a:r>
          </a:p>
          <a:p>
            <a:pPr marL="285751" indent="-285751">
              <a:lnSpc>
                <a:spcPct val="150000"/>
              </a:lnSpc>
              <a:buFont typeface="Arial" panose="020B0604020202020204" pitchFamily="34" charset="0"/>
              <a:buChar char="•"/>
            </a:pPr>
            <a:r>
              <a:rPr lang="en-US" sz="1800" dirty="0"/>
              <a:t>approximately 125,000 people with treatable ailments </a:t>
            </a:r>
            <a:r>
              <a:rPr lang="en-US" sz="1800" u="sng" dirty="0"/>
              <a:t>die</a:t>
            </a:r>
            <a:r>
              <a:rPr lang="en-US" sz="1800" dirty="0"/>
              <a:t> each year in the US because they do not take their medication properly.</a:t>
            </a:r>
          </a:p>
          <a:p>
            <a:pPr>
              <a:lnSpc>
                <a:spcPct val="150000"/>
              </a:lnSpc>
            </a:pPr>
            <a:r>
              <a:rPr lang="en-US" sz="1800" dirty="0"/>
              <a:t> </a:t>
            </a:r>
          </a:p>
          <a:p>
            <a:pPr>
              <a:lnSpc>
                <a:spcPct val="150000"/>
              </a:lnSpc>
            </a:pPr>
            <a:r>
              <a:rPr lang="en-US" sz="1800" dirty="0"/>
              <a:t>Dr. David Nash, chairman of the Dept of health policy at Jefferson Medical College in Philadelphia, has written that</a:t>
            </a:r>
          </a:p>
          <a:p>
            <a:pPr>
              <a:lnSpc>
                <a:spcPct val="150000"/>
              </a:lnSpc>
            </a:pPr>
            <a:endParaRPr lang="en-US" sz="1800" dirty="0"/>
          </a:p>
          <a:p>
            <a:pPr>
              <a:lnSpc>
                <a:spcPct val="150000"/>
              </a:lnSpc>
            </a:pPr>
            <a:r>
              <a:rPr lang="en-US" sz="1800" dirty="0"/>
              <a:t> “The </a:t>
            </a:r>
            <a:r>
              <a:rPr lang="en-US" sz="1800" u="sng" dirty="0"/>
              <a:t>cost</a:t>
            </a:r>
            <a:r>
              <a:rPr lang="en-US" sz="1800" dirty="0"/>
              <a:t> of patient noncompliance is easily in the </a:t>
            </a:r>
            <a:r>
              <a:rPr lang="en-US" sz="1800" u="sng" dirty="0"/>
              <a:t>tens of billions of dollars </a:t>
            </a:r>
            <a:r>
              <a:rPr lang="en-US" sz="1800" dirty="0"/>
              <a:t>a year in needless complications and hospitalizations. </a:t>
            </a:r>
          </a:p>
          <a:p>
            <a:pPr>
              <a:lnSpc>
                <a:spcPct val="150000"/>
              </a:lnSpc>
            </a:pPr>
            <a:endParaRPr lang="en-US" sz="1800" dirty="0"/>
          </a:p>
          <a:p>
            <a:pPr>
              <a:lnSpc>
                <a:spcPct val="150000"/>
              </a:lnSpc>
            </a:pPr>
            <a:r>
              <a:rPr lang="en-US" sz="1800" dirty="0"/>
              <a:t>If we could improve compliance, we’d be well on our way to fixing the healthcare system, regardless of what reforms are ultimately passed.”</a:t>
            </a:r>
          </a:p>
          <a:p>
            <a:pPr>
              <a:lnSpc>
                <a:spcPct val="150000"/>
              </a:lnSpc>
            </a:pPr>
            <a:r>
              <a:rPr lang="en-US" sz="1800" dirty="0"/>
              <a:t> </a:t>
            </a:r>
          </a:p>
          <a:p>
            <a:pPr>
              <a:lnSpc>
                <a:spcPct val="150000"/>
              </a:lnSpc>
            </a:pPr>
            <a:r>
              <a:rPr lang="en-US" sz="1800" dirty="0"/>
              <a:t>Now, the recommendations YOU and I make, that our clients do not comply on, may not be quite as momentous as life and death, but then again, they might!</a:t>
            </a:r>
          </a:p>
          <a:p>
            <a:pPr algn="l">
              <a:lnSpc>
                <a:spcPct val="150000"/>
              </a:lnSpc>
            </a:pPr>
            <a:endParaRPr lang="en-US" sz="1800" dirty="0"/>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235060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16435"/>
            <a:ext cx="6248401" cy="4422767"/>
          </a:xfrm>
        </p:spPr>
        <p:txBody>
          <a:bodyPr/>
          <a:lstStyle/>
          <a:p>
            <a:pPr>
              <a:lnSpc>
                <a:spcPct val="150000"/>
              </a:lnSpc>
            </a:pPr>
            <a:r>
              <a:rPr lang="en-US" sz="1800" dirty="0"/>
              <a:t>You know, it’s funny.  If Peggy </a:t>
            </a:r>
            <a:r>
              <a:rPr lang="en-US" sz="1800" dirty="0" err="1"/>
              <a:t>Pappert</a:t>
            </a:r>
            <a:r>
              <a:rPr lang="en-US" sz="1800" dirty="0"/>
              <a:t> had invited a </a:t>
            </a:r>
            <a:r>
              <a:rPr lang="en-US" sz="1800" u="sng" dirty="0"/>
              <a:t>sociologist</a:t>
            </a:r>
            <a:r>
              <a:rPr lang="en-US" sz="1800" dirty="0"/>
              <a:t> to give this talk, you’d be hearing about the </a:t>
            </a:r>
            <a:r>
              <a:rPr lang="en-US" sz="1800" u="sng" dirty="0"/>
              <a:t>sociology</a:t>
            </a:r>
            <a:r>
              <a:rPr lang="en-US" sz="1800" dirty="0"/>
              <a:t> of noncompliance. </a:t>
            </a:r>
          </a:p>
          <a:p>
            <a:pPr>
              <a:lnSpc>
                <a:spcPct val="150000"/>
              </a:lnSpc>
            </a:pPr>
            <a:endParaRPr lang="en-US" sz="1800" dirty="0"/>
          </a:p>
          <a:p>
            <a:pPr>
              <a:lnSpc>
                <a:spcPct val="150000"/>
              </a:lnSpc>
            </a:pPr>
            <a:r>
              <a:rPr lang="en-US" sz="1800" dirty="0"/>
              <a:t>If she had invited a </a:t>
            </a:r>
            <a:r>
              <a:rPr lang="en-US" sz="1800" u="sng" dirty="0"/>
              <a:t>biologist</a:t>
            </a:r>
            <a:r>
              <a:rPr lang="en-US" sz="1800" dirty="0"/>
              <a:t>, you’d be hearing about the </a:t>
            </a:r>
            <a:r>
              <a:rPr lang="en-US" sz="1800" u="sng" dirty="0"/>
              <a:t>biology</a:t>
            </a:r>
            <a:r>
              <a:rPr lang="en-US" sz="1800" dirty="0"/>
              <a:t> of noncompliance. </a:t>
            </a:r>
          </a:p>
          <a:p>
            <a:pPr>
              <a:lnSpc>
                <a:spcPct val="150000"/>
              </a:lnSpc>
            </a:pPr>
            <a:endParaRPr lang="en-US" sz="1800" dirty="0"/>
          </a:p>
          <a:p>
            <a:pPr>
              <a:lnSpc>
                <a:spcPct val="150000"/>
              </a:lnSpc>
            </a:pPr>
            <a:r>
              <a:rPr lang="en-US" sz="1800" dirty="0"/>
              <a:t>She asked a </a:t>
            </a:r>
            <a:r>
              <a:rPr lang="en-US" sz="1800" u="sng" dirty="0"/>
              <a:t>psychologist</a:t>
            </a:r>
            <a:r>
              <a:rPr lang="en-US" sz="1800" dirty="0"/>
              <a:t> (ME!), so of course you’re hearing about the </a:t>
            </a:r>
            <a:r>
              <a:rPr lang="en-US" sz="1800" u="sng" dirty="0"/>
              <a:t>psychology</a:t>
            </a:r>
            <a:r>
              <a:rPr lang="en-US" sz="1800" dirty="0"/>
              <a:t> of noncompliance. </a:t>
            </a:r>
          </a:p>
          <a:p>
            <a:pPr>
              <a:lnSpc>
                <a:spcPct val="150000"/>
              </a:lnSpc>
            </a:pPr>
            <a:endParaRPr lang="en-US" sz="1800" dirty="0"/>
          </a:p>
          <a:p>
            <a:pPr>
              <a:lnSpc>
                <a:spcPct val="150000"/>
              </a:lnSpc>
            </a:pPr>
            <a:r>
              <a:rPr lang="en-US" sz="1800" dirty="0"/>
              <a:t>Therefore, I suppose anything I say about noncompliance is by definition psychological???? </a:t>
            </a:r>
          </a:p>
          <a:p>
            <a:pPr>
              <a:lnSpc>
                <a:spcPct val="150000"/>
              </a:lnSpc>
            </a:pPr>
            <a:endParaRPr lang="en-US" sz="1800" dirty="0"/>
          </a:p>
          <a:p>
            <a:pPr>
              <a:lnSpc>
                <a:spcPct val="150000"/>
              </a:lnSpc>
            </a:pPr>
            <a:endParaRPr lang="en-US" sz="1800" dirty="0"/>
          </a:p>
          <a:p>
            <a:pPr>
              <a:lnSpc>
                <a:spcPct val="150000"/>
              </a:lnSpc>
            </a:pPr>
            <a:r>
              <a:rPr lang="en-US" sz="1800" dirty="0"/>
              <a:t>Well, in fact, I do believe that a great deal of the problem is PSYCHOLOGICAL, i.e., based on their:</a:t>
            </a:r>
          </a:p>
          <a:p>
            <a:pPr marL="285751" indent="-285751">
              <a:lnSpc>
                <a:spcPct val="150000"/>
              </a:lnSpc>
              <a:buFont typeface="Arial" panose="020B0604020202020204" pitchFamily="34" charset="0"/>
              <a:buChar char="•"/>
            </a:pPr>
            <a:r>
              <a:rPr lang="en-US" sz="1800" dirty="0"/>
              <a:t>thoughts, </a:t>
            </a:r>
          </a:p>
          <a:p>
            <a:pPr marL="285751" indent="-285751">
              <a:lnSpc>
                <a:spcPct val="150000"/>
              </a:lnSpc>
              <a:buFont typeface="Arial" panose="020B0604020202020204" pitchFamily="34" charset="0"/>
              <a:buChar char="•"/>
            </a:pPr>
            <a:r>
              <a:rPr lang="en-US" sz="1800" dirty="0"/>
              <a:t>feelings/emotions, </a:t>
            </a:r>
          </a:p>
          <a:p>
            <a:pPr marL="285751" indent="-285751">
              <a:lnSpc>
                <a:spcPct val="150000"/>
              </a:lnSpc>
              <a:buFont typeface="Arial" panose="020B0604020202020204" pitchFamily="34" charset="0"/>
              <a:buChar char="•"/>
            </a:pPr>
            <a:r>
              <a:rPr lang="en-US" sz="1800" dirty="0"/>
              <a:t>memories/experiences,</a:t>
            </a:r>
          </a:p>
          <a:p>
            <a:pPr marL="285751" indent="-285751">
              <a:lnSpc>
                <a:spcPct val="150000"/>
              </a:lnSpc>
              <a:buFont typeface="Arial" panose="020B0604020202020204" pitchFamily="34" charset="0"/>
              <a:buChar char="•"/>
            </a:pPr>
            <a:r>
              <a:rPr lang="en-US" sz="1800" dirty="0"/>
              <a:t>observations of others’ behavior and experiences,</a:t>
            </a:r>
          </a:p>
          <a:p>
            <a:pPr marL="285751" indent="-285751">
              <a:lnSpc>
                <a:spcPct val="150000"/>
              </a:lnSpc>
              <a:buFont typeface="Arial" panose="020B0604020202020204" pitchFamily="34" charset="0"/>
              <a:buChar char="•"/>
            </a:pPr>
            <a:r>
              <a:rPr lang="en-US" sz="1800" dirty="0"/>
              <a:t>expectations,  </a:t>
            </a:r>
          </a:p>
          <a:p>
            <a:pPr marL="285751" indent="-285751">
              <a:lnSpc>
                <a:spcPct val="150000"/>
              </a:lnSpc>
              <a:buFont typeface="Arial" panose="020B0604020202020204" pitchFamily="34" charset="0"/>
              <a:buChar char="•"/>
            </a:pPr>
            <a:r>
              <a:rPr lang="en-US" sz="1800" dirty="0"/>
              <a:t>goals, etc.</a:t>
            </a:r>
          </a:p>
          <a:p>
            <a:pPr>
              <a:lnSpc>
                <a:spcPct val="150000"/>
              </a:lnSpc>
            </a:pPr>
            <a:endParaRPr lang="en-US" sz="1800" dirty="0"/>
          </a:p>
          <a:p>
            <a:pPr>
              <a:lnSpc>
                <a:spcPct val="150000"/>
              </a:lnSpc>
            </a:pPr>
            <a:endParaRPr lang="en-US" sz="1800" dirty="0"/>
          </a:p>
          <a:p>
            <a:pPr>
              <a:lnSpc>
                <a:spcPct val="150000"/>
              </a:lnSpc>
            </a:pPr>
            <a:r>
              <a:rPr lang="en-US" sz="1800" dirty="0"/>
              <a:t>Obviously, the causes of and solutions to noncompliance are </a:t>
            </a:r>
            <a:r>
              <a:rPr lang="en-US" sz="1800" u="sng" dirty="0"/>
              <a:t>multidimensional</a:t>
            </a:r>
            <a:r>
              <a:rPr lang="en-US" sz="1800" dirty="0"/>
              <a:t>, and these multiple factors are often </a:t>
            </a:r>
            <a:r>
              <a:rPr lang="en-US" sz="1800" u="sng" dirty="0"/>
              <a:t>intertwined</a:t>
            </a:r>
            <a:r>
              <a:rPr lang="en-US" sz="1800" dirty="0"/>
              <a:t>.</a:t>
            </a:r>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854343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16435"/>
            <a:ext cx="6248401" cy="4422767"/>
          </a:xfrm>
        </p:spPr>
        <p:txBody>
          <a:bodyPr/>
          <a:lstStyle/>
          <a:p>
            <a:pPr defTabSz="914399">
              <a:lnSpc>
                <a:spcPct val="150000"/>
              </a:lnSpc>
              <a:defRPr/>
            </a:pPr>
            <a:r>
              <a:rPr lang="en-US" sz="1800" dirty="0"/>
              <a:t>So, get ready, </a:t>
            </a:r>
            <a:r>
              <a:rPr lang="en-US" sz="1800" b="1" u="sng" dirty="0"/>
              <a:t>This</a:t>
            </a:r>
            <a:r>
              <a:rPr lang="en-US" sz="1800" dirty="0"/>
              <a:t> is where the entire talk goes </a:t>
            </a:r>
            <a:r>
              <a:rPr lang="en-US" sz="1800" u="sng" dirty="0"/>
              <a:t>straight to “L”!</a:t>
            </a:r>
            <a:endParaRPr lang="en-US" sz="1800" dirty="0"/>
          </a:p>
          <a:p>
            <a:pPr algn="l">
              <a:lnSpc>
                <a:spcPct val="150000"/>
              </a:lnSpc>
            </a:pPr>
            <a:endParaRPr lang="en-US" sz="1800" dirty="0"/>
          </a:p>
          <a:p>
            <a:pPr algn="l">
              <a:lnSpc>
                <a:spcPct val="150000"/>
              </a:lnSpc>
            </a:pPr>
            <a:r>
              <a:rPr lang="en-US" sz="1800" dirty="0"/>
              <a:t>Get it? </a:t>
            </a:r>
          </a:p>
          <a:p>
            <a:pPr algn="l">
              <a:lnSpc>
                <a:spcPct val="150000"/>
              </a:lnSpc>
            </a:pPr>
            <a:endParaRPr lang="en-US" sz="1800" dirty="0"/>
          </a:p>
          <a:p>
            <a:pPr algn="l">
              <a:lnSpc>
                <a:spcPct val="150000"/>
              </a:lnSpc>
            </a:pPr>
            <a:r>
              <a:rPr lang="en-US" sz="1800" dirty="0"/>
              <a:t>Let’s talk about tools available that all END in the </a:t>
            </a:r>
            <a:r>
              <a:rPr lang="en-US" sz="1800" u="sng" dirty="0"/>
              <a:t>sound</a:t>
            </a:r>
            <a:r>
              <a:rPr lang="en-US" sz="1800" dirty="0"/>
              <a:t>, ‘</a:t>
            </a:r>
            <a:r>
              <a:rPr lang="en-US" sz="1800" b="1" u="sng" dirty="0"/>
              <a:t>EL</a:t>
            </a:r>
            <a:r>
              <a:rPr lang="en-US" sz="1800" dirty="0"/>
              <a:t>.’</a:t>
            </a:r>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400420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16435"/>
            <a:ext cx="6248401" cy="4422767"/>
          </a:xfrm>
        </p:spPr>
        <p:txBody>
          <a:bodyPr/>
          <a:lstStyle/>
          <a:p>
            <a:pPr marL="514298" indent="-514298">
              <a:lnSpc>
                <a:spcPct val="250000"/>
              </a:lnSpc>
              <a:buFont typeface="+mj-lt"/>
              <a:buAutoNum type="arabicPeriod"/>
            </a:pPr>
            <a:r>
              <a:rPr lang="en-US" sz="1800" dirty="0" err="1"/>
              <a:t>ConceptuaL</a:t>
            </a:r>
            <a:r>
              <a:rPr lang="en-US" sz="1800" dirty="0"/>
              <a:t> orientation</a:t>
            </a:r>
          </a:p>
          <a:p>
            <a:pPr marL="514298" indent="-514298">
              <a:lnSpc>
                <a:spcPct val="250000"/>
              </a:lnSpc>
              <a:buFont typeface="+mj-lt"/>
              <a:buAutoNum type="arabicPeriod"/>
            </a:pPr>
            <a:r>
              <a:rPr lang="en-US" sz="1800" dirty="0" err="1"/>
              <a:t>PracticaL</a:t>
            </a:r>
            <a:r>
              <a:rPr lang="en-US" sz="1800" dirty="0"/>
              <a:t> approach</a:t>
            </a:r>
          </a:p>
          <a:p>
            <a:pPr marL="514298" indent="-514298">
              <a:lnSpc>
                <a:spcPct val="250000"/>
              </a:lnSpc>
              <a:buFont typeface="+mj-lt"/>
              <a:buAutoNum type="arabicPeriod"/>
            </a:pPr>
            <a:r>
              <a:rPr lang="en-US" sz="1800" dirty="0" err="1"/>
              <a:t>InterventionaL</a:t>
            </a:r>
            <a:r>
              <a:rPr lang="en-US" sz="1800" dirty="0"/>
              <a:t> options</a:t>
            </a:r>
          </a:p>
          <a:p>
            <a:pPr algn="l">
              <a:lnSpc>
                <a:spcPct val="250000"/>
              </a:lnSpc>
            </a:pPr>
            <a:endParaRPr lang="en-US" sz="1800" dirty="0"/>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682312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16435"/>
            <a:ext cx="6248401" cy="4422767"/>
          </a:xfrm>
        </p:spPr>
        <p:txBody>
          <a:bodyPr/>
          <a:lstStyle/>
          <a:p>
            <a:pPr>
              <a:lnSpc>
                <a:spcPct val="150000"/>
              </a:lnSpc>
            </a:pPr>
            <a:r>
              <a:rPr lang="en-US" sz="1800" b="1" dirty="0"/>
              <a:t>CONCEPTUAL APPROACH</a:t>
            </a:r>
          </a:p>
          <a:p>
            <a:pPr>
              <a:lnSpc>
                <a:spcPct val="150000"/>
              </a:lnSpc>
            </a:pPr>
            <a:endParaRPr lang="en-US" sz="1800" b="1" dirty="0"/>
          </a:p>
          <a:p>
            <a:pPr lvl="0">
              <a:lnSpc>
                <a:spcPct val="150000"/>
              </a:lnSpc>
            </a:pPr>
            <a:r>
              <a:rPr lang="en-US" sz="1800" b="1" dirty="0"/>
              <a:t>1. LEGAL</a:t>
            </a:r>
            <a:r>
              <a:rPr lang="en-US" sz="1800" dirty="0"/>
              <a:t> - Whose decision </a:t>
            </a:r>
            <a:r>
              <a:rPr lang="en-US" sz="1800" u="sng" dirty="0"/>
              <a:t>is</a:t>
            </a:r>
            <a:r>
              <a:rPr lang="en-US" sz="1800" dirty="0"/>
              <a:t> it?  Does Pt have a </a:t>
            </a:r>
            <a:r>
              <a:rPr lang="en-US" sz="1800" u="sng" dirty="0"/>
              <a:t>veto</a:t>
            </a:r>
            <a:r>
              <a:rPr lang="en-US" sz="1800" dirty="0"/>
              <a:t>? What are their </a:t>
            </a:r>
            <a:r>
              <a:rPr lang="en-US" sz="1800" u="sng" dirty="0"/>
              <a:t>rights</a:t>
            </a:r>
            <a:r>
              <a:rPr lang="en-US" sz="1800" dirty="0"/>
              <a:t>?</a:t>
            </a:r>
          </a:p>
          <a:p>
            <a:pPr lvl="0">
              <a:lnSpc>
                <a:spcPct val="150000"/>
              </a:lnSpc>
            </a:pPr>
            <a:endParaRPr lang="en-US" sz="1800" dirty="0"/>
          </a:p>
          <a:p>
            <a:pPr lvl="0">
              <a:lnSpc>
                <a:spcPct val="150000"/>
              </a:lnSpc>
            </a:pPr>
            <a:r>
              <a:rPr lang="en-US" sz="1800" b="1" dirty="0"/>
              <a:t>2. DIRECTIONAL</a:t>
            </a:r>
            <a:r>
              <a:rPr lang="en-US" sz="1800" dirty="0"/>
              <a:t> - Is it </a:t>
            </a:r>
            <a:r>
              <a:rPr lang="en-US" sz="1800" b="1" u="sng" dirty="0"/>
              <a:t>THEM</a:t>
            </a:r>
            <a:r>
              <a:rPr lang="en-US" sz="1800" dirty="0"/>
              <a:t>, or is it </a:t>
            </a:r>
            <a:r>
              <a:rPr lang="en-US" sz="1800" b="1" u="sng" dirty="0"/>
              <a:t>US</a:t>
            </a:r>
            <a:r>
              <a:rPr lang="en-US" sz="1800" dirty="0"/>
              <a:t>?! </a:t>
            </a:r>
          </a:p>
          <a:p>
            <a:pPr lvl="0">
              <a:lnSpc>
                <a:spcPct val="150000"/>
              </a:lnSpc>
            </a:pPr>
            <a:r>
              <a:rPr lang="en-US" sz="1800" dirty="0"/>
              <a:t>Is someone to </a:t>
            </a:r>
            <a:r>
              <a:rPr lang="en-US" sz="1800" u="sng" dirty="0"/>
              <a:t>blame</a:t>
            </a:r>
            <a:r>
              <a:rPr lang="en-US" sz="1800" dirty="0"/>
              <a:t>, because they didn’t fulfill their responsibility? </a:t>
            </a:r>
          </a:p>
          <a:p>
            <a:pPr lvl="0">
              <a:lnSpc>
                <a:spcPct val="150000"/>
              </a:lnSpc>
            </a:pPr>
            <a:r>
              <a:rPr lang="en-US" sz="1800" dirty="0"/>
              <a:t>Can someone </a:t>
            </a:r>
            <a:r>
              <a:rPr lang="en-US" sz="1800" u="sng" dirty="0"/>
              <a:t>fix</a:t>
            </a:r>
            <a:r>
              <a:rPr lang="en-US" sz="1800" dirty="0"/>
              <a:t> it, because they have effective tools in their hands, and the authority to use them?</a:t>
            </a:r>
          </a:p>
          <a:p>
            <a:pPr lvl="0">
              <a:lnSpc>
                <a:spcPct val="150000"/>
              </a:lnSpc>
            </a:pPr>
            <a:endParaRPr lang="en-US" sz="1800" dirty="0"/>
          </a:p>
          <a:p>
            <a:pPr lvl="0">
              <a:lnSpc>
                <a:spcPct val="150000"/>
              </a:lnSpc>
            </a:pPr>
            <a:endParaRPr lang="en-US" sz="1800" dirty="0"/>
          </a:p>
          <a:p>
            <a:pPr lvl="0">
              <a:lnSpc>
                <a:spcPct val="150000"/>
              </a:lnSpc>
            </a:pPr>
            <a:r>
              <a:rPr lang="en-US" sz="1800" b="1" dirty="0"/>
              <a:t>3.  SUCCESSFUL – </a:t>
            </a:r>
            <a:endParaRPr lang="en-US" sz="1800" dirty="0"/>
          </a:p>
          <a:p>
            <a:pPr lvl="0">
              <a:lnSpc>
                <a:spcPct val="150000"/>
              </a:lnSpc>
            </a:pPr>
            <a:r>
              <a:rPr lang="en-US" sz="1800" dirty="0"/>
              <a:t>We should send the message that </a:t>
            </a:r>
            <a:r>
              <a:rPr lang="en-US" sz="1800" u="sng" dirty="0"/>
              <a:t>we anticipate success</a:t>
            </a:r>
            <a:r>
              <a:rPr lang="en-US" sz="1800" dirty="0"/>
              <a:t>.</a:t>
            </a:r>
          </a:p>
          <a:p>
            <a:pPr lvl="0">
              <a:lnSpc>
                <a:spcPct val="150000"/>
              </a:lnSpc>
            </a:pPr>
            <a:endParaRPr lang="en-US" sz="1800" b="1" dirty="0"/>
          </a:p>
          <a:p>
            <a:pPr lvl="0">
              <a:lnSpc>
                <a:spcPct val="150000"/>
              </a:lnSpc>
            </a:pPr>
            <a:r>
              <a:rPr lang="en-US" sz="1800" u="sng" dirty="0"/>
              <a:t>Conceptualize</a:t>
            </a:r>
            <a:r>
              <a:rPr lang="en-US" sz="1800" dirty="0"/>
              <a:t> this client’s noncompliance as a </a:t>
            </a:r>
            <a:r>
              <a:rPr lang="en-US" sz="1800" u="sng" dirty="0"/>
              <a:t>dilemma</a:t>
            </a:r>
            <a:r>
              <a:rPr lang="en-US" sz="1800" dirty="0"/>
              <a:t> to solve </a:t>
            </a:r>
            <a:r>
              <a:rPr lang="en-US" sz="1800" u="sng" dirty="0"/>
              <a:t>together</a:t>
            </a:r>
            <a:r>
              <a:rPr lang="en-US" sz="1800" dirty="0"/>
              <a:t>, </a:t>
            </a:r>
          </a:p>
          <a:p>
            <a:pPr lvl="0">
              <a:lnSpc>
                <a:spcPct val="150000"/>
              </a:lnSpc>
            </a:pPr>
            <a:r>
              <a:rPr lang="en-US" sz="1800" dirty="0"/>
              <a:t>a </a:t>
            </a:r>
            <a:r>
              <a:rPr lang="en-US" sz="1800" u="sng" dirty="0"/>
              <a:t>challenge</a:t>
            </a:r>
            <a:r>
              <a:rPr lang="en-US" sz="1800" dirty="0"/>
              <a:t> for each of you to </a:t>
            </a:r>
            <a:r>
              <a:rPr lang="en-US" sz="1800" u="sng" dirty="0"/>
              <a:t>grow into</a:t>
            </a:r>
            <a:r>
              <a:rPr lang="en-US" sz="1800" dirty="0"/>
              <a:t>, </a:t>
            </a:r>
          </a:p>
          <a:p>
            <a:pPr lvl="0">
              <a:lnSpc>
                <a:spcPct val="150000"/>
              </a:lnSpc>
            </a:pPr>
            <a:r>
              <a:rPr lang="en-US" sz="1800" dirty="0"/>
              <a:t>rather than a failure on the part of either of you. </a:t>
            </a:r>
          </a:p>
          <a:p>
            <a:pPr lvl="0">
              <a:lnSpc>
                <a:spcPct val="150000"/>
              </a:lnSpc>
            </a:pPr>
            <a:endParaRPr lang="en-US" sz="1800" dirty="0"/>
          </a:p>
          <a:p>
            <a:pPr lvl="0">
              <a:lnSpc>
                <a:spcPct val="150000"/>
              </a:lnSpc>
            </a:pPr>
            <a:endParaRPr lang="en-US" sz="1800" dirty="0"/>
          </a:p>
          <a:p>
            <a:pPr lvl="0">
              <a:lnSpc>
                <a:spcPct val="150000"/>
              </a:lnSpc>
            </a:pPr>
            <a:r>
              <a:rPr lang="en-US" sz="1800" b="1" dirty="0"/>
              <a:t>4.  QUIZICAL: </a:t>
            </a:r>
            <a:r>
              <a:rPr lang="en-US" sz="1800" dirty="0"/>
              <a:t> When patients do not do as we ask them, </a:t>
            </a:r>
          </a:p>
          <a:p>
            <a:pPr lvl="0">
              <a:lnSpc>
                <a:spcPct val="150000"/>
              </a:lnSpc>
            </a:pPr>
            <a:r>
              <a:rPr lang="en-US" sz="1800" dirty="0"/>
              <a:t>rather than </a:t>
            </a:r>
            <a:r>
              <a:rPr lang="en-US" sz="1800" u="sng" dirty="0"/>
              <a:t>label them</a:t>
            </a:r>
            <a:r>
              <a:rPr lang="en-US" sz="1800" dirty="0"/>
              <a:t> (noncompliant, defiant, resistant), </a:t>
            </a:r>
          </a:p>
          <a:p>
            <a:pPr lvl="0">
              <a:lnSpc>
                <a:spcPct val="150000"/>
              </a:lnSpc>
            </a:pPr>
            <a:r>
              <a:rPr lang="en-US" sz="1800" dirty="0"/>
              <a:t>we should </a:t>
            </a:r>
            <a:r>
              <a:rPr lang="en-US" sz="1800" u="sng" dirty="0"/>
              <a:t>be curious,</a:t>
            </a:r>
            <a:r>
              <a:rPr lang="en-US" sz="1800" dirty="0"/>
              <a:t> </a:t>
            </a:r>
            <a:r>
              <a:rPr lang="en-US" sz="1800" u="sng" dirty="0"/>
              <a:t>pause, and</a:t>
            </a:r>
            <a:r>
              <a:rPr lang="en-US" sz="1800" dirty="0"/>
              <a:t> </a:t>
            </a:r>
            <a:r>
              <a:rPr lang="en-US" sz="1800" u="sng" dirty="0"/>
              <a:t>ask ourselves</a:t>
            </a:r>
            <a:r>
              <a:rPr lang="en-US" sz="1800" dirty="0"/>
              <a:t>, “WHY?”</a:t>
            </a:r>
            <a:r>
              <a:rPr lang="en-US" sz="1800" b="1" dirty="0"/>
              <a:t> </a:t>
            </a:r>
          </a:p>
          <a:p>
            <a:pPr lvl="0">
              <a:lnSpc>
                <a:spcPct val="150000"/>
              </a:lnSpc>
            </a:pPr>
            <a:endParaRPr lang="en-US" sz="1800" b="1" dirty="0"/>
          </a:p>
          <a:p>
            <a:pPr lvl="0">
              <a:lnSpc>
                <a:spcPct val="150000"/>
              </a:lnSpc>
            </a:pPr>
            <a:endParaRPr lang="en-US" sz="1800" dirty="0"/>
          </a:p>
          <a:p>
            <a:pPr lvl="0">
              <a:lnSpc>
                <a:spcPct val="150000"/>
              </a:lnSpc>
            </a:pPr>
            <a:r>
              <a:rPr lang="en-US" sz="1800" b="1" dirty="0"/>
              <a:t>5.  RESPECTFUL - </a:t>
            </a:r>
            <a:r>
              <a:rPr lang="en-US" sz="1800" dirty="0"/>
              <a:t>It is </a:t>
            </a:r>
            <a:r>
              <a:rPr lang="en-US" sz="1800" u="sng" dirty="0"/>
              <a:t>their life</a:t>
            </a:r>
            <a:r>
              <a:rPr lang="en-US" sz="1800" dirty="0"/>
              <a:t>, not yours. </a:t>
            </a:r>
          </a:p>
          <a:p>
            <a:pPr lvl="0">
              <a:lnSpc>
                <a:spcPct val="150000"/>
              </a:lnSpc>
            </a:pPr>
            <a:r>
              <a:rPr lang="en-US" sz="1800" b="1" dirty="0"/>
              <a:t>GRACEFUL: </a:t>
            </a:r>
            <a:r>
              <a:rPr lang="en-US" sz="1800" dirty="0"/>
              <a:t>Accept the </a:t>
            </a:r>
            <a:r>
              <a:rPr lang="en-US" sz="1800" u="sng" dirty="0"/>
              <a:t>limits</a:t>
            </a:r>
            <a:r>
              <a:rPr lang="en-US" sz="1800" dirty="0"/>
              <a:t> on your ability to make anything happen. </a:t>
            </a:r>
          </a:p>
          <a:p>
            <a:pPr lvl="0">
              <a:lnSpc>
                <a:spcPct val="150000"/>
              </a:lnSpc>
            </a:pPr>
            <a:endParaRPr lang="en-US" sz="1800" dirty="0"/>
          </a:p>
          <a:p>
            <a:pPr lvl="0">
              <a:lnSpc>
                <a:spcPct val="150000"/>
              </a:lnSpc>
            </a:pPr>
            <a:endParaRPr lang="en-US" sz="1800" dirty="0"/>
          </a:p>
          <a:p>
            <a:pPr marL="342865" indent="-342865">
              <a:lnSpc>
                <a:spcPct val="150000"/>
              </a:lnSpc>
              <a:buAutoNum type="arabicPeriod" startAt="6"/>
            </a:pPr>
            <a:r>
              <a:rPr lang="en-US" sz="1800" b="1" dirty="0"/>
              <a:t>INCREMENTAL</a:t>
            </a:r>
            <a:r>
              <a:rPr lang="en-US" sz="1800" dirty="0"/>
              <a:t> - Meet the client </a:t>
            </a:r>
            <a:r>
              <a:rPr lang="en-US" sz="1800" u="sng" dirty="0"/>
              <a:t>where they are</a:t>
            </a:r>
            <a:r>
              <a:rPr lang="en-US" sz="1800" dirty="0"/>
              <a:t>.  </a:t>
            </a:r>
          </a:p>
          <a:p>
            <a:pPr marL="342865" indent="-342865">
              <a:lnSpc>
                <a:spcPct val="150000"/>
              </a:lnSpc>
              <a:buAutoNum type="arabicPeriod" startAt="6"/>
            </a:pPr>
            <a:endParaRPr lang="en-US" sz="1800" dirty="0"/>
          </a:p>
          <a:p>
            <a:pPr>
              <a:lnSpc>
                <a:spcPct val="150000"/>
              </a:lnSpc>
            </a:pPr>
            <a:r>
              <a:rPr lang="en-US" sz="1800" dirty="0"/>
              <a:t>   I am perfectly </a:t>
            </a:r>
            <a:r>
              <a:rPr lang="en-US" sz="1800" u="sng" dirty="0"/>
              <a:t>happy</a:t>
            </a:r>
            <a:r>
              <a:rPr lang="en-US" sz="1800" dirty="0"/>
              <a:t> to see a client </a:t>
            </a:r>
            <a:r>
              <a:rPr lang="en-US" sz="1800" u="sng" dirty="0"/>
              <a:t>progress slowly</a:t>
            </a:r>
            <a:r>
              <a:rPr lang="en-US" sz="1800" dirty="0"/>
              <a:t>, as long as we’re moving in the </a:t>
            </a:r>
            <a:r>
              <a:rPr lang="en-US" sz="1800" u="sng" dirty="0"/>
              <a:t>right direction</a:t>
            </a:r>
            <a:r>
              <a:rPr lang="en-US" sz="1800" dirty="0"/>
              <a:t>.</a:t>
            </a:r>
          </a:p>
          <a:p>
            <a:pPr lvl="0">
              <a:lnSpc>
                <a:spcPct val="150000"/>
              </a:lnSpc>
            </a:pPr>
            <a:endParaRPr lang="en-US" sz="1800" dirty="0"/>
          </a:p>
          <a:p>
            <a:pPr lvl="0">
              <a:lnSpc>
                <a:spcPct val="150000"/>
              </a:lnSpc>
            </a:pPr>
            <a:endParaRPr lang="en-US" sz="1800" dirty="0"/>
          </a:p>
          <a:p>
            <a:pPr lvl="0">
              <a:lnSpc>
                <a:spcPct val="150000"/>
              </a:lnSpc>
            </a:pPr>
            <a:r>
              <a:rPr lang="en-US" sz="1800" b="1" dirty="0"/>
              <a:t>7.  TACTICAL </a:t>
            </a:r>
            <a:r>
              <a:rPr lang="en-US" sz="1800" dirty="0"/>
              <a:t>–      Be </a:t>
            </a:r>
            <a:r>
              <a:rPr lang="en-US" sz="1800" u="sng" dirty="0"/>
              <a:t>strategic</a:t>
            </a:r>
            <a:r>
              <a:rPr lang="en-US" sz="1800" dirty="0"/>
              <a:t>.</a:t>
            </a:r>
            <a:r>
              <a:rPr lang="en-US" sz="1800" b="1" dirty="0"/>
              <a:t>  </a:t>
            </a:r>
            <a:r>
              <a:rPr lang="en-US" sz="1800" dirty="0"/>
              <a:t>Pick your battles. </a:t>
            </a:r>
          </a:p>
          <a:p>
            <a:pPr lvl="0">
              <a:lnSpc>
                <a:spcPct val="150000"/>
              </a:lnSpc>
            </a:pPr>
            <a:r>
              <a:rPr lang="en-US" sz="1800" u="sng" dirty="0"/>
              <a:t>Focus</a:t>
            </a:r>
            <a:r>
              <a:rPr lang="en-US" sz="1800" dirty="0"/>
              <a:t> your efforts toward influencing the Pt to comply in the area that is </a:t>
            </a:r>
            <a:r>
              <a:rPr lang="en-US" sz="1800" u="sng" dirty="0"/>
              <a:t>most worth</a:t>
            </a:r>
            <a:r>
              <a:rPr lang="en-US" sz="1800" dirty="0"/>
              <a:t> struggling over.</a:t>
            </a:r>
            <a:r>
              <a:rPr lang="en-US" sz="1800" b="1" dirty="0"/>
              <a:t> </a:t>
            </a:r>
          </a:p>
          <a:p>
            <a:pPr lvl="0">
              <a:lnSpc>
                <a:spcPct val="150000"/>
              </a:lnSpc>
            </a:pPr>
            <a:endParaRPr lang="en-US" sz="1800" b="1" dirty="0"/>
          </a:p>
          <a:p>
            <a:pPr lvl="0">
              <a:lnSpc>
                <a:spcPct val="150000"/>
              </a:lnSpc>
            </a:pPr>
            <a:endParaRPr lang="en-US" sz="1800" dirty="0"/>
          </a:p>
          <a:p>
            <a:pPr lvl="0">
              <a:lnSpc>
                <a:spcPct val="150000"/>
              </a:lnSpc>
            </a:pPr>
            <a:r>
              <a:rPr lang="en-US" sz="1800" b="1" dirty="0"/>
              <a:t>8.  ETHICAL - </a:t>
            </a:r>
            <a:r>
              <a:rPr lang="en-US" sz="1800" dirty="0"/>
              <a:t>Never </a:t>
            </a:r>
            <a:r>
              <a:rPr lang="en-US" sz="1800" u="sng" dirty="0"/>
              <a:t>promise</a:t>
            </a:r>
            <a:r>
              <a:rPr lang="en-US" sz="1800" dirty="0"/>
              <a:t> more than you can </a:t>
            </a:r>
            <a:r>
              <a:rPr lang="en-US" sz="1800" u="sng" dirty="0"/>
              <a:t>deliver</a:t>
            </a:r>
            <a:r>
              <a:rPr lang="en-US" sz="1800" dirty="0"/>
              <a:t>.</a:t>
            </a:r>
          </a:p>
          <a:p>
            <a:pPr algn="l">
              <a:lnSpc>
                <a:spcPct val="150000"/>
              </a:lnSpc>
            </a:pPr>
            <a:endParaRPr lang="en-US" sz="1800" dirty="0"/>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713354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16435"/>
            <a:ext cx="6248401" cy="4422767"/>
          </a:xfrm>
        </p:spPr>
        <p:txBody>
          <a:bodyPr/>
          <a:lstStyle/>
          <a:p>
            <a:pPr lvl="0">
              <a:lnSpc>
                <a:spcPct val="150000"/>
              </a:lnSpc>
            </a:pPr>
            <a:r>
              <a:rPr lang="en-US" sz="1800" b="1" u="sng" dirty="0"/>
              <a:t>Your practical approach</a:t>
            </a:r>
            <a:endParaRPr lang="en-US" sz="1800" dirty="0"/>
          </a:p>
          <a:p>
            <a:pPr lvl="0">
              <a:lnSpc>
                <a:spcPct val="150000"/>
              </a:lnSpc>
            </a:pPr>
            <a:endParaRPr lang="en-US" sz="1800" b="1" dirty="0"/>
          </a:p>
          <a:p>
            <a:pPr lvl="0">
              <a:lnSpc>
                <a:spcPct val="150000"/>
              </a:lnSpc>
            </a:pPr>
            <a:r>
              <a:rPr lang="en-US" sz="1800" b="1" dirty="0"/>
              <a:t>1.  SUBTLE</a:t>
            </a:r>
            <a:r>
              <a:rPr lang="en-US" sz="1800" dirty="0"/>
              <a:t> - How many of you </a:t>
            </a:r>
            <a:r>
              <a:rPr lang="en-US" sz="1800" u="sng" dirty="0"/>
              <a:t>drive</a:t>
            </a:r>
            <a:r>
              <a:rPr lang="en-US" sz="1800" dirty="0"/>
              <a:t>? </a:t>
            </a:r>
          </a:p>
          <a:p>
            <a:pPr lvl="0">
              <a:lnSpc>
                <a:spcPct val="150000"/>
              </a:lnSpc>
            </a:pPr>
            <a:r>
              <a:rPr lang="en-US" sz="1800" dirty="0"/>
              <a:t>How many of you drive in the </a:t>
            </a:r>
            <a:r>
              <a:rPr lang="en-US" sz="1800" u="sng" dirty="0"/>
              <a:t>rain</a:t>
            </a:r>
            <a:r>
              <a:rPr lang="en-US" sz="1800" dirty="0"/>
              <a:t>? </a:t>
            </a:r>
          </a:p>
          <a:p>
            <a:pPr lvl="0">
              <a:lnSpc>
                <a:spcPct val="150000"/>
              </a:lnSpc>
            </a:pPr>
            <a:r>
              <a:rPr lang="en-US" sz="1800" dirty="0"/>
              <a:t>How many of you drive on </a:t>
            </a:r>
            <a:r>
              <a:rPr lang="en-US" sz="1800" u="sng" dirty="0"/>
              <a:t>ice</a:t>
            </a:r>
            <a:r>
              <a:rPr lang="en-US" sz="1800" dirty="0"/>
              <a:t>? </a:t>
            </a:r>
          </a:p>
          <a:p>
            <a:pPr lvl="0">
              <a:lnSpc>
                <a:spcPct val="150000"/>
              </a:lnSpc>
            </a:pPr>
            <a:endParaRPr lang="en-US" sz="1800" dirty="0"/>
          </a:p>
          <a:p>
            <a:pPr lvl="0">
              <a:lnSpc>
                <a:spcPct val="150000"/>
              </a:lnSpc>
            </a:pPr>
            <a:r>
              <a:rPr lang="en-US" sz="1800" dirty="0"/>
              <a:t>Driving on </a:t>
            </a:r>
            <a:r>
              <a:rPr lang="en-US" sz="1800" u="sng" dirty="0"/>
              <a:t>ice</a:t>
            </a:r>
            <a:r>
              <a:rPr lang="en-US" sz="1800" dirty="0"/>
              <a:t> requires a continuous sequence very small adjustments, planning far ahead, a light/subtle touch, patience, weighing many variables simultaneously. </a:t>
            </a:r>
          </a:p>
          <a:p>
            <a:pPr lvl="0">
              <a:lnSpc>
                <a:spcPct val="150000"/>
              </a:lnSpc>
            </a:pPr>
            <a:endParaRPr lang="en-US" sz="1800" dirty="0"/>
          </a:p>
          <a:p>
            <a:pPr lvl="0">
              <a:lnSpc>
                <a:spcPct val="150000"/>
              </a:lnSpc>
            </a:pPr>
            <a:r>
              <a:rPr lang="en-US" sz="1800" dirty="0"/>
              <a:t>This requires </a:t>
            </a:r>
            <a:r>
              <a:rPr lang="en-US" sz="1800" u="sng" dirty="0"/>
              <a:t>finesse</a:t>
            </a:r>
            <a:r>
              <a:rPr lang="en-US" sz="1800" dirty="0"/>
              <a:t>, diplomacy, the soft sell.  </a:t>
            </a:r>
          </a:p>
          <a:p>
            <a:pPr lvl="0">
              <a:lnSpc>
                <a:spcPct val="150000"/>
              </a:lnSpc>
            </a:pPr>
            <a:endParaRPr lang="en-US" sz="1800" dirty="0"/>
          </a:p>
          <a:p>
            <a:pPr lvl="0">
              <a:lnSpc>
                <a:spcPct val="150000"/>
              </a:lnSpc>
            </a:pPr>
            <a:r>
              <a:rPr lang="en-US" sz="1800" dirty="0"/>
              <a:t>Front door (reasoning) vs side door &amp; windows (finesse). </a:t>
            </a:r>
          </a:p>
          <a:p>
            <a:pPr lvl="0">
              <a:lnSpc>
                <a:spcPct val="150000"/>
              </a:lnSpc>
            </a:pPr>
            <a:endParaRPr lang="en-US" sz="1800" dirty="0"/>
          </a:p>
          <a:p>
            <a:pPr lvl="0">
              <a:lnSpc>
                <a:spcPct val="150000"/>
              </a:lnSpc>
            </a:pPr>
            <a:r>
              <a:rPr lang="en-US" sz="1800" dirty="0"/>
              <a:t>This is </a:t>
            </a:r>
            <a:r>
              <a:rPr lang="en-US" sz="1800" u="sng" dirty="0"/>
              <a:t>your job </a:t>
            </a:r>
            <a:r>
              <a:rPr lang="en-US" sz="1800" dirty="0"/>
              <a:t>as a </a:t>
            </a:r>
            <a:r>
              <a:rPr lang="en-US" sz="1800" u="sng" dirty="0"/>
              <a:t>professional</a:t>
            </a:r>
            <a:r>
              <a:rPr lang="en-US" sz="1800" dirty="0"/>
              <a:t>. </a:t>
            </a:r>
          </a:p>
          <a:p>
            <a:pPr lvl="0">
              <a:lnSpc>
                <a:spcPct val="150000"/>
              </a:lnSpc>
            </a:pPr>
            <a:endParaRPr lang="en-US" sz="1800" dirty="0"/>
          </a:p>
          <a:p>
            <a:pPr lvl="0">
              <a:lnSpc>
                <a:spcPct val="150000"/>
              </a:lnSpc>
            </a:pPr>
            <a:r>
              <a:rPr lang="en-US" sz="1800" dirty="0"/>
              <a:t>The magic touch comes from having a larger perspective, knowledge of more approaches, thinking outside the box, clarity of your ultimate goal.</a:t>
            </a:r>
          </a:p>
          <a:p>
            <a:pPr lvl="0">
              <a:lnSpc>
                <a:spcPct val="150000"/>
              </a:lnSpc>
            </a:pPr>
            <a:endParaRPr lang="en-US" sz="1800" dirty="0"/>
          </a:p>
          <a:p>
            <a:pPr lvl="0">
              <a:lnSpc>
                <a:spcPct val="150000"/>
              </a:lnSpc>
            </a:pPr>
            <a:r>
              <a:rPr lang="en-US" sz="1800" dirty="0"/>
              <a:t>It is vital to be able to </a:t>
            </a:r>
            <a:r>
              <a:rPr lang="en-US" sz="1800" u="sng" dirty="0"/>
              <a:t>distinguish content </a:t>
            </a:r>
            <a:r>
              <a:rPr lang="en-US" sz="1800" dirty="0"/>
              <a:t>from </a:t>
            </a:r>
            <a:r>
              <a:rPr lang="en-US" sz="1800" u="sng" dirty="0"/>
              <a:t>process</a:t>
            </a:r>
            <a:r>
              <a:rPr lang="en-US" sz="1800" dirty="0"/>
              <a:t>.</a:t>
            </a:r>
          </a:p>
          <a:p>
            <a:pPr lvl="0">
              <a:lnSpc>
                <a:spcPct val="150000"/>
              </a:lnSpc>
            </a:pPr>
            <a:endParaRPr lang="en-US" sz="1800" dirty="0"/>
          </a:p>
          <a:p>
            <a:pPr lvl="0">
              <a:lnSpc>
                <a:spcPct val="150000"/>
              </a:lnSpc>
            </a:pPr>
            <a:endParaRPr lang="en-US" sz="1800" dirty="0"/>
          </a:p>
          <a:p>
            <a:pPr lvl="0">
              <a:lnSpc>
                <a:spcPct val="150000"/>
              </a:lnSpc>
            </a:pPr>
            <a:r>
              <a:rPr lang="en-US" sz="1800" dirty="0"/>
              <a:t>To this point, I want to mention </a:t>
            </a:r>
            <a:r>
              <a:rPr lang="en-US" sz="1800" u="sng" dirty="0"/>
              <a:t>my book</a:t>
            </a:r>
            <a:r>
              <a:rPr lang="en-US" sz="1800" dirty="0"/>
              <a:t> that came out last year. </a:t>
            </a:r>
          </a:p>
          <a:p>
            <a:pPr lvl="0">
              <a:lnSpc>
                <a:spcPct val="150000"/>
              </a:lnSpc>
            </a:pPr>
            <a:r>
              <a:rPr lang="en-US" sz="1800" dirty="0"/>
              <a:t>Even though it is </a:t>
            </a:r>
            <a:r>
              <a:rPr lang="en-US" sz="1800" u="sng" dirty="0"/>
              <a:t>not directly</a:t>
            </a:r>
            <a:r>
              <a:rPr lang="en-US" sz="1800" dirty="0"/>
              <a:t> on the topic of noncompliance, it does address at length both </a:t>
            </a:r>
          </a:p>
          <a:p>
            <a:pPr marL="742949" lvl="1" indent="-285751">
              <a:lnSpc>
                <a:spcPct val="150000"/>
              </a:lnSpc>
              <a:spcBef>
                <a:spcPts val="600"/>
              </a:spcBef>
              <a:spcAft>
                <a:spcPts val="600"/>
              </a:spcAft>
              <a:buFont typeface="Arial" panose="020B0604020202020204" pitchFamily="34" charset="0"/>
              <a:buChar char="•"/>
            </a:pPr>
            <a:r>
              <a:rPr lang="en-US" sz="1800" dirty="0"/>
              <a:t>the various </a:t>
            </a:r>
            <a:r>
              <a:rPr lang="en-US" sz="1800" u="sng" dirty="0"/>
              <a:t>causes</a:t>
            </a:r>
            <a:r>
              <a:rPr lang="en-US" sz="1800" dirty="0"/>
              <a:t> of resistance and other difficult behaviors, and </a:t>
            </a:r>
          </a:p>
          <a:p>
            <a:pPr marL="742949" lvl="1" indent="-285751">
              <a:lnSpc>
                <a:spcPct val="150000"/>
              </a:lnSpc>
              <a:spcBef>
                <a:spcPts val="600"/>
              </a:spcBef>
              <a:spcAft>
                <a:spcPts val="600"/>
              </a:spcAft>
              <a:buFont typeface="Arial" panose="020B0604020202020204" pitchFamily="34" charset="0"/>
              <a:buChar char="•"/>
            </a:pPr>
            <a:r>
              <a:rPr lang="en-US" sz="1800" dirty="0"/>
              <a:t>several very robust </a:t>
            </a:r>
            <a:r>
              <a:rPr lang="en-US" sz="1800" u="sng" dirty="0"/>
              <a:t>strategies</a:t>
            </a:r>
            <a:r>
              <a:rPr lang="en-US" sz="1800" dirty="0"/>
              <a:t> for </a:t>
            </a:r>
            <a:r>
              <a:rPr lang="en-US" sz="1800" u="sng" dirty="0"/>
              <a:t>finessing</a:t>
            </a:r>
            <a:r>
              <a:rPr lang="en-US" sz="1800" dirty="0"/>
              <a:t> people into behaving better, for their own good.</a:t>
            </a:r>
          </a:p>
          <a:p>
            <a:pPr lvl="0">
              <a:lnSpc>
                <a:spcPct val="150000"/>
              </a:lnSpc>
            </a:pPr>
            <a:r>
              <a:rPr lang="en-US" sz="1800" dirty="0"/>
              <a:t>It addresses such issues as: </a:t>
            </a:r>
          </a:p>
          <a:p>
            <a:pPr marL="285751" indent="-285751">
              <a:lnSpc>
                <a:spcPct val="150000"/>
              </a:lnSpc>
              <a:spcBef>
                <a:spcPts val="600"/>
              </a:spcBef>
              <a:spcAft>
                <a:spcPts val="600"/>
              </a:spcAft>
              <a:buFont typeface="Arial" panose="020B0604020202020204" pitchFamily="34" charset="0"/>
              <a:buChar char="•"/>
            </a:pPr>
            <a:r>
              <a:rPr lang="en-US" sz="1800" dirty="0"/>
              <a:t>Is the difficult client sick or bad? </a:t>
            </a:r>
          </a:p>
          <a:p>
            <a:pPr marL="285751" indent="-285751">
              <a:lnSpc>
                <a:spcPct val="150000"/>
              </a:lnSpc>
              <a:spcBef>
                <a:spcPts val="600"/>
              </a:spcBef>
              <a:spcAft>
                <a:spcPts val="600"/>
              </a:spcAft>
              <a:buFont typeface="Arial" panose="020B0604020202020204" pitchFamily="34" charset="0"/>
              <a:buChar char="•"/>
            </a:pPr>
            <a:r>
              <a:rPr lang="en-US" sz="1800" dirty="0"/>
              <a:t>The need for realism, and</a:t>
            </a:r>
          </a:p>
          <a:p>
            <a:pPr marL="285751" indent="-285751">
              <a:lnSpc>
                <a:spcPct val="150000"/>
              </a:lnSpc>
              <a:spcBef>
                <a:spcPts val="600"/>
              </a:spcBef>
              <a:spcAft>
                <a:spcPts val="600"/>
              </a:spcAft>
              <a:buFont typeface="Arial" panose="020B0604020202020204" pitchFamily="34" charset="0"/>
              <a:buChar char="•"/>
            </a:pPr>
            <a:r>
              <a:rPr lang="en-US" sz="1800" dirty="0"/>
              <a:t>A recipe for avoiding pointless confrontations with irrational people.</a:t>
            </a:r>
          </a:p>
          <a:p>
            <a:pPr lvl="0">
              <a:lnSpc>
                <a:spcPct val="150000"/>
              </a:lnSpc>
            </a:pPr>
            <a:endParaRPr lang="en-US" sz="1800" b="1" dirty="0"/>
          </a:p>
          <a:p>
            <a:pPr lvl="0">
              <a:lnSpc>
                <a:spcPct val="150000"/>
              </a:lnSpc>
            </a:pPr>
            <a:endParaRPr lang="en-US" sz="1800" b="1" dirty="0"/>
          </a:p>
          <a:p>
            <a:pPr lvl="0">
              <a:lnSpc>
                <a:spcPct val="150000"/>
              </a:lnSpc>
            </a:pPr>
            <a:r>
              <a:rPr lang="en-US" sz="1800" b="1" dirty="0"/>
              <a:t>2.  ACCESSIBLE - </a:t>
            </a:r>
            <a:r>
              <a:rPr lang="en-US" sz="1800" dirty="0"/>
              <a:t>Every health care organization should provide every patient with “a named, identifiable, and readily accessible (contact) person” who can be relied upon, over time, as an entry point, an ally, and a guide. </a:t>
            </a:r>
          </a:p>
          <a:p>
            <a:pPr lvl="0">
              <a:lnSpc>
                <a:spcPct val="150000"/>
              </a:lnSpc>
            </a:pPr>
            <a:endParaRPr lang="en-US" sz="1800" b="1" dirty="0"/>
          </a:p>
          <a:p>
            <a:pPr lvl="0">
              <a:lnSpc>
                <a:spcPct val="150000"/>
              </a:lnSpc>
            </a:pPr>
            <a:endParaRPr lang="en-US" sz="1800" b="1" dirty="0"/>
          </a:p>
          <a:p>
            <a:pPr lvl="0">
              <a:lnSpc>
                <a:spcPct val="150000"/>
              </a:lnSpc>
            </a:pPr>
            <a:r>
              <a:rPr lang="en-US" sz="1800" b="1" dirty="0"/>
              <a:t>3.  FAMILIAL/CULTURAL/SPIRITUAL </a:t>
            </a:r>
            <a:r>
              <a:rPr lang="en-US" sz="1800" dirty="0"/>
              <a:t>- Many of our patients:</a:t>
            </a:r>
          </a:p>
          <a:p>
            <a:pPr marL="742949" lvl="1" indent="-285751">
              <a:lnSpc>
                <a:spcPct val="150000"/>
              </a:lnSpc>
              <a:buFont typeface="Arial" panose="020B0604020202020204" pitchFamily="34" charset="0"/>
              <a:buChar char="•"/>
            </a:pPr>
            <a:r>
              <a:rPr lang="en-US" sz="1800" dirty="0"/>
              <a:t>See faith and prayer as methods of healing</a:t>
            </a:r>
          </a:p>
          <a:p>
            <a:pPr marL="742949" lvl="1" indent="-285751">
              <a:lnSpc>
                <a:spcPct val="150000"/>
              </a:lnSpc>
              <a:buFont typeface="Arial" panose="020B0604020202020204" pitchFamily="34" charset="0"/>
              <a:buChar char="•"/>
            </a:pPr>
            <a:r>
              <a:rPr lang="en-US" sz="1800" dirty="0"/>
              <a:t>They see local and herbal healers at the same time they see us</a:t>
            </a:r>
          </a:p>
          <a:p>
            <a:pPr marL="742949" lvl="1" indent="-285751">
              <a:lnSpc>
                <a:spcPct val="150000"/>
              </a:lnSpc>
              <a:buFont typeface="Arial" panose="020B0604020202020204" pitchFamily="34" charset="0"/>
              <a:buChar char="•"/>
            </a:pPr>
            <a:r>
              <a:rPr lang="en-US" sz="1800" dirty="0"/>
              <a:t>Believe in supernatural forces (voodoo) that hurt or heal</a:t>
            </a:r>
          </a:p>
          <a:p>
            <a:pPr marL="742949" lvl="1" indent="-285751">
              <a:lnSpc>
                <a:spcPct val="150000"/>
              </a:lnSpc>
              <a:buFont typeface="Arial" panose="020B0604020202020204" pitchFamily="34" charset="0"/>
              <a:buChar char="•"/>
            </a:pPr>
            <a:r>
              <a:rPr lang="en-US" sz="1800" dirty="0"/>
              <a:t>Believe in fate or the ‘will of God’</a:t>
            </a:r>
          </a:p>
          <a:p>
            <a:pPr marL="742949" lvl="1" indent="-285751">
              <a:lnSpc>
                <a:spcPct val="150000"/>
              </a:lnSpc>
              <a:buFont typeface="Arial" panose="020B0604020202020204" pitchFamily="34" charset="0"/>
              <a:buChar char="•"/>
            </a:pPr>
            <a:r>
              <a:rPr lang="en-US" sz="1800" dirty="0"/>
              <a:t>Believe foods or weather cause disease</a:t>
            </a:r>
          </a:p>
          <a:p>
            <a:pPr marL="742949" lvl="1" indent="-285751">
              <a:lnSpc>
                <a:spcPct val="150000"/>
              </a:lnSpc>
              <a:buFont typeface="Arial" panose="020B0604020202020204" pitchFamily="34" charset="0"/>
              <a:buChar char="•"/>
            </a:pPr>
            <a:r>
              <a:rPr lang="en-US" sz="1800" dirty="0"/>
              <a:t>Believe that hospitals, doctors, medicines kill people</a:t>
            </a:r>
          </a:p>
          <a:p>
            <a:pPr marL="742949" lvl="1" indent="-285751">
              <a:lnSpc>
                <a:spcPct val="150000"/>
              </a:lnSpc>
              <a:buFont typeface="Arial" panose="020B0604020202020204" pitchFamily="34" charset="0"/>
              <a:buChar char="•"/>
            </a:pPr>
            <a:r>
              <a:rPr lang="en-US" sz="1800" dirty="0"/>
              <a:t>Believe that the ER is better quality care</a:t>
            </a:r>
          </a:p>
          <a:p>
            <a:pPr marL="742949" lvl="1" indent="-285751">
              <a:lnSpc>
                <a:spcPct val="150000"/>
              </a:lnSpc>
              <a:buFont typeface="Arial" panose="020B0604020202020204" pitchFamily="34" charset="0"/>
              <a:buChar char="•"/>
            </a:pPr>
            <a:r>
              <a:rPr lang="en-US" sz="1800" dirty="0"/>
              <a:t>Believe that they could never be understood by educated, professional, intelligent, articulate people like us, but are too intimidated to tell us so.</a:t>
            </a:r>
          </a:p>
          <a:p>
            <a:pPr>
              <a:lnSpc>
                <a:spcPct val="150000"/>
              </a:lnSpc>
            </a:pPr>
            <a:r>
              <a:rPr lang="en-US" sz="1800" dirty="0"/>
              <a:t>So, be on the lookout for indications that any of these are in play in your situation.</a:t>
            </a:r>
          </a:p>
          <a:p>
            <a:pPr>
              <a:lnSpc>
                <a:spcPct val="150000"/>
              </a:lnSpc>
            </a:pPr>
            <a:r>
              <a:rPr lang="en-US" sz="1800" b="1" dirty="0"/>
              <a:t> </a:t>
            </a:r>
            <a:endParaRPr lang="en-US" sz="1800" dirty="0"/>
          </a:p>
          <a:p>
            <a:pPr lvl="0">
              <a:lnSpc>
                <a:spcPct val="150000"/>
              </a:lnSpc>
            </a:pPr>
            <a:endParaRPr lang="en-US" sz="1800" b="1" dirty="0"/>
          </a:p>
          <a:p>
            <a:pPr lvl="0">
              <a:lnSpc>
                <a:spcPct val="150000"/>
              </a:lnSpc>
            </a:pPr>
            <a:endParaRPr lang="en-US" sz="1800" b="1" dirty="0"/>
          </a:p>
          <a:p>
            <a:pPr lvl="0">
              <a:lnSpc>
                <a:spcPct val="150000"/>
              </a:lnSpc>
            </a:pPr>
            <a:r>
              <a:rPr lang="en-US" sz="1800" b="1" dirty="0"/>
              <a:t>4.  CONVERSATIONAL - </a:t>
            </a:r>
            <a:r>
              <a:rPr lang="en-US" sz="1800" dirty="0"/>
              <a:t>Schedule time to just talk with the client, to learn about them. LISTEN. Hear their history. </a:t>
            </a:r>
          </a:p>
          <a:p>
            <a:pPr lvl="0">
              <a:lnSpc>
                <a:spcPct val="150000"/>
              </a:lnSpc>
            </a:pPr>
            <a:endParaRPr lang="en-US" sz="1800" dirty="0"/>
          </a:p>
          <a:p>
            <a:pPr>
              <a:lnSpc>
                <a:spcPct val="150000"/>
              </a:lnSpc>
            </a:pPr>
            <a:r>
              <a:rPr lang="en-US" sz="1800" dirty="0"/>
              <a:t>Ask about their concerns, expectations. </a:t>
            </a:r>
          </a:p>
          <a:p>
            <a:pPr>
              <a:lnSpc>
                <a:spcPct val="150000"/>
              </a:lnSpc>
            </a:pPr>
            <a:endParaRPr lang="en-US" sz="1800" dirty="0"/>
          </a:p>
          <a:p>
            <a:pPr>
              <a:lnSpc>
                <a:spcPct val="150000"/>
              </a:lnSpc>
            </a:pPr>
            <a:r>
              <a:rPr lang="en-US" sz="1800" dirty="0"/>
              <a:t>Ask what </a:t>
            </a:r>
            <a:r>
              <a:rPr lang="en-US" sz="1800" u="sng" dirty="0"/>
              <a:t>their visions</a:t>
            </a:r>
            <a:r>
              <a:rPr lang="en-US" sz="1800" dirty="0"/>
              <a:t> are for the best possible outcome, the worst possible outcome, and the most likely outcome. </a:t>
            </a:r>
          </a:p>
          <a:p>
            <a:pPr>
              <a:lnSpc>
                <a:spcPct val="150000"/>
              </a:lnSpc>
            </a:pPr>
            <a:endParaRPr lang="en-US" sz="1800" dirty="0"/>
          </a:p>
          <a:p>
            <a:pPr>
              <a:lnSpc>
                <a:spcPct val="150000"/>
              </a:lnSpc>
            </a:pPr>
            <a:r>
              <a:rPr lang="en-US" sz="1800" dirty="0"/>
              <a:t>Ask about </a:t>
            </a:r>
            <a:r>
              <a:rPr lang="en-US" sz="1800" u="sng" dirty="0"/>
              <a:t>their preferences</a:t>
            </a:r>
            <a:r>
              <a:rPr lang="en-US" sz="1800" dirty="0"/>
              <a:t>.   </a:t>
            </a:r>
          </a:p>
          <a:p>
            <a:pPr>
              <a:lnSpc>
                <a:spcPct val="150000"/>
              </a:lnSpc>
            </a:pPr>
            <a:endParaRPr lang="en-US" sz="1800" dirty="0"/>
          </a:p>
          <a:p>
            <a:pPr>
              <a:lnSpc>
                <a:spcPct val="150000"/>
              </a:lnSpc>
            </a:pPr>
            <a:r>
              <a:rPr lang="en-US" sz="1800" dirty="0" err="1"/>
              <a:t>Kleinsinger</a:t>
            </a:r>
            <a:r>
              <a:rPr lang="en-US" sz="1800" dirty="0"/>
              <a:t> 2003: “The most helpful things I have ever done with noncompliant patients have been to ask questions, to not lecture, and to be willing to listen to what patients say.” “I’ll just be quiet and listen as nonjudgmentally as possible.”  </a:t>
            </a:r>
          </a:p>
          <a:p>
            <a:pPr>
              <a:lnSpc>
                <a:spcPct val="150000"/>
              </a:lnSpc>
            </a:pPr>
            <a:endParaRPr lang="en-US" sz="1800" dirty="0"/>
          </a:p>
          <a:p>
            <a:pPr>
              <a:lnSpc>
                <a:spcPct val="150000"/>
              </a:lnSpc>
            </a:pPr>
            <a:endParaRPr lang="en-US" sz="1800" dirty="0"/>
          </a:p>
          <a:p>
            <a:pPr>
              <a:lnSpc>
                <a:spcPct val="150000"/>
              </a:lnSpc>
            </a:pPr>
            <a:r>
              <a:rPr lang="en-US" sz="1800" u="sng" dirty="0"/>
              <a:t>Inquire</a:t>
            </a:r>
            <a:r>
              <a:rPr lang="en-US" sz="1800" dirty="0"/>
              <a:t> about life hassles that compete with Pt’s self-care (finances, difficult or needy relatives, living circumstances, etc.).</a:t>
            </a:r>
          </a:p>
          <a:p>
            <a:pPr>
              <a:lnSpc>
                <a:spcPct val="150000"/>
              </a:lnSpc>
            </a:pPr>
            <a:endParaRPr lang="en-US" sz="1800" dirty="0"/>
          </a:p>
          <a:p>
            <a:pPr>
              <a:lnSpc>
                <a:spcPct val="150000"/>
              </a:lnSpc>
            </a:pPr>
            <a:endParaRPr lang="en-US" sz="1800" dirty="0"/>
          </a:p>
          <a:p>
            <a:pPr>
              <a:lnSpc>
                <a:spcPct val="150000"/>
              </a:lnSpc>
            </a:pPr>
            <a:r>
              <a:rPr lang="en-US" sz="1800" dirty="0"/>
              <a:t>There is </a:t>
            </a:r>
            <a:r>
              <a:rPr lang="en-US" sz="1800" u="sng" dirty="0"/>
              <a:t>no lab test </a:t>
            </a:r>
            <a:r>
              <a:rPr lang="en-US" sz="1800" dirty="0"/>
              <a:t>to discover these root causes. </a:t>
            </a:r>
          </a:p>
          <a:p>
            <a:pPr>
              <a:lnSpc>
                <a:spcPct val="150000"/>
              </a:lnSpc>
            </a:pPr>
            <a:endParaRPr lang="en-US" sz="1800" dirty="0"/>
          </a:p>
          <a:p>
            <a:pPr>
              <a:lnSpc>
                <a:spcPct val="150000"/>
              </a:lnSpc>
            </a:pPr>
            <a:r>
              <a:rPr lang="en-US" sz="1800" dirty="0"/>
              <a:t>There is NO APP for this!</a:t>
            </a:r>
          </a:p>
          <a:p>
            <a:pPr>
              <a:lnSpc>
                <a:spcPct val="150000"/>
              </a:lnSpc>
            </a:pPr>
            <a:endParaRPr lang="en-US" sz="1800" dirty="0"/>
          </a:p>
          <a:p>
            <a:pPr>
              <a:lnSpc>
                <a:spcPct val="150000"/>
              </a:lnSpc>
            </a:pPr>
            <a:r>
              <a:rPr lang="en-US" sz="1800" dirty="0"/>
              <a:t>They are discovered only via conversation, history taking, patiently listening, </a:t>
            </a:r>
            <a:r>
              <a:rPr lang="en-US" sz="1800" u="sng" dirty="0"/>
              <a:t>open-ended questions</a:t>
            </a:r>
            <a:r>
              <a:rPr lang="en-US" sz="1800" dirty="0"/>
              <a:t>, in the context of a relationship that instills in the patient an adequate level of trust and confidence in the professional. </a:t>
            </a:r>
          </a:p>
          <a:p>
            <a:pPr>
              <a:lnSpc>
                <a:spcPct val="150000"/>
              </a:lnSpc>
            </a:pPr>
            <a:endParaRPr lang="en-US" sz="1800" dirty="0"/>
          </a:p>
          <a:p>
            <a:pPr>
              <a:lnSpc>
                <a:spcPct val="150000"/>
              </a:lnSpc>
            </a:pPr>
            <a:r>
              <a:rPr lang="en-US" sz="1800" dirty="0"/>
              <a:t>All of this takes TIME. </a:t>
            </a:r>
          </a:p>
          <a:p>
            <a:pPr>
              <a:lnSpc>
                <a:spcPct val="150000"/>
              </a:lnSpc>
            </a:pPr>
            <a:endParaRPr lang="en-US" sz="1800" dirty="0"/>
          </a:p>
          <a:p>
            <a:pPr>
              <a:lnSpc>
                <a:spcPct val="150000"/>
              </a:lnSpc>
            </a:pPr>
            <a:r>
              <a:rPr lang="en-US" sz="1800" dirty="0"/>
              <a:t>Without learning the whole story (the real patient, the authentic LIFE of your customer), the WHY of these behaviors will never be clear to you. </a:t>
            </a:r>
          </a:p>
          <a:p>
            <a:pPr>
              <a:lnSpc>
                <a:spcPct val="150000"/>
              </a:lnSpc>
            </a:pPr>
            <a:endParaRPr lang="en-US" sz="1800" dirty="0"/>
          </a:p>
          <a:p>
            <a:pPr>
              <a:lnSpc>
                <a:spcPct val="150000"/>
              </a:lnSpc>
            </a:pPr>
            <a:r>
              <a:rPr lang="en-US" sz="1800" dirty="0"/>
              <a:t>A client is not a disease, but a human being. They make their own decisions.</a:t>
            </a:r>
          </a:p>
          <a:p>
            <a:pPr>
              <a:lnSpc>
                <a:spcPct val="150000"/>
              </a:lnSpc>
            </a:pPr>
            <a:endParaRPr lang="en-US" sz="1800" dirty="0"/>
          </a:p>
          <a:p>
            <a:pPr>
              <a:lnSpc>
                <a:spcPct val="150000"/>
              </a:lnSpc>
            </a:pPr>
            <a:endParaRPr lang="en-US" sz="1800" dirty="0"/>
          </a:p>
          <a:p>
            <a:pPr>
              <a:lnSpc>
                <a:spcPct val="150000"/>
              </a:lnSpc>
            </a:pPr>
            <a:r>
              <a:rPr lang="en-US" sz="1800" dirty="0"/>
              <a:t>As Thomas </a:t>
            </a:r>
            <a:r>
              <a:rPr lang="en-US" sz="1800" dirty="0" err="1"/>
              <a:t>Dahlborg</a:t>
            </a:r>
            <a:r>
              <a:rPr lang="en-US" sz="1800" dirty="0"/>
              <a:t> explains, by learning the inside story of our clients, “we position them for compliance, engagement, activation, and optimal health.”</a:t>
            </a:r>
          </a:p>
          <a:p>
            <a:pPr lvl="0">
              <a:lnSpc>
                <a:spcPct val="150000"/>
              </a:lnSpc>
            </a:pPr>
            <a:endParaRPr lang="en-US" sz="1800" b="1" dirty="0"/>
          </a:p>
          <a:p>
            <a:pPr lvl="0">
              <a:lnSpc>
                <a:spcPct val="150000"/>
              </a:lnSpc>
            </a:pPr>
            <a:endParaRPr lang="en-US" sz="1800" b="1" dirty="0"/>
          </a:p>
          <a:p>
            <a:pPr lvl="0">
              <a:lnSpc>
                <a:spcPct val="150000"/>
              </a:lnSpc>
            </a:pPr>
            <a:r>
              <a:rPr lang="en-US" sz="1800" b="1" dirty="0"/>
              <a:t>5.  HISTORICAL -</a:t>
            </a:r>
            <a:r>
              <a:rPr lang="en-US" sz="1800" dirty="0"/>
              <a:t>  Pts’ memories of their own LIFE EXPERIENCES:  abuse, neglect, deceit, exploitation, pain, abandonment, poverty, hunger, discrimination, failure, conflicting messages, fragmented care. What </a:t>
            </a:r>
            <a:r>
              <a:rPr lang="en-US" sz="1800" u="sng" dirty="0"/>
              <a:t>conclusions</a:t>
            </a:r>
            <a:r>
              <a:rPr lang="en-US" sz="1800" dirty="0"/>
              <a:t> have they reached, consciously or unconsciously, from their experiences?</a:t>
            </a:r>
          </a:p>
          <a:p>
            <a:pPr lvl="0">
              <a:lnSpc>
                <a:spcPct val="150000"/>
              </a:lnSpc>
            </a:pPr>
            <a:endParaRPr lang="en-US" sz="1800" b="1" dirty="0"/>
          </a:p>
          <a:p>
            <a:pPr lvl="0">
              <a:lnSpc>
                <a:spcPct val="150000"/>
              </a:lnSpc>
            </a:pPr>
            <a:endParaRPr lang="en-US" sz="1800" b="1" dirty="0"/>
          </a:p>
          <a:p>
            <a:pPr lvl="0">
              <a:lnSpc>
                <a:spcPct val="150000"/>
              </a:lnSpc>
            </a:pPr>
            <a:r>
              <a:rPr lang="en-US" sz="1800" b="1" dirty="0"/>
              <a:t>6.  EMOTIONAL: </a:t>
            </a:r>
            <a:r>
              <a:rPr lang="en-US" sz="1800" dirty="0"/>
              <a:t>Identify Pt’s emotions: fear, mistrust, dissatisfaction, lack of understanding (confusion), grief, anger, guilt	</a:t>
            </a:r>
          </a:p>
          <a:p>
            <a:pPr lvl="0">
              <a:lnSpc>
                <a:spcPct val="150000"/>
              </a:lnSpc>
            </a:pPr>
            <a:endParaRPr lang="en-US" sz="1800" b="1" dirty="0"/>
          </a:p>
          <a:p>
            <a:pPr lvl="0">
              <a:lnSpc>
                <a:spcPct val="150000"/>
              </a:lnSpc>
            </a:pPr>
            <a:endParaRPr lang="en-US" sz="1800" b="1" dirty="0"/>
          </a:p>
          <a:p>
            <a:pPr marL="342865" indent="-342865">
              <a:lnSpc>
                <a:spcPct val="150000"/>
              </a:lnSpc>
              <a:buAutoNum type="arabicPeriod" startAt="7"/>
            </a:pPr>
            <a:r>
              <a:rPr lang="en-US" sz="1800" b="1" dirty="0"/>
              <a:t>APPROVAL – </a:t>
            </a:r>
            <a:r>
              <a:rPr lang="en-US" sz="1800" dirty="0"/>
              <a:t>Empower and encourage every Pt to </a:t>
            </a:r>
            <a:r>
              <a:rPr lang="en-US" sz="1800" u="sng" dirty="0"/>
              <a:t>speak up </a:t>
            </a:r>
            <a:r>
              <a:rPr lang="en-US" sz="1800" dirty="0"/>
              <a:t>if they </a:t>
            </a:r>
            <a:r>
              <a:rPr lang="en-US" sz="1800" u="sng" dirty="0"/>
              <a:t>dislike</a:t>
            </a:r>
            <a:r>
              <a:rPr lang="en-US" sz="1800" dirty="0"/>
              <a:t> our message, </a:t>
            </a:r>
            <a:r>
              <a:rPr lang="en-US" sz="1800" u="sng" dirty="0"/>
              <a:t>disagree</a:t>
            </a:r>
            <a:r>
              <a:rPr lang="en-US" sz="1800" dirty="0"/>
              <a:t> with our message, or </a:t>
            </a:r>
            <a:r>
              <a:rPr lang="en-US" sz="1800" u="sng" dirty="0"/>
              <a:t>don’t understand </a:t>
            </a:r>
            <a:r>
              <a:rPr lang="en-US" sz="1800" dirty="0"/>
              <a:t>our message. </a:t>
            </a:r>
          </a:p>
          <a:p>
            <a:pPr marL="342865" indent="-342865">
              <a:lnSpc>
                <a:spcPct val="150000"/>
              </a:lnSpc>
              <a:buAutoNum type="arabicPeriod" startAt="7"/>
            </a:pPr>
            <a:endParaRPr lang="en-US" sz="1800" dirty="0"/>
          </a:p>
          <a:p>
            <a:pPr lvl="0">
              <a:lnSpc>
                <a:spcPct val="150000"/>
              </a:lnSpc>
            </a:pPr>
            <a:r>
              <a:rPr lang="en-US" sz="1800" b="1" u="sng" dirty="0"/>
              <a:t>Empathize</a:t>
            </a:r>
            <a:r>
              <a:rPr lang="en-US" sz="1800" b="1" dirty="0"/>
              <a:t> with their </a:t>
            </a:r>
            <a:r>
              <a:rPr lang="en-US" sz="1800" b="1" u="sng" dirty="0"/>
              <a:t>dilemma</a:t>
            </a:r>
            <a:r>
              <a:rPr lang="en-US" sz="1800" b="1" dirty="0"/>
              <a:t>!!</a:t>
            </a:r>
          </a:p>
          <a:p>
            <a:pPr lvl="0">
              <a:lnSpc>
                <a:spcPct val="150000"/>
              </a:lnSpc>
            </a:pPr>
            <a:endParaRPr lang="en-US" sz="1800" b="1" dirty="0"/>
          </a:p>
          <a:p>
            <a:pPr lvl="0">
              <a:lnSpc>
                <a:spcPct val="150000"/>
              </a:lnSpc>
            </a:pPr>
            <a:r>
              <a:rPr lang="en-US" sz="1800" dirty="0"/>
              <a:t>“Your point of view </a:t>
            </a:r>
            <a:r>
              <a:rPr lang="en-US" sz="1800" u="sng" dirty="0"/>
              <a:t>makes sense </a:t>
            </a:r>
            <a:r>
              <a:rPr lang="en-US" sz="1800" dirty="0"/>
              <a:t>to me.”</a:t>
            </a:r>
          </a:p>
          <a:p>
            <a:pPr lvl="0">
              <a:lnSpc>
                <a:spcPct val="150000"/>
              </a:lnSpc>
            </a:pPr>
            <a:endParaRPr lang="en-US" sz="1800" b="1" dirty="0"/>
          </a:p>
          <a:p>
            <a:pPr lvl="0">
              <a:lnSpc>
                <a:spcPct val="150000"/>
              </a:lnSpc>
            </a:pPr>
            <a:endParaRPr lang="en-US" sz="1800" dirty="0"/>
          </a:p>
          <a:p>
            <a:pPr lvl="0">
              <a:lnSpc>
                <a:spcPct val="150000"/>
              </a:lnSpc>
            </a:pPr>
            <a:r>
              <a:rPr lang="en-US" sz="1800" b="1" dirty="0"/>
              <a:t>8.  DEFENSIBLE- </a:t>
            </a:r>
            <a:r>
              <a:rPr lang="en-US" sz="1800" dirty="0"/>
              <a:t>Assess maturity level of their defense mechanisms.  (</a:t>
            </a:r>
            <a:r>
              <a:rPr lang="en-US" sz="1800" b="1" u="sng" dirty="0"/>
              <a:t>Vaillant</a:t>
            </a:r>
            <a:r>
              <a:rPr lang="en-US" sz="1800" dirty="0"/>
              <a:t>) </a:t>
            </a:r>
          </a:p>
          <a:p>
            <a:pPr lvl="0">
              <a:lnSpc>
                <a:spcPct val="150000"/>
              </a:lnSpc>
            </a:pPr>
            <a:endParaRPr lang="en-US" sz="1800" dirty="0"/>
          </a:p>
          <a:p>
            <a:pPr lvl="0">
              <a:lnSpc>
                <a:spcPct val="150000"/>
              </a:lnSpc>
            </a:pPr>
            <a:r>
              <a:rPr lang="en-US" sz="1800" dirty="0"/>
              <a:t>Know how to </a:t>
            </a:r>
            <a:r>
              <a:rPr lang="en-US" sz="1800" u="sng" dirty="0"/>
              <a:t>recognize</a:t>
            </a:r>
            <a:r>
              <a:rPr lang="en-US" sz="1800" dirty="0"/>
              <a:t> a </a:t>
            </a:r>
            <a:r>
              <a:rPr lang="en-US" sz="1800" u="sng" dirty="0"/>
              <a:t>defense mechanism</a:t>
            </a:r>
            <a:r>
              <a:rPr lang="en-US" sz="1800" dirty="0"/>
              <a:t> when you see one, especially denial.  </a:t>
            </a:r>
          </a:p>
          <a:p>
            <a:pPr lvl="0">
              <a:lnSpc>
                <a:spcPct val="150000"/>
              </a:lnSpc>
            </a:pPr>
            <a:endParaRPr lang="en-US" sz="1800" dirty="0"/>
          </a:p>
          <a:p>
            <a:pPr lvl="0">
              <a:lnSpc>
                <a:spcPct val="150000"/>
              </a:lnSpc>
            </a:pPr>
            <a:r>
              <a:rPr lang="en-US" sz="1800" dirty="0"/>
              <a:t>Never take away someone’s defense mechanism without giving them something better.</a:t>
            </a:r>
          </a:p>
          <a:p>
            <a:pPr lvl="0">
              <a:lnSpc>
                <a:spcPct val="150000"/>
              </a:lnSpc>
            </a:pPr>
            <a:endParaRPr lang="en-US" sz="1800" dirty="0"/>
          </a:p>
          <a:p>
            <a:pPr lvl="0">
              <a:lnSpc>
                <a:spcPct val="150000"/>
              </a:lnSpc>
            </a:pPr>
            <a:endParaRPr lang="en-US" sz="1800" dirty="0"/>
          </a:p>
          <a:p>
            <a:pPr lvl="0">
              <a:lnSpc>
                <a:spcPct val="150000"/>
              </a:lnSpc>
            </a:pPr>
            <a:r>
              <a:rPr lang="en-US" sz="1800" b="1" dirty="0"/>
              <a:t>9.  CATEGORICAL – </a:t>
            </a:r>
            <a:r>
              <a:rPr lang="en-US" sz="1800" u="sng" dirty="0"/>
              <a:t>Based</a:t>
            </a:r>
            <a:r>
              <a:rPr lang="en-US" sz="1800" dirty="0"/>
              <a:t> on all the information you now have, </a:t>
            </a:r>
            <a:r>
              <a:rPr lang="en-US" sz="1800" u="sng" dirty="0"/>
              <a:t>decide</a:t>
            </a:r>
            <a:r>
              <a:rPr lang="en-US" sz="1800" dirty="0"/>
              <a:t> if this client </a:t>
            </a:r>
            <a:r>
              <a:rPr lang="en-US" sz="1800" i="1" u="sng" dirty="0"/>
              <a:t>cannot</a:t>
            </a:r>
            <a:r>
              <a:rPr lang="en-US" sz="1800" dirty="0"/>
              <a:t> or </a:t>
            </a:r>
            <a:r>
              <a:rPr lang="en-US" sz="1800" i="1" u="sng" dirty="0"/>
              <a:t>will not</a:t>
            </a:r>
            <a:r>
              <a:rPr lang="en-US" sz="1800" dirty="0"/>
              <a:t> behave as requested. </a:t>
            </a:r>
          </a:p>
          <a:p>
            <a:pPr lvl="0">
              <a:lnSpc>
                <a:spcPct val="150000"/>
              </a:lnSpc>
            </a:pPr>
            <a:endParaRPr lang="en-US" sz="1800" dirty="0"/>
          </a:p>
          <a:p>
            <a:pPr lvl="0">
              <a:lnSpc>
                <a:spcPct val="150000"/>
              </a:lnSpc>
            </a:pPr>
            <a:r>
              <a:rPr lang="en-US" sz="1800" dirty="0"/>
              <a:t>Are they </a:t>
            </a:r>
            <a:r>
              <a:rPr lang="en-US" sz="1800" u="sng" dirty="0"/>
              <a:t>unable</a:t>
            </a:r>
            <a:r>
              <a:rPr lang="en-US" sz="1800" dirty="0"/>
              <a:t> or </a:t>
            </a:r>
            <a:r>
              <a:rPr lang="en-US" sz="1800" u="sng" dirty="0"/>
              <a:t>unwilling</a:t>
            </a:r>
            <a:r>
              <a:rPr lang="en-US" sz="1800" dirty="0"/>
              <a:t>? </a:t>
            </a:r>
          </a:p>
          <a:p>
            <a:pPr lvl="0">
              <a:lnSpc>
                <a:spcPct val="150000"/>
              </a:lnSpc>
            </a:pPr>
            <a:r>
              <a:rPr lang="en-US" sz="1800" dirty="0"/>
              <a:t>Are they </a:t>
            </a:r>
            <a:r>
              <a:rPr lang="en-US" sz="1800" u="sng" dirty="0"/>
              <a:t>non-compliant</a:t>
            </a:r>
            <a:r>
              <a:rPr lang="en-US" sz="1800" dirty="0"/>
              <a:t> or just </a:t>
            </a:r>
            <a:r>
              <a:rPr lang="en-US" sz="1800" u="sng" dirty="0"/>
              <a:t>defiant</a:t>
            </a:r>
            <a:r>
              <a:rPr lang="en-US" sz="1800" dirty="0"/>
              <a:t>?</a:t>
            </a:r>
          </a:p>
          <a:p>
            <a:pPr lvl="0">
              <a:lnSpc>
                <a:spcPct val="150000"/>
              </a:lnSpc>
            </a:pPr>
            <a:endParaRPr lang="en-US" sz="1800" b="1" dirty="0"/>
          </a:p>
          <a:p>
            <a:pPr lvl="0">
              <a:lnSpc>
                <a:spcPct val="150000"/>
              </a:lnSpc>
            </a:pPr>
            <a:endParaRPr lang="en-US" sz="1800" b="1" dirty="0"/>
          </a:p>
          <a:p>
            <a:pPr lvl="0">
              <a:lnSpc>
                <a:spcPct val="150000"/>
              </a:lnSpc>
            </a:pPr>
            <a:r>
              <a:rPr lang="en-US" sz="1800" b="1" dirty="0"/>
              <a:t>10.  COLLEGIAL</a:t>
            </a:r>
            <a:r>
              <a:rPr lang="en-US" sz="1800" dirty="0"/>
              <a:t> – Consult with colleagues about your tough cases.</a:t>
            </a:r>
          </a:p>
          <a:p>
            <a:pPr algn="l">
              <a:lnSpc>
                <a:spcPct val="150000"/>
              </a:lnSpc>
            </a:pPr>
            <a:endParaRPr lang="en-US" sz="1800" dirty="0"/>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18643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16435"/>
            <a:ext cx="6248401" cy="4422767"/>
          </a:xfrm>
        </p:spPr>
        <p:txBody>
          <a:bodyPr/>
          <a:lstStyle/>
          <a:p>
            <a:pPr lvl="0">
              <a:lnSpc>
                <a:spcPct val="150000"/>
              </a:lnSpc>
            </a:pPr>
            <a:r>
              <a:rPr lang="en-US" sz="1800" b="1" u="sng" dirty="0"/>
              <a:t>Your interventional approach</a:t>
            </a:r>
            <a:endParaRPr lang="en-US" sz="1800" dirty="0"/>
          </a:p>
          <a:p>
            <a:pPr lvl="0">
              <a:lnSpc>
                <a:spcPct val="150000"/>
              </a:lnSpc>
            </a:pPr>
            <a:endParaRPr lang="en-US" sz="1800" b="1" dirty="0"/>
          </a:p>
          <a:p>
            <a:pPr lvl="0">
              <a:lnSpc>
                <a:spcPct val="150000"/>
              </a:lnSpc>
            </a:pPr>
            <a:r>
              <a:rPr lang="en-US" sz="1800" b="1" dirty="0"/>
              <a:t>1.  MEASURABLE – </a:t>
            </a:r>
            <a:endParaRPr lang="en-US" sz="1800" dirty="0"/>
          </a:p>
          <a:p>
            <a:pPr marL="342899" indent="-342899">
              <a:lnSpc>
                <a:spcPct val="150000"/>
              </a:lnSpc>
              <a:buFont typeface="+mj-lt"/>
              <a:buAutoNum type="alphaLcParenR"/>
            </a:pPr>
            <a:r>
              <a:rPr lang="en-US" sz="1800" u="sng" dirty="0"/>
              <a:t>Assess</a:t>
            </a:r>
            <a:r>
              <a:rPr lang="en-US" sz="1800" dirty="0"/>
              <a:t> for the four D’s: Denial, Depression, Dementia, and Substance Dependence.</a:t>
            </a:r>
          </a:p>
          <a:p>
            <a:pPr marL="342899" indent="-342899">
              <a:lnSpc>
                <a:spcPct val="150000"/>
              </a:lnSpc>
              <a:buFont typeface="+mj-lt"/>
              <a:buAutoNum type="alphaLcParenR"/>
            </a:pPr>
            <a:r>
              <a:rPr lang="en-US" sz="1800" u="sng" dirty="0"/>
              <a:t>Assess cognitive</a:t>
            </a:r>
            <a:r>
              <a:rPr lang="en-US" sz="1800" dirty="0"/>
              <a:t> function (memory, judgment, education level, reality testing, orientation); review meds that may impair cognition. </a:t>
            </a:r>
          </a:p>
          <a:p>
            <a:pPr>
              <a:lnSpc>
                <a:spcPct val="150000"/>
              </a:lnSpc>
            </a:pPr>
            <a:r>
              <a:rPr lang="en-US" sz="1800" dirty="0"/>
              <a:t>	Most fundamentally, does the Pt have </a:t>
            </a:r>
            <a:r>
              <a:rPr lang="en-US" sz="1800" u="sng" dirty="0"/>
              <a:t>capacity</a:t>
            </a:r>
            <a:r>
              <a:rPr lang="en-US" sz="1800" dirty="0"/>
              <a:t> to make these decisions? </a:t>
            </a:r>
          </a:p>
          <a:p>
            <a:pPr lvl="0">
              <a:lnSpc>
                <a:spcPct val="150000"/>
              </a:lnSpc>
            </a:pPr>
            <a:endParaRPr lang="en-US" sz="1800" b="1" dirty="0"/>
          </a:p>
          <a:p>
            <a:pPr lvl="0">
              <a:lnSpc>
                <a:spcPct val="150000"/>
              </a:lnSpc>
            </a:pPr>
            <a:r>
              <a:rPr lang="en-US" sz="1800" b="1" dirty="0"/>
              <a:t>2.  TREATABLE – </a:t>
            </a:r>
            <a:endParaRPr lang="en-US" sz="1800" dirty="0"/>
          </a:p>
          <a:p>
            <a:pPr marL="342899" indent="-342899">
              <a:lnSpc>
                <a:spcPct val="150000"/>
              </a:lnSpc>
              <a:buFont typeface="+mj-lt"/>
              <a:buAutoNum type="alphaLcParenR"/>
            </a:pPr>
            <a:r>
              <a:rPr lang="en-US" sz="1800" u="sng" dirty="0"/>
              <a:t>Refer</a:t>
            </a:r>
            <a:r>
              <a:rPr lang="en-US" sz="1800" dirty="0"/>
              <a:t> for </a:t>
            </a:r>
            <a:r>
              <a:rPr lang="en-US" sz="1800" u="sng" dirty="0"/>
              <a:t>psychiatric</a:t>
            </a:r>
            <a:r>
              <a:rPr lang="en-US" sz="1800" dirty="0"/>
              <a:t> medication for treatable mental disorders such as Major Depressive d/o, Mania, psychosis.  </a:t>
            </a:r>
          </a:p>
          <a:p>
            <a:pPr marL="342899" indent="-342899">
              <a:lnSpc>
                <a:spcPct val="150000"/>
              </a:lnSpc>
              <a:buFont typeface="+mj-lt"/>
              <a:buAutoNum type="alphaLcParenR"/>
            </a:pPr>
            <a:endParaRPr lang="en-US" sz="1800" dirty="0"/>
          </a:p>
          <a:p>
            <a:pPr marL="342899" indent="-342899">
              <a:lnSpc>
                <a:spcPct val="150000"/>
              </a:lnSpc>
              <a:buFont typeface="+mj-lt"/>
              <a:buAutoNum type="alphaLcParenR"/>
            </a:pPr>
            <a:r>
              <a:rPr lang="en-US" sz="1800" u="sng" dirty="0"/>
              <a:t>Refer</a:t>
            </a:r>
            <a:r>
              <a:rPr lang="en-US" sz="1800" dirty="0"/>
              <a:t> for </a:t>
            </a:r>
            <a:r>
              <a:rPr lang="en-US" sz="1800" u="sng" dirty="0"/>
              <a:t>psychotherapy</a:t>
            </a:r>
            <a:r>
              <a:rPr lang="en-US" sz="1800" dirty="0"/>
              <a:t> for neurotic level disorders that respond to insight, verbal processing, value and goal clarification, and skill-building.</a:t>
            </a:r>
          </a:p>
          <a:p>
            <a:pPr lvl="0">
              <a:lnSpc>
                <a:spcPct val="150000"/>
              </a:lnSpc>
            </a:pPr>
            <a:endParaRPr lang="en-US" sz="1800" b="1" dirty="0"/>
          </a:p>
          <a:p>
            <a:pPr lvl="0">
              <a:lnSpc>
                <a:spcPct val="150000"/>
              </a:lnSpc>
            </a:pPr>
            <a:endParaRPr lang="en-US" sz="1800" b="1" dirty="0"/>
          </a:p>
          <a:p>
            <a:pPr lvl="0">
              <a:lnSpc>
                <a:spcPct val="150000"/>
              </a:lnSpc>
            </a:pPr>
            <a:r>
              <a:rPr lang="en-US" sz="1800" b="1" dirty="0"/>
              <a:t>3.  EDUCATIONAL/INFORMATIONAL/BILINGUAL – </a:t>
            </a:r>
            <a:endParaRPr lang="en-US" sz="1800" dirty="0"/>
          </a:p>
          <a:p>
            <a:pPr>
              <a:lnSpc>
                <a:spcPct val="150000"/>
              </a:lnSpc>
            </a:pPr>
            <a:endParaRPr lang="en-US" sz="1800" u="sng" dirty="0"/>
          </a:p>
          <a:p>
            <a:pPr>
              <a:lnSpc>
                <a:spcPct val="150000"/>
              </a:lnSpc>
            </a:pPr>
            <a:r>
              <a:rPr lang="en-US" sz="1800" u="sng" dirty="0"/>
              <a:t>Language</a:t>
            </a:r>
            <a:r>
              <a:rPr lang="en-US" sz="1800" dirty="0"/>
              <a:t> skills. The Pt may be </a:t>
            </a:r>
            <a:r>
              <a:rPr lang="en-US" sz="1800" u="sng" dirty="0"/>
              <a:t>too polite </a:t>
            </a:r>
            <a:r>
              <a:rPr lang="en-US" sz="1800" dirty="0"/>
              <a:t>to reveal that they do </a:t>
            </a:r>
            <a:r>
              <a:rPr lang="en-US" sz="1800" u="sng" dirty="0"/>
              <a:t>not</a:t>
            </a:r>
            <a:r>
              <a:rPr lang="en-US" sz="1800" dirty="0"/>
              <a:t> </a:t>
            </a:r>
            <a:r>
              <a:rPr lang="en-US" sz="1800" u="sng" dirty="0"/>
              <a:t>understand, like, or agree with </a:t>
            </a:r>
            <a:r>
              <a:rPr lang="en-US" sz="1800" dirty="0"/>
              <a:t>what we’re saying to them. </a:t>
            </a:r>
          </a:p>
          <a:p>
            <a:pPr>
              <a:lnSpc>
                <a:spcPct val="150000"/>
              </a:lnSpc>
            </a:pPr>
            <a:endParaRPr lang="en-US" sz="1800" dirty="0"/>
          </a:p>
          <a:p>
            <a:pPr>
              <a:lnSpc>
                <a:spcPct val="150000"/>
              </a:lnSpc>
            </a:pPr>
            <a:r>
              <a:rPr lang="en-US" sz="1800" dirty="0"/>
              <a:t>They suffer in </a:t>
            </a:r>
            <a:r>
              <a:rPr lang="en-US" sz="1800" u="sng" dirty="0"/>
              <a:t>silent bewilderment</a:t>
            </a:r>
            <a:r>
              <a:rPr lang="en-US" sz="1800" dirty="0"/>
              <a:t>.   </a:t>
            </a:r>
          </a:p>
          <a:p>
            <a:pPr>
              <a:lnSpc>
                <a:spcPct val="150000"/>
              </a:lnSpc>
            </a:pPr>
            <a:endParaRPr lang="en-US" sz="1800" dirty="0"/>
          </a:p>
          <a:p>
            <a:pPr>
              <a:lnSpc>
                <a:spcPct val="150000"/>
              </a:lnSpc>
            </a:pPr>
            <a:r>
              <a:rPr lang="en-US" sz="1800" dirty="0"/>
              <a:t>Various studies have shown that Pts </a:t>
            </a:r>
            <a:r>
              <a:rPr lang="en-US" sz="1800" u="sng" dirty="0"/>
              <a:t>leave</a:t>
            </a:r>
            <a:r>
              <a:rPr lang="en-US" sz="1800" dirty="0"/>
              <a:t> the office </a:t>
            </a:r>
            <a:r>
              <a:rPr lang="en-US" sz="1800" u="sng" dirty="0"/>
              <a:t>understanding less than 50% </a:t>
            </a:r>
            <a:r>
              <a:rPr lang="en-US" sz="1800" dirty="0"/>
              <a:t>of what they were told.     </a:t>
            </a:r>
          </a:p>
          <a:p>
            <a:pPr>
              <a:lnSpc>
                <a:spcPct val="150000"/>
              </a:lnSpc>
            </a:pPr>
            <a:endParaRPr lang="en-US" sz="1800" dirty="0"/>
          </a:p>
          <a:p>
            <a:pPr>
              <a:lnSpc>
                <a:spcPct val="150000"/>
              </a:lnSpc>
            </a:pPr>
            <a:r>
              <a:rPr lang="en-US" sz="1800" dirty="0"/>
              <a:t>Misunderstanding of “</a:t>
            </a:r>
            <a:r>
              <a:rPr lang="en-US" sz="1800" u="sng" dirty="0"/>
              <a:t>side effects</a:t>
            </a:r>
            <a:r>
              <a:rPr lang="en-US" sz="1800" dirty="0"/>
              <a:t>.”</a:t>
            </a:r>
          </a:p>
          <a:p>
            <a:pPr>
              <a:lnSpc>
                <a:spcPct val="150000"/>
              </a:lnSpc>
            </a:pPr>
            <a:endParaRPr lang="en-US" sz="1800" dirty="0"/>
          </a:p>
          <a:p>
            <a:pPr>
              <a:lnSpc>
                <a:spcPct val="150000"/>
              </a:lnSpc>
            </a:pPr>
            <a:r>
              <a:rPr lang="en-US" sz="1800" dirty="0"/>
              <a:t>Talk with the patient in language they can understand (education), and </a:t>
            </a:r>
          </a:p>
          <a:p>
            <a:pPr>
              <a:lnSpc>
                <a:spcPct val="150000"/>
              </a:lnSpc>
            </a:pPr>
            <a:r>
              <a:rPr lang="en-US" sz="1800" dirty="0"/>
              <a:t>give them your message, including conclusions and instructions, in a </a:t>
            </a:r>
            <a:r>
              <a:rPr lang="en-US" sz="1800" b="1" u="sng" dirty="0"/>
              <a:t>written</a:t>
            </a:r>
            <a:r>
              <a:rPr lang="en-US" sz="1800" dirty="0"/>
              <a:t> (</a:t>
            </a:r>
            <a:r>
              <a:rPr lang="en-US" sz="1800" b="1" dirty="0"/>
              <a:t>VISUAL</a:t>
            </a:r>
            <a:r>
              <a:rPr lang="en-US" sz="1800" dirty="0"/>
              <a:t>) form. </a:t>
            </a:r>
          </a:p>
          <a:p>
            <a:pPr>
              <a:lnSpc>
                <a:spcPct val="150000"/>
              </a:lnSpc>
            </a:pPr>
            <a:endParaRPr lang="en-US" sz="1800" dirty="0"/>
          </a:p>
          <a:p>
            <a:pPr>
              <a:lnSpc>
                <a:spcPct val="150000"/>
              </a:lnSpc>
            </a:pPr>
            <a:r>
              <a:rPr lang="en-US" sz="1800" dirty="0"/>
              <a:t>Would </a:t>
            </a:r>
            <a:r>
              <a:rPr lang="en-US" sz="1800" u="sng" dirty="0"/>
              <a:t>you</a:t>
            </a:r>
            <a:r>
              <a:rPr lang="en-US" sz="1800" dirty="0"/>
              <a:t> find it easy or hard to manage your own insulin on a sliding scale?</a:t>
            </a:r>
          </a:p>
          <a:p>
            <a:pPr lvl="0">
              <a:lnSpc>
                <a:spcPct val="150000"/>
              </a:lnSpc>
            </a:pPr>
            <a:endParaRPr lang="en-US" sz="1800" b="1" dirty="0"/>
          </a:p>
          <a:p>
            <a:pPr lvl="0">
              <a:lnSpc>
                <a:spcPct val="150000"/>
              </a:lnSpc>
            </a:pPr>
            <a:endParaRPr lang="en-US" sz="1800" b="1" dirty="0"/>
          </a:p>
          <a:p>
            <a:pPr lvl="0">
              <a:lnSpc>
                <a:spcPct val="150000"/>
              </a:lnSpc>
            </a:pPr>
            <a:r>
              <a:rPr lang="en-US" sz="1800" b="1" dirty="0"/>
              <a:t>4.  AUDIO-VISUAL</a:t>
            </a:r>
            <a:r>
              <a:rPr lang="en-US" sz="1800" dirty="0"/>
              <a:t> - Is the Pt vision or hearing impaired? Have they received all the help available to remediate these deficits?</a:t>
            </a:r>
          </a:p>
          <a:p>
            <a:pPr lvl="0">
              <a:lnSpc>
                <a:spcPct val="150000"/>
              </a:lnSpc>
            </a:pPr>
            <a:endParaRPr lang="en-US" sz="1800" b="1" dirty="0"/>
          </a:p>
          <a:p>
            <a:pPr lvl="0">
              <a:lnSpc>
                <a:spcPct val="150000"/>
              </a:lnSpc>
            </a:pPr>
            <a:endParaRPr lang="en-US" sz="1800" b="1" dirty="0"/>
          </a:p>
          <a:p>
            <a:pPr lvl="0">
              <a:lnSpc>
                <a:spcPct val="150000"/>
              </a:lnSpc>
            </a:pPr>
            <a:r>
              <a:rPr lang="en-US" sz="1800" b="1" dirty="0"/>
              <a:t>5.  PROVISIONAL - </a:t>
            </a:r>
            <a:r>
              <a:rPr lang="en-US" sz="1800" dirty="0"/>
              <a:t>Ask if the Pt would be willing, in light of their concerns and obstacles, to follow your plan for a </a:t>
            </a:r>
            <a:r>
              <a:rPr lang="en-US" sz="1800" u="sng" dirty="0"/>
              <a:t>brief trial period</a:t>
            </a:r>
            <a:r>
              <a:rPr lang="en-US" sz="1800" dirty="0"/>
              <a:t> (“for now”), to see if it produces the feared bad results or the hoped-for good results. </a:t>
            </a:r>
          </a:p>
          <a:p>
            <a:pPr lvl="0">
              <a:lnSpc>
                <a:spcPct val="150000"/>
              </a:lnSpc>
            </a:pPr>
            <a:endParaRPr lang="en-US" sz="1800" b="1" dirty="0"/>
          </a:p>
          <a:p>
            <a:pPr lvl="0">
              <a:lnSpc>
                <a:spcPct val="150000"/>
              </a:lnSpc>
            </a:pPr>
            <a:endParaRPr lang="en-US" sz="1800" b="1" dirty="0"/>
          </a:p>
          <a:p>
            <a:pPr lvl="0">
              <a:lnSpc>
                <a:spcPct val="150000"/>
              </a:lnSpc>
            </a:pPr>
            <a:r>
              <a:rPr lang="en-US" sz="1800" b="1" dirty="0"/>
              <a:t>6.  FINANCIAL – </a:t>
            </a:r>
            <a:r>
              <a:rPr lang="en-US" sz="1800" dirty="0"/>
              <a:t>Review their financial picture. </a:t>
            </a:r>
          </a:p>
          <a:p>
            <a:pPr lvl="0">
              <a:lnSpc>
                <a:spcPct val="150000"/>
              </a:lnSpc>
            </a:pPr>
            <a:endParaRPr lang="en-US" sz="1800" dirty="0"/>
          </a:p>
          <a:p>
            <a:pPr lvl="0">
              <a:lnSpc>
                <a:spcPct val="150000"/>
              </a:lnSpc>
            </a:pPr>
            <a:r>
              <a:rPr lang="en-US" sz="1800" dirty="0"/>
              <a:t>Look for opportunities to connect Pt with additional resources and to remove nonmandatory liabilities. </a:t>
            </a:r>
          </a:p>
          <a:p>
            <a:pPr lvl="0">
              <a:lnSpc>
                <a:spcPct val="150000"/>
              </a:lnSpc>
            </a:pPr>
            <a:endParaRPr lang="en-US" sz="1800" dirty="0"/>
          </a:p>
          <a:p>
            <a:pPr lvl="0">
              <a:lnSpc>
                <a:spcPct val="150000"/>
              </a:lnSpc>
            </a:pPr>
            <a:r>
              <a:rPr lang="en-US" sz="1800" dirty="0"/>
              <a:t>(If you had to choose between buying food, paying your rent, or buying medicine, what would you do?). </a:t>
            </a:r>
          </a:p>
          <a:p>
            <a:pPr lvl="0">
              <a:lnSpc>
                <a:spcPct val="150000"/>
              </a:lnSpc>
            </a:pPr>
            <a:endParaRPr lang="en-US" sz="1800" dirty="0"/>
          </a:p>
          <a:p>
            <a:pPr lvl="0">
              <a:lnSpc>
                <a:spcPct val="150000"/>
              </a:lnSpc>
            </a:pPr>
            <a:r>
              <a:rPr lang="en-US" sz="1800" dirty="0"/>
              <a:t>Minimum wage is now $7.25/hr. FT is $14,500/</a:t>
            </a:r>
            <a:r>
              <a:rPr lang="en-US" sz="1800" dirty="0" err="1"/>
              <a:t>yr</a:t>
            </a:r>
            <a:endParaRPr lang="en-US" sz="1800" dirty="0"/>
          </a:p>
          <a:p>
            <a:pPr lvl="0">
              <a:lnSpc>
                <a:spcPct val="150000"/>
              </a:lnSpc>
            </a:pPr>
            <a:endParaRPr lang="en-US" sz="1800" dirty="0"/>
          </a:p>
          <a:p>
            <a:pPr lvl="0">
              <a:lnSpc>
                <a:spcPct val="150000"/>
              </a:lnSpc>
            </a:pPr>
            <a:r>
              <a:rPr lang="en-US" sz="1800" dirty="0"/>
              <a:t>It takes an average of 2.5 FT min wage jobs to afford living in an average market-value 2-BR apt.</a:t>
            </a:r>
          </a:p>
          <a:p>
            <a:pPr lvl="0">
              <a:lnSpc>
                <a:spcPct val="150000"/>
              </a:lnSpc>
            </a:pPr>
            <a:endParaRPr lang="en-US" sz="1800" dirty="0"/>
          </a:p>
          <a:p>
            <a:pPr lvl="0">
              <a:lnSpc>
                <a:spcPct val="150000"/>
              </a:lnSpc>
            </a:pPr>
            <a:r>
              <a:rPr lang="en-US" sz="1800" dirty="0"/>
              <a:t>An overwhelmed patient is usually ineffective at self-care.</a:t>
            </a:r>
          </a:p>
          <a:p>
            <a:pPr lvl="0">
              <a:lnSpc>
                <a:spcPct val="150000"/>
              </a:lnSpc>
            </a:pPr>
            <a:endParaRPr lang="en-US" sz="1800" dirty="0"/>
          </a:p>
          <a:p>
            <a:pPr lvl="0">
              <a:lnSpc>
                <a:spcPct val="150000"/>
              </a:lnSpc>
            </a:pPr>
            <a:r>
              <a:rPr lang="en-US" sz="1800" dirty="0"/>
              <a:t>Secondary gain: disability payments</a:t>
            </a:r>
          </a:p>
          <a:p>
            <a:pPr>
              <a:lnSpc>
                <a:spcPct val="150000"/>
              </a:lnSpc>
            </a:pPr>
            <a:r>
              <a:rPr lang="en-US" sz="1800" b="1" dirty="0"/>
              <a:t> </a:t>
            </a:r>
            <a:endParaRPr lang="en-US" sz="1800" dirty="0"/>
          </a:p>
          <a:p>
            <a:pPr lvl="0">
              <a:lnSpc>
                <a:spcPct val="150000"/>
              </a:lnSpc>
            </a:pPr>
            <a:endParaRPr lang="en-US" sz="1800" b="1" dirty="0"/>
          </a:p>
          <a:p>
            <a:pPr lvl="0">
              <a:lnSpc>
                <a:spcPct val="150000"/>
              </a:lnSpc>
            </a:pPr>
            <a:r>
              <a:rPr lang="en-US" sz="1800" b="1" dirty="0"/>
              <a:t>7.  CRIMINAL</a:t>
            </a:r>
            <a:r>
              <a:rPr lang="en-US" sz="1800" dirty="0"/>
              <a:t> - Is a relative or neighbor systematically </a:t>
            </a:r>
            <a:r>
              <a:rPr lang="en-US" sz="1800" u="sng" dirty="0"/>
              <a:t>stealing</a:t>
            </a:r>
            <a:r>
              <a:rPr lang="en-US" sz="1800" dirty="0"/>
              <a:t> the Pt’s money? A</a:t>
            </a:r>
          </a:p>
          <a:p>
            <a:pPr lvl="0">
              <a:lnSpc>
                <a:spcPct val="150000"/>
              </a:lnSpc>
            </a:pPr>
            <a:endParaRPr lang="en-US" sz="1800" dirty="0"/>
          </a:p>
          <a:p>
            <a:pPr lvl="0">
              <a:lnSpc>
                <a:spcPct val="150000"/>
              </a:lnSpc>
            </a:pPr>
            <a:r>
              <a:rPr lang="en-US" sz="1800" dirty="0"/>
              <a:t>re they being </a:t>
            </a:r>
            <a:r>
              <a:rPr lang="en-US" sz="1800" u="sng" dirty="0"/>
              <a:t>conned</a:t>
            </a:r>
            <a:r>
              <a:rPr lang="en-US" sz="1800" dirty="0"/>
              <a:t>? </a:t>
            </a:r>
          </a:p>
          <a:p>
            <a:pPr lvl="0">
              <a:lnSpc>
                <a:spcPct val="150000"/>
              </a:lnSpc>
            </a:pPr>
            <a:endParaRPr lang="en-US" sz="1800" dirty="0"/>
          </a:p>
          <a:p>
            <a:pPr lvl="0">
              <a:lnSpc>
                <a:spcPct val="150000"/>
              </a:lnSpc>
            </a:pPr>
            <a:r>
              <a:rPr lang="en-US" sz="1800" dirty="0"/>
              <a:t>Is it time to </a:t>
            </a:r>
            <a:r>
              <a:rPr lang="en-US" sz="1800" u="sng" dirty="0"/>
              <a:t>call the police or FBI</a:t>
            </a:r>
            <a:r>
              <a:rPr lang="en-US" sz="1800" dirty="0"/>
              <a:t>?</a:t>
            </a:r>
            <a:endParaRPr lang="en-US" sz="1800" b="1" dirty="0"/>
          </a:p>
          <a:p>
            <a:pPr lvl="0">
              <a:lnSpc>
                <a:spcPct val="150000"/>
              </a:lnSpc>
            </a:pPr>
            <a:endParaRPr lang="en-US" sz="1800" b="1" dirty="0"/>
          </a:p>
          <a:p>
            <a:pPr lvl="0">
              <a:lnSpc>
                <a:spcPct val="150000"/>
              </a:lnSpc>
            </a:pPr>
            <a:r>
              <a:rPr lang="en-US" sz="1800" b="1" dirty="0"/>
              <a:t>8.  LOGISTICAL/ENVIRONMENTAL</a:t>
            </a:r>
            <a:r>
              <a:rPr lang="en-US" sz="1800" dirty="0"/>
              <a:t> – Does the client live too far away from the clinic, pharmacy, or your office? </a:t>
            </a:r>
          </a:p>
          <a:p>
            <a:pPr lvl="0">
              <a:lnSpc>
                <a:spcPct val="150000"/>
              </a:lnSpc>
            </a:pPr>
            <a:r>
              <a:rPr lang="en-US" sz="1800" dirty="0"/>
              <a:t>Do they face too many stairs? </a:t>
            </a:r>
          </a:p>
          <a:p>
            <a:pPr lvl="0">
              <a:lnSpc>
                <a:spcPct val="150000"/>
              </a:lnSpc>
            </a:pPr>
            <a:r>
              <a:rPr lang="en-US" sz="1800" dirty="0"/>
              <a:t>Do they lack transportation or a phone?</a:t>
            </a:r>
          </a:p>
          <a:p>
            <a:pPr lvl="0">
              <a:lnSpc>
                <a:spcPct val="150000"/>
              </a:lnSpc>
            </a:pPr>
            <a:endParaRPr lang="en-US" sz="1800" b="1" dirty="0"/>
          </a:p>
          <a:p>
            <a:pPr lvl="0">
              <a:lnSpc>
                <a:spcPct val="150000"/>
              </a:lnSpc>
            </a:pPr>
            <a:endParaRPr lang="en-US" sz="1800" b="1" dirty="0"/>
          </a:p>
          <a:p>
            <a:pPr lvl="0">
              <a:lnSpc>
                <a:spcPct val="150000"/>
              </a:lnSpc>
            </a:pPr>
            <a:r>
              <a:rPr lang="en-US" sz="1800" b="1" dirty="0"/>
              <a:t>9.  TECHNOLOGICAL – </a:t>
            </a:r>
            <a:r>
              <a:rPr lang="en-US" sz="1800" dirty="0"/>
              <a:t>Electronic reminders to take meds, etc.</a:t>
            </a:r>
          </a:p>
          <a:p>
            <a:pPr lvl="0">
              <a:lnSpc>
                <a:spcPct val="150000"/>
              </a:lnSpc>
            </a:pPr>
            <a:endParaRPr lang="en-US" sz="1800" b="1" dirty="0"/>
          </a:p>
          <a:p>
            <a:pPr lvl="0">
              <a:lnSpc>
                <a:spcPct val="150000"/>
              </a:lnSpc>
            </a:pPr>
            <a:r>
              <a:rPr lang="en-US" sz="1800" b="1" dirty="0"/>
              <a:t>10.  VARIABLE</a:t>
            </a:r>
            <a:r>
              <a:rPr lang="en-US" sz="1800" dirty="0"/>
              <a:t> – Have a </a:t>
            </a:r>
            <a:r>
              <a:rPr lang="en-US" sz="1800" u="sng" dirty="0"/>
              <a:t>variety of approaches </a:t>
            </a:r>
            <a:r>
              <a:rPr lang="en-US" sz="1800" dirty="0"/>
              <a:t>in your toolkit: finesse, hard-sell (threatening consequences), act without Pt’s prior approval or knowledge. </a:t>
            </a:r>
          </a:p>
          <a:p>
            <a:pPr lvl="0">
              <a:lnSpc>
                <a:spcPct val="150000"/>
              </a:lnSpc>
            </a:pPr>
            <a:endParaRPr lang="en-US" sz="1800" b="1" dirty="0"/>
          </a:p>
          <a:p>
            <a:pPr lvl="0">
              <a:lnSpc>
                <a:spcPct val="150000"/>
              </a:lnSpc>
            </a:pPr>
            <a:endParaRPr lang="en-US" sz="1800" b="1" dirty="0"/>
          </a:p>
          <a:p>
            <a:pPr lvl="0">
              <a:lnSpc>
                <a:spcPct val="150000"/>
              </a:lnSpc>
            </a:pPr>
            <a:r>
              <a:rPr lang="en-US" sz="1800" b="1" dirty="0"/>
              <a:t>11.  COMMITTAL – </a:t>
            </a:r>
            <a:r>
              <a:rPr lang="en-US" sz="1800" dirty="0"/>
              <a:t>Does the client show behavior that presents a </a:t>
            </a:r>
            <a:r>
              <a:rPr lang="en-US" sz="1800" u="sng" dirty="0"/>
              <a:t>danger</a:t>
            </a:r>
            <a:r>
              <a:rPr lang="en-US" sz="1800" dirty="0"/>
              <a:t> to himself or others due to a psychiatric condition? </a:t>
            </a:r>
          </a:p>
          <a:p>
            <a:pPr lvl="0">
              <a:lnSpc>
                <a:spcPct val="150000"/>
              </a:lnSpc>
            </a:pPr>
            <a:endParaRPr lang="en-US" sz="1800" dirty="0"/>
          </a:p>
          <a:p>
            <a:pPr lvl="0">
              <a:lnSpc>
                <a:spcPct val="150000"/>
              </a:lnSpc>
            </a:pPr>
            <a:r>
              <a:rPr lang="en-US" sz="1800" dirty="0"/>
              <a:t>Does it warrant evaluation for inpatient psychiatric treatment?</a:t>
            </a:r>
          </a:p>
          <a:p>
            <a:pPr lvl="0">
              <a:lnSpc>
                <a:spcPct val="150000"/>
              </a:lnSpc>
            </a:pPr>
            <a:endParaRPr lang="en-US" sz="1800" b="1" dirty="0"/>
          </a:p>
          <a:p>
            <a:pPr lvl="0">
              <a:lnSpc>
                <a:spcPct val="150000"/>
              </a:lnSpc>
            </a:pPr>
            <a:endParaRPr lang="en-US" sz="1800" b="1" dirty="0"/>
          </a:p>
          <a:p>
            <a:pPr lvl="0">
              <a:lnSpc>
                <a:spcPct val="150000"/>
              </a:lnSpc>
            </a:pPr>
            <a:r>
              <a:rPr lang="en-US" sz="1800" b="1" dirty="0"/>
              <a:t>12.  DISMISSAL – </a:t>
            </a:r>
            <a:r>
              <a:rPr lang="en-US" sz="1800" dirty="0"/>
              <a:t>Know how to </a:t>
            </a:r>
            <a:r>
              <a:rPr lang="en-US" sz="1800" u="sng" dirty="0"/>
              <a:t>give notice</a:t>
            </a:r>
            <a:r>
              <a:rPr lang="en-US" sz="1800" dirty="0"/>
              <a:t>, e.g., 30 days. </a:t>
            </a:r>
          </a:p>
          <a:p>
            <a:pPr lvl="0">
              <a:lnSpc>
                <a:spcPct val="150000"/>
              </a:lnSpc>
            </a:pPr>
            <a:r>
              <a:rPr lang="en-US" sz="1800" dirty="0"/>
              <a:t>But do it carefully, to avoid being sued for abandonment or discrimination (ADA).</a:t>
            </a:r>
          </a:p>
          <a:p>
            <a:pPr algn="l">
              <a:lnSpc>
                <a:spcPct val="150000"/>
              </a:lnSpc>
            </a:pPr>
            <a:endParaRPr lang="en-US" sz="1800" dirty="0"/>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64556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16435"/>
            <a:ext cx="6248401" cy="4422767"/>
          </a:xfrm>
        </p:spPr>
        <p:txBody>
          <a:bodyPr/>
          <a:lstStyle/>
          <a:p>
            <a:pPr algn="l">
              <a:lnSpc>
                <a:spcPct val="150000"/>
              </a:lnSpc>
            </a:pPr>
            <a:r>
              <a:rPr lang="en-US" sz="1800" u="sng" dirty="0"/>
              <a:t>Which one </a:t>
            </a:r>
            <a:r>
              <a:rPr lang="en-US" sz="1800" dirty="0"/>
              <a:t>of the thirty or so strategies we’ve just reviewed is </a:t>
            </a:r>
            <a:r>
              <a:rPr lang="en-US" sz="1800" u="sng" dirty="0"/>
              <a:t>THE MAGIC BULLET </a:t>
            </a:r>
            <a:r>
              <a:rPr lang="en-US" sz="1800" dirty="0"/>
              <a:t>??</a:t>
            </a:r>
          </a:p>
          <a:p>
            <a:pPr algn="l">
              <a:lnSpc>
                <a:spcPct val="150000"/>
              </a:lnSpc>
            </a:pPr>
            <a:endParaRPr lang="en-US" sz="1800" dirty="0"/>
          </a:p>
          <a:p>
            <a:pPr algn="l">
              <a:lnSpc>
                <a:spcPct val="150000"/>
              </a:lnSpc>
            </a:pPr>
            <a:r>
              <a:rPr lang="en-US" sz="1800" b="1" dirty="0"/>
              <a:t>NO TRUE MAGIC BULLET, </a:t>
            </a:r>
          </a:p>
          <a:p>
            <a:pPr algn="l">
              <a:lnSpc>
                <a:spcPct val="150000"/>
              </a:lnSpc>
            </a:pPr>
            <a:endParaRPr lang="en-US" sz="1800" b="1" dirty="0"/>
          </a:p>
          <a:p>
            <a:pPr algn="l">
              <a:lnSpc>
                <a:spcPct val="150000"/>
              </a:lnSpc>
            </a:pPr>
            <a:r>
              <a:rPr lang="en-US" sz="1800" b="1" dirty="0"/>
              <a:t>BUT </a:t>
            </a:r>
          </a:p>
          <a:p>
            <a:pPr algn="l">
              <a:lnSpc>
                <a:spcPct val="150000"/>
              </a:lnSpc>
            </a:pPr>
            <a:endParaRPr lang="en-US" sz="1800" b="1" dirty="0"/>
          </a:p>
          <a:p>
            <a:pPr algn="l">
              <a:lnSpc>
                <a:spcPct val="150000"/>
              </a:lnSpc>
            </a:pPr>
            <a:r>
              <a:rPr lang="en-US" sz="1800" dirty="0"/>
              <a:t>Of all the tools, I </a:t>
            </a:r>
            <a:r>
              <a:rPr lang="en-US" sz="1800" u="sng" dirty="0"/>
              <a:t>do</a:t>
            </a:r>
            <a:r>
              <a:rPr lang="en-US" sz="1800" dirty="0"/>
              <a:t> have a </a:t>
            </a:r>
            <a:r>
              <a:rPr lang="en-US" sz="1800" u="sng" dirty="0"/>
              <a:t>favorite starting </a:t>
            </a:r>
            <a:r>
              <a:rPr lang="en-US" sz="1800" dirty="0"/>
              <a:t>point, my </a:t>
            </a:r>
            <a:r>
              <a:rPr lang="en-US" sz="1800" u="sng" dirty="0"/>
              <a:t>GO-TO</a:t>
            </a:r>
            <a:r>
              <a:rPr lang="en-US" sz="1800" dirty="0"/>
              <a:t>, in fact my …</a:t>
            </a:r>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610975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16435"/>
            <a:ext cx="6248401" cy="4422767"/>
          </a:xfrm>
        </p:spPr>
        <p:txBody>
          <a:bodyPr/>
          <a:lstStyle/>
          <a:p>
            <a:pPr algn="l">
              <a:lnSpc>
                <a:spcPct val="150000"/>
              </a:lnSpc>
            </a:pPr>
            <a:r>
              <a:rPr lang="en-US" sz="1800" b="1" dirty="0"/>
              <a:t>MY “GO-TO L” </a:t>
            </a:r>
            <a:r>
              <a:rPr lang="en-US" sz="1800" dirty="0"/>
              <a:t>         And that is … “</a:t>
            </a:r>
            <a:r>
              <a:rPr lang="en-US" sz="1800" b="1" u="sng" dirty="0"/>
              <a:t>conversational</a:t>
            </a:r>
            <a:r>
              <a:rPr lang="en-US" sz="1800" dirty="0"/>
              <a:t>”.</a:t>
            </a:r>
          </a:p>
          <a:p>
            <a:pPr algn="l">
              <a:lnSpc>
                <a:spcPct val="150000"/>
              </a:lnSpc>
            </a:pPr>
            <a:endParaRPr lang="en-US" sz="1800" dirty="0"/>
          </a:p>
          <a:p>
            <a:pPr algn="l">
              <a:lnSpc>
                <a:spcPct val="200000"/>
              </a:lnSpc>
            </a:pPr>
            <a:r>
              <a:rPr lang="en-US" sz="1800" u="sng" dirty="0"/>
              <a:t>Ask</a:t>
            </a:r>
            <a:r>
              <a:rPr lang="en-US" sz="1800" dirty="0"/>
              <a:t> the client about it. </a:t>
            </a:r>
          </a:p>
          <a:p>
            <a:pPr algn="l">
              <a:lnSpc>
                <a:spcPct val="200000"/>
              </a:lnSpc>
            </a:pPr>
            <a:r>
              <a:rPr lang="en-US" sz="1800" dirty="0"/>
              <a:t>   </a:t>
            </a:r>
            <a:r>
              <a:rPr lang="en-US" sz="1800" u="sng" dirty="0"/>
              <a:t>Talk</a:t>
            </a:r>
            <a:r>
              <a:rPr lang="en-US" sz="1800" dirty="0"/>
              <a:t> with the client about it. </a:t>
            </a:r>
          </a:p>
          <a:p>
            <a:pPr algn="l">
              <a:lnSpc>
                <a:spcPct val="200000"/>
              </a:lnSpc>
            </a:pPr>
            <a:r>
              <a:rPr lang="en-US" sz="1800" dirty="0"/>
              <a:t>       </a:t>
            </a:r>
            <a:r>
              <a:rPr lang="en-US" sz="1800" u="sng" dirty="0"/>
              <a:t>Listen</a:t>
            </a:r>
            <a:r>
              <a:rPr lang="en-US" sz="1800" dirty="0"/>
              <a:t> to the client. </a:t>
            </a:r>
          </a:p>
          <a:p>
            <a:pPr algn="l">
              <a:lnSpc>
                <a:spcPct val="200000"/>
              </a:lnSpc>
            </a:pPr>
            <a:r>
              <a:rPr lang="en-US" sz="1800" dirty="0"/>
              <a:t>           </a:t>
            </a:r>
            <a:r>
              <a:rPr lang="en-US" sz="1800" u="sng" dirty="0"/>
              <a:t>Hear</a:t>
            </a:r>
            <a:r>
              <a:rPr lang="en-US" sz="1800" dirty="0"/>
              <a:t> the client.</a:t>
            </a:r>
            <a:endParaRPr lang="en-US" sz="1800" b="1" dirty="0"/>
          </a:p>
          <a:p>
            <a:pPr algn="l">
              <a:lnSpc>
                <a:spcPct val="150000"/>
              </a:lnSpc>
            </a:pPr>
            <a:endParaRPr lang="en-US" sz="1800" b="1" dirty="0"/>
          </a:p>
          <a:p>
            <a:pPr algn="l">
              <a:lnSpc>
                <a:spcPct val="150000"/>
              </a:lnSpc>
            </a:pPr>
            <a:r>
              <a:rPr lang="en-US" sz="1800" u="sng" dirty="0"/>
              <a:t>So</a:t>
            </a:r>
            <a:r>
              <a:rPr lang="en-US" sz="1800" dirty="0"/>
              <a:t>, in </a:t>
            </a:r>
            <a:r>
              <a:rPr lang="en-US" sz="1800" u="sng" dirty="0"/>
              <a:t>summary</a:t>
            </a:r>
            <a:r>
              <a:rPr lang="en-US" sz="1800" dirty="0"/>
              <a:t>, what do we </a:t>
            </a:r>
            <a:r>
              <a:rPr lang="en-US" sz="1800" b="1" u="sng" dirty="0"/>
              <a:t>do</a:t>
            </a:r>
            <a:r>
              <a:rPr lang="en-US" sz="1800" dirty="0"/>
              <a:t>?</a:t>
            </a:r>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340484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800" dirty="0"/>
              <a:t>A word about my </a:t>
            </a:r>
            <a:r>
              <a:rPr lang="en-US" sz="1800" b="1" u="sng" dirty="0"/>
              <a:t>training</a:t>
            </a:r>
            <a:r>
              <a:rPr lang="en-US" sz="1800" dirty="0"/>
              <a:t>.       I completed my ….</a:t>
            </a:r>
          </a:p>
          <a:p>
            <a:endParaRPr lang="en-US" sz="1800" dirty="0"/>
          </a:p>
          <a:p>
            <a:endParaRPr lang="en-US" sz="1800" dirty="0"/>
          </a:p>
          <a:p>
            <a:r>
              <a:rPr lang="en-US" sz="1800" u="sng" dirty="0"/>
              <a:t>Bachelors</a:t>
            </a:r>
            <a:r>
              <a:rPr lang="en-US" sz="1800" dirty="0"/>
              <a:t> degree at Brown University</a:t>
            </a:r>
          </a:p>
          <a:p>
            <a:endParaRPr lang="en-US" sz="1800" dirty="0"/>
          </a:p>
          <a:p>
            <a:endParaRPr lang="en-US" sz="1800" dirty="0"/>
          </a:p>
          <a:p>
            <a:r>
              <a:rPr lang="en-US" sz="1800" u="sng" dirty="0"/>
              <a:t>PhD</a:t>
            </a:r>
            <a:r>
              <a:rPr lang="en-US" sz="1800" dirty="0"/>
              <a:t> in Clinical and Health Psychology at the University of Florida</a:t>
            </a:r>
          </a:p>
          <a:p>
            <a:endParaRPr lang="en-US" sz="1800" dirty="0"/>
          </a:p>
          <a:p>
            <a:endParaRPr lang="en-US" sz="1800" dirty="0"/>
          </a:p>
          <a:p>
            <a:r>
              <a:rPr lang="en-US" sz="1800" dirty="0"/>
              <a:t>Clinical Psychology </a:t>
            </a:r>
            <a:r>
              <a:rPr lang="en-US" sz="1800" u="sng" dirty="0"/>
              <a:t>internship</a:t>
            </a:r>
            <a:r>
              <a:rPr lang="en-US" sz="1800" dirty="0"/>
              <a:t> at Duke University Medical Center</a:t>
            </a:r>
          </a:p>
          <a:p>
            <a:endParaRPr lang="en-US" sz="1800" dirty="0"/>
          </a:p>
          <a:p>
            <a:endParaRPr lang="en-US" sz="1800" dirty="0"/>
          </a:p>
          <a:p>
            <a:r>
              <a:rPr lang="en-US" sz="1800" dirty="0"/>
              <a:t>Two-year </a:t>
            </a:r>
            <a:r>
              <a:rPr lang="en-US" sz="1800" u="sng" dirty="0"/>
              <a:t>post-doctoral fellowship</a:t>
            </a:r>
            <a:r>
              <a:rPr lang="en-US" sz="1800" dirty="0"/>
              <a:t> at T.R.I.M.S. in the Houston Medical Center</a:t>
            </a:r>
          </a:p>
          <a:p>
            <a:endParaRPr lang="en-US" dirty="0"/>
          </a:p>
        </p:txBody>
      </p:sp>
      <p:sp>
        <p:nvSpPr>
          <p:cNvPr id="4" name="Slide Number Placeholder 3"/>
          <p:cNvSpPr>
            <a:spLocks noGrp="1"/>
          </p:cNvSpPr>
          <p:nvPr>
            <p:ph type="sldNum" sz="quarter" idx="10"/>
          </p:nvPr>
        </p:nvSpPr>
        <p:spPr/>
        <p:txBody>
          <a:bodyPr/>
          <a:lstStyle/>
          <a:p>
            <a:pPr>
              <a:defRPr/>
            </a:pPr>
            <a:fld id="{1BE19B95-FF1A-436F-94ED-F2F58381CF9F}" type="slidenum">
              <a:rPr lang="en-US" smtClean="0">
                <a:solidFill>
                  <a:prstClr val="black"/>
                </a:solidFill>
              </a:rPr>
              <a:pPr>
                <a:def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16435"/>
            <a:ext cx="6248401" cy="4422767"/>
          </a:xfrm>
        </p:spPr>
        <p:txBody>
          <a:bodyPr/>
          <a:lstStyle/>
          <a:p>
            <a:pPr algn="l">
              <a:lnSpc>
                <a:spcPct val="100000"/>
              </a:lnSpc>
            </a:pPr>
            <a:r>
              <a:rPr lang="en-US" sz="1800" dirty="0"/>
              <a:t>What we </a:t>
            </a:r>
            <a:r>
              <a:rPr lang="en-US" sz="1800" b="1" u="sng" dirty="0"/>
              <a:t>do</a:t>
            </a:r>
            <a:r>
              <a:rPr lang="en-US" sz="1800" dirty="0"/>
              <a:t> is  …</a:t>
            </a:r>
          </a:p>
          <a:p>
            <a:pPr algn="l">
              <a:lnSpc>
                <a:spcPct val="100000"/>
              </a:lnSpc>
            </a:pPr>
            <a:endParaRPr lang="en-US" sz="1800" dirty="0"/>
          </a:p>
          <a:p>
            <a:pPr algn="l">
              <a:lnSpc>
                <a:spcPct val="100000"/>
              </a:lnSpc>
            </a:pPr>
            <a:r>
              <a:rPr lang="en-US" sz="1800" u="sng" dirty="0"/>
              <a:t>Remember</a:t>
            </a:r>
            <a:r>
              <a:rPr lang="en-US" sz="1800" dirty="0"/>
              <a:t> that the L’s are your </a:t>
            </a:r>
            <a:r>
              <a:rPr lang="en-US" sz="1800" u="sng" dirty="0"/>
              <a:t>friends</a:t>
            </a:r>
            <a:r>
              <a:rPr lang="en-US" sz="1800" dirty="0"/>
              <a:t>!</a:t>
            </a:r>
          </a:p>
          <a:p>
            <a:pPr algn="l">
              <a:lnSpc>
                <a:spcPct val="100000"/>
              </a:lnSpc>
            </a:pPr>
            <a:endParaRPr lang="en-US" sz="1800" dirty="0"/>
          </a:p>
          <a:p>
            <a:pPr algn="l">
              <a:lnSpc>
                <a:spcPct val="100000"/>
              </a:lnSpc>
            </a:pPr>
            <a:r>
              <a:rPr lang="en-US" sz="1800" dirty="0"/>
              <a:t>You have</a:t>
            </a:r>
          </a:p>
          <a:p>
            <a:pPr algn="l">
              <a:lnSpc>
                <a:spcPct val="100000"/>
              </a:lnSpc>
            </a:pPr>
            <a:endParaRPr lang="en-US" sz="1800" dirty="0"/>
          </a:p>
          <a:p>
            <a:pPr marL="285722" indent="-285722">
              <a:buFont typeface="Arial" panose="020B0604020202020204" pitchFamily="34" charset="0"/>
              <a:buChar char="•"/>
            </a:pPr>
            <a:r>
              <a:rPr lang="en-US" sz="1800" dirty="0"/>
              <a:t>8 conceptual orientations,</a:t>
            </a:r>
          </a:p>
          <a:p>
            <a:pPr marL="285722" indent="-285722">
              <a:buFont typeface="Arial" panose="020B0604020202020204" pitchFamily="34" charset="0"/>
              <a:buChar char="•"/>
            </a:pPr>
            <a:endParaRPr lang="en-US" sz="1800" dirty="0"/>
          </a:p>
          <a:p>
            <a:pPr marL="285722" indent="-285722">
              <a:buFont typeface="Arial" panose="020B0604020202020204" pitchFamily="34" charset="0"/>
              <a:buChar char="•"/>
            </a:pPr>
            <a:r>
              <a:rPr lang="en-US" sz="1800" dirty="0"/>
              <a:t>10 practical approaches, and</a:t>
            </a:r>
          </a:p>
          <a:p>
            <a:pPr marL="285722" indent="-285722">
              <a:buFont typeface="Arial" panose="020B0604020202020204" pitchFamily="34" charset="0"/>
              <a:buChar char="•"/>
            </a:pPr>
            <a:endParaRPr lang="en-US" sz="1800" dirty="0"/>
          </a:p>
          <a:p>
            <a:pPr marL="285722" indent="-285722">
              <a:buFont typeface="Arial" panose="020B0604020202020204" pitchFamily="34" charset="0"/>
              <a:buChar char="•"/>
            </a:pPr>
            <a:r>
              <a:rPr lang="en-US" sz="1800" dirty="0"/>
              <a:t>12 interventional options.</a:t>
            </a:r>
          </a:p>
          <a:p>
            <a:pPr marL="285722" indent="-285722">
              <a:buFont typeface="Arial" panose="020B0604020202020204" pitchFamily="34" charset="0"/>
              <a:buChar char="•"/>
            </a:pPr>
            <a:endParaRPr lang="en-US" sz="1800" dirty="0"/>
          </a:p>
          <a:p>
            <a:r>
              <a:rPr lang="en-US" sz="1800" dirty="0"/>
              <a:t>( REVEAL)  </a:t>
            </a:r>
            <a:r>
              <a:rPr lang="en-US" sz="1800" u="sng" dirty="0"/>
              <a:t>Thirty</a:t>
            </a:r>
            <a:r>
              <a:rPr lang="en-US" sz="1800" dirty="0"/>
              <a:t> tools!  You’re in good shape!</a:t>
            </a:r>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723002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437465"/>
            <a:ext cx="6096000" cy="4782752"/>
          </a:xfrm>
        </p:spPr>
        <p:txBody>
          <a:bodyPr/>
          <a:lstStyle/>
          <a:p>
            <a:pPr>
              <a:lnSpc>
                <a:spcPct val="100000"/>
              </a:lnSpc>
            </a:pPr>
            <a:r>
              <a:rPr lang="en-US" sz="1800" dirty="0"/>
              <a:t>This is where I live.</a:t>
            </a:r>
          </a:p>
          <a:p>
            <a:pPr>
              <a:lnSpc>
                <a:spcPct val="100000"/>
              </a:lnSpc>
            </a:pPr>
            <a:endParaRPr lang="en-US" sz="1800" dirty="0"/>
          </a:p>
          <a:p>
            <a:pPr>
              <a:lnSpc>
                <a:spcPct val="100000"/>
              </a:lnSpc>
            </a:pPr>
            <a:r>
              <a:rPr lang="en-US" sz="1800" dirty="0"/>
              <a:t>The </a:t>
            </a:r>
            <a:r>
              <a:rPr lang="en-US" sz="1800" b="1" dirty="0"/>
              <a:t>meaning</a:t>
            </a:r>
            <a:r>
              <a:rPr lang="en-US" sz="1800" dirty="0"/>
              <a:t> in </a:t>
            </a:r>
            <a:r>
              <a:rPr lang="en-US" sz="1800" b="1" dirty="0"/>
              <a:t>my</a:t>
            </a:r>
            <a:r>
              <a:rPr lang="en-US" sz="1800" dirty="0"/>
              <a:t> life comes from:</a:t>
            </a:r>
          </a:p>
          <a:p>
            <a:pPr>
              <a:lnSpc>
                <a:spcPct val="100000"/>
              </a:lnSpc>
            </a:pPr>
            <a:r>
              <a:rPr lang="en-US" sz="1800" dirty="0"/>
              <a:t> </a:t>
            </a:r>
          </a:p>
          <a:p>
            <a:pPr>
              <a:lnSpc>
                <a:spcPct val="150000"/>
              </a:lnSpc>
            </a:pPr>
            <a:r>
              <a:rPr lang="en-US" sz="1800" dirty="0"/>
              <a:t>a.  </a:t>
            </a:r>
            <a:r>
              <a:rPr lang="en-US" sz="1800" u="sng" dirty="0"/>
              <a:t>helping</a:t>
            </a:r>
            <a:r>
              <a:rPr lang="en-US" sz="1800" dirty="0"/>
              <a:t> my patients to </a:t>
            </a:r>
            <a:r>
              <a:rPr lang="en-US" sz="1800" u="sng" dirty="0"/>
              <a:t>see</a:t>
            </a:r>
            <a:r>
              <a:rPr lang="en-US" sz="1800" dirty="0"/>
              <a:t>:   </a:t>
            </a:r>
          </a:p>
          <a:p>
            <a:pPr>
              <a:lnSpc>
                <a:spcPct val="150000"/>
              </a:lnSpc>
            </a:pPr>
            <a:r>
              <a:rPr lang="en-US" sz="1800" dirty="0"/>
              <a:t>themselves, their situation, their future, </a:t>
            </a:r>
          </a:p>
          <a:p>
            <a:pPr>
              <a:lnSpc>
                <a:spcPct val="150000"/>
              </a:lnSpc>
            </a:pPr>
            <a:r>
              <a:rPr lang="en-US" sz="1800" dirty="0"/>
              <a:t>	and the entire world </a:t>
            </a:r>
          </a:p>
          <a:p>
            <a:pPr>
              <a:lnSpc>
                <a:spcPct val="150000"/>
              </a:lnSpc>
            </a:pPr>
            <a:r>
              <a:rPr lang="en-US" sz="1800" dirty="0"/>
              <a:t>with </a:t>
            </a:r>
            <a:r>
              <a:rPr lang="en-US" sz="1800" u="sng" dirty="0"/>
              <a:t>new eyes</a:t>
            </a:r>
            <a:r>
              <a:rPr lang="en-US" sz="1800" dirty="0"/>
              <a:t>,  and a </a:t>
            </a:r>
            <a:r>
              <a:rPr lang="en-US" sz="1800" u="sng" dirty="0"/>
              <a:t>newly courageous attitude</a:t>
            </a:r>
            <a:r>
              <a:rPr lang="en-US" sz="1800" dirty="0"/>
              <a:t>.</a:t>
            </a:r>
          </a:p>
          <a:p>
            <a:pPr>
              <a:lnSpc>
                <a:spcPct val="150000"/>
              </a:lnSpc>
            </a:pPr>
            <a:endParaRPr lang="en-US" sz="1800" dirty="0"/>
          </a:p>
          <a:p>
            <a:pPr marL="342865" indent="-342865">
              <a:lnSpc>
                <a:spcPct val="150000"/>
              </a:lnSpc>
              <a:buAutoNum type="alphaLcPeriod" startAt="2"/>
            </a:pPr>
            <a:r>
              <a:rPr lang="en-US" sz="1800" b="1" u="sng" dirty="0"/>
              <a:t>And</a:t>
            </a:r>
            <a:r>
              <a:rPr lang="en-US" sz="1800" dirty="0"/>
              <a:t> from seeing my fellow </a:t>
            </a:r>
            <a:r>
              <a:rPr lang="en-US" sz="1800" u="sng" dirty="0"/>
              <a:t>professionals</a:t>
            </a:r>
            <a:r>
              <a:rPr lang="en-US" sz="1800" dirty="0"/>
              <a:t> </a:t>
            </a:r>
          </a:p>
          <a:p>
            <a:pPr>
              <a:lnSpc>
                <a:spcPct val="150000"/>
              </a:lnSpc>
            </a:pPr>
            <a:r>
              <a:rPr lang="en-US" sz="1800" dirty="0"/>
              <a:t>	devote real time and effort </a:t>
            </a:r>
          </a:p>
          <a:p>
            <a:pPr>
              <a:lnSpc>
                <a:spcPct val="150000"/>
              </a:lnSpc>
            </a:pPr>
            <a:r>
              <a:rPr lang="en-US" sz="1800" dirty="0"/>
              <a:t>to increasing their skills and expertise, and</a:t>
            </a:r>
          </a:p>
          <a:p>
            <a:pPr>
              <a:lnSpc>
                <a:spcPct val="150000"/>
              </a:lnSpc>
            </a:pPr>
            <a:r>
              <a:rPr lang="en-US" sz="1800" u="sng" dirty="0"/>
              <a:t>growing</a:t>
            </a:r>
            <a:r>
              <a:rPr lang="en-US" sz="1800" dirty="0"/>
              <a:t> into amazing resources </a:t>
            </a:r>
          </a:p>
          <a:p>
            <a:pPr>
              <a:lnSpc>
                <a:spcPct val="150000"/>
              </a:lnSpc>
            </a:pPr>
            <a:r>
              <a:rPr lang="en-US" sz="1800" dirty="0"/>
              <a:t>      for our entire North Texas region.</a:t>
            </a:r>
          </a:p>
          <a:p>
            <a:pPr>
              <a:lnSpc>
                <a:spcPct val="150000"/>
              </a:lnSpc>
            </a:pPr>
            <a:endParaRPr lang="en-US" sz="1800" dirty="0"/>
          </a:p>
          <a:p>
            <a:pPr>
              <a:lnSpc>
                <a:spcPct val="150000"/>
              </a:lnSpc>
            </a:pPr>
            <a:r>
              <a:rPr lang="en-US" sz="1800" dirty="0"/>
              <a:t>I hope that the material we have covered today </a:t>
            </a:r>
          </a:p>
          <a:p>
            <a:pPr>
              <a:lnSpc>
                <a:spcPct val="150000"/>
              </a:lnSpc>
            </a:pPr>
            <a:r>
              <a:rPr lang="en-US" sz="1800" dirty="0"/>
              <a:t>      will be of use to you.</a:t>
            </a:r>
            <a:endParaRPr lang="en-US" dirty="0"/>
          </a:p>
        </p:txBody>
      </p:sp>
      <p:sp>
        <p:nvSpPr>
          <p:cNvPr id="4" name="Slide Number Placeholder 3"/>
          <p:cNvSpPr>
            <a:spLocks noGrp="1"/>
          </p:cNvSpPr>
          <p:nvPr>
            <p:ph type="sldNum" sz="quarter" idx="10"/>
          </p:nvPr>
        </p:nvSpPr>
        <p:spPr>
          <a:xfrm>
            <a:off x="5867406" y="9067817"/>
            <a:ext cx="1141376" cy="227013"/>
          </a:xfrm>
        </p:spPr>
        <p:txBody>
          <a:bodyPr/>
          <a:lstStyle/>
          <a:p>
            <a:fld id="{BC8CF82D-09DF-4C39-93E4-94731E4F9599}" type="slidenum">
              <a:rPr lang="en-US" smtClean="0"/>
              <a:t>21</a:t>
            </a:fld>
            <a:endParaRPr lang="en-US" dirty="0"/>
          </a:p>
        </p:txBody>
      </p:sp>
    </p:spTree>
    <p:extLst>
      <p:ext uri="{BB962C8B-B14F-4D97-AF65-F5344CB8AC3E}">
        <p14:creationId xmlns:p14="http://schemas.microsoft.com/office/powerpoint/2010/main" val="2874901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800" dirty="0"/>
              <a:t>Completed in 2017.</a:t>
            </a:r>
          </a:p>
          <a:p>
            <a:pPr>
              <a:lnSpc>
                <a:spcPct val="150000"/>
              </a:lnSpc>
            </a:pPr>
            <a:endParaRPr lang="en-US" sz="1800" dirty="0"/>
          </a:p>
          <a:p>
            <a:pPr defTabSz="914399">
              <a:lnSpc>
                <a:spcPct val="150000"/>
              </a:lnSpc>
              <a:defRPr/>
            </a:pPr>
            <a:r>
              <a:rPr lang="en-US" sz="1800" dirty="0"/>
              <a:t>Does your difficult relative make </a:t>
            </a:r>
            <a:r>
              <a:rPr lang="en-US" sz="1800" u="sng" dirty="0"/>
              <a:t>you</a:t>
            </a:r>
            <a:r>
              <a:rPr lang="en-US" sz="1800" dirty="0"/>
              <a:t> feel like a </a:t>
            </a:r>
            <a:r>
              <a:rPr lang="en-US" sz="1800" u="sng" dirty="0"/>
              <a:t>failure</a:t>
            </a:r>
            <a:r>
              <a:rPr lang="en-US" sz="1800" dirty="0"/>
              <a:t>? </a:t>
            </a:r>
          </a:p>
          <a:p>
            <a:pPr>
              <a:lnSpc>
                <a:spcPct val="150000"/>
              </a:lnSpc>
            </a:pPr>
            <a:endParaRPr lang="en-US" sz="1800" dirty="0"/>
          </a:p>
          <a:p>
            <a:pPr>
              <a:lnSpc>
                <a:spcPct val="150000"/>
              </a:lnSpc>
            </a:pPr>
            <a:r>
              <a:rPr lang="en-US" sz="1800" dirty="0"/>
              <a:t>Does your </a:t>
            </a:r>
            <a:r>
              <a:rPr lang="en-US" sz="1800" u="sng" dirty="0"/>
              <a:t>friend</a:t>
            </a:r>
            <a:r>
              <a:rPr lang="en-US" sz="1800" dirty="0"/>
              <a:t> have a difficult older parent? </a:t>
            </a:r>
          </a:p>
          <a:p>
            <a:pPr>
              <a:lnSpc>
                <a:spcPct val="150000"/>
              </a:lnSpc>
            </a:pPr>
            <a:r>
              <a:rPr lang="en-US" sz="1800" dirty="0"/>
              <a:t>  </a:t>
            </a:r>
            <a:r>
              <a:rPr lang="en-US" sz="1800" u="sng" dirty="0"/>
              <a:t>Be</a:t>
            </a:r>
            <a:r>
              <a:rPr lang="en-US" sz="1800" dirty="0"/>
              <a:t> a friend, and get them a copy of this book.    </a:t>
            </a:r>
          </a:p>
          <a:p>
            <a:pPr>
              <a:lnSpc>
                <a:spcPct val="150000"/>
              </a:lnSpc>
            </a:pPr>
            <a:endParaRPr lang="en-US" sz="1800" dirty="0"/>
          </a:p>
          <a:p>
            <a:pPr>
              <a:lnSpc>
                <a:spcPct val="150000"/>
              </a:lnSpc>
            </a:pPr>
            <a:r>
              <a:rPr lang="en-US" sz="1800" dirty="0"/>
              <a:t>Just $13.            </a:t>
            </a:r>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4294405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2" y="4416444"/>
            <a:ext cx="5775960" cy="4183063"/>
          </a:xfrm>
        </p:spPr>
        <p:txBody>
          <a:bodyPr/>
          <a:lstStyle/>
          <a:p>
            <a:r>
              <a:rPr lang="en-US" sz="1800" dirty="0"/>
              <a:t>I </a:t>
            </a:r>
            <a:r>
              <a:rPr lang="en-US" sz="1800" u="sng" dirty="0"/>
              <a:t>appreciate</a:t>
            </a:r>
            <a:r>
              <a:rPr lang="en-US" sz="1800" dirty="0"/>
              <a:t> the opportunity to visit with you today, and I </a:t>
            </a:r>
            <a:r>
              <a:rPr lang="en-US" sz="1800" u="sng" dirty="0"/>
              <a:t>hope</a:t>
            </a:r>
            <a:r>
              <a:rPr lang="en-US" sz="1800" dirty="0"/>
              <a:t> this has been </a:t>
            </a:r>
            <a:r>
              <a:rPr lang="en-US" sz="1800" u="sng" dirty="0"/>
              <a:t>helpful</a:t>
            </a:r>
            <a:r>
              <a:rPr lang="en-US" sz="1800" dirty="0"/>
              <a:t>.</a:t>
            </a:r>
          </a:p>
          <a:p>
            <a:endParaRPr lang="en-US" sz="1800" dirty="0"/>
          </a:p>
          <a:p>
            <a:r>
              <a:rPr lang="en-US" sz="1800" dirty="0"/>
              <a:t>Questions?</a:t>
            </a:r>
          </a:p>
          <a:p>
            <a:endParaRPr lang="en-US" sz="1800" dirty="0"/>
          </a:p>
          <a:p>
            <a:endParaRPr lang="en-US" sz="1800" dirty="0"/>
          </a:p>
          <a:p>
            <a:r>
              <a:rPr lang="en-US" sz="1800" dirty="0"/>
              <a:t>Thank you!</a:t>
            </a:r>
          </a:p>
        </p:txBody>
      </p:sp>
      <p:sp>
        <p:nvSpPr>
          <p:cNvPr id="4" name="Slide Number Placeholder 3"/>
          <p:cNvSpPr>
            <a:spLocks noGrp="1"/>
          </p:cNvSpPr>
          <p:nvPr>
            <p:ph type="sldNum" sz="quarter" idx="10"/>
          </p:nvPr>
        </p:nvSpPr>
        <p:spPr/>
        <p:txBody>
          <a:bodyPr/>
          <a:lstStyle/>
          <a:p>
            <a:fld id="{BC8CF82D-09DF-4C39-93E4-94731E4F9599}" type="slidenum">
              <a:rPr lang="en-US" smtClean="0"/>
              <a:t>23</a:t>
            </a:fld>
            <a:endParaRPr lang="en-US"/>
          </a:p>
        </p:txBody>
      </p:sp>
    </p:spTree>
    <p:extLst>
      <p:ext uri="{BB962C8B-B14F-4D97-AF65-F5344CB8AC3E}">
        <p14:creationId xmlns:p14="http://schemas.microsoft.com/office/powerpoint/2010/main" val="1626737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1" y="4416435"/>
            <a:ext cx="5608320" cy="4422767"/>
          </a:xfrm>
        </p:spPr>
        <p:txBody>
          <a:bodyPr/>
          <a:lstStyle/>
          <a:p>
            <a:r>
              <a:rPr lang="en-US" sz="1800" dirty="0"/>
              <a:t>And a word about my </a:t>
            </a:r>
            <a:r>
              <a:rPr lang="en-US" sz="1800" b="1" u="sng" dirty="0"/>
              <a:t>career </a:t>
            </a:r>
            <a:r>
              <a:rPr lang="en-US" sz="1800" dirty="0"/>
              <a:t>path.</a:t>
            </a:r>
          </a:p>
          <a:p>
            <a:endParaRPr lang="en-US" sz="1800" dirty="0"/>
          </a:p>
          <a:p>
            <a:pPr>
              <a:lnSpc>
                <a:spcPct val="150000"/>
              </a:lnSpc>
            </a:pPr>
            <a:r>
              <a:rPr lang="en-US" sz="1800" dirty="0"/>
              <a:t>I opened my </a:t>
            </a:r>
            <a:r>
              <a:rPr lang="en-US" sz="1800" u="sng" dirty="0"/>
              <a:t>private practice</a:t>
            </a:r>
            <a:r>
              <a:rPr lang="en-US" sz="1800" dirty="0"/>
              <a:t> of clinical psychology when I </a:t>
            </a:r>
            <a:r>
              <a:rPr lang="en-US" sz="1800" u="sng" dirty="0"/>
              <a:t>arrived</a:t>
            </a:r>
            <a:r>
              <a:rPr lang="en-US" sz="1800" dirty="0"/>
              <a:t> in Dallas in </a:t>
            </a:r>
            <a:r>
              <a:rPr lang="en-US" sz="1800" b="1" dirty="0"/>
              <a:t>1982</a:t>
            </a:r>
            <a:r>
              <a:rPr lang="en-US" sz="1800" dirty="0"/>
              <a:t>.  </a:t>
            </a:r>
          </a:p>
          <a:p>
            <a:pPr>
              <a:lnSpc>
                <a:spcPct val="150000"/>
              </a:lnSpc>
            </a:pPr>
            <a:r>
              <a:rPr lang="en-US" sz="1800" dirty="0"/>
              <a:t>It was </a:t>
            </a:r>
            <a:r>
              <a:rPr lang="en-US" sz="1800" b="1" u="sng" dirty="0"/>
              <a:t>part</a:t>
            </a:r>
            <a:r>
              <a:rPr lang="en-US" sz="1800" dirty="0"/>
              <a:t>-time </a:t>
            </a:r>
            <a:r>
              <a:rPr lang="en-US" sz="1800" b="1" u="sng" dirty="0"/>
              <a:t>until</a:t>
            </a:r>
            <a:r>
              <a:rPr lang="en-US" sz="1800" dirty="0"/>
              <a:t> 2004, and has been </a:t>
            </a:r>
          </a:p>
          <a:p>
            <a:pPr>
              <a:lnSpc>
                <a:spcPct val="150000"/>
              </a:lnSpc>
            </a:pPr>
            <a:r>
              <a:rPr lang="en-US" sz="1800" dirty="0"/>
              <a:t>	</a:t>
            </a:r>
            <a:r>
              <a:rPr lang="en-US" sz="1800" b="1" u="sng" dirty="0"/>
              <a:t>full</a:t>
            </a:r>
            <a:r>
              <a:rPr lang="en-US" sz="1800" dirty="0"/>
              <a:t>-time </a:t>
            </a:r>
            <a:r>
              <a:rPr lang="en-US" sz="1800" b="1" u="sng" dirty="0"/>
              <a:t>since</a:t>
            </a:r>
            <a:r>
              <a:rPr lang="en-US" sz="1800" dirty="0"/>
              <a:t> 2004.</a:t>
            </a:r>
          </a:p>
          <a:p>
            <a:endParaRPr lang="en-US" sz="1800" dirty="0"/>
          </a:p>
          <a:p>
            <a:r>
              <a:rPr lang="en-US" sz="1800" dirty="0"/>
              <a:t>Along the </a:t>
            </a:r>
            <a:r>
              <a:rPr lang="en-US" sz="1800" u="sng" dirty="0"/>
              <a:t>way</a:t>
            </a:r>
            <a:r>
              <a:rPr lang="en-US" sz="1800" dirty="0"/>
              <a:t>, I also </a:t>
            </a:r>
            <a:r>
              <a:rPr lang="en-US" sz="1800" u="sng" dirty="0"/>
              <a:t>taught</a:t>
            </a:r>
            <a:r>
              <a:rPr lang="en-US" sz="1800" dirty="0"/>
              <a:t> psychology at </a:t>
            </a:r>
          </a:p>
          <a:p>
            <a:r>
              <a:rPr lang="en-US" sz="1800" b="1" dirty="0"/>
              <a:t>  	 Texas Woman’s University </a:t>
            </a:r>
            <a:r>
              <a:rPr lang="en-US" sz="1800" dirty="0"/>
              <a:t>for </a:t>
            </a:r>
            <a:r>
              <a:rPr lang="en-US" sz="1800" b="1" u="sng" dirty="0"/>
              <a:t>2</a:t>
            </a:r>
            <a:r>
              <a:rPr lang="en-US" sz="1800" dirty="0"/>
              <a:t> years</a:t>
            </a:r>
          </a:p>
          <a:p>
            <a:r>
              <a:rPr lang="en-US" sz="1800" dirty="0"/>
              <a:t>  and at </a:t>
            </a:r>
            <a:r>
              <a:rPr lang="en-US" sz="1800" b="1" dirty="0"/>
              <a:t>UTSWMC </a:t>
            </a:r>
            <a:r>
              <a:rPr lang="en-US" sz="1800" dirty="0"/>
              <a:t>as an </a:t>
            </a:r>
            <a:r>
              <a:rPr lang="en-US" sz="1800" b="1" dirty="0"/>
              <a:t>associate professor </a:t>
            </a:r>
          </a:p>
          <a:p>
            <a:r>
              <a:rPr lang="en-US" sz="1800" b="1" dirty="0"/>
              <a:t>	</a:t>
            </a:r>
            <a:r>
              <a:rPr lang="en-US" sz="1800" dirty="0"/>
              <a:t>for </a:t>
            </a:r>
            <a:r>
              <a:rPr lang="en-US" sz="1800" b="1" dirty="0"/>
              <a:t>20</a:t>
            </a:r>
            <a:r>
              <a:rPr lang="en-US" sz="1800" dirty="0"/>
              <a:t> years.</a:t>
            </a:r>
            <a:endParaRPr lang="en-US" sz="1800" b="1" dirty="0"/>
          </a:p>
          <a:p>
            <a:endParaRPr lang="en-US" sz="1800" b="1" dirty="0"/>
          </a:p>
          <a:p>
            <a:r>
              <a:rPr lang="en-US" sz="1800" b="1" dirty="0"/>
              <a:t>But what I’m here to talk about is ……</a:t>
            </a:r>
          </a:p>
        </p:txBody>
      </p:sp>
      <p:sp>
        <p:nvSpPr>
          <p:cNvPr id="4" name="Slide Number Placeholder 3"/>
          <p:cNvSpPr>
            <a:spLocks noGrp="1"/>
          </p:cNvSpPr>
          <p:nvPr>
            <p:ph type="sldNum" sz="quarter" idx="10"/>
          </p:nvPr>
        </p:nvSpPr>
        <p:spPr/>
        <p:txBody>
          <a:bodyPr/>
          <a:lstStyle/>
          <a:p>
            <a:fld id="{BC8CF82D-09DF-4C39-93E4-94731E4F9599}" type="slidenum">
              <a:rPr lang="en-US" smtClean="0"/>
              <a:t>3</a:t>
            </a:fld>
            <a:endParaRPr lang="en-US"/>
          </a:p>
        </p:txBody>
      </p:sp>
    </p:spTree>
    <p:extLst>
      <p:ext uri="{BB962C8B-B14F-4D97-AF65-F5344CB8AC3E}">
        <p14:creationId xmlns:p14="http://schemas.microsoft.com/office/powerpoint/2010/main" val="547202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16435"/>
            <a:ext cx="6248401" cy="4422767"/>
          </a:xfrm>
        </p:spPr>
        <p:txBody>
          <a:bodyPr/>
          <a:lstStyle/>
          <a:p>
            <a:pPr algn="l">
              <a:lnSpc>
                <a:spcPct val="150000"/>
              </a:lnSpc>
            </a:pPr>
            <a:r>
              <a:rPr lang="en-US" sz="1800" dirty="0"/>
              <a:t>But I am here to talk about “the psychology of non-compliance,”</a:t>
            </a:r>
          </a:p>
          <a:p>
            <a:pPr algn="l">
              <a:lnSpc>
                <a:spcPct val="150000"/>
              </a:lnSpc>
            </a:pPr>
            <a:endParaRPr lang="en-US" sz="1800" dirty="0"/>
          </a:p>
          <a:p>
            <a:pPr algn="l">
              <a:lnSpc>
                <a:spcPct val="150000"/>
              </a:lnSpc>
            </a:pPr>
            <a:r>
              <a:rPr lang="en-US" sz="1800" dirty="0"/>
              <a:t>Or,    As I like to put it,   </a:t>
            </a:r>
            <a:r>
              <a:rPr lang="en-US" sz="1800" b="1" dirty="0"/>
              <a:t>“Go to L”</a:t>
            </a:r>
          </a:p>
          <a:p>
            <a:pPr algn="l">
              <a:lnSpc>
                <a:spcPct val="150000"/>
              </a:lnSpc>
            </a:pPr>
            <a:endParaRPr lang="en-US" sz="1800" dirty="0"/>
          </a:p>
          <a:p>
            <a:pPr algn="l">
              <a:lnSpc>
                <a:spcPct val="150000"/>
              </a:lnSpc>
            </a:pPr>
            <a:r>
              <a:rPr lang="en-US" sz="1800" dirty="0"/>
              <a:t>Relax.  I am </a:t>
            </a:r>
            <a:r>
              <a:rPr lang="en-US" sz="1800" u="sng" dirty="0"/>
              <a:t>not cursing</a:t>
            </a:r>
            <a:r>
              <a:rPr lang="en-US" sz="1800" dirty="0"/>
              <a:t>, especially as we sit in this beautiful and holy location.</a:t>
            </a:r>
          </a:p>
          <a:p>
            <a:pPr algn="l">
              <a:lnSpc>
                <a:spcPct val="150000"/>
              </a:lnSpc>
            </a:pPr>
            <a:endParaRPr lang="en-US" sz="1800" dirty="0"/>
          </a:p>
          <a:p>
            <a:pPr algn="l">
              <a:lnSpc>
                <a:spcPct val="150000"/>
              </a:lnSpc>
            </a:pPr>
            <a:r>
              <a:rPr lang="en-US" sz="1800" dirty="0"/>
              <a:t>My meaning for this phrase will become clear as we move along today.</a:t>
            </a:r>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801947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16435"/>
            <a:ext cx="6248401" cy="4422767"/>
          </a:xfrm>
        </p:spPr>
        <p:txBody>
          <a:bodyPr/>
          <a:lstStyle/>
          <a:p>
            <a:pPr>
              <a:lnSpc>
                <a:spcPct val="150000"/>
              </a:lnSpc>
            </a:pPr>
            <a:r>
              <a:rPr lang="en-US" sz="1800" dirty="0"/>
              <a:t>Non-compliance.   A very interesting term.</a:t>
            </a:r>
          </a:p>
          <a:p>
            <a:pPr>
              <a:lnSpc>
                <a:spcPct val="150000"/>
              </a:lnSpc>
            </a:pPr>
            <a:endParaRPr lang="en-US" sz="1800" dirty="0"/>
          </a:p>
          <a:p>
            <a:pPr>
              <a:lnSpc>
                <a:spcPct val="150000"/>
              </a:lnSpc>
            </a:pPr>
            <a:r>
              <a:rPr lang="en-US" sz="1800" dirty="0"/>
              <a:t>Basically, </a:t>
            </a:r>
            <a:r>
              <a:rPr lang="en-US" sz="1800" u="sng" dirty="0"/>
              <a:t>Joe</a:t>
            </a:r>
            <a:r>
              <a:rPr lang="en-US" sz="1800" dirty="0"/>
              <a:t> wants </a:t>
            </a:r>
            <a:r>
              <a:rPr lang="en-US" sz="1800" u="sng" dirty="0"/>
              <a:t>Jim</a:t>
            </a:r>
            <a:r>
              <a:rPr lang="en-US" sz="1800" dirty="0"/>
              <a:t> to </a:t>
            </a:r>
            <a:r>
              <a:rPr lang="en-US" sz="1800" u="sng" dirty="0"/>
              <a:t>do</a:t>
            </a:r>
            <a:r>
              <a:rPr lang="en-US" sz="1800" dirty="0"/>
              <a:t> or </a:t>
            </a:r>
            <a:r>
              <a:rPr lang="en-US" sz="1800" u="sng" dirty="0"/>
              <a:t>not</a:t>
            </a:r>
            <a:r>
              <a:rPr lang="en-US" sz="1800" dirty="0"/>
              <a:t> do something, and </a:t>
            </a:r>
          </a:p>
          <a:p>
            <a:pPr>
              <a:lnSpc>
                <a:spcPct val="150000"/>
              </a:lnSpc>
            </a:pPr>
            <a:r>
              <a:rPr lang="en-US" sz="1800" u="sng" dirty="0"/>
              <a:t>tries</a:t>
            </a:r>
            <a:r>
              <a:rPr lang="en-US" sz="1800" dirty="0"/>
              <a:t> to make that happen, but it </a:t>
            </a:r>
            <a:r>
              <a:rPr lang="en-US" sz="1800" u="sng" dirty="0"/>
              <a:t>doesn’t</a:t>
            </a:r>
            <a:r>
              <a:rPr lang="en-US" sz="1800" dirty="0"/>
              <a:t>.</a:t>
            </a:r>
          </a:p>
          <a:p>
            <a:pPr>
              <a:lnSpc>
                <a:spcPct val="150000"/>
              </a:lnSpc>
            </a:pPr>
            <a:endParaRPr lang="en-US" sz="1800" dirty="0"/>
          </a:p>
          <a:p>
            <a:pPr defTabSz="914308">
              <a:lnSpc>
                <a:spcPct val="150000"/>
              </a:lnSpc>
            </a:pPr>
            <a:r>
              <a:rPr lang="en-US" sz="1800" dirty="0"/>
              <a:t>It is actually a very profound thing.</a:t>
            </a:r>
          </a:p>
          <a:p>
            <a:pPr>
              <a:lnSpc>
                <a:spcPct val="150000"/>
              </a:lnSpc>
            </a:pPr>
            <a:endParaRPr lang="en-US" sz="1800" dirty="0"/>
          </a:p>
          <a:p>
            <a:pPr>
              <a:lnSpc>
                <a:spcPct val="150000"/>
              </a:lnSpc>
            </a:pPr>
            <a:r>
              <a:rPr lang="en-US" sz="1800" dirty="0"/>
              <a:t>My term for the general idea going on here is </a:t>
            </a:r>
            <a:r>
              <a:rPr lang="en-US" sz="1800" u="sng" dirty="0"/>
              <a:t>INFLUENCE</a:t>
            </a:r>
            <a:r>
              <a:rPr lang="en-US" sz="1800" dirty="0"/>
              <a:t>.</a:t>
            </a:r>
          </a:p>
          <a:p>
            <a:pPr>
              <a:lnSpc>
                <a:spcPct val="150000"/>
              </a:lnSpc>
            </a:pPr>
            <a:endParaRPr lang="en-US" sz="1800" dirty="0"/>
          </a:p>
          <a:p>
            <a:pPr>
              <a:lnSpc>
                <a:spcPct val="150000"/>
              </a:lnSpc>
            </a:pPr>
            <a:r>
              <a:rPr lang="en-US" sz="1800" dirty="0"/>
              <a:t>Let’s start by talking about this idea of </a:t>
            </a:r>
            <a:r>
              <a:rPr lang="en-US" sz="1800" i="1" u="sng" dirty="0"/>
              <a:t>Influence</a:t>
            </a:r>
            <a:r>
              <a:rPr lang="en-US" sz="1800" dirty="0"/>
              <a:t> in general.</a:t>
            </a:r>
          </a:p>
          <a:p>
            <a:pPr>
              <a:lnSpc>
                <a:spcPct val="150000"/>
              </a:lnSpc>
            </a:pPr>
            <a:endParaRPr lang="en-US" sz="1800" dirty="0"/>
          </a:p>
          <a:p>
            <a:pPr defTabSz="914308">
              <a:lnSpc>
                <a:spcPct val="150000"/>
              </a:lnSpc>
              <a:defRPr/>
            </a:pPr>
            <a:r>
              <a:rPr lang="en-US" sz="1800" dirty="0"/>
              <a:t>I think of it as a </a:t>
            </a:r>
            <a:r>
              <a:rPr lang="en-US" sz="1800" u="sng" dirty="0"/>
              <a:t>CONTINUUM</a:t>
            </a:r>
            <a:r>
              <a:rPr lang="en-US" sz="1800" dirty="0"/>
              <a:t>:  Starting with a </a:t>
            </a:r>
            <a:r>
              <a:rPr lang="en-US" sz="1800" u="sng" dirty="0"/>
              <a:t>caveman</a:t>
            </a:r>
            <a:r>
              <a:rPr lang="en-US" sz="1800" dirty="0"/>
              <a:t>.</a:t>
            </a:r>
          </a:p>
          <a:p>
            <a:pPr defTabSz="914308">
              <a:lnSpc>
                <a:spcPct val="150000"/>
              </a:lnSpc>
              <a:defRPr/>
            </a:pPr>
            <a:endParaRPr lang="en-US" sz="1800" dirty="0"/>
          </a:p>
          <a:p>
            <a:pPr defTabSz="914308">
              <a:lnSpc>
                <a:spcPct val="150000"/>
              </a:lnSpc>
              <a:defRPr/>
            </a:pPr>
            <a:r>
              <a:rPr lang="en-US" sz="1800" dirty="0"/>
              <a:t>A caveman who wants another caveman to leave his cave might just pick the guy up and throw him out on his ear.</a:t>
            </a:r>
          </a:p>
          <a:p>
            <a:pPr defTabSz="914308">
              <a:lnSpc>
                <a:spcPct val="150000"/>
              </a:lnSpc>
              <a:defRPr/>
            </a:pPr>
            <a:r>
              <a:rPr lang="en-US" sz="1800" dirty="0"/>
              <a:t>This is </a:t>
            </a:r>
            <a:r>
              <a:rPr lang="en-US" sz="1800" u="sng" dirty="0"/>
              <a:t>direct action</a:t>
            </a:r>
            <a:r>
              <a:rPr lang="en-US" sz="1800" dirty="0"/>
              <a:t>.</a:t>
            </a:r>
          </a:p>
          <a:p>
            <a:pPr>
              <a:lnSpc>
                <a:spcPct val="150000"/>
              </a:lnSpc>
            </a:pPr>
            <a:endParaRPr lang="en-US" sz="1800" dirty="0"/>
          </a:p>
          <a:p>
            <a:pPr>
              <a:lnSpc>
                <a:spcPct val="150000"/>
              </a:lnSpc>
            </a:pPr>
            <a:r>
              <a:rPr lang="en-US" sz="1800" dirty="0"/>
              <a:t>This evolved into ways of showing a </a:t>
            </a:r>
            <a:r>
              <a:rPr lang="en-US" sz="1800" i="1" dirty="0"/>
              <a:t>readiness</a:t>
            </a:r>
            <a:r>
              <a:rPr lang="en-US" sz="1800" dirty="0"/>
              <a:t> to push/pull or hurt to cause movement.</a:t>
            </a:r>
          </a:p>
          <a:p>
            <a:pPr>
              <a:lnSpc>
                <a:spcPct val="150000"/>
              </a:lnSpc>
            </a:pPr>
            <a:r>
              <a:rPr lang="en-US" sz="1800" dirty="0"/>
              <a:t>This is called </a:t>
            </a:r>
            <a:r>
              <a:rPr lang="en-US" sz="1800" u="sng" dirty="0"/>
              <a:t>gesture</a:t>
            </a:r>
            <a:r>
              <a:rPr lang="en-US" sz="1800" dirty="0"/>
              <a:t>. </a:t>
            </a:r>
          </a:p>
          <a:p>
            <a:pPr>
              <a:lnSpc>
                <a:spcPct val="150000"/>
              </a:lnSpc>
            </a:pPr>
            <a:endParaRPr lang="en-US" sz="1800" dirty="0"/>
          </a:p>
          <a:p>
            <a:pPr>
              <a:lnSpc>
                <a:spcPct val="150000"/>
              </a:lnSpc>
            </a:pPr>
            <a:r>
              <a:rPr lang="en-US" sz="1800" dirty="0"/>
              <a:t>This evolved into verbal or other symbolic indications of this; </a:t>
            </a:r>
          </a:p>
          <a:p>
            <a:pPr>
              <a:lnSpc>
                <a:spcPct val="150000"/>
              </a:lnSpc>
            </a:pPr>
            <a:r>
              <a:rPr lang="en-US" sz="1800" dirty="0"/>
              <a:t>This is called </a:t>
            </a:r>
            <a:r>
              <a:rPr lang="en-US" sz="1800" u="sng" dirty="0"/>
              <a:t>language</a:t>
            </a:r>
            <a:r>
              <a:rPr lang="en-US" sz="1800" dirty="0"/>
              <a:t>.</a:t>
            </a:r>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334626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16435"/>
            <a:ext cx="6248401" cy="4422767"/>
          </a:xfrm>
        </p:spPr>
        <p:txBody>
          <a:bodyPr/>
          <a:lstStyle/>
          <a:p>
            <a:r>
              <a:rPr lang="en-US" sz="1800" dirty="0"/>
              <a:t>This evolved into </a:t>
            </a:r>
            <a:r>
              <a:rPr lang="en-US" sz="1800" i="1" dirty="0"/>
              <a:t>enticement</a:t>
            </a:r>
            <a:r>
              <a:rPr lang="en-US" sz="1800" dirty="0"/>
              <a:t> to move through promised reward or punishment at some later time (“education”); </a:t>
            </a:r>
          </a:p>
          <a:p>
            <a:endParaRPr lang="en-US" sz="1800" dirty="0"/>
          </a:p>
          <a:p>
            <a:r>
              <a:rPr lang="en-US" sz="1800" dirty="0"/>
              <a:t>This </a:t>
            </a:r>
            <a:r>
              <a:rPr lang="en-US" sz="1800" u="sng" dirty="0"/>
              <a:t>civilization, internalization of expectations, norms</a:t>
            </a:r>
            <a:r>
              <a:rPr lang="en-US" sz="1800" dirty="0"/>
              <a:t>.</a:t>
            </a:r>
          </a:p>
          <a:p>
            <a:endParaRPr lang="en-US" sz="1800" dirty="0"/>
          </a:p>
          <a:p>
            <a:pPr defTabSz="914308"/>
            <a:r>
              <a:rPr lang="en-US" sz="1800" dirty="0"/>
              <a:t>So this CONTINUUM</a:t>
            </a:r>
            <a:r>
              <a:rPr lang="en-US" sz="1800" u="sng" dirty="0"/>
              <a:t>: Action  -  gesture  -  language  -  norms</a:t>
            </a:r>
          </a:p>
          <a:p>
            <a:endParaRPr lang="en-US" sz="1800" dirty="0"/>
          </a:p>
          <a:p>
            <a:r>
              <a:rPr lang="en-US" sz="1800" dirty="0"/>
              <a:t> can be heard still </a:t>
            </a:r>
            <a:r>
              <a:rPr lang="en-US" sz="1800" u="sng" dirty="0"/>
              <a:t>today</a:t>
            </a:r>
            <a:r>
              <a:rPr lang="en-US" sz="1800" dirty="0"/>
              <a:t>, in the </a:t>
            </a:r>
            <a:r>
              <a:rPr lang="en-US" sz="1800" u="sng" dirty="0"/>
              <a:t>words</a:t>
            </a:r>
            <a:r>
              <a:rPr lang="en-US" sz="1800" dirty="0"/>
              <a:t> we </a:t>
            </a:r>
            <a:r>
              <a:rPr lang="en-US" sz="1800" u="sng" dirty="0"/>
              <a:t>apply</a:t>
            </a:r>
            <a:r>
              <a:rPr lang="en-US" sz="1800" dirty="0"/>
              <a:t> to various </a:t>
            </a:r>
            <a:r>
              <a:rPr lang="en-US" sz="1800" u="sng" dirty="0"/>
              <a:t>forms</a:t>
            </a:r>
            <a:r>
              <a:rPr lang="en-US" sz="1800" dirty="0"/>
              <a:t> of influence, like:</a:t>
            </a:r>
          </a:p>
          <a:p>
            <a:endParaRPr lang="en-US" sz="1800" dirty="0"/>
          </a:p>
          <a:p>
            <a:r>
              <a:rPr lang="en-US" sz="1800" dirty="0"/>
              <a:t>  Control, dominate, manipulate, direct, train, teach, educate, invite, request, hint.</a:t>
            </a:r>
          </a:p>
          <a:p>
            <a:endParaRPr lang="en-US" sz="1800" dirty="0"/>
          </a:p>
          <a:p>
            <a:r>
              <a:rPr lang="en-US" sz="1800" dirty="0"/>
              <a:t>This is what is happening with </a:t>
            </a:r>
            <a:r>
              <a:rPr lang="en-US" sz="1800" u="sng" dirty="0"/>
              <a:t>Joe</a:t>
            </a:r>
            <a:r>
              <a:rPr lang="en-US" sz="1800" dirty="0"/>
              <a:t>, the </a:t>
            </a:r>
            <a:r>
              <a:rPr lang="en-US" sz="1800" u="sng" dirty="0"/>
              <a:t>influencer</a:t>
            </a:r>
            <a:r>
              <a:rPr lang="en-US" sz="1800" dirty="0"/>
              <a:t>.</a:t>
            </a:r>
          </a:p>
          <a:p>
            <a:endParaRPr lang="en-US" sz="1800" dirty="0"/>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127334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294985"/>
            <a:ext cx="6248401" cy="4772815"/>
          </a:xfrm>
        </p:spPr>
        <p:txBody>
          <a:bodyPr/>
          <a:lstStyle/>
          <a:p>
            <a:pPr>
              <a:lnSpc>
                <a:spcPct val="150000"/>
              </a:lnSpc>
            </a:pPr>
            <a:r>
              <a:rPr lang="en-US" sz="1800" dirty="0"/>
              <a:t>And what about </a:t>
            </a:r>
            <a:r>
              <a:rPr lang="en-US" sz="1800" u="sng" dirty="0"/>
              <a:t>Jim</a:t>
            </a:r>
            <a:r>
              <a:rPr lang="en-US" sz="1800" dirty="0"/>
              <a:t>, the </a:t>
            </a:r>
            <a:r>
              <a:rPr lang="en-US" sz="1800" u="sng" dirty="0"/>
              <a:t>subject</a:t>
            </a:r>
            <a:r>
              <a:rPr lang="en-US" sz="1800" dirty="0"/>
              <a:t> of Joe’s efforts?</a:t>
            </a:r>
          </a:p>
          <a:p>
            <a:pPr>
              <a:lnSpc>
                <a:spcPct val="150000"/>
              </a:lnSpc>
            </a:pPr>
            <a:endParaRPr lang="en-US" sz="1800" dirty="0"/>
          </a:p>
          <a:p>
            <a:pPr>
              <a:lnSpc>
                <a:spcPct val="150000"/>
              </a:lnSpc>
            </a:pPr>
            <a:r>
              <a:rPr lang="en-US" sz="1800" i="1" u="sng" dirty="0"/>
              <a:t>Resistance</a:t>
            </a:r>
            <a:r>
              <a:rPr lang="en-US" sz="1800" dirty="0"/>
              <a:t> by the </a:t>
            </a:r>
            <a:r>
              <a:rPr lang="en-US" sz="1800" u="sng" dirty="0"/>
              <a:t>subject</a:t>
            </a:r>
            <a:r>
              <a:rPr lang="en-US" sz="1800" dirty="0"/>
              <a:t> is </a:t>
            </a:r>
            <a:r>
              <a:rPr lang="en-US" sz="1800" u="sng" dirty="0"/>
              <a:t>also</a:t>
            </a:r>
            <a:r>
              <a:rPr lang="en-US" sz="1800" dirty="0"/>
              <a:t> a fascinating concept.</a:t>
            </a:r>
          </a:p>
          <a:p>
            <a:pPr>
              <a:lnSpc>
                <a:spcPct val="150000"/>
              </a:lnSpc>
            </a:pPr>
            <a:r>
              <a:rPr lang="en-US" sz="1800" dirty="0"/>
              <a:t>  </a:t>
            </a:r>
          </a:p>
          <a:p>
            <a:pPr>
              <a:lnSpc>
                <a:spcPct val="150000"/>
              </a:lnSpc>
            </a:pPr>
            <a:r>
              <a:rPr lang="en-US" sz="1800" dirty="0"/>
              <a:t>There is always a </a:t>
            </a:r>
            <a:r>
              <a:rPr lang="en-US" sz="1800" u="sng" dirty="0"/>
              <a:t>minority</a:t>
            </a:r>
            <a:r>
              <a:rPr lang="en-US" sz="1800" dirty="0"/>
              <a:t> or </a:t>
            </a:r>
            <a:r>
              <a:rPr lang="en-US" sz="1800" u="sng" dirty="0"/>
              <a:t>competing opinion</a:t>
            </a:r>
            <a:r>
              <a:rPr lang="en-US" sz="1800" dirty="0"/>
              <a:t>, a downside, a cost, to acting as requested.</a:t>
            </a:r>
          </a:p>
          <a:p>
            <a:pPr>
              <a:lnSpc>
                <a:spcPct val="150000"/>
              </a:lnSpc>
            </a:pPr>
            <a:endParaRPr lang="en-US" sz="1800" dirty="0"/>
          </a:p>
          <a:p>
            <a:pPr>
              <a:lnSpc>
                <a:spcPct val="150000"/>
              </a:lnSpc>
            </a:pPr>
            <a:r>
              <a:rPr lang="en-US" sz="1800" dirty="0"/>
              <a:t>It is, “I hear you, </a:t>
            </a:r>
            <a:r>
              <a:rPr lang="en-US" sz="1800" b="1" dirty="0"/>
              <a:t>BUT</a:t>
            </a:r>
            <a:r>
              <a:rPr lang="en-US" sz="1800" dirty="0"/>
              <a:t> …” </a:t>
            </a:r>
          </a:p>
          <a:p>
            <a:pPr>
              <a:lnSpc>
                <a:spcPct val="150000"/>
              </a:lnSpc>
            </a:pPr>
            <a:endParaRPr lang="en-US" sz="1800" dirty="0"/>
          </a:p>
          <a:p>
            <a:pPr>
              <a:lnSpc>
                <a:spcPct val="150000"/>
              </a:lnSpc>
            </a:pPr>
            <a:r>
              <a:rPr lang="en-US" sz="1800" dirty="0"/>
              <a:t>The minority opinion, and therefore the resistance, might be </a:t>
            </a:r>
            <a:r>
              <a:rPr lang="en-US" sz="1800" u="sng" dirty="0"/>
              <a:t>conscious</a:t>
            </a:r>
            <a:r>
              <a:rPr lang="en-US" sz="1800" dirty="0"/>
              <a:t> or </a:t>
            </a:r>
            <a:r>
              <a:rPr lang="en-US" sz="1800" u="sng" dirty="0"/>
              <a:t>unconscious</a:t>
            </a:r>
            <a:r>
              <a:rPr lang="en-US" sz="1800" dirty="0"/>
              <a:t> for the client. </a:t>
            </a:r>
          </a:p>
          <a:p>
            <a:pPr>
              <a:lnSpc>
                <a:spcPct val="150000"/>
              </a:lnSpc>
            </a:pPr>
            <a:endParaRPr lang="en-US" sz="1800" dirty="0"/>
          </a:p>
          <a:p>
            <a:pPr>
              <a:lnSpc>
                <a:spcPct val="150000"/>
              </a:lnSpc>
            </a:pPr>
            <a:r>
              <a:rPr lang="en-US" sz="1800" dirty="0"/>
              <a:t>The </a:t>
            </a:r>
            <a:r>
              <a:rPr lang="en-US" sz="1800" u="sng" dirty="0"/>
              <a:t>strength</a:t>
            </a:r>
            <a:r>
              <a:rPr lang="en-US" sz="1800" dirty="0"/>
              <a:t> of Jim’s, the client’s, minority opinion is manifested in the </a:t>
            </a:r>
            <a:r>
              <a:rPr lang="en-US" sz="1800" u="sng" dirty="0"/>
              <a:t>degree</a:t>
            </a:r>
            <a:r>
              <a:rPr lang="en-US" sz="1800" dirty="0"/>
              <a:t> of noncompliance.</a:t>
            </a:r>
          </a:p>
          <a:p>
            <a:pPr>
              <a:lnSpc>
                <a:spcPct val="150000"/>
              </a:lnSpc>
            </a:pPr>
            <a:endParaRPr lang="en-US" sz="1800" dirty="0"/>
          </a:p>
          <a:p>
            <a:pPr>
              <a:lnSpc>
                <a:spcPct val="150000"/>
              </a:lnSpc>
            </a:pPr>
            <a:r>
              <a:rPr lang="en-US" sz="1800" dirty="0"/>
              <a:t>(How I respond to the phrase, </a:t>
            </a:r>
            <a:r>
              <a:rPr lang="en-US" sz="1800" u="sng" dirty="0"/>
              <a:t>“You need to …”</a:t>
            </a:r>
            <a:r>
              <a:rPr lang="en-US" sz="1800" dirty="0"/>
              <a:t>   “Who the L do you think you are?!”)</a:t>
            </a:r>
          </a:p>
          <a:p>
            <a:pPr>
              <a:lnSpc>
                <a:spcPct val="150000"/>
              </a:lnSpc>
            </a:pPr>
            <a:r>
              <a:rPr lang="en-US" sz="1800" dirty="0"/>
              <a:t> </a:t>
            </a:r>
          </a:p>
          <a:p>
            <a:pPr>
              <a:lnSpc>
                <a:spcPct val="150000"/>
              </a:lnSpc>
            </a:pPr>
            <a:r>
              <a:rPr lang="en-US" sz="1800" dirty="0"/>
              <a:t>Full and effortless compliance in our world is almost a </a:t>
            </a:r>
            <a:r>
              <a:rPr lang="en-US" sz="1800" u="sng" dirty="0"/>
              <a:t>miracle</a:t>
            </a:r>
            <a:r>
              <a:rPr lang="en-US" sz="1800" dirty="0"/>
              <a:t>, and </a:t>
            </a:r>
          </a:p>
          <a:p>
            <a:pPr>
              <a:lnSpc>
                <a:spcPct val="150000"/>
              </a:lnSpc>
            </a:pPr>
            <a:r>
              <a:rPr lang="en-US" sz="1800" dirty="0"/>
              <a:t>only happens when the parties </a:t>
            </a:r>
            <a:r>
              <a:rPr lang="en-US" sz="1800" u="sng" dirty="0"/>
              <a:t>agree</a:t>
            </a:r>
            <a:r>
              <a:rPr lang="en-US" sz="1800" dirty="0"/>
              <a:t> to their respective </a:t>
            </a:r>
            <a:r>
              <a:rPr lang="en-US" sz="1800" u="sng" dirty="0"/>
              <a:t>roles</a:t>
            </a:r>
            <a:r>
              <a:rPr lang="en-US" sz="1800" dirty="0"/>
              <a:t> and the </a:t>
            </a:r>
            <a:r>
              <a:rPr lang="en-US" sz="1800" u="sng" dirty="0"/>
              <a:t>rules</a:t>
            </a:r>
            <a:r>
              <a:rPr lang="en-US" sz="1800" dirty="0"/>
              <a:t> of the </a:t>
            </a:r>
            <a:r>
              <a:rPr lang="en-US" sz="1800" u="sng" dirty="0"/>
              <a:t>game</a:t>
            </a:r>
            <a:r>
              <a:rPr lang="en-US" sz="1800" dirty="0"/>
              <a:t>. </a:t>
            </a:r>
          </a:p>
          <a:p>
            <a:pPr>
              <a:lnSpc>
                <a:spcPct val="150000"/>
              </a:lnSpc>
            </a:pPr>
            <a:endParaRPr lang="en-US" sz="1800" dirty="0"/>
          </a:p>
          <a:p>
            <a:pPr>
              <a:lnSpc>
                <a:spcPct val="150000"/>
              </a:lnSpc>
            </a:pPr>
            <a:r>
              <a:rPr lang="en-US" sz="1800" dirty="0"/>
              <a:t>They </a:t>
            </a:r>
            <a:r>
              <a:rPr lang="en-US" sz="1800" u="sng" dirty="0"/>
              <a:t>agree</a:t>
            </a:r>
            <a:r>
              <a:rPr lang="en-US" sz="1800" dirty="0"/>
              <a:t> on who is the </a:t>
            </a:r>
            <a:r>
              <a:rPr lang="en-US" sz="1800" u="sng" dirty="0"/>
              <a:t>expert</a:t>
            </a:r>
            <a:r>
              <a:rPr lang="en-US" sz="1800" dirty="0"/>
              <a:t> and who is the </a:t>
            </a:r>
            <a:r>
              <a:rPr lang="en-US" sz="1800" u="sng" dirty="0"/>
              <a:t>supplicant</a:t>
            </a:r>
            <a:r>
              <a:rPr lang="en-US" sz="1800" dirty="0"/>
              <a:t>, the subject, </a:t>
            </a:r>
          </a:p>
          <a:p>
            <a:pPr>
              <a:lnSpc>
                <a:spcPct val="150000"/>
              </a:lnSpc>
            </a:pPr>
            <a:endParaRPr lang="en-US" sz="1800" dirty="0"/>
          </a:p>
          <a:p>
            <a:pPr>
              <a:lnSpc>
                <a:spcPct val="150000"/>
              </a:lnSpc>
            </a:pPr>
            <a:r>
              <a:rPr lang="en-US" sz="1800" dirty="0"/>
              <a:t>	Who is on </a:t>
            </a:r>
            <a:r>
              <a:rPr lang="en-US" sz="1800" u="sng" dirty="0"/>
              <a:t>high</a:t>
            </a:r>
            <a:r>
              <a:rPr lang="en-US" sz="1800" dirty="0"/>
              <a:t> and who is </a:t>
            </a:r>
            <a:r>
              <a:rPr lang="en-US" sz="1800" u="sng" dirty="0"/>
              <a:t>below</a:t>
            </a:r>
            <a:r>
              <a:rPr lang="en-US" sz="1800" dirty="0"/>
              <a:t>. </a:t>
            </a:r>
          </a:p>
          <a:p>
            <a:pPr>
              <a:lnSpc>
                <a:spcPct val="150000"/>
              </a:lnSpc>
            </a:pPr>
            <a:endParaRPr lang="en-US" sz="1800" dirty="0"/>
          </a:p>
          <a:p>
            <a:pPr>
              <a:lnSpc>
                <a:spcPct val="150000"/>
              </a:lnSpc>
            </a:pPr>
            <a:r>
              <a:rPr lang="en-US" sz="1800" dirty="0"/>
              <a:t>They agree that the </a:t>
            </a:r>
            <a:r>
              <a:rPr lang="en-US" sz="1800" u="sng" dirty="0"/>
              <a:t>expert</a:t>
            </a:r>
            <a:r>
              <a:rPr lang="en-US" sz="1800" dirty="0"/>
              <a:t> will share their </a:t>
            </a:r>
            <a:r>
              <a:rPr lang="en-US" sz="1800" u="sng" dirty="0"/>
              <a:t>wisdom</a:t>
            </a:r>
            <a:r>
              <a:rPr lang="en-US" sz="1800" dirty="0"/>
              <a:t> in return for </a:t>
            </a:r>
            <a:r>
              <a:rPr lang="en-US" sz="1800" u="sng" dirty="0"/>
              <a:t>money</a:t>
            </a:r>
            <a:r>
              <a:rPr lang="en-US" sz="1800" dirty="0"/>
              <a:t>, </a:t>
            </a:r>
          </a:p>
          <a:p>
            <a:pPr>
              <a:lnSpc>
                <a:spcPct val="150000"/>
              </a:lnSpc>
            </a:pPr>
            <a:r>
              <a:rPr lang="en-US" sz="1800" dirty="0"/>
              <a:t>and the </a:t>
            </a:r>
            <a:r>
              <a:rPr lang="en-US" sz="1800" u="sng" dirty="0"/>
              <a:t>supplicant</a:t>
            </a:r>
            <a:r>
              <a:rPr lang="en-US" sz="1800" dirty="0"/>
              <a:t> will happily part with </a:t>
            </a:r>
            <a:r>
              <a:rPr lang="en-US" sz="1800" u="sng" dirty="0"/>
              <a:t>money</a:t>
            </a:r>
            <a:r>
              <a:rPr lang="en-US" sz="1800" dirty="0"/>
              <a:t> in return for the </a:t>
            </a:r>
            <a:r>
              <a:rPr lang="en-US" sz="1800" u="sng" dirty="0"/>
              <a:t>value</a:t>
            </a:r>
            <a:r>
              <a:rPr lang="en-US" sz="1800" dirty="0"/>
              <a:t> to them of the expert’s wisdom.</a:t>
            </a:r>
          </a:p>
          <a:p>
            <a:pPr>
              <a:lnSpc>
                <a:spcPct val="150000"/>
              </a:lnSpc>
            </a:pPr>
            <a:endParaRPr lang="en-US" sz="1800" dirty="0"/>
          </a:p>
          <a:p>
            <a:pPr>
              <a:lnSpc>
                <a:spcPct val="150000"/>
              </a:lnSpc>
            </a:pPr>
            <a:r>
              <a:rPr lang="en-US" sz="1800" dirty="0"/>
              <a:t> </a:t>
            </a:r>
          </a:p>
          <a:p>
            <a:pPr>
              <a:lnSpc>
                <a:spcPct val="150000"/>
              </a:lnSpc>
            </a:pPr>
            <a:r>
              <a:rPr lang="en-US" sz="1800" dirty="0"/>
              <a:t>However, </a:t>
            </a:r>
            <a:r>
              <a:rPr lang="en-US" sz="1800" u="sng" dirty="0"/>
              <a:t>often is </a:t>
            </a:r>
            <a:r>
              <a:rPr lang="en-US" sz="1800" dirty="0"/>
              <a:t>no such agreement! </a:t>
            </a:r>
          </a:p>
          <a:p>
            <a:pPr>
              <a:lnSpc>
                <a:spcPct val="150000"/>
              </a:lnSpc>
            </a:pPr>
            <a:endParaRPr lang="en-US" sz="1800" dirty="0"/>
          </a:p>
          <a:p>
            <a:pPr>
              <a:lnSpc>
                <a:spcPct val="150000"/>
              </a:lnSpc>
            </a:pPr>
            <a:r>
              <a:rPr lang="en-US" sz="1800" dirty="0"/>
              <a:t>Sometimes the expert </a:t>
            </a:r>
            <a:r>
              <a:rPr lang="en-US" sz="1800" u="sng" dirty="0"/>
              <a:t>thinks</a:t>
            </a:r>
            <a:r>
              <a:rPr lang="en-US" sz="1800" dirty="0"/>
              <a:t> there is agreement, when in fact they have </a:t>
            </a:r>
            <a:r>
              <a:rPr lang="en-US" sz="1800" u="sng" dirty="0"/>
              <a:t>not yet </a:t>
            </a:r>
            <a:r>
              <a:rPr lang="en-US" sz="1800" dirty="0"/>
              <a:t>truly “made a sale.” </a:t>
            </a:r>
          </a:p>
          <a:p>
            <a:pPr>
              <a:lnSpc>
                <a:spcPct val="150000"/>
              </a:lnSpc>
            </a:pPr>
            <a:endParaRPr lang="en-US" sz="1800" dirty="0"/>
          </a:p>
          <a:p>
            <a:pPr>
              <a:lnSpc>
                <a:spcPct val="150000"/>
              </a:lnSpc>
            </a:pPr>
            <a:r>
              <a:rPr lang="en-US" sz="1800" u="sng" dirty="0"/>
              <a:t>This</a:t>
            </a:r>
            <a:r>
              <a:rPr lang="en-US" sz="1800" dirty="0"/>
              <a:t> is when noncompliance happens.  </a:t>
            </a:r>
          </a:p>
          <a:p>
            <a:pPr>
              <a:lnSpc>
                <a:spcPct val="150000"/>
              </a:lnSpc>
            </a:pPr>
            <a:endParaRPr lang="en-US" sz="1800" dirty="0"/>
          </a:p>
          <a:p>
            <a:pPr>
              <a:lnSpc>
                <a:spcPct val="150000"/>
              </a:lnSpc>
            </a:pPr>
            <a:r>
              <a:rPr lang="en-US" sz="1800" dirty="0"/>
              <a:t>The client’s </a:t>
            </a:r>
            <a:r>
              <a:rPr lang="en-US" sz="1800" u="sng" dirty="0"/>
              <a:t>WORDS</a:t>
            </a:r>
            <a:r>
              <a:rPr lang="en-US" sz="1800" dirty="0"/>
              <a:t> say </a:t>
            </a:r>
            <a:r>
              <a:rPr lang="en-US" sz="1800" u="sng" dirty="0"/>
              <a:t>yes</a:t>
            </a:r>
            <a:r>
              <a:rPr lang="en-US" sz="1800" dirty="0"/>
              <a:t>, but his </a:t>
            </a:r>
            <a:r>
              <a:rPr lang="en-US" sz="1800" u="sng" dirty="0"/>
              <a:t>behavior</a:t>
            </a:r>
            <a:r>
              <a:rPr lang="en-US" sz="1800" dirty="0"/>
              <a:t> says, “</a:t>
            </a:r>
            <a:r>
              <a:rPr lang="en-US" sz="1800" u="sng" dirty="0"/>
              <a:t>L, NO</a:t>
            </a:r>
            <a:r>
              <a:rPr lang="en-US" sz="1800" dirty="0"/>
              <a:t>!”</a:t>
            </a:r>
          </a:p>
          <a:p>
            <a:pPr>
              <a:lnSpc>
                <a:spcPct val="150000"/>
              </a:lnSpc>
            </a:pPr>
            <a:endParaRPr lang="en-US" sz="1800" dirty="0"/>
          </a:p>
          <a:p>
            <a:pPr>
              <a:lnSpc>
                <a:spcPct val="150000"/>
              </a:lnSpc>
            </a:pPr>
            <a:endParaRPr lang="en-US" sz="1800" dirty="0"/>
          </a:p>
          <a:p>
            <a:pPr>
              <a:lnSpc>
                <a:spcPct val="150000"/>
              </a:lnSpc>
            </a:pPr>
            <a:r>
              <a:rPr lang="en-US" sz="1800" dirty="0"/>
              <a:t>Imagine the </a:t>
            </a:r>
            <a:r>
              <a:rPr lang="en-US" sz="1800" u="sng" dirty="0"/>
              <a:t>audacity</a:t>
            </a:r>
            <a:r>
              <a:rPr lang="en-US" sz="1800" dirty="0"/>
              <a:t> of a client to </a:t>
            </a:r>
            <a:r>
              <a:rPr lang="en-US" sz="1800" u="sng" dirty="0"/>
              <a:t>not follow </a:t>
            </a:r>
            <a:r>
              <a:rPr lang="en-US" sz="1800" dirty="0"/>
              <a:t>our advice!! </a:t>
            </a:r>
          </a:p>
          <a:p>
            <a:pPr>
              <a:lnSpc>
                <a:spcPct val="150000"/>
              </a:lnSpc>
            </a:pPr>
            <a:endParaRPr lang="en-US" sz="1800" dirty="0"/>
          </a:p>
          <a:p>
            <a:pPr>
              <a:lnSpc>
                <a:spcPct val="150000"/>
              </a:lnSpc>
            </a:pPr>
            <a:r>
              <a:rPr lang="en-US" sz="1800" dirty="0"/>
              <a:t>I mean, </a:t>
            </a:r>
            <a:r>
              <a:rPr lang="en-US" sz="2400" b="1" u="sng" dirty="0"/>
              <a:t>I</a:t>
            </a:r>
            <a:r>
              <a:rPr lang="en-US" sz="1800" dirty="0"/>
              <a:t> would </a:t>
            </a:r>
            <a:r>
              <a:rPr lang="en-US" sz="1800" u="sng" dirty="0"/>
              <a:t>never</a:t>
            </a:r>
            <a:r>
              <a:rPr lang="en-US" sz="1800" dirty="0"/>
              <a:t> fail to follow my doctor’s advice, and </a:t>
            </a:r>
            <a:r>
              <a:rPr lang="en-US" sz="1800" u="sng" dirty="0"/>
              <a:t>you</a:t>
            </a:r>
            <a:r>
              <a:rPr lang="en-US" sz="1800" dirty="0"/>
              <a:t> wouldn’t either, right?</a:t>
            </a:r>
          </a:p>
          <a:p>
            <a:pPr>
              <a:lnSpc>
                <a:spcPct val="150000"/>
              </a:lnSpc>
            </a:pPr>
            <a:endParaRPr lang="en-US" sz="1800" dirty="0"/>
          </a:p>
          <a:p>
            <a:pPr>
              <a:lnSpc>
                <a:spcPct val="150000"/>
              </a:lnSpc>
            </a:pPr>
            <a:r>
              <a:rPr lang="en-US" sz="1800" dirty="0"/>
              <a:t>Oh, Wait! Do I take my cholesterol medicine </a:t>
            </a:r>
            <a:r>
              <a:rPr lang="en-US" sz="1800" u="sng" dirty="0"/>
              <a:t>EVERY</a:t>
            </a:r>
            <a:r>
              <a:rPr lang="en-US" sz="1800" dirty="0"/>
              <a:t> night?  </a:t>
            </a:r>
          </a:p>
          <a:p>
            <a:pPr>
              <a:lnSpc>
                <a:spcPct val="150000"/>
              </a:lnSpc>
            </a:pPr>
            <a:endParaRPr lang="en-US" sz="1800" dirty="0"/>
          </a:p>
          <a:p>
            <a:pPr>
              <a:lnSpc>
                <a:spcPct val="150000"/>
              </a:lnSpc>
            </a:pPr>
            <a:r>
              <a:rPr lang="en-US" sz="1800" dirty="0"/>
              <a:t>Oh, Wait! Do I do my PT exercises for my loose SI joint twice </a:t>
            </a:r>
            <a:r>
              <a:rPr lang="en-US" sz="1800" u="sng" dirty="0"/>
              <a:t>every</a:t>
            </a:r>
            <a:r>
              <a:rPr lang="en-US" sz="1800" dirty="0"/>
              <a:t> day, without fail? </a:t>
            </a:r>
          </a:p>
          <a:p>
            <a:pPr>
              <a:lnSpc>
                <a:spcPct val="150000"/>
              </a:lnSpc>
            </a:pPr>
            <a:endParaRPr lang="en-US" sz="1800" dirty="0"/>
          </a:p>
          <a:p>
            <a:pPr>
              <a:lnSpc>
                <a:spcPct val="150000"/>
              </a:lnSpc>
            </a:pPr>
            <a:r>
              <a:rPr lang="en-US" sz="1800" dirty="0"/>
              <a:t>Oh, Wait! Do I limit my carb intake to 90 grams every day?</a:t>
            </a:r>
          </a:p>
          <a:p>
            <a:pPr>
              <a:lnSpc>
                <a:spcPct val="150000"/>
              </a:lnSpc>
            </a:pPr>
            <a:endParaRPr lang="en-US" sz="1800" dirty="0"/>
          </a:p>
          <a:p>
            <a:pPr>
              <a:lnSpc>
                <a:spcPct val="150000"/>
              </a:lnSpc>
            </a:pPr>
            <a:r>
              <a:rPr lang="en-US" sz="1800" dirty="0"/>
              <a:t>So, resistance isn’t always total or obvious. It doesn’t always look like </a:t>
            </a:r>
            <a:r>
              <a:rPr lang="en-US" sz="1800" u="sng" dirty="0"/>
              <a:t>this</a:t>
            </a:r>
            <a:r>
              <a:rPr lang="en-US" sz="1800" dirty="0"/>
              <a:t> fellow.</a:t>
            </a:r>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454697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16435"/>
            <a:ext cx="6248401" cy="4422767"/>
          </a:xfrm>
        </p:spPr>
        <p:txBody>
          <a:bodyPr/>
          <a:lstStyle/>
          <a:p>
            <a:pPr>
              <a:lnSpc>
                <a:spcPct val="150000"/>
              </a:lnSpc>
            </a:pPr>
            <a:r>
              <a:rPr lang="en-US" sz="1800" u="sng" dirty="0"/>
              <a:t>Sometimes</a:t>
            </a:r>
            <a:r>
              <a:rPr lang="en-US" sz="1800" dirty="0"/>
              <a:t> resistance, noncompliance, looks like </a:t>
            </a:r>
            <a:r>
              <a:rPr lang="en-US" sz="1800" u="sng" dirty="0"/>
              <a:t>this</a:t>
            </a:r>
            <a:r>
              <a:rPr lang="en-US" sz="1800" dirty="0"/>
              <a:t> fellow.</a:t>
            </a:r>
          </a:p>
          <a:p>
            <a:pPr>
              <a:lnSpc>
                <a:spcPct val="150000"/>
              </a:lnSpc>
            </a:pPr>
            <a:endParaRPr lang="en-US" sz="1800" dirty="0"/>
          </a:p>
          <a:p>
            <a:pPr>
              <a:lnSpc>
                <a:spcPct val="150000"/>
              </a:lnSpc>
            </a:pPr>
            <a:r>
              <a:rPr lang="en-US" sz="1800" dirty="0"/>
              <a:t>His </a:t>
            </a:r>
            <a:r>
              <a:rPr lang="en-US" sz="1800" u="sng" dirty="0"/>
              <a:t>smile</a:t>
            </a:r>
            <a:r>
              <a:rPr lang="en-US" sz="1800" dirty="0"/>
              <a:t> and his </a:t>
            </a:r>
            <a:r>
              <a:rPr lang="en-US" sz="1800" u="sng" dirty="0"/>
              <a:t>words</a:t>
            </a:r>
            <a:r>
              <a:rPr lang="en-US" sz="1800" dirty="0"/>
              <a:t> say </a:t>
            </a:r>
            <a:r>
              <a:rPr lang="en-US" sz="1800" u="sng" dirty="0"/>
              <a:t>one</a:t>
            </a:r>
            <a:r>
              <a:rPr lang="en-US" sz="1800" dirty="0"/>
              <a:t> thing, but his </a:t>
            </a:r>
            <a:r>
              <a:rPr lang="en-US" sz="1800" u="sng" dirty="0"/>
              <a:t>behavior</a:t>
            </a:r>
            <a:r>
              <a:rPr lang="en-US" sz="1800" dirty="0"/>
              <a:t> will say something </a:t>
            </a:r>
            <a:r>
              <a:rPr lang="en-US" sz="1800" u="sng" dirty="0"/>
              <a:t>else</a:t>
            </a:r>
            <a:r>
              <a:rPr lang="en-US" sz="1800" dirty="0"/>
              <a:t>.</a:t>
            </a:r>
          </a:p>
          <a:p>
            <a:pPr>
              <a:lnSpc>
                <a:spcPct val="150000"/>
              </a:lnSpc>
            </a:pPr>
            <a:r>
              <a:rPr lang="en-US" sz="1800" dirty="0"/>
              <a:t> </a:t>
            </a:r>
          </a:p>
          <a:p>
            <a:pPr>
              <a:lnSpc>
                <a:spcPct val="150000"/>
              </a:lnSpc>
            </a:pPr>
            <a:r>
              <a:rPr lang="en-US" sz="1800" dirty="0"/>
              <a:t>So, let’s be </a:t>
            </a:r>
            <a:r>
              <a:rPr lang="en-US" sz="1800" u="sng" dirty="0"/>
              <a:t>honest</a:t>
            </a:r>
            <a:r>
              <a:rPr lang="en-US" sz="1800" dirty="0"/>
              <a:t>.  Since n</a:t>
            </a:r>
            <a:r>
              <a:rPr lang="en-US" sz="1800" u="sng" dirty="0"/>
              <a:t>either you nor I </a:t>
            </a:r>
            <a:r>
              <a:rPr lang="en-US" sz="1800" dirty="0"/>
              <a:t>are totally compliant with all of our doctors and professionals,</a:t>
            </a:r>
          </a:p>
          <a:p>
            <a:pPr>
              <a:lnSpc>
                <a:spcPct val="150000"/>
              </a:lnSpc>
            </a:pPr>
            <a:endParaRPr lang="en-US" sz="1800" dirty="0"/>
          </a:p>
          <a:p>
            <a:pPr>
              <a:lnSpc>
                <a:spcPct val="150000"/>
              </a:lnSpc>
            </a:pPr>
            <a:r>
              <a:rPr lang="en-US" sz="1800" dirty="0"/>
              <a:t>for us to use the term </a:t>
            </a:r>
            <a:r>
              <a:rPr lang="en-US" sz="1800" i="1" dirty="0"/>
              <a:t>noncompliant</a:t>
            </a:r>
            <a:r>
              <a:rPr lang="en-US" sz="1800" dirty="0"/>
              <a:t> is pretty </a:t>
            </a:r>
            <a:r>
              <a:rPr lang="en-US" sz="1800" u="sng" dirty="0"/>
              <a:t>audacious</a:t>
            </a:r>
            <a:r>
              <a:rPr lang="en-US" sz="1800" dirty="0"/>
              <a:t>, </a:t>
            </a:r>
          </a:p>
          <a:p>
            <a:pPr>
              <a:lnSpc>
                <a:spcPct val="150000"/>
              </a:lnSpc>
            </a:pPr>
            <a:endParaRPr lang="en-US" sz="1800" dirty="0"/>
          </a:p>
          <a:p>
            <a:pPr>
              <a:lnSpc>
                <a:spcPct val="150000"/>
              </a:lnSpc>
            </a:pPr>
            <a:r>
              <a:rPr lang="en-US" sz="1800" dirty="0"/>
              <a:t>because we’re saying that:</a:t>
            </a:r>
          </a:p>
          <a:p>
            <a:pPr marL="342899" indent="-342899">
              <a:lnSpc>
                <a:spcPct val="150000"/>
              </a:lnSpc>
              <a:spcAft>
                <a:spcPts val="600"/>
              </a:spcAft>
              <a:buFont typeface="+mj-lt"/>
              <a:buAutoNum type="arabicPeriod"/>
            </a:pPr>
            <a:r>
              <a:rPr lang="en-US" sz="1800" dirty="0"/>
              <a:t>We know everything,</a:t>
            </a:r>
          </a:p>
          <a:p>
            <a:pPr marL="342899" indent="-342899">
              <a:lnSpc>
                <a:spcPct val="150000"/>
              </a:lnSpc>
              <a:spcAft>
                <a:spcPts val="600"/>
              </a:spcAft>
              <a:buFont typeface="+mj-lt"/>
              <a:buAutoNum type="arabicPeriod"/>
            </a:pPr>
            <a:r>
              <a:rPr lang="en-US" sz="1800" dirty="0"/>
              <a:t>We know we’re right.</a:t>
            </a:r>
          </a:p>
          <a:p>
            <a:pPr marL="342899" indent="-342899">
              <a:lnSpc>
                <a:spcPct val="150000"/>
              </a:lnSpc>
              <a:spcAft>
                <a:spcPts val="600"/>
              </a:spcAft>
              <a:buFont typeface="+mj-lt"/>
              <a:buAutoNum type="arabicPeriod"/>
            </a:pPr>
            <a:r>
              <a:rPr lang="en-US" sz="1800" dirty="0"/>
              <a:t>The client is clearly making a </a:t>
            </a:r>
            <a:r>
              <a:rPr lang="en-US" sz="1800" u="sng" dirty="0"/>
              <a:t>big mistake </a:t>
            </a:r>
            <a:r>
              <a:rPr lang="en-US" sz="1800" dirty="0"/>
              <a:t>by not </a:t>
            </a:r>
            <a:r>
              <a:rPr lang="en-US" sz="1800" u="sng" dirty="0"/>
              <a:t>obeying us</a:t>
            </a:r>
            <a:r>
              <a:rPr lang="en-US" sz="1800" dirty="0"/>
              <a:t>.</a:t>
            </a:r>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623152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1" y="4416435"/>
            <a:ext cx="6248401" cy="4422767"/>
          </a:xfrm>
        </p:spPr>
        <p:txBody>
          <a:bodyPr/>
          <a:lstStyle/>
          <a:p>
            <a:pPr>
              <a:lnSpc>
                <a:spcPct val="150000"/>
              </a:lnSpc>
            </a:pPr>
            <a:r>
              <a:rPr lang="en-US" sz="1800" dirty="0" err="1"/>
              <a:t>Kleinsinger’s</a:t>
            </a:r>
            <a:r>
              <a:rPr lang="en-US" sz="1800" dirty="0"/>
              <a:t> (2003) suggests 4criteria that must be satisfied before he’ll use this hazardous term. </a:t>
            </a:r>
          </a:p>
          <a:p>
            <a:pPr>
              <a:lnSpc>
                <a:spcPct val="150000"/>
              </a:lnSpc>
            </a:pPr>
            <a:endParaRPr lang="en-US" sz="1800" dirty="0"/>
          </a:p>
          <a:p>
            <a:pPr>
              <a:lnSpc>
                <a:spcPct val="150000"/>
              </a:lnSpc>
            </a:pPr>
            <a:r>
              <a:rPr lang="en-US" sz="1800" dirty="0" err="1"/>
              <a:t>Kleinsinger’s</a:t>
            </a:r>
            <a:r>
              <a:rPr lang="en-US" sz="1800" dirty="0"/>
              <a:t> four criteria are </a:t>
            </a:r>
          </a:p>
          <a:p>
            <a:pPr marL="342899" indent="-342899">
              <a:lnSpc>
                <a:spcPct val="150000"/>
              </a:lnSpc>
              <a:spcAft>
                <a:spcPts val="1200"/>
              </a:spcAft>
              <a:buFont typeface="+mj-lt"/>
              <a:buAutoNum type="arabicPeriod"/>
            </a:pPr>
            <a:r>
              <a:rPr lang="en-US" sz="1800" dirty="0"/>
              <a:t>The patient’s medical problem is potentially serious and poses a clinically significant risk to length or quality of life;</a:t>
            </a:r>
          </a:p>
          <a:p>
            <a:pPr marL="342899" indent="-342899">
              <a:lnSpc>
                <a:spcPct val="150000"/>
              </a:lnSpc>
              <a:spcAft>
                <a:spcPts val="1200"/>
              </a:spcAft>
              <a:buFont typeface="+mj-lt"/>
              <a:buAutoNum type="arabicPeriod"/>
            </a:pPr>
            <a:r>
              <a:rPr lang="en-US" sz="1800" dirty="0"/>
              <a:t>At least one treatment exists that, if followed correctly, will markedly reduce this risk;</a:t>
            </a:r>
          </a:p>
          <a:p>
            <a:pPr marL="342899" indent="-342899">
              <a:lnSpc>
                <a:spcPct val="150000"/>
              </a:lnSpc>
              <a:spcAft>
                <a:spcPts val="1200"/>
              </a:spcAft>
              <a:buFont typeface="+mj-lt"/>
              <a:buAutoNum type="arabicPeriod"/>
            </a:pPr>
            <a:r>
              <a:rPr lang="en-US" sz="1800" dirty="0"/>
              <a:t>The patient has easy access to the treatment or treatments; and</a:t>
            </a:r>
          </a:p>
          <a:p>
            <a:pPr marL="342899" indent="-342899">
              <a:lnSpc>
                <a:spcPct val="150000"/>
              </a:lnSpc>
              <a:spcAft>
                <a:spcPts val="1200"/>
              </a:spcAft>
              <a:buFont typeface="+mj-lt"/>
              <a:buAutoNum type="arabicPeriod"/>
            </a:pPr>
            <a:r>
              <a:rPr lang="en-US" sz="1800" dirty="0"/>
              <a:t>The patient deviates significantly from most patients with a similar problem in degree of compliance with my advice, treatment, or follow-up, in a way that directly or potentially jeopardizes the patient’s health or quality of life.</a:t>
            </a:r>
          </a:p>
          <a:p>
            <a:pPr>
              <a:lnSpc>
                <a:spcPct val="150000"/>
              </a:lnSpc>
            </a:pPr>
            <a:endParaRPr lang="en-US" sz="1800" dirty="0"/>
          </a:p>
          <a:p>
            <a:pPr>
              <a:lnSpc>
                <a:spcPct val="150000"/>
              </a:lnSpc>
            </a:pPr>
            <a:r>
              <a:rPr lang="en-US" sz="1800" dirty="0"/>
              <a:t>These are good.  They are behavioral.</a:t>
            </a:r>
          </a:p>
          <a:p>
            <a:pPr>
              <a:lnSpc>
                <a:spcPct val="150000"/>
              </a:lnSpc>
            </a:pPr>
            <a:endParaRPr lang="en-US" sz="1800" dirty="0"/>
          </a:p>
          <a:p>
            <a:pPr>
              <a:lnSpc>
                <a:spcPct val="150000"/>
              </a:lnSpc>
            </a:pPr>
            <a:r>
              <a:rPr lang="en-US" sz="1800" dirty="0"/>
              <a:t>Underneath the behavior, though, is the critical element of </a:t>
            </a:r>
            <a:r>
              <a:rPr lang="en-US" sz="1800" u="sng" dirty="0"/>
              <a:t>the client’s buy-in</a:t>
            </a:r>
            <a:r>
              <a:rPr lang="en-US" sz="1800" dirty="0"/>
              <a:t> to the provider as an </a:t>
            </a:r>
            <a:r>
              <a:rPr lang="en-US" sz="1800" u="sng" dirty="0"/>
              <a:t>expert</a:t>
            </a:r>
            <a:r>
              <a:rPr lang="en-US" sz="1800" dirty="0"/>
              <a:t> whose wisdom has true </a:t>
            </a:r>
            <a:r>
              <a:rPr lang="en-US" sz="1800" u="sng" dirty="0"/>
              <a:t>value</a:t>
            </a:r>
            <a:r>
              <a:rPr lang="en-US" sz="1800" dirty="0"/>
              <a:t> to the </a:t>
            </a:r>
            <a:r>
              <a:rPr lang="en-US" sz="1800" u="sng" dirty="0"/>
              <a:t>client</a:t>
            </a:r>
            <a:r>
              <a:rPr lang="en-US" sz="1800" dirty="0"/>
              <a:t>.</a:t>
            </a:r>
          </a:p>
        </p:txBody>
      </p:sp>
      <p:sp>
        <p:nvSpPr>
          <p:cNvPr id="4" name="Slide Number Placeholder 3"/>
          <p:cNvSpPr>
            <a:spLocks noGrp="1"/>
          </p:cNvSpPr>
          <p:nvPr>
            <p:ph type="sldNum" sz="quarter" idx="10"/>
          </p:nvPr>
        </p:nvSpPr>
        <p:spPr/>
        <p:txBody>
          <a:bodyPr/>
          <a:lstStyle/>
          <a:p>
            <a:fld id="{BC8CF82D-09DF-4C39-93E4-94731E4F959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352023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2.xml"/><Relationship Id="rId7" Type="http://schemas.openxmlformats.org/officeDocument/2006/relationships/tags" Target="../tags/tag6.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9" Type="http://schemas.openxmlformats.org/officeDocument/2006/relationships/oleObject" Target="../embeddings/oleObject1.bin"/></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oleObject" Target="../embeddings/oleObject2.bin"/></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19750" y="5105400"/>
            <a:ext cx="1619250" cy="144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5105400"/>
            <a:ext cx="4705350" cy="144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26E836-5B6F-4581-881A-608EDCE22B67}" type="slidenum">
              <a:rPr lang="en-MY"/>
              <a:pPr>
                <a:defRPr/>
              </a:pPr>
              <a:t>‹#›</a:t>
            </a:fld>
            <a:endParaRPr lang="en-MY"/>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32FE12-AEDB-407F-A4D1-8D7B5E0D418B}" type="slidenum">
              <a:rPr lang="en-MY"/>
              <a:pPr>
                <a:defRPr/>
              </a:pPr>
              <a:t>‹#›</a:t>
            </a:fld>
            <a:endParaRPr lang="en-MY"/>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2DFFB9-2B88-4350-900C-B5922E6751AA}" type="slidenum">
              <a:rPr lang="en-MY"/>
              <a:pPr>
                <a:defRPr/>
              </a:pPr>
              <a:t>‹#›</a:t>
            </a:fld>
            <a:endParaRPr lang="en-MY"/>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066800"/>
            <a:ext cx="40005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1066800"/>
            <a:ext cx="40005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1E8287-4C18-4524-A308-6E3A4C806066}" type="slidenum">
              <a:rPr lang="en-MY"/>
              <a:pPr>
                <a:defRPr/>
              </a:pPr>
              <a:t>‹#›</a:t>
            </a:fld>
            <a:endParaRPr lang="en-MY"/>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05129B-0EA8-4C92-8739-FFFA1E199C10}" type="slidenum">
              <a:rPr lang="en-MY"/>
              <a:pPr>
                <a:defRPr/>
              </a:pPr>
              <a:t>‹#›</a:t>
            </a:fld>
            <a:endParaRPr lang="en-MY"/>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B533D84-8057-4883-9096-03FD179C16A6}" type="slidenum">
              <a:rPr lang="en-MY"/>
              <a:pPr>
                <a:defRPr/>
              </a:pPr>
              <a:t>‹#›</a:t>
            </a:fld>
            <a:endParaRPr lang="en-MY"/>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FE232F-B1CF-4281-B0F8-0E94E5A7A9A5}" type="slidenum">
              <a:rPr lang="en-MY"/>
              <a:pPr>
                <a:defRPr/>
              </a:pPr>
              <a:t>‹#›</a:t>
            </a:fld>
            <a:endParaRPr lang="en-MY"/>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BBAF5E-B5DF-4483-8FB7-D8788CD449B4}" type="slidenum">
              <a:rPr lang="en-MY"/>
              <a:pPr>
                <a:defRPr/>
              </a:pPr>
              <a:t>‹#›</a:t>
            </a:fld>
            <a:endParaRPr lang="en-M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2FCE9F-EAF9-425F-B1EB-6FF1CB64B2A4}" type="slidenum">
              <a:rPr lang="en-MY"/>
              <a:pPr>
                <a:defRPr/>
              </a:pPr>
              <a:t>‹#›</a:t>
            </a:fld>
            <a:endParaRPr lang="en-MY"/>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FFA382-6E36-42EF-A5AB-C14EF2A0E878}" type="slidenum">
              <a:rPr lang="en-MY"/>
              <a:pPr>
                <a:defRPr/>
              </a:pPr>
              <a:t>‹#›</a:t>
            </a:fld>
            <a:endParaRPr lang="en-MY"/>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152400"/>
            <a:ext cx="203835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152400"/>
            <a:ext cx="596265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545DD7-8AC2-43A9-8875-F1F35F3B45EF}" type="slidenum">
              <a:rPr lang="en-MY"/>
              <a:pPr>
                <a:defRPr/>
              </a:pPr>
              <a:t>‹#›</a:t>
            </a:fld>
            <a:endParaRPr lang="en-MY"/>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1733A-9D2D-4234-814D-08F78077F497}" type="slidenum">
              <a:rPr lang="en-MY"/>
              <a:pPr>
                <a:defRPr/>
              </a:pPr>
              <a:t>‹#›</a:t>
            </a:fld>
            <a:endParaRPr lang="en-MY"/>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BF36B-E953-41FA-A0E8-15CCA0D14218}" type="slidenum">
              <a:rPr lang="en-MY"/>
              <a:pPr>
                <a:defRPr/>
              </a:pPr>
              <a:t>‹#›</a:t>
            </a:fld>
            <a:endParaRPr lang="en-MY"/>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E58F16-82C1-4B3B-9745-44B51454AB2F}" type="slidenum">
              <a:rPr lang="en-MY"/>
              <a:pPr>
                <a:defRPr/>
              </a:pPr>
              <a:t>‹#›</a:t>
            </a:fld>
            <a:endParaRPr lang="en-MY"/>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066800"/>
            <a:ext cx="39624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066800"/>
            <a:ext cx="39624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CC1301-5E98-4EBA-8B3C-C3F6F28C9526}" type="slidenum">
              <a:rPr lang="en-MY"/>
              <a:pPr>
                <a:defRPr/>
              </a:pPr>
              <a:t>‹#›</a:t>
            </a:fld>
            <a:endParaRPr lang="en-MY"/>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0B4965-FF30-4032-BB82-9571A1B9CFC0}" type="slidenum">
              <a:rPr lang="en-MY"/>
              <a:pPr>
                <a:defRPr/>
              </a:pPr>
              <a:t>‹#›</a:t>
            </a:fld>
            <a:endParaRPr lang="en-MY"/>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4DE878-A4BC-4AD4-B63A-C39943560530}" type="slidenum">
              <a:rPr lang="en-MY"/>
              <a:pPr>
                <a:defRPr/>
              </a:pPr>
              <a:t>‹#›</a:t>
            </a:fld>
            <a:endParaRPr lang="en-MY"/>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A09CE6-E5F8-4E58-8858-09C8EB4525C2}" type="slidenum">
              <a:rPr lang="en-MY"/>
              <a:pPr>
                <a:defRPr/>
              </a:pPr>
              <a:t>‹#›</a:t>
            </a:fld>
            <a:endParaRPr lang="en-M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8697BC-B8DF-427C-921D-CEC0CF4E99D8}" type="slidenum">
              <a:rPr lang="en-MY"/>
              <a:pPr>
                <a:defRPr/>
              </a:pPr>
              <a:t>‹#›</a:t>
            </a:fld>
            <a:endParaRPr lang="en-MY"/>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C24539-B814-431C-ADA8-A0327D5B5F93}" type="slidenum">
              <a:rPr lang="en-MY"/>
              <a:pPr>
                <a:defRPr/>
              </a:pPr>
              <a:t>‹#›</a:t>
            </a:fld>
            <a:endParaRPr lang="en-MY"/>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CD14D9-BBAC-477D-8F1E-97BCBB9487D0}" type="slidenum">
              <a:rPr lang="en-MY"/>
              <a:pPr>
                <a:defRPr/>
              </a:pPr>
              <a:t>‹#›</a:t>
            </a:fld>
            <a:endParaRPr lang="en-MY"/>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152400"/>
            <a:ext cx="20193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152400"/>
            <a:ext cx="59055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54EB0-E792-49A3-8024-C60BDB626565}" type="slidenum">
              <a:rPr lang="en-MY"/>
              <a:pPr>
                <a:defRPr/>
              </a:pPr>
              <a:t>‹#›</a:t>
            </a:fld>
            <a:endParaRPr lang="en-MY"/>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5105400"/>
            <a:ext cx="2971800" cy="48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7200" y="5105400"/>
            <a:ext cx="2971800" cy="48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600200"/>
            <a:ext cx="207645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1600200"/>
            <a:ext cx="6076950" cy="4876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6" name="Picture 10" descr="DEL_PRI_RGB.jpg"/>
          <p:cNvPicPr>
            <a:picLocks noChangeAspect="1"/>
          </p:cNvPicPr>
          <p:nvPr userDrawn="1"/>
        </p:nvPicPr>
        <p:blipFill>
          <a:blip r:embed="rId2" cstate="print"/>
          <a:srcRect/>
          <a:stretch>
            <a:fillRect/>
          </a:stretch>
        </p:blipFill>
        <p:spPr bwMode="auto">
          <a:xfrm>
            <a:off x="26988" y="82550"/>
            <a:ext cx="2520950" cy="1000125"/>
          </a:xfrm>
          <a:prstGeom prst="rect">
            <a:avLst/>
          </a:prstGeom>
          <a:noFill/>
          <a:ln w="9525">
            <a:noFill/>
            <a:miter lim="800000"/>
            <a:headEnd/>
            <a:tailEnd/>
          </a:ln>
        </p:spPr>
      </p:pic>
      <p:sp>
        <p:nvSpPr>
          <p:cNvPr id="7" name="Title 1"/>
          <p:cNvSpPr>
            <a:spLocks noGrp="1"/>
          </p:cNvSpPr>
          <p:nvPr>
            <p:ph type="ctrTitle"/>
          </p:nvPr>
        </p:nvSpPr>
        <p:spPr>
          <a:xfrm>
            <a:off x="358776" y="2698080"/>
            <a:ext cx="4033838" cy="732508"/>
          </a:xfrm>
        </p:spPr>
        <p:txBody>
          <a:bodyPr anchor="b"/>
          <a:lstStyle>
            <a:lvl1pPr algn="l">
              <a:lnSpc>
                <a:spcPct val="85000"/>
              </a:lnSpc>
              <a:defRPr sz="2800" b="0" baseline="0">
                <a:solidFill>
                  <a:schemeClr val="tx2"/>
                </a:solidFill>
                <a:latin typeface="+mj-lt"/>
                <a:cs typeface="Times New Roman" pitchFamily="18" charset="0"/>
              </a:defRPr>
            </a:lvl1pPr>
          </a:lstStyle>
          <a:p>
            <a:r>
              <a:rPr lang="en-US" noProof="0"/>
              <a:t>Click to edit Master title style</a:t>
            </a:r>
            <a:endParaRPr lang="en-US" noProof="0" dirty="0"/>
          </a:p>
        </p:txBody>
      </p:sp>
      <p:sp>
        <p:nvSpPr>
          <p:cNvPr id="8" name="Subtitle"/>
          <p:cNvSpPr>
            <a:spLocks noGrp="1"/>
          </p:cNvSpPr>
          <p:nvPr>
            <p:ph type="body" sz="quarter" idx="10"/>
          </p:nvPr>
        </p:nvSpPr>
        <p:spPr>
          <a:xfrm>
            <a:off x="358776" y="3429000"/>
            <a:ext cx="4033838" cy="732508"/>
          </a:xfrm>
        </p:spPr>
        <p:txBody>
          <a:bodyPr>
            <a:spAutoFit/>
          </a:bodyPr>
          <a:lstStyle>
            <a:lvl1pPr>
              <a:lnSpc>
                <a:spcPct val="85000"/>
              </a:lnSpc>
              <a:spcBef>
                <a:spcPts val="0"/>
              </a:spcBef>
              <a:defRPr sz="2800">
                <a:solidFill>
                  <a:schemeClr val="accent2"/>
                </a:solidFill>
                <a:latin typeface="Times New Roman" pitchFamily="18" charset="0"/>
                <a:cs typeface="Times New Roman" pitchFamily="18" charset="0"/>
              </a:defRPr>
            </a:lvl1pPr>
          </a:lstStyle>
          <a:p>
            <a:pPr lvl="0"/>
            <a:r>
              <a:rPr lang="en-US"/>
              <a:t>Click to edit Master text styles</a:t>
            </a:r>
          </a:p>
        </p:txBody>
      </p:sp>
      <p:sp>
        <p:nvSpPr>
          <p:cNvPr id="9" name="Subtitle 2"/>
          <p:cNvSpPr>
            <a:spLocks noGrp="1"/>
          </p:cNvSpPr>
          <p:nvPr>
            <p:ph type="subTitle" idx="1"/>
          </p:nvPr>
        </p:nvSpPr>
        <p:spPr>
          <a:xfrm>
            <a:off x="360000" y="5754727"/>
            <a:ext cx="4032613" cy="553998"/>
          </a:xfrm>
        </p:spPr>
        <p:txBody>
          <a:bodyPr anchor="b">
            <a:spAutoFit/>
          </a:bodyPr>
          <a:lstStyle>
            <a:lvl1pPr marL="0" indent="0" algn="l">
              <a:buNone/>
              <a:defRPr sz="18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Tree>
    <p:extLst>
      <p:ext uri="{BB962C8B-B14F-4D97-AF65-F5344CB8AC3E}">
        <p14:creationId xmlns:p14="http://schemas.microsoft.com/office/powerpoint/2010/main" val="266309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5639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95065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0050" y="1154113"/>
            <a:ext cx="4092575"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5025" y="1154113"/>
            <a:ext cx="4092575"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28650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483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05780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8284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atin typeface="+mj-lt"/>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716764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2954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0502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3213" y="407988"/>
            <a:ext cx="2084387" cy="5881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0050" y="407988"/>
            <a:ext cx="6100763" cy="5881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4773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asic text slide (2 col w/hdrs) ">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4610354"/>
          </a:xfrm>
        </p:spPr>
        <p:txBody>
          <a:bodyPr/>
          <a:lstStyle>
            <a:lvl1pPr marL="0" indent="0">
              <a:defRPr sz="24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10"/>
          <p:cNvSpPr>
            <a:spLocks noGrp="1"/>
          </p:cNvSpPr>
          <p:nvPr>
            <p:ph type="body" sz="quarter" idx="13"/>
          </p:nvPr>
        </p:nvSpPr>
        <p:spPr>
          <a:xfrm>
            <a:off x="402336" y="1682496"/>
            <a:ext cx="4005072" cy="4610354"/>
          </a:xfrm>
        </p:spPr>
        <p:txBody>
          <a:bodyPr/>
          <a:lstStyle>
            <a:lvl1pPr marL="0" indent="0">
              <a:defRPr sz="24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4050358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asic Text">
    <p:spTree>
      <p:nvGrpSpPr>
        <p:cNvPr id="1" name=""/>
        <p:cNvGrpSpPr/>
        <p:nvPr/>
      </p:nvGrpSpPr>
      <p:grpSpPr>
        <a:xfrm>
          <a:off x="0" y="0"/>
          <a:ext cx="0" cy="0"/>
          <a:chOff x="0" y="0"/>
          <a:chExt cx="0" cy="0"/>
        </a:xfrm>
      </p:grpSpPr>
      <p:sp>
        <p:nvSpPr>
          <p:cNvPr id="3" name="Text Placeholder 4"/>
          <p:cNvSpPr>
            <a:spLocks noGrp="1"/>
          </p:cNvSpPr>
          <p:nvPr>
            <p:ph type="body" sz="quarter" idx="10"/>
          </p:nvPr>
        </p:nvSpPr>
        <p:spPr>
          <a:xfrm>
            <a:off x="400050" y="1155700"/>
            <a:ext cx="8337550" cy="5137150"/>
          </a:xfrm>
        </p:spPr>
        <p:txBody>
          <a:bodyPr/>
          <a:lstStyle>
            <a:lvl1pPr>
              <a:defRPr sz="1400"/>
            </a:lvl1pPr>
          </a:lstStyle>
          <a:p>
            <a:pPr lvl="0"/>
            <a:r>
              <a:rPr lang="en-US"/>
              <a:t>Click to edit Master text styles</a:t>
            </a:r>
          </a:p>
        </p:txBody>
      </p:sp>
      <p:sp>
        <p:nvSpPr>
          <p:cNvPr id="4" name="Title 1"/>
          <p:cNvSpPr>
            <a:spLocks noGrp="1"/>
          </p:cNvSpPr>
          <p:nvPr>
            <p:ph type="title"/>
          </p:nvPr>
        </p:nvSpPr>
        <p:spPr>
          <a:xfrm>
            <a:off x="400050" y="407988"/>
            <a:ext cx="8337550" cy="365125"/>
          </a:xfrm>
        </p:spPr>
        <p:txBody>
          <a:bodyPr/>
          <a:lstStyle/>
          <a:p>
            <a:r>
              <a:rPr lang="en-US"/>
              <a:t>Click to edit Master title style</a:t>
            </a:r>
          </a:p>
        </p:txBody>
      </p:sp>
    </p:spTree>
    <p:extLst>
      <p:ext uri="{BB962C8B-B14F-4D97-AF65-F5344CB8AC3E}">
        <p14:creationId xmlns:p14="http://schemas.microsoft.com/office/powerpoint/2010/main" val="19118475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411479" y="1399032"/>
            <a:ext cx="8330184" cy="4882896"/>
          </a:xfrm>
          <a:prstGeom prst="rect">
            <a:avLst/>
          </a:prstGeom>
        </p:spPr>
        <p:txBody>
          <a:bodyPr vert="horz" lIns="0" tIns="0" rIns="0" bIns="0" rtlCol="0">
            <a:noAutofit/>
          </a:bodyPr>
          <a:lstStyle>
            <a:lvl1pPr marL="0" marR="0" indent="0" algn="l" defTabSz="914400" rtl="0" eaLnBrk="1" fontAlgn="base" latinLnBrk="0" hangingPunct="1">
              <a:lnSpc>
                <a:spcPct val="100000"/>
              </a:lnSpc>
              <a:spcBef>
                <a:spcPts val="2200"/>
              </a:spcBef>
              <a:spcAft>
                <a:spcPct val="0"/>
              </a:spcAft>
              <a:buClrTx/>
              <a:buSzTx/>
              <a:buFont typeface="Arial" pitchFamily="34" charset="0"/>
              <a:buNone/>
              <a:tabLst/>
              <a:defRPr kumimoji="0" lang="en-US" sz="2400" b="0" i="0" u="none" strike="noStrike" kern="1200" cap="none" normalizeH="0" baseline="0" dirty="0" smtClean="0">
                <a:ln>
                  <a:noFill/>
                </a:ln>
                <a:solidFill>
                  <a:schemeClr val="tx2"/>
                </a:solidFill>
                <a:effectLst/>
                <a:latin typeface="+mn-lt"/>
                <a:ea typeface="+mn-ea"/>
                <a:cs typeface="Arial" pitchFamily="34" charset="0"/>
              </a:defRPr>
            </a:lvl1pPr>
            <a:lvl2pPr marL="228600" marR="0" indent="-227013" algn="l" defTabSz="914400" rtl="0" eaLnBrk="1" fontAlgn="base" latinLnBrk="0" hangingPunct="1">
              <a:lnSpc>
                <a:spcPct val="100000"/>
              </a:lnSpc>
              <a:spcAft>
                <a:spcPct val="0"/>
              </a:spcAft>
              <a:buFont typeface="Arial" pitchFamily="34" charset="0"/>
              <a:tabLst/>
              <a:defRPr kumimoji="0" lang="en-US" sz="2400" b="0" i="0" u="none" strike="noStrike" kern="1200" cap="none" normalizeH="0" baseline="0" dirty="0" smtClean="0">
                <a:ln>
                  <a:noFill/>
                </a:ln>
                <a:solidFill>
                  <a:schemeClr val="tx2"/>
                </a:solidFill>
                <a:effectLst/>
                <a:latin typeface="+mn-lt"/>
                <a:ea typeface="+mn-ea"/>
                <a:cs typeface="Arial" pitchFamily="34" charset="0"/>
              </a:defRPr>
            </a:lvl2pPr>
            <a:lvl3pPr marR="0" algn="l" defTabSz="914400" rtl="0" eaLnBrk="1" fontAlgn="base" latinLnBrk="0" hangingPunct="1">
              <a:lnSpc>
                <a:spcPct val="100000"/>
              </a:lnSpc>
              <a:spcAft>
                <a:spcPct val="0"/>
              </a:spcAft>
              <a:buFont typeface="Arial" pitchFamily="34" charset="0"/>
              <a:tabLst/>
              <a:defRPr kumimoji="0" lang="en-US" sz="2000" b="0" i="0" u="none" strike="noStrike" kern="1200" cap="none" normalizeH="0" baseline="0" dirty="0" smtClean="0">
                <a:ln>
                  <a:noFill/>
                </a:ln>
                <a:solidFill>
                  <a:schemeClr val="tx2"/>
                </a:solidFill>
                <a:effectLst/>
                <a:latin typeface="+mn-lt"/>
                <a:ea typeface="+mn-ea"/>
                <a:cs typeface="Arial" pitchFamily="34" charset="0"/>
              </a:defRPr>
            </a:lvl3pPr>
            <a:lvl4pPr marR="0" algn="l" defTabSz="914400" rtl="0" eaLnBrk="1" fontAlgn="base" latinLnBrk="0" hangingPunct="1">
              <a:lnSpc>
                <a:spcPct val="100000"/>
              </a:lnSpc>
              <a:spcAft>
                <a:spcPct val="0"/>
              </a:spcAft>
              <a:buFont typeface="Arial" pitchFamily="34" charset="0"/>
              <a:tabLst/>
              <a:defRPr kumimoji="0" lang="en-US" sz="2000" b="0" i="0" u="none" strike="noStrike" kern="1200" cap="none" normalizeH="0" baseline="0" dirty="0" smtClean="0">
                <a:ln>
                  <a:noFill/>
                </a:ln>
                <a:solidFill>
                  <a:schemeClr val="tx2"/>
                </a:solidFill>
                <a:effectLst/>
                <a:latin typeface="+mn-lt"/>
                <a:ea typeface="+mn-ea"/>
                <a:cs typeface="Arial" pitchFamily="34" charset="0"/>
              </a:defRPr>
            </a:lvl4pPr>
            <a:lvl5pPr marR="0" algn="l" defTabSz="914400" rtl="0" eaLnBrk="1" fontAlgn="base" latinLnBrk="0" hangingPunct="1">
              <a:lnSpc>
                <a:spcPct val="100000"/>
              </a:lnSpc>
              <a:spcAft>
                <a:spcPct val="0"/>
              </a:spcAft>
              <a:buFont typeface="Arial" pitchFamily="34" charset="0"/>
              <a:tabLst/>
              <a:defRPr kumimoji="0" lang="en-US" sz="2000" b="0" i="0" u="none" strike="noStrike" kern="1200" cap="none" normalizeH="0" baseline="0" dirty="0" smtClean="0">
                <a:ln>
                  <a:noFill/>
                </a:ln>
                <a:solidFill>
                  <a:schemeClr val="tx2"/>
                </a:solidFill>
                <a:effectLst/>
                <a:latin typeface="+mn-lt"/>
                <a:ea typeface="+mn-ea"/>
                <a:cs typeface="Arial" pitchFamily="34" charset="0"/>
              </a:defRPr>
            </a:lvl5pPr>
            <a:lvl6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10"/>
          <p:cNvSpPr>
            <a:spLocks noGrp="1"/>
          </p:cNvSpPr>
          <p:nvPr>
            <p:ph type="title"/>
          </p:nvPr>
        </p:nvSpPr>
        <p:spPr bwMode="gray">
          <a:xfrm>
            <a:off x="414337" y="391665"/>
            <a:ext cx="8330184" cy="387798"/>
          </a:xfrm>
          <a:prstGeom prst="rect">
            <a:avLst/>
          </a:prstGeom>
        </p:spPr>
        <p:txBody>
          <a:bodyPr wrap="square" lIns="0" tIns="0" rIns="0" bIns="0" anchor="t" anchorCtr="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32969123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Part opener">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1143000" y="2551176"/>
            <a:ext cx="6858000" cy="1344168"/>
          </a:xfrm>
          <a:noFill/>
          <a:ln w="28575">
            <a:solidFill>
              <a:srgbClr val="003399"/>
            </a:solidFill>
          </a:ln>
        </p:spPr>
        <p:txBody>
          <a:bodyPr lIns="228600" rIns="228600" anchor="ctr" anchorCtr="1"/>
          <a:lstStyle>
            <a:lvl1pPr algn="ctr">
              <a:spcBef>
                <a:spcPts val="0"/>
              </a:spcBef>
              <a:defRPr sz="3200" b="1"/>
            </a:lvl1pPr>
          </a:lstStyle>
          <a:p>
            <a:pPr lvl="0"/>
            <a:r>
              <a:rPr lang="en-US"/>
              <a:t>Click to edit Master text styles</a:t>
            </a:r>
          </a:p>
        </p:txBody>
      </p:sp>
    </p:spTree>
    <p:extLst>
      <p:ext uri="{BB962C8B-B14F-4D97-AF65-F5344CB8AC3E}">
        <p14:creationId xmlns:p14="http://schemas.microsoft.com/office/powerpoint/2010/main" val="428648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Basic text slide (full page w/2 col.)">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p:cNvSpPr>
            <a:spLocks noGrp="1"/>
          </p:cNvSpPr>
          <p:nvPr>
            <p:ph type="body" sz="quarter" idx="13"/>
          </p:nvPr>
        </p:nvSpPr>
        <p:spPr>
          <a:xfrm>
            <a:off x="402336" y="2715768"/>
            <a:ext cx="4005072" cy="3584448"/>
          </a:xfrm>
        </p:spPr>
        <p:txBody>
          <a:bodyPr/>
          <a:lstStyle>
            <a:lvl1pPr marL="0" indent="0">
              <a:buNone/>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
        <p:nvSpPr>
          <p:cNvPr id="6" name="Text Placeholder 10"/>
          <p:cNvSpPr>
            <a:spLocks noGrp="1"/>
          </p:cNvSpPr>
          <p:nvPr>
            <p:ph type="body" sz="quarter" idx="14"/>
          </p:nvPr>
        </p:nvSpPr>
        <p:spPr>
          <a:xfrm>
            <a:off x="4735513" y="2706624"/>
            <a:ext cx="4005072" cy="3584448"/>
          </a:xfrm>
        </p:spPr>
        <p:txBody>
          <a:bodyPr/>
          <a:lstStyle>
            <a:lvl1pPr marL="0" indent="0">
              <a:buNone/>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558304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asic Text slide">
    <p:spTree>
      <p:nvGrpSpPr>
        <p:cNvPr id="1" name=""/>
        <p:cNvGrpSpPr/>
        <p:nvPr/>
      </p:nvGrpSpPr>
      <p:grpSpPr>
        <a:xfrm>
          <a:off x="0" y="0"/>
          <a:ext cx="0" cy="0"/>
          <a:chOff x="0" y="0"/>
          <a:chExt cx="0" cy="0"/>
        </a:xfrm>
      </p:grpSpPr>
      <p:sp>
        <p:nvSpPr>
          <p:cNvPr id="5" name="Rectangle 6"/>
          <p:cNvSpPr>
            <a:spLocks noChangeArrowheads="1"/>
          </p:cNvSpPr>
          <p:nvPr/>
        </p:nvSpPr>
        <p:spPr bwMode="gray">
          <a:xfrm>
            <a:off x="392113" y="1154113"/>
            <a:ext cx="4014787" cy="5135562"/>
          </a:xfrm>
          <a:prstGeom prst="rect">
            <a:avLst/>
          </a:prstGeom>
          <a:noFill/>
          <a:ln w="9525" algn="ctr">
            <a:noFill/>
            <a:miter lim="800000"/>
            <a:headEnd/>
            <a:tailEnd/>
          </a:ln>
          <a:effectLst/>
        </p:spPr>
        <p:txBody>
          <a:bodyPr lIns="0" tIns="0" rIns="0" bIns="0"/>
          <a:lstStyle/>
          <a:p>
            <a:pPr fontAlgn="base">
              <a:lnSpc>
                <a:spcPct val="106000"/>
              </a:lnSpc>
              <a:spcBef>
                <a:spcPct val="80000"/>
              </a:spcBef>
              <a:spcAft>
                <a:spcPct val="0"/>
              </a:spcAft>
              <a:buClr>
                <a:srgbClr val="000000"/>
              </a:buClr>
              <a:buSzPct val="80000"/>
              <a:buFont typeface="Wingdings" pitchFamily="2" charset="2"/>
              <a:buNone/>
              <a:defRPr/>
            </a:pPr>
            <a:endParaRPr lang="en-US" sz="1000" b="1" dirty="0">
              <a:solidFill>
                <a:srgbClr val="000000"/>
              </a:solidFill>
              <a:latin typeface="Verdana" pitchFamily="34" charset="0"/>
            </a:endParaRPr>
          </a:p>
        </p:txBody>
      </p:sp>
      <p:sp>
        <p:nvSpPr>
          <p:cNvPr id="14" name="Text Placeholder 13"/>
          <p:cNvSpPr>
            <a:spLocks noGrp="1"/>
          </p:cNvSpPr>
          <p:nvPr>
            <p:ph type="body" sz="quarter" idx="10"/>
          </p:nvPr>
        </p:nvSpPr>
        <p:spPr>
          <a:xfrm>
            <a:off x="393192" y="1152144"/>
            <a:ext cx="4014216" cy="5138928"/>
          </a:xfrm>
        </p:spPr>
        <p:txBody>
          <a:bodyPr/>
          <a:lstStyle>
            <a:lvl1pPr>
              <a:buFont typeface="Arial" pitchFamily="34" charset="0"/>
              <a:buNone/>
              <a:defRPr/>
            </a:lvl1pPr>
            <a:lvl2pPr>
              <a:defRPr/>
            </a:lvl2pPr>
            <a:lvl3pPr>
              <a:buNone/>
              <a:defRPr/>
            </a:lvl3pPr>
            <a:lvl4pPr>
              <a:defRPr/>
            </a:lvl4pPr>
          </a:lstStyle>
          <a:p>
            <a:pPr lvl="0"/>
            <a:r>
              <a:rPr lang="en-US"/>
              <a:t>Click to edit Master text styles</a:t>
            </a:r>
          </a:p>
          <a:p>
            <a:pPr lvl="1"/>
            <a:r>
              <a:rPr lang="en-US"/>
              <a:t>Second level</a:t>
            </a:r>
          </a:p>
        </p:txBody>
      </p:sp>
      <p:sp>
        <p:nvSpPr>
          <p:cNvPr id="16" name="Text Placeholder 15"/>
          <p:cNvSpPr>
            <a:spLocks noGrp="1"/>
          </p:cNvSpPr>
          <p:nvPr>
            <p:ph type="body" sz="quarter" idx="11"/>
          </p:nvPr>
        </p:nvSpPr>
        <p:spPr>
          <a:xfrm>
            <a:off x="4736592" y="1152144"/>
            <a:ext cx="4014216" cy="5138928"/>
          </a:xfrm>
        </p:spPr>
        <p:txBody>
          <a:bodyPr/>
          <a:lstStyle>
            <a:lvl1pPr>
              <a:buNone/>
              <a:defRPr/>
            </a:lvl1pPr>
          </a:lstStyle>
          <a:p>
            <a:pPr lvl="0"/>
            <a:r>
              <a:rPr lang="en-US"/>
              <a:t>Click to edit Master text styles</a:t>
            </a:r>
          </a:p>
          <a:p>
            <a:pPr lvl="1"/>
            <a:r>
              <a:rPr lang="en-US"/>
              <a:t>Second level</a:t>
            </a:r>
          </a:p>
        </p:txBody>
      </p:sp>
      <p:sp>
        <p:nvSpPr>
          <p:cNvPr id="20" name="Text Placeholder 19"/>
          <p:cNvSpPr>
            <a:spLocks noGrp="1"/>
          </p:cNvSpPr>
          <p:nvPr>
            <p:ph type="body" sz="quarter" idx="12"/>
          </p:nvPr>
        </p:nvSpPr>
        <p:spPr>
          <a:xfrm>
            <a:off x="393192" y="256032"/>
            <a:ext cx="8348472" cy="521208"/>
          </a:xfrm>
          <a:solidFill>
            <a:srgbClr val="FFFFFF"/>
          </a:solidFill>
        </p:spPr>
        <p:txBody>
          <a:bodyPr anchor="b"/>
          <a:lstStyle>
            <a:lvl1pPr>
              <a:buNone/>
              <a:defRPr sz="1600" b="1"/>
            </a:lvl1pPr>
          </a:lstStyle>
          <a:p>
            <a:pPr lvl="0"/>
            <a:r>
              <a:rPr lang="en-US"/>
              <a:t>Click to edit Master text styles</a:t>
            </a:r>
          </a:p>
        </p:txBody>
      </p:sp>
    </p:spTree>
    <p:extLst>
      <p:ext uri="{BB962C8B-B14F-4D97-AF65-F5344CB8AC3E}">
        <p14:creationId xmlns:p14="http://schemas.microsoft.com/office/powerpoint/2010/main" val="23879879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Agenda/content">
    <p:spTree>
      <p:nvGrpSpPr>
        <p:cNvPr id="1" name=""/>
        <p:cNvGrpSpPr/>
        <p:nvPr/>
      </p:nvGrpSpPr>
      <p:grpSpPr>
        <a:xfrm>
          <a:off x="0" y="0"/>
          <a:ext cx="0" cy="0"/>
          <a:chOff x="0" y="0"/>
          <a:chExt cx="0" cy="0"/>
        </a:xfrm>
      </p:grpSpPr>
      <p:sp>
        <p:nvSpPr>
          <p:cNvPr id="4" name="Line 47"/>
          <p:cNvSpPr>
            <a:spLocks noChangeShapeType="1"/>
          </p:cNvSpPr>
          <p:nvPr userDrawn="1"/>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1400" b="1" dirty="0">
              <a:solidFill>
                <a:srgbClr val="000000"/>
              </a:solidFill>
              <a:latin typeface="Verdana"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p:nvPr>
        </p:nvSpPr>
        <p:spPr>
          <a:xfrm>
            <a:off x="400050" y="1155700"/>
            <a:ext cx="8337550" cy="5137150"/>
          </a:xfrm>
        </p:spPr>
        <p:txBody>
          <a:bodyPr tIns="109728" bIns="109728"/>
          <a:lstStyle/>
          <a:p>
            <a:pPr lvl="0"/>
            <a:r>
              <a:rPr lang="en-US"/>
              <a:t>Click to edit Master text styles</a:t>
            </a:r>
          </a:p>
        </p:txBody>
      </p:sp>
    </p:spTree>
    <p:extLst>
      <p:ext uri="{BB962C8B-B14F-4D97-AF65-F5344CB8AC3E}">
        <p14:creationId xmlns:p14="http://schemas.microsoft.com/office/powerpoint/2010/main" val="42299521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Content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19534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3 Column">
    <p:spTree>
      <p:nvGrpSpPr>
        <p:cNvPr id="1" name=""/>
        <p:cNvGrpSpPr/>
        <p:nvPr/>
      </p:nvGrpSpPr>
      <p:grpSpPr>
        <a:xfrm>
          <a:off x="0" y="0"/>
          <a:ext cx="0" cy="0"/>
          <a:chOff x="0" y="0"/>
          <a:chExt cx="0" cy="0"/>
        </a:xfrm>
      </p:grpSpPr>
      <p:sp>
        <p:nvSpPr>
          <p:cNvPr id="12" name="Text Placeholder 18"/>
          <p:cNvSpPr>
            <a:spLocks noGrp="1"/>
          </p:cNvSpPr>
          <p:nvPr>
            <p:ph type="body" sz="quarter" idx="13"/>
          </p:nvPr>
        </p:nvSpPr>
        <p:spPr bwMode="gray">
          <a:xfrm>
            <a:off x="414338" y="779463"/>
            <a:ext cx="8330184" cy="307777"/>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defRPr kumimoji="0" lang="en-US" sz="2000" b="0" i="0" u="none" strike="noStrike" kern="1200" cap="none" spc="0" normalizeH="0" baseline="0" noProof="0" dirty="0" smtClean="0">
                <a:ln>
                  <a:noFill/>
                </a:ln>
                <a:solidFill>
                  <a:schemeClr val="tx2"/>
                </a:solidFill>
                <a:effectLst/>
                <a:uLnTx/>
                <a:uFillTx/>
                <a:latin typeface="+mj-lt"/>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t>Click to edit Master text styles</a:t>
            </a:r>
          </a:p>
        </p:txBody>
      </p:sp>
      <p:sp>
        <p:nvSpPr>
          <p:cNvPr id="7" name="Title Placeholder 10"/>
          <p:cNvSpPr>
            <a:spLocks noGrp="1"/>
          </p:cNvSpPr>
          <p:nvPr>
            <p:ph type="title"/>
          </p:nvPr>
        </p:nvSpPr>
        <p:spPr bwMode="gray">
          <a:xfrm>
            <a:off x="414338" y="450279"/>
            <a:ext cx="8330184" cy="329184"/>
          </a:xfrm>
          <a:prstGeom prst="rect">
            <a:avLst/>
          </a:prstGeom>
        </p:spPr>
        <p:txBody>
          <a:bodyPr lIns="0" tIns="0" rIns="0" bIns="0" anchor="b" anchorCtr="0">
            <a:spAutoFit/>
          </a:bodyPr>
          <a:lstStyle>
            <a:lvl1pPr>
              <a:defRPr>
                <a:latin typeface="+mj-lt"/>
              </a:defRPr>
            </a:lvl1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a:t>Click to edit Master title style</a:t>
            </a:r>
            <a:endParaRPr lang="en-US" dirty="0"/>
          </a:p>
        </p:txBody>
      </p:sp>
      <p:sp>
        <p:nvSpPr>
          <p:cNvPr id="8" name="Content Placeholder 20"/>
          <p:cNvSpPr>
            <a:spLocks noGrp="1"/>
          </p:cNvSpPr>
          <p:nvPr>
            <p:ph sz="quarter" idx="11"/>
          </p:nvPr>
        </p:nvSpPr>
        <p:spPr bwMode="gray">
          <a:xfrm>
            <a:off x="411480" y="1399029"/>
            <a:ext cx="2651760" cy="4887471"/>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1pPr>
            <a:lvl2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2pPr>
            <a:lvl3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mn-lt"/>
                <a:ea typeface="+mn-ea"/>
                <a:cs typeface="Arial" pitchFamily="34" charset="0"/>
              </a:defRPr>
            </a:lvl3pPr>
            <a:lvl4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mn-lt"/>
                <a:ea typeface="+mn-ea"/>
                <a:cs typeface="Arial" pitchFamily="34" charset="0"/>
              </a:defRPr>
            </a:lvl4pPr>
            <a:lvl5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a:ln>
                  <a:noFill/>
                </a:ln>
                <a:solidFill>
                  <a:schemeClr val="tx2"/>
                </a:solidFill>
                <a:effectLst/>
                <a:latin typeface="+mn-lt"/>
                <a:ea typeface="+mn-ea"/>
                <a:cs typeface="Arial" pitchFamily="34" charset="0"/>
              </a:defRPr>
            </a:lvl5pPr>
            <a:lvl6pPr>
              <a:tabLst>
                <a:tab pos="3889375" algn="r"/>
              </a:tabLs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0"/>
          <p:cNvSpPr>
            <a:spLocks noGrp="1"/>
          </p:cNvSpPr>
          <p:nvPr>
            <p:ph sz="quarter" idx="14"/>
          </p:nvPr>
        </p:nvSpPr>
        <p:spPr bwMode="gray">
          <a:xfrm>
            <a:off x="3245624" y="1399029"/>
            <a:ext cx="2651760" cy="4887471"/>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1pPr>
            <a:lvl2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2pPr>
            <a:lvl3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mn-lt"/>
                <a:ea typeface="+mn-ea"/>
                <a:cs typeface="Arial" pitchFamily="34" charset="0"/>
              </a:defRPr>
            </a:lvl3pPr>
            <a:lvl4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mn-lt"/>
                <a:ea typeface="+mn-ea"/>
                <a:cs typeface="Arial" pitchFamily="34" charset="0"/>
              </a:defRPr>
            </a:lvl4pPr>
            <a:lvl5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a:ln>
                  <a:noFill/>
                </a:ln>
                <a:solidFill>
                  <a:schemeClr val="tx2"/>
                </a:solidFill>
                <a:effectLst/>
                <a:latin typeface="+mn-lt"/>
                <a:ea typeface="+mn-ea"/>
                <a:cs typeface="Arial" pitchFamily="34" charset="0"/>
              </a:defRPr>
            </a:lvl5pPr>
            <a:lvl6pPr>
              <a:tabLst>
                <a:tab pos="3889375" algn="r"/>
              </a:tabLs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0"/>
          <p:cNvSpPr>
            <a:spLocks noGrp="1"/>
          </p:cNvSpPr>
          <p:nvPr>
            <p:ph sz="quarter" idx="15"/>
          </p:nvPr>
        </p:nvSpPr>
        <p:spPr bwMode="gray">
          <a:xfrm>
            <a:off x="6069209" y="1399029"/>
            <a:ext cx="2651760" cy="4887471"/>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1pPr>
            <a:lvl2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2pPr>
            <a:lvl3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mn-lt"/>
                <a:ea typeface="+mn-ea"/>
                <a:cs typeface="Arial" pitchFamily="34" charset="0"/>
              </a:defRPr>
            </a:lvl3pPr>
            <a:lvl4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mn-lt"/>
                <a:ea typeface="+mn-ea"/>
                <a:cs typeface="Arial" pitchFamily="34" charset="0"/>
              </a:defRPr>
            </a:lvl4pPr>
            <a:lvl5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a:ln>
                  <a:noFill/>
                </a:ln>
                <a:solidFill>
                  <a:schemeClr val="tx2"/>
                </a:solidFill>
                <a:effectLst/>
                <a:latin typeface="+mn-lt"/>
                <a:ea typeface="+mn-ea"/>
                <a:cs typeface="Arial" pitchFamily="34" charset="0"/>
              </a:defRPr>
            </a:lvl5pPr>
            <a:lvl6pPr>
              <a:tabLst>
                <a:tab pos="3889375" algn="r"/>
              </a:tabLs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61876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Single Column Text slide">
    <p:spTree>
      <p:nvGrpSpPr>
        <p:cNvPr id="1" name=""/>
        <p:cNvGrpSpPr/>
        <p:nvPr/>
      </p:nvGrpSpPr>
      <p:grpSpPr>
        <a:xfrm>
          <a:off x="0" y="0"/>
          <a:ext cx="0" cy="0"/>
          <a:chOff x="0" y="0"/>
          <a:chExt cx="0" cy="0"/>
        </a:xfrm>
      </p:grpSpPr>
      <p:sp>
        <p:nvSpPr>
          <p:cNvPr id="4" name="Rectangle 6"/>
          <p:cNvSpPr>
            <a:spLocks noChangeArrowheads="1"/>
          </p:cNvSpPr>
          <p:nvPr/>
        </p:nvSpPr>
        <p:spPr bwMode="gray">
          <a:xfrm>
            <a:off x="392113" y="1154113"/>
            <a:ext cx="4014787" cy="5135562"/>
          </a:xfrm>
          <a:prstGeom prst="rect">
            <a:avLst/>
          </a:prstGeom>
          <a:noFill/>
          <a:ln w="9525" algn="ctr">
            <a:noFill/>
            <a:miter lim="800000"/>
            <a:headEnd/>
            <a:tailEnd/>
          </a:ln>
          <a:effectLst/>
        </p:spPr>
        <p:txBody>
          <a:bodyPr lIns="0" tIns="0" rIns="0" bIns="0"/>
          <a:lstStyle/>
          <a:p>
            <a:pPr fontAlgn="base">
              <a:lnSpc>
                <a:spcPct val="106000"/>
              </a:lnSpc>
              <a:spcBef>
                <a:spcPct val="80000"/>
              </a:spcBef>
              <a:spcAft>
                <a:spcPct val="0"/>
              </a:spcAft>
              <a:buClr>
                <a:srgbClr val="000000"/>
              </a:buClr>
              <a:buSzPct val="80000"/>
              <a:buFont typeface="Wingdings" pitchFamily="2" charset="2"/>
              <a:buNone/>
              <a:defRPr/>
            </a:pPr>
            <a:endParaRPr lang="en-US" sz="1000" b="1" dirty="0">
              <a:solidFill>
                <a:srgbClr val="000000"/>
              </a:solidFill>
              <a:latin typeface="Verdana" pitchFamily="34" charset="0"/>
            </a:endParaRPr>
          </a:p>
        </p:txBody>
      </p:sp>
      <p:sp>
        <p:nvSpPr>
          <p:cNvPr id="14" name="Text Placeholder 13"/>
          <p:cNvSpPr>
            <a:spLocks noGrp="1"/>
          </p:cNvSpPr>
          <p:nvPr>
            <p:ph type="body" sz="quarter" idx="10"/>
          </p:nvPr>
        </p:nvSpPr>
        <p:spPr>
          <a:xfrm>
            <a:off x="393192" y="1152144"/>
            <a:ext cx="8352346" cy="5138928"/>
          </a:xfrm>
        </p:spPr>
        <p:txBody>
          <a:bodyPr/>
          <a:lstStyle>
            <a:lvl1pPr>
              <a:buNone/>
              <a:defRPr/>
            </a:lvl1pPr>
          </a:lstStyle>
          <a:p>
            <a:pPr lvl="0"/>
            <a:r>
              <a:rPr lang="en-US"/>
              <a:t>Click to edit Master text styles</a:t>
            </a:r>
          </a:p>
        </p:txBody>
      </p:sp>
      <p:sp>
        <p:nvSpPr>
          <p:cNvPr id="20" name="Text Placeholder 19"/>
          <p:cNvSpPr>
            <a:spLocks noGrp="1"/>
          </p:cNvSpPr>
          <p:nvPr>
            <p:ph type="body" sz="quarter" idx="12"/>
          </p:nvPr>
        </p:nvSpPr>
        <p:spPr>
          <a:xfrm>
            <a:off x="393192" y="256032"/>
            <a:ext cx="8348472" cy="521208"/>
          </a:xfrm>
          <a:solidFill>
            <a:srgbClr val="FFFFFF"/>
          </a:solidFill>
        </p:spPr>
        <p:txBody>
          <a:bodyPr anchor="b"/>
          <a:lstStyle>
            <a:lvl1pPr>
              <a:buNone/>
              <a:defRPr sz="1600" b="1"/>
            </a:lvl1pPr>
          </a:lstStyle>
          <a:p>
            <a:pPr lvl="0"/>
            <a:r>
              <a:rPr lang="en-US"/>
              <a:t>Click to edit Master text styles</a:t>
            </a:r>
          </a:p>
        </p:txBody>
      </p:sp>
    </p:spTree>
    <p:extLst>
      <p:ext uri="{BB962C8B-B14F-4D97-AF65-F5344CB8AC3E}">
        <p14:creationId xmlns:p14="http://schemas.microsoft.com/office/powerpoint/2010/main" val="3267593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Generic 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52823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Major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5" name="Text Placeholder 14"/>
          <p:cNvSpPr>
            <a:spLocks noGrp="1"/>
          </p:cNvSpPr>
          <p:nvPr>
            <p:ph type="body" sz="quarter" idx="19"/>
          </p:nvPr>
        </p:nvSpPr>
        <p:spPr>
          <a:xfrm>
            <a:off x="2066544" y="1152144"/>
            <a:ext cx="3172968" cy="1088136"/>
          </a:xfrm>
        </p:spPr>
        <p:txBody>
          <a:bodyPr/>
          <a:lstStyle>
            <a:lvl1pPr>
              <a:buNone/>
              <a:defRPr/>
            </a:lvl1pPr>
          </a:lstStyle>
          <a:p>
            <a:pPr lvl="0"/>
            <a:r>
              <a:rPr lang="en-US"/>
              <a:t>Click to edit Master text styles</a:t>
            </a:r>
          </a:p>
        </p:txBody>
      </p:sp>
      <p:sp>
        <p:nvSpPr>
          <p:cNvPr id="16" name="Text Placeholder 14"/>
          <p:cNvSpPr>
            <a:spLocks noGrp="1"/>
          </p:cNvSpPr>
          <p:nvPr>
            <p:ph type="body" sz="quarter" idx="20"/>
          </p:nvPr>
        </p:nvSpPr>
        <p:spPr>
          <a:xfrm>
            <a:off x="2066544" y="2505456"/>
            <a:ext cx="3172968" cy="1088136"/>
          </a:xfrm>
        </p:spPr>
        <p:txBody>
          <a:bodyPr/>
          <a:lstStyle>
            <a:lvl1pPr>
              <a:buNone/>
              <a:defRPr/>
            </a:lvl1pPr>
          </a:lstStyle>
          <a:p>
            <a:pPr lvl="0"/>
            <a:r>
              <a:rPr lang="en-US"/>
              <a:t>Click to edit Master text styles</a:t>
            </a:r>
          </a:p>
        </p:txBody>
      </p:sp>
      <p:sp>
        <p:nvSpPr>
          <p:cNvPr id="17" name="Text Placeholder 14"/>
          <p:cNvSpPr>
            <a:spLocks noGrp="1"/>
          </p:cNvSpPr>
          <p:nvPr>
            <p:ph type="body" sz="quarter" idx="21"/>
          </p:nvPr>
        </p:nvSpPr>
        <p:spPr>
          <a:xfrm>
            <a:off x="2066544" y="3858768"/>
            <a:ext cx="3172968" cy="1088136"/>
          </a:xfrm>
        </p:spPr>
        <p:txBody>
          <a:bodyPr/>
          <a:lstStyle>
            <a:lvl1pPr>
              <a:buNone/>
              <a:defRPr/>
            </a:lvl1pPr>
          </a:lstStyle>
          <a:p>
            <a:pPr lvl="0"/>
            <a:r>
              <a:rPr lang="en-US"/>
              <a:t>Click to edit Master text styles</a:t>
            </a:r>
          </a:p>
        </p:txBody>
      </p:sp>
      <p:sp>
        <p:nvSpPr>
          <p:cNvPr id="18" name="Text Placeholder 14"/>
          <p:cNvSpPr>
            <a:spLocks noGrp="1"/>
          </p:cNvSpPr>
          <p:nvPr>
            <p:ph type="body" sz="quarter" idx="22"/>
          </p:nvPr>
        </p:nvSpPr>
        <p:spPr>
          <a:xfrm>
            <a:off x="2066544" y="5202936"/>
            <a:ext cx="3172968" cy="1088136"/>
          </a:xfrm>
        </p:spPr>
        <p:txBody>
          <a:bodyPr/>
          <a:lstStyle>
            <a:lvl1pPr>
              <a:buNone/>
              <a:defRPr/>
            </a:lvl1pPr>
          </a:lstStyle>
          <a:p>
            <a:pPr lvl="0"/>
            <a:r>
              <a:rPr lang="en-US"/>
              <a:t>Click to edit Master text styles</a:t>
            </a:r>
          </a:p>
        </p:txBody>
      </p:sp>
      <p:sp>
        <p:nvSpPr>
          <p:cNvPr id="21" name="Text Placeholder 14"/>
          <p:cNvSpPr>
            <a:spLocks noGrp="1"/>
          </p:cNvSpPr>
          <p:nvPr>
            <p:ph type="body" sz="quarter" idx="23"/>
          </p:nvPr>
        </p:nvSpPr>
        <p:spPr>
          <a:xfrm>
            <a:off x="5577840" y="1152144"/>
            <a:ext cx="3172968" cy="1088136"/>
          </a:xfrm>
        </p:spPr>
        <p:txBody>
          <a:bodyPr/>
          <a:lstStyle>
            <a:lvl1pPr>
              <a:buNone/>
              <a:defRPr/>
            </a:lvl1pPr>
          </a:lstStyle>
          <a:p>
            <a:pPr lvl="0"/>
            <a:r>
              <a:rPr lang="en-US"/>
              <a:t>Click to edit Master text styles</a:t>
            </a:r>
          </a:p>
        </p:txBody>
      </p:sp>
      <p:sp>
        <p:nvSpPr>
          <p:cNvPr id="22" name="Text Placeholder 14"/>
          <p:cNvSpPr>
            <a:spLocks noGrp="1"/>
          </p:cNvSpPr>
          <p:nvPr>
            <p:ph type="body" sz="quarter" idx="24"/>
          </p:nvPr>
        </p:nvSpPr>
        <p:spPr>
          <a:xfrm>
            <a:off x="5577840" y="2505456"/>
            <a:ext cx="3172968" cy="1088136"/>
          </a:xfrm>
        </p:spPr>
        <p:txBody>
          <a:bodyPr/>
          <a:lstStyle>
            <a:lvl1pPr>
              <a:buNone/>
              <a:defRPr/>
            </a:lvl1pPr>
          </a:lstStyle>
          <a:p>
            <a:pPr lvl="0"/>
            <a:r>
              <a:rPr lang="en-US"/>
              <a:t>Click to edit Master text styles</a:t>
            </a:r>
          </a:p>
        </p:txBody>
      </p:sp>
      <p:sp>
        <p:nvSpPr>
          <p:cNvPr id="23" name="Text Placeholder 14"/>
          <p:cNvSpPr>
            <a:spLocks noGrp="1"/>
          </p:cNvSpPr>
          <p:nvPr>
            <p:ph type="body" sz="quarter" idx="25"/>
          </p:nvPr>
        </p:nvSpPr>
        <p:spPr>
          <a:xfrm>
            <a:off x="5577840" y="3858768"/>
            <a:ext cx="3172968" cy="1088136"/>
          </a:xfrm>
        </p:spPr>
        <p:txBody>
          <a:bodyPr/>
          <a:lstStyle>
            <a:lvl1pPr>
              <a:buNone/>
              <a:defRPr/>
            </a:lvl1pPr>
          </a:lstStyle>
          <a:p>
            <a:pPr lvl="0"/>
            <a:r>
              <a:rPr lang="en-US"/>
              <a:t>Click to edit Master text styles</a:t>
            </a:r>
          </a:p>
        </p:txBody>
      </p:sp>
      <p:sp>
        <p:nvSpPr>
          <p:cNvPr id="24" name="Text Placeholder 14"/>
          <p:cNvSpPr>
            <a:spLocks noGrp="1"/>
          </p:cNvSpPr>
          <p:nvPr>
            <p:ph type="body" sz="quarter" idx="26"/>
          </p:nvPr>
        </p:nvSpPr>
        <p:spPr>
          <a:xfrm>
            <a:off x="5577840" y="5202936"/>
            <a:ext cx="3172968" cy="1088136"/>
          </a:xfr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14196881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Title and one content">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nvPr>
        </p:nvGraphicFramePr>
        <p:xfrm>
          <a:off x="0" y="0"/>
          <a:ext cx="146050" cy="158750"/>
        </p:xfrm>
        <a:graphic>
          <a:graphicData uri="http://schemas.openxmlformats.org/presentationml/2006/ole">
            <mc:AlternateContent xmlns:mc="http://schemas.openxmlformats.org/markup-compatibility/2006">
              <mc:Choice xmlns:v="urn:schemas-microsoft-com:vml" Requires="v">
                <p:oleObj spid="_x0000_s15534" name="think-cell Slide" r:id="rId9" imgW="0" imgH="0" progId="">
                  <p:embed/>
                </p:oleObj>
              </mc:Choice>
              <mc:Fallback>
                <p:oleObj name="think-cell Slide" r:id="rId9"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460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5"/>
          <p:cNvSpPr>
            <a:spLocks noChangeArrowheads="1"/>
          </p:cNvSpPr>
          <p:nvPr>
            <p:custDataLst>
              <p:tags r:id="rId3"/>
            </p:custDataLst>
          </p:nvPr>
        </p:nvSpPr>
        <p:spPr bwMode="auto">
          <a:xfrm>
            <a:off x="6397625" y="6554788"/>
            <a:ext cx="2312988" cy="142875"/>
          </a:xfrm>
          <a:prstGeom prst="rect">
            <a:avLst/>
          </a:prstGeom>
          <a:noFill/>
          <a:ln w="25400" algn="ctr">
            <a:noFill/>
            <a:miter lim="800000"/>
            <a:headEnd/>
            <a:tailEnd/>
          </a:ln>
        </p:spPr>
        <p:txBody>
          <a:bodyPr lIns="0" tIns="0" rIns="0" bIns="0"/>
          <a:lstStyle/>
          <a:p>
            <a:pPr algn="r" defTabSz="957998" fontAlgn="base">
              <a:lnSpc>
                <a:spcPts val="1128"/>
              </a:lnSpc>
              <a:spcBef>
                <a:spcPct val="0"/>
              </a:spcBef>
              <a:spcAft>
                <a:spcPct val="0"/>
              </a:spcAft>
              <a:defRPr/>
            </a:pPr>
            <a:r>
              <a:rPr lang="en-US" sz="800" b="1" dirty="0">
                <a:solidFill>
                  <a:srgbClr val="99CC33"/>
                </a:solidFill>
                <a:latin typeface="Verdana" pitchFamily="34" charset="0"/>
              </a:rPr>
              <a:t>© 2011 Deloitte The Netherlands</a:t>
            </a:r>
          </a:p>
        </p:txBody>
      </p:sp>
      <p:sp>
        <p:nvSpPr>
          <p:cNvPr id="6" name="Title Placeholder 1"/>
          <p:cNvSpPr>
            <a:spLocks noGrp="1"/>
          </p:cNvSpPr>
          <p:nvPr>
            <p:ph type="title"/>
            <p:custDataLst>
              <p:tags r:id="rId4"/>
            </p:custDataLst>
          </p:nvPr>
        </p:nvSpPr>
        <p:spPr bwMode="auto">
          <a:xfrm>
            <a:off x="395288" y="296864"/>
            <a:ext cx="8351837" cy="611186"/>
          </a:xfrm>
          <a:prstGeom prst="rect">
            <a:avLst/>
          </a:prstGeom>
          <a:noFill/>
          <a:ln w="9525">
            <a:noFill/>
            <a:miter lim="800000"/>
            <a:headEnd/>
            <a:tailEnd/>
          </a:ln>
        </p:spPr>
        <p:txBody>
          <a:bodyPr/>
          <a:lstStyle/>
          <a:p>
            <a:pPr lvl="0"/>
            <a:r>
              <a:rPr lang="en-US" noProof="0"/>
              <a:t>Click to edit Master title style</a:t>
            </a:r>
            <a:endParaRPr lang="en-US" noProof="0" dirty="0"/>
          </a:p>
        </p:txBody>
      </p:sp>
      <p:sp>
        <p:nvSpPr>
          <p:cNvPr id="11" name="Text Placeholder 7"/>
          <p:cNvSpPr>
            <a:spLocks noGrp="1"/>
          </p:cNvSpPr>
          <p:nvPr>
            <p:ph type="body" sz="quarter" idx="12"/>
            <p:custDataLst>
              <p:tags r:id="rId5"/>
            </p:custDataLst>
          </p:nvPr>
        </p:nvSpPr>
        <p:spPr>
          <a:xfrm>
            <a:off x="396874" y="1123950"/>
            <a:ext cx="8350251" cy="5186363"/>
          </a:xfrm>
          <a:prstGeom prst="rect">
            <a:avLst/>
          </a:prstGeom>
        </p:spPr>
        <p:txBody>
          <a:bodyPr wrap="square" lIns="0" tIns="0" rIns="0" bIns="0"/>
          <a:lstStyle>
            <a:lvl1pPr marL="0" indent="0">
              <a:lnSpc>
                <a:spcPct val="100000"/>
              </a:lnSpc>
              <a:spcBef>
                <a:spcPts val="400"/>
              </a:spcBef>
              <a:spcAft>
                <a:spcPts val="0"/>
              </a:spcAft>
              <a:defRPr>
                <a:solidFill>
                  <a:schemeClr val="tx2"/>
                </a:solidFill>
              </a:defRPr>
            </a:lvl1pPr>
            <a:lvl2pPr marL="180000" indent="-180000">
              <a:lnSpc>
                <a:spcPct val="100000"/>
              </a:lnSpc>
              <a:spcBef>
                <a:spcPts val="400"/>
              </a:spcBef>
              <a:spcAft>
                <a:spcPts val="0"/>
              </a:spcAft>
              <a:defRPr>
                <a:solidFill>
                  <a:schemeClr val="tx2"/>
                </a:solidFill>
              </a:defRPr>
            </a:lvl2pPr>
            <a:lvl3pPr marL="360000" indent="-180000">
              <a:lnSpc>
                <a:spcPct val="100000"/>
              </a:lnSpc>
              <a:spcBef>
                <a:spcPts val="400"/>
              </a:spcBef>
              <a:spcAft>
                <a:spcPts val="0"/>
              </a:spcAft>
              <a:defRPr sz="1200">
                <a:solidFill>
                  <a:schemeClr val="tx2"/>
                </a:solidFill>
              </a:defRPr>
            </a:lvl3pPr>
            <a:lvl4pPr marL="540000" indent="-180000">
              <a:lnSpc>
                <a:spcPct val="100000"/>
              </a:lnSpc>
              <a:spcBef>
                <a:spcPts val="400"/>
              </a:spcBef>
              <a:spcAft>
                <a:spcPts val="0"/>
              </a:spcAft>
              <a:defRPr sz="1200">
                <a:solidFill>
                  <a:schemeClr val="tx2"/>
                </a:solidFill>
              </a:defRPr>
            </a:lvl4pPr>
            <a:lvl5pPr marL="720000">
              <a:lnSpc>
                <a:spcPct val="100000"/>
              </a:lnSpc>
              <a:spcBef>
                <a:spcPts val="400"/>
              </a:spcBef>
              <a:spcAft>
                <a:spcPts val="0"/>
              </a:spcAft>
              <a:defRPr sz="1200">
                <a:solidFill>
                  <a:schemeClr val="tx2"/>
                </a:solidFill>
              </a:defRPr>
            </a:lvl5pPr>
            <a:lvl6pPr marL="900000" indent="-180000">
              <a:lnSpc>
                <a:spcPct val="100000"/>
              </a:lnSpc>
              <a:spcBef>
                <a:spcPts val="400"/>
              </a:spcBef>
              <a:spcAft>
                <a:spcPts val="0"/>
              </a:spcAft>
              <a:defRPr sz="1200" baseline="0">
                <a:solidFill>
                  <a:schemeClr val="tx2"/>
                </a:solidFill>
              </a:defRPr>
            </a:lvl6pPr>
            <a:lvl7pPr marL="1080000" indent="-180000">
              <a:lnSpc>
                <a:spcPct val="100000"/>
              </a:lnSpc>
              <a:spcBef>
                <a:spcPts val="400"/>
              </a:spcBef>
              <a:spcAft>
                <a:spcPts val="0"/>
              </a:spcAft>
              <a:defRPr sz="1200">
                <a:solidFill>
                  <a:schemeClr val="tx2"/>
                </a:solidFill>
              </a:defRPr>
            </a:lvl7pPr>
            <a:lvl8pPr marL="1260000" indent="-180000">
              <a:lnSpc>
                <a:spcPct val="100000"/>
              </a:lnSpc>
              <a:spcBef>
                <a:spcPts val="400"/>
              </a:spcBef>
              <a:spcAft>
                <a:spcPts val="0"/>
              </a:spcAft>
              <a:defRPr sz="1200">
                <a:solidFill>
                  <a:schemeClr val="tx2"/>
                </a:solidFill>
              </a:defRPr>
            </a:lvl8pPr>
            <a:lvl9pPr marL="1440000" indent="-180000">
              <a:lnSpc>
                <a:spcPct val="100000"/>
              </a:lnSpc>
              <a:spcBef>
                <a:spcPts val="400"/>
              </a:spcBef>
              <a:spcAft>
                <a:spcPts val="0"/>
              </a:spcAft>
              <a:defRPr sz="1200">
                <a:solidFill>
                  <a:schemeClr val="tx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Slide Number Placeholder 9"/>
          <p:cNvSpPr>
            <a:spLocks noGrp="1"/>
          </p:cNvSpPr>
          <p:nvPr>
            <p:ph type="sldNum" sz="quarter" idx="4"/>
            <p:custDataLst>
              <p:tags r:id="rId6"/>
            </p:custDataLst>
          </p:nvPr>
        </p:nvSpPr>
        <p:spPr>
          <a:xfrm>
            <a:off x="415925" y="6554788"/>
            <a:ext cx="346075" cy="142875"/>
          </a:xfrm>
          <a:prstGeom prst="rect">
            <a:avLst/>
          </a:prstGeom>
        </p:spPr>
        <p:txBody>
          <a:bodyPr vert="horz" wrap="square" lIns="0" tIns="0" rIns="0" bIns="0" numCol="1" anchor="ctr" anchorCtr="0" compatLnSpc="1">
            <a:prstTxWarp prst="textNoShape">
              <a:avLst/>
            </a:prstTxWarp>
            <a:noAutofit/>
          </a:bodyPr>
          <a:lstStyle>
            <a:lvl1pPr>
              <a:lnSpc>
                <a:spcPts val="1125"/>
              </a:lnSpc>
              <a:defRPr sz="1000" b="1">
                <a:solidFill>
                  <a:schemeClr val="tx2"/>
                </a:solidFill>
              </a:defRPr>
            </a:lvl1pPr>
          </a:lstStyle>
          <a:p>
            <a:pPr fontAlgn="base">
              <a:spcBef>
                <a:spcPct val="0"/>
              </a:spcBef>
              <a:spcAft>
                <a:spcPct val="0"/>
              </a:spcAft>
            </a:pPr>
            <a:fld id="{BB3EB412-ADD0-4785-835D-74F14F7EE1C4}" type="slidenum">
              <a:rPr lang="en-US" smtClean="0">
                <a:solidFill>
                  <a:srgbClr val="99CC33"/>
                </a:solidFill>
                <a:latin typeface="Verdana" pitchFamily="34" charset="0"/>
              </a:rPr>
              <a:pPr fontAlgn="base">
                <a:spcBef>
                  <a:spcPct val="0"/>
                </a:spcBef>
                <a:spcAft>
                  <a:spcPct val="0"/>
                </a:spcAft>
              </a:pPr>
              <a:t>‹#›</a:t>
            </a:fld>
            <a:endParaRPr lang="en-US" dirty="0">
              <a:solidFill>
                <a:srgbClr val="99CC33"/>
              </a:solidFill>
              <a:latin typeface="Verdana" pitchFamily="34" charset="0"/>
            </a:endParaRPr>
          </a:p>
        </p:txBody>
      </p:sp>
      <p:sp>
        <p:nvSpPr>
          <p:cNvPr id="17" name="Footer Placeholder 3"/>
          <p:cNvSpPr>
            <a:spLocks noGrp="1"/>
          </p:cNvSpPr>
          <p:nvPr>
            <p:ph type="ftr" sz="quarter" idx="11"/>
            <p:custDataLst>
              <p:tags r:id="rId7"/>
            </p:custDataLst>
          </p:nvPr>
        </p:nvSpPr>
        <p:spPr>
          <a:xfrm>
            <a:off x="771521" y="6563764"/>
            <a:ext cx="360000" cy="123111"/>
          </a:xfrm>
          <a:prstGeom prst="rect">
            <a:avLst/>
          </a:prstGeom>
        </p:spPr>
        <p:txBody>
          <a:bodyPr wrap="none" lIns="0" tIns="0" rIns="0" bIns="0" anchor="ctr" anchorCtr="0">
            <a:spAutoFit/>
          </a:bodyPr>
          <a:lstStyle>
            <a:lvl1pPr algn="l">
              <a:defRPr sz="800">
                <a:solidFill>
                  <a:schemeClr val="tx2"/>
                </a:solidFill>
              </a:defRPr>
            </a:lvl1pPr>
          </a:lstStyle>
          <a:p>
            <a:pPr fontAlgn="base">
              <a:spcBef>
                <a:spcPct val="0"/>
              </a:spcBef>
              <a:spcAft>
                <a:spcPct val="0"/>
              </a:spcAft>
            </a:pPr>
            <a:endParaRPr lang="en-US" b="1" dirty="0">
              <a:solidFill>
                <a:srgbClr val="99CC33"/>
              </a:solidFill>
              <a:latin typeface="Verdana" pitchFamily="34" charset="0"/>
            </a:endParaRPr>
          </a:p>
        </p:txBody>
      </p:sp>
    </p:spTree>
    <p:extLst>
      <p:ext uri="{BB962C8B-B14F-4D97-AF65-F5344CB8AC3E}">
        <p14:creationId xmlns:p14="http://schemas.microsoft.com/office/powerpoint/2010/main" val="6970004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Single Chart">
    <p:spTree>
      <p:nvGrpSpPr>
        <p:cNvPr id="1" name=""/>
        <p:cNvGrpSpPr/>
        <p:nvPr/>
      </p:nvGrpSpPr>
      <p:grpSpPr>
        <a:xfrm>
          <a:off x="0" y="0"/>
          <a:ext cx="0" cy="0"/>
          <a:chOff x="0" y="0"/>
          <a:chExt cx="0" cy="0"/>
        </a:xfrm>
      </p:grpSpPr>
      <p:sp>
        <p:nvSpPr>
          <p:cNvPr id="8" name="Chart Placeholder 7"/>
          <p:cNvSpPr>
            <a:spLocks noGrp="1"/>
          </p:cNvSpPr>
          <p:nvPr>
            <p:ph type="chart" sz="quarter" idx="12"/>
          </p:nvPr>
        </p:nvSpPr>
        <p:spPr>
          <a:xfrm>
            <a:off x="351692" y="1828800"/>
            <a:ext cx="8462597" cy="3875088"/>
          </a:xfrm>
          <a:prstGeom prst="rect">
            <a:avLst/>
          </a:prstGeom>
        </p:spPr>
        <p:txBody>
          <a:bodyPr lIns="82040" tIns="41020" rIns="82040" bIns="41020"/>
          <a:lstStyle/>
          <a:p>
            <a:r>
              <a:rPr lang="en-US" dirty="0"/>
              <a:t>Click icon to add chart</a:t>
            </a:r>
            <a:endParaRPr lang="en-AU" dirty="0"/>
          </a:p>
        </p:txBody>
      </p:sp>
      <p:sp>
        <p:nvSpPr>
          <p:cNvPr id="2" name="Title 1"/>
          <p:cNvSpPr>
            <a:spLocks noGrp="1"/>
          </p:cNvSpPr>
          <p:nvPr>
            <p:ph type="title"/>
          </p:nvPr>
        </p:nvSpPr>
        <p:spPr/>
        <p:txBody>
          <a:bodyPr/>
          <a:lstStyle/>
          <a:p>
            <a:r>
              <a:rPr lang="en-US"/>
              <a:t>Click to edit Master title style</a:t>
            </a:r>
          </a:p>
        </p:txBody>
      </p:sp>
      <p:sp>
        <p:nvSpPr>
          <p:cNvPr id="4" name="Slide Number Placeholder 9"/>
          <p:cNvSpPr>
            <a:spLocks noGrp="1"/>
          </p:cNvSpPr>
          <p:nvPr>
            <p:ph type="sldNum" sz="quarter" idx="10"/>
          </p:nvPr>
        </p:nvSpPr>
        <p:spPr>
          <a:xfrm>
            <a:off x="415925" y="6554788"/>
            <a:ext cx="346075" cy="142875"/>
          </a:xfrm>
          <a:prstGeom prst="rect">
            <a:avLst/>
          </a:prstGeom>
        </p:spPr>
        <p:txBody>
          <a:bodyPr/>
          <a:lstStyle>
            <a:lvl1pPr>
              <a:defRPr/>
            </a:lvl1pPr>
          </a:lstStyle>
          <a:p>
            <a:pPr fontAlgn="base">
              <a:spcBef>
                <a:spcPct val="0"/>
              </a:spcBef>
              <a:spcAft>
                <a:spcPct val="0"/>
              </a:spcAft>
            </a:pPr>
            <a:fld id="{874E70FF-B14A-440C-AE0A-EE116D92B2C9}" type="slidenum">
              <a:rPr lang="en-US" sz="1400" b="1">
                <a:solidFill>
                  <a:srgbClr val="000000"/>
                </a:solidFill>
                <a:latin typeface="Verdana" pitchFamily="34" charset="0"/>
              </a:rPr>
              <a:pPr fontAlgn="base">
                <a:spcBef>
                  <a:spcPct val="0"/>
                </a:spcBef>
                <a:spcAft>
                  <a:spcPct val="0"/>
                </a:spcAft>
              </a:pPr>
              <a:t>‹#›</a:t>
            </a:fld>
            <a:endParaRPr lang="en-US" sz="1400" b="1" dirty="0">
              <a:solidFill>
                <a:srgbClr val="000000"/>
              </a:solidFill>
              <a:latin typeface="Verdana" pitchFamily="34" charset="0"/>
            </a:endParaRPr>
          </a:p>
        </p:txBody>
      </p:sp>
      <p:sp>
        <p:nvSpPr>
          <p:cNvPr id="5" name="Footer Placeholder 10"/>
          <p:cNvSpPr>
            <a:spLocks noGrp="1"/>
          </p:cNvSpPr>
          <p:nvPr>
            <p:ph type="ftr" sz="quarter" idx="11"/>
          </p:nvPr>
        </p:nvSpPr>
        <p:spPr>
          <a:xfrm>
            <a:off x="771521" y="6563764"/>
            <a:ext cx="1030731" cy="123111"/>
          </a:xfrm>
          <a:prstGeom prst="rect">
            <a:avLst/>
          </a:prstGeom>
        </p:spPr>
        <p:txBody>
          <a:bodyPr/>
          <a:lstStyle>
            <a:lvl1pPr>
              <a:defRPr/>
            </a:lvl1pPr>
          </a:lstStyle>
          <a:p>
            <a:pPr fontAlgn="base">
              <a:spcBef>
                <a:spcPct val="0"/>
              </a:spcBef>
              <a:spcAft>
                <a:spcPct val="0"/>
              </a:spcAft>
            </a:pPr>
            <a:r>
              <a:rPr lang="en-US" sz="1400" b="1" dirty="0">
                <a:solidFill>
                  <a:srgbClr val="000000"/>
                </a:solidFill>
                <a:latin typeface="Verdana" pitchFamily="34" charset="0"/>
              </a:rPr>
              <a:t>Procurement Analytics</a:t>
            </a:r>
          </a:p>
        </p:txBody>
      </p:sp>
      <p:sp>
        <p:nvSpPr>
          <p:cNvPr id="6" name="TextBox 5"/>
          <p:cNvSpPr txBox="1"/>
          <p:nvPr userDrawn="1"/>
        </p:nvSpPr>
        <p:spPr>
          <a:xfrm>
            <a:off x="7443693" y="6562612"/>
            <a:ext cx="1633528" cy="122180"/>
          </a:xfrm>
          <a:prstGeom prst="rect">
            <a:avLst/>
          </a:prstGeom>
          <a:noFill/>
        </p:spPr>
        <p:txBody>
          <a:bodyPr wrap="none" lIns="17180" tIns="0" rIns="17180" bIns="0" rtlCol="0">
            <a:spAutoFit/>
          </a:bodyPr>
          <a:lstStyle/>
          <a:p>
            <a:pPr fontAlgn="base">
              <a:spcBef>
                <a:spcPct val="0"/>
              </a:spcBef>
              <a:spcAft>
                <a:spcPct val="0"/>
              </a:spcAft>
            </a:pPr>
            <a:r>
              <a:rPr lang="en-AU" sz="800" b="1" dirty="0">
                <a:solidFill>
                  <a:srgbClr val="99CC33"/>
                </a:solidFill>
                <a:latin typeface="Verdana" pitchFamily="34" charset="0"/>
              </a:rPr>
              <a:t>© 2010 Deloitte Touche Tohmatsu</a:t>
            </a:r>
          </a:p>
        </p:txBody>
      </p:sp>
      <p:sp>
        <p:nvSpPr>
          <p:cNvPr id="9" name="Date Placeholder 3"/>
          <p:cNvSpPr>
            <a:spLocks noGrp="1"/>
          </p:cNvSpPr>
          <p:nvPr>
            <p:ph type="dt" sz="half" idx="2"/>
          </p:nvPr>
        </p:nvSpPr>
        <p:spPr>
          <a:xfrm>
            <a:off x="598154" y="6553201"/>
            <a:ext cx="996924" cy="145774"/>
          </a:xfrm>
          <a:prstGeom prst="rect">
            <a:avLst/>
          </a:prstGeom>
        </p:spPr>
        <p:txBody>
          <a:bodyPr vert="horz" lIns="0" tIns="0" rIns="0" bIns="0" rtlCol="0" anchor="t" anchorCtr="0"/>
          <a:lstStyle>
            <a:lvl1pPr algn="l">
              <a:defRPr sz="900">
                <a:solidFill>
                  <a:schemeClr val="tx2"/>
                </a:solidFill>
              </a:defRPr>
            </a:lvl1pPr>
          </a:lstStyle>
          <a:p>
            <a:pPr fontAlgn="base">
              <a:spcBef>
                <a:spcPct val="0"/>
              </a:spcBef>
              <a:spcAft>
                <a:spcPct val="0"/>
              </a:spcAft>
            </a:pPr>
            <a:r>
              <a:rPr lang="en-US" b="1" dirty="0">
                <a:solidFill>
                  <a:srgbClr val="99CC33"/>
                </a:solidFill>
                <a:latin typeface="Verdana" pitchFamily="34" charset="0"/>
              </a:rPr>
              <a:t>26/08/2010</a:t>
            </a:r>
            <a:endParaRPr lang="en-AU" b="1" dirty="0">
              <a:solidFill>
                <a:srgbClr val="99CC33"/>
              </a:solidFill>
              <a:latin typeface="Verdana" pitchFamily="34" charset="0"/>
            </a:endParaRPr>
          </a:p>
        </p:txBody>
      </p:sp>
    </p:spTree>
    <p:extLst>
      <p:ext uri="{BB962C8B-B14F-4D97-AF65-F5344CB8AC3E}">
        <p14:creationId xmlns:p14="http://schemas.microsoft.com/office/powerpoint/2010/main" val="200499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411479" y="1399032"/>
            <a:ext cx="8330184" cy="4887468"/>
          </a:xfrm>
          <a:prstGeom prst="rect">
            <a:avLst/>
          </a:prstGeom>
        </p:spPr>
        <p:txBody>
          <a:bodyPr vert="horz" lIns="0" tIns="0" rIns="0" bIns="0" rtlCol="0">
            <a:noAutofit/>
          </a:bodyPr>
          <a:lstStyle>
            <a:lvl1pPr marL="0" marR="0" indent="0" algn="l" defTabSz="914400" rtl="0" eaLnBrk="1" fontAlgn="base" latinLnBrk="0" hangingPunct="1">
              <a:lnSpc>
                <a:spcPct val="100000"/>
              </a:lnSpc>
              <a:spcBef>
                <a:spcPts val="2200"/>
              </a:spcBef>
              <a:spcAft>
                <a:spcPct val="0"/>
              </a:spcAft>
              <a:buClrTx/>
              <a:buSzTx/>
              <a:buFont typeface="Arial" pitchFamily="34" charset="0"/>
              <a:buNone/>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1pPr>
            <a:lvl2pPr marL="174625" marR="0" indent="-173038"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2pPr>
            <a:lvl3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mn-lt"/>
                <a:ea typeface="+mn-ea"/>
                <a:cs typeface="Arial" pitchFamily="34" charset="0"/>
              </a:defRPr>
            </a:lvl4pPr>
            <a:lvl5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mn-lt"/>
                <a:ea typeface="+mn-ea"/>
                <a:cs typeface="Arial" pitchFamily="34" charset="0"/>
              </a:defRPr>
            </a:lvl5pPr>
            <a:lvl6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8"/>
          <p:cNvSpPr>
            <a:spLocks noGrp="1"/>
          </p:cNvSpPr>
          <p:nvPr>
            <p:ph type="body" sz="quarter" idx="13"/>
          </p:nvPr>
        </p:nvSpPr>
        <p:spPr bwMode="gray">
          <a:xfrm>
            <a:off x="414338" y="779463"/>
            <a:ext cx="8330184" cy="307777"/>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defRPr kumimoji="0" lang="en-US" sz="2000" b="0" i="0" u="none" strike="noStrike" kern="1200" cap="none" spc="0" normalizeH="0" baseline="0" noProof="0" dirty="0" smtClean="0">
                <a:ln>
                  <a:noFill/>
                </a:ln>
                <a:solidFill>
                  <a:schemeClr val="tx2"/>
                </a:solidFill>
                <a:effectLst/>
                <a:uLnTx/>
                <a:uFillTx/>
                <a:latin typeface="+mj-lt"/>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t>Click to edit Master text styles</a:t>
            </a:r>
          </a:p>
        </p:txBody>
      </p:sp>
      <p:sp>
        <p:nvSpPr>
          <p:cNvPr id="5" name="Title Placeholder 10"/>
          <p:cNvSpPr>
            <a:spLocks noGrp="1"/>
          </p:cNvSpPr>
          <p:nvPr>
            <p:ph type="title"/>
          </p:nvPr>
        </p:nvSpPr>
        <p:spPr bwMode="gray">
          <a:xfrm>
            <a:off x="414338" y="450279"/>
            <a:ext cx="8330184" cy="329184"/>
          </a:xfrm>
          <a:prstGeom prst="rect">
            <a:avLst/>
          </a:prstGeom>
        </p:spPr>
        <p:txBody>
          <a:bodyPr lIns="0" tIns="0" rIns="0" bIns="0" anchor="b" anchorCtr="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7872829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6" name="Picture 10" descr="DEL_PRI_RGB.jpg"/>
          <p:cNvPicPr>
            <a:picLocks noChangeAspect="1"/>
          </p:cNvPicPr>
          <p:nvPr userDrawn="1"/>
        </p:nvPicPr>
        <p:blipFill>
          <a:blip r:embed="rId2" cstate="print"/>
          <a:srcRect/>
          <a:stretch>
            <a:fillRect/>
          </a:stretch>
        </p:blipFill>
        <p:spPr bwMode="auto">
          <a:xfrm>
            <a:off x="26988" y="82550"/>
            <a:ext cx="2520950" cy="1000125"/>
          </a:xfrm>
          <a:prstGeom prst="rect">
            <a:avLst/>
          </a:prstGeom>
          <a:noFill/>
          <a:ln w="9525">
            <a:noFill/>
            <a:miter lim="800000"/>
            <a:headEnd/>
            <a:tailEnd/>
          </a:ln>
        </p:spPr>
      </p:pic>
      <p:sp>
        <p:nvSpPr>
          <p:cNvPr id="7" name="Title 1"/>
          <p:cNvSpPr>
            <a:spLocks noGrp="1"/>
          </p:cNvSpPr>
          <p:nvPr>
            <p:ph type="ctrTitle"/>
          </p:nvPr>
        </p:nvSpPr>
        <p:spPr>
          <a:xfrm>
            <a:off x="358776" y="2698080"/>
            <a:ext cx="4033838" cy="732508"/>
          </a:xfrm>
        </p:spPr>
        <p:txBody>
          <a:bodyPr anchor="b"/>
          <a:lstStyle>
            <a:lvl1pPr algn="l">
              <a:lnSpc>
                <a:spcPct val="85000"/>
              </a:lnSpc>
              <a:defRPr sz="2800" b="0" baseline="0">
                <a:solidFill>
                  <a:schemeClr val="tx2"/>
                </a:solidFill>
                <a:latin typeface="+mj-lt"/>
                <a:cs typeface="Times New Roman" pitchFamily="18" charset="0"/>
              </a:defRPr>
            </a:lvl1pPr>
          </a:lstStyle>
          <a:p>
            <a:r>
              <a:rPr lang="en-US" noProof="0"/>
              <a:t>Click to edit Master title style</a:t>
            </a:r>
            <a:endParaRPr lang="en-US" noProof="0" dirty="0"/>
          </a:p>
        </p:txBody>
      </p:sp>
      <p:sp>
        <p:nvSpPr>
          <p:cNvPr id="8" name="Subtitle"/>
          <p:cNvSpPr>
            <a:spLocks noGrp="1"/>
          </p:cNvSpPr>
          <p:nvPr>
            <p:ph type="body" sz="quarter" idx="10"/>
          </p:nvPr>
        </p:nvSpPr>
        <p:spPr>
          <a:xfrm>
            <a:off x="358776" y="3429000"/>
            <a:ext cx="4033838" cy="732508"/>
          </a:xfrm>
        </p:spPr>
        <p:txBody>
          <a:bodyPr>
            <a:spAutoFit/>
          </a:bodyPr>
          <a:lstStyle>
            <a:lvl1pPr>
              <a:lnSpc>
                <a:spcPct val="85000"/>
              </a:lnSpc>
              <a:spcBef>
                <a:spcPts val="0"/>
              </a:spcBef>
              <a:defRPr sz="2800">
                <a:solidFill>
                  <a:schemeClr val="accent2"/>
                </a:solidFill>
                <a:latin typeface="Times New Roman" pitchFamily="18" charset="0"/>
                <a:cs typeface="Times New Roman" pitchFamily="18" charset="0"/>
              </a:defRPr>
            </a:lvl1pPr>
          </a:lstStyle>
          <a:p>
            <a:pPr lvl="0"/>
            <a:r>
              <a:rPr lang="en-US"/>
              <a:t>Click to edit Master text styles</a:t>
            </a:r>
          </a:p>
        </p:txBody>
      </p:sp>
      <p:sp>
        <p:nvSpPr>
          <p:cNvPr id="9" name="Subtitle 2"/>
          <p:cNvSpPr>
            <a:spLocks noGrp="1"/>
          </p:cNvSpPr>
          <p:nvPr>
            <p:ph type="subTitle" idx="1"/>
          </p:nvPr>
        </p:nvSpPr>
        <p:spPr>
          <a:xfrm>
            <a:off x="360000" y="5754727"/>
            <a:ext cx="4032613" cy="553998"/>
          </a:xfrm>
        </p:spPr>
        <p:txBody>
          <a:bodyPr anchor="b">
            <a:spAutoFit/>
          </a:bodyPr>
          <a:lstStyle>
            <a:lvl1pPr marL="0" indent="0" algn="l">
              <a:buNone/>
              <a:defRPr sz="18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Tree>
    <p:extLst>
      <p:ext uri="{BB962C8B-B14F-4D97-AF65-F5344CB8AC3E}">
        <p14:creationId xmlns:p14="http://schemas.microsoft.com/office/powerpoint/2010/main" val="22478826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2504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85154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0050" y="1154113"/>
            <a:ext cx="4092575"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5025" y="1154113"/>
            <a:ext cx="4092575" cy="5135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00588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1143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8515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7520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atin typeface="+mj-lt"/>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92393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118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0153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3213" y="407988"/>
            <a:ext cx="2084387" cy="5881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0050" y="407988"/>
            <a:ext cx="6100763" cy="5881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3085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asic text slide (2 col w/hdrs) ">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4610354"/>
          </a:xfrm>
        </p:spPr>
        <p:txBody>
          <a:bodyPr/>
          <a:lstStyle>
            <a:lvl1pPr marL="0" indent="0">
              <a:defRPr sz="24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10"/>
          <p:cNvSpPr>
            <a:spLocks noGrp="1"/>
          </p:cNvSpPr>
          <p:nvPr>
            <p:ph type="body" sz="quarter" idx="13"/>
          </p:nvPr>
        </p:nvSpPr>
        <p:spPr>
          <a:xfrm>
            <a:off x="402336" y="1682496"/>
            <a:ext cx="4005072" cy="4610354"/>
          </a:xfrm>
        </p:spPr>
        <p:txBody>
          <a:bodyPr/>
          <a:lstStyle>
            <a:lvl1pPr marL="0" indent="0">
              <a:defRPr sz="24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8125919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Basic Text">
    <p:spTree>
      <p:nvGrpSpPr>
        <p:cNvPr id="1" name=""/>
        <p:cNvGrpSpPr/>
        <p:nvPr/>
      </p:nvGrpSpPr>
      <p:grpSpPr>
        <a:xfrm>
          <a:off x="0" y="0"/>
          <a:ext cx="0" cy="0"/>
          <a:chOff x="0" y="0"/>
          <a:chExt cx="0" cy="0"/>
        </a:xfrm>
      </p:grpSpPr>
      <p:sp>
        <p:nvSpPr>
          <p:cNvPr id="3" name="Text Placeholder 4"/>
          <p:cNvSpPr>
            <a:spLocks noGrp="1"/>
          </p:cNvSpPr>
          <p:nvPr>
            <p:ph type="body" sz="quarter" idx="10"/>
          </p:nvPr>
        </p:nvSpPr>
        <p:spPr>
          <a:xfrm>
            <a:off x="400050" y="1155700"/>
            <a:ext cx="8337550" cy="5137150"/>
          </a:xfrm>
        </p:spPr>
        <p:txBody>
          <a:bodyPr/>
          <a:lstStyle>
            <a:lvl1pPr>
              <a:defRPr sz="1400"/>
            </a:lvl1pPr>
          </a:lstStyle>
          <a:p>
            <a:pPr lvl="0"/>
            <a:r>
              <a:rPr lang="en-US"/>
              <a:t>Click to edit Master text styles</a:t>
            </a:r>
          </a:p>
        </p:txBody>
      </p:sp>
      <p:sp>
        <p:nvSpPr>
          <p:cNvPr id="4" name="Title 1"/>
          <p:cNvSpPr>
            <a:spLocks noGrp="1"/>
          </p:cNvSpPr>
          <p:nvPr>
            <p:ph type="title"/>
          </p:nvPr>
        </p:nvSpPr>
        <p:spPr>
          <a:xfrm>
            <a:off x="400050" y="407988"/>
            <a:ext cx="8337550" cy="365125"/>
          </a:xfrm>
        </p:spPr>
        <p:txBody>
          <a:bodyPr/>
          <a:lstStyle/>
          <a:p>
            <a:r>
              <a:rPr lang="en-US"/>
              <a:t>Click to edit Master title style</a:t>
            </a:r>
          </a:p>
        </p:txBody>
      </p:sp>
    </p:spTree>
    <p:extLst>
      <p:ext uri="{BB962C8B-B14F-4D97-AF65-F5344CB8AC3E}">
        <p14:creationId xmlns:p14="http://schemas.microsoft.com/office/powerpoint/2010/main" val="18468947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411479" y="1399032"/>
            <a:ext cx="8330184" cy="4882896"/>
          </a:xfrm>
          <a:prstGeom prst="rect">
            <a:avLst/>
          </a:prstGeom>
        </p:spPr>
        <p:txBody>
          <a:bodyPr vert="horz" lIns="0" tIns="0" rIns="0" bIns="0" rtlCol="0">
            <a:noAutofit/>
          </a:bodyPr>
          <a:lstStyle>
            <a:lvl1pPr marL="0" marR="0" indent="0" algn="l" defTabSz="914400" rtl="0" eaLnBrk="1" fontAlgn="base" latinLnBrk="0" hangingPunct="1">
              <a:lnSpc>
                <a:spcPct val="100000"/>
              </a:lnSpc>
              <a:spcBef>
                <a:spcPts val="2200"/>
              </a:spcBef>
              <a:spcAft>
                <a:spcPct val="0"/>
              </a:spcAft>
              <a:buClrTx/>
              <a:buSzTx/>
              <a:buFont typeface="Arial" pitchFamily="34" charset="0"/>
              <a:buNone/>
              <a:tabLst/>
              <a:defRPr kumimoji="0" lang="en-US" sz="2400" b="0" i="0" u="none" strike="noStrike" kern="1200" cap="none" normalizeH="0" baseline="0" dirty="0" smtClean="0">
                <a:ln>
                  <a:noFill/>
                </a:ln>
                <a:solidFill>
                  <a:schemeClr val="tx2"/>
                </a:solidFill>
                <a:effectLst/>
                <a:latin typeface="+mn-lt"/>
                <a:ea typeface="+mn-ea"/>
                <a:cs typeface="Arial" pitchFamily="34" charset="0"/>
              </a:defRPr>
            </a:lvl1pPr>
            <a:lvl2pPr marL="228600" marR="0" indent="-227013" algn="l" defTabSz="914400" rtl="0" eaLnBrk="1" fontAlgn="base" latinLnBrk="0" hangingPunct="1">
              <a:lnSpc>
                <a:spcPct val="100000"/>
              </a:lnSpc>
              <a:spcAft>
                <a:spcPct val="0"/>
              </a:spcAft>
              <a:buFont typeface="Arial" pitchFamily="34" charset="0"/>
              <a:tabLst/>
              <a:defRPr kumimoji="0" lang="en-US" sz="2400" b="0" i="0" u="none" strike="noStrike" kern="1200" cap="none" normalizeH="0" baseline="0" dirty="0" smtClean="0">
                <a:ln>
                  <a:noFill/>
                </a:ln>
                <a:solidFill>
                  <a:schemeClr val="tx2"/>
                </a:solidFill>
                <a:effectLst/>
                <a:latin typeface="+mn-lt"/>
                <a:ea typeface="+mn-ea"/>
                <a:cs typeface="Arial" pitchFamily="34" charset="0"/>
              </a:defRPr>
            </a:lvl2pPr>
            <a:lvl3pPr marR="0" algn="l" defTabSz="914400" rtl="0" eaLnBrk="1" fontAlgn="base" latinLnBrk="0" hangingPunct="1">
              <a:lnSpc>
                <a:spcPct val="100000"/>
              </a:lnSpc>
              <a:spcAft>
                <a:spcPct val="0"/>
              </a:spcAft>
              <a:buFont typeface="Arial" pitchFamily="34" charset="0"/>
              <a:tabLst/>
              <a:defRPr kumimoji="0" lang="en-US" sz="2000" b="0" i="0" u="none" strike="noStrike" kern="1200" cap="none" normalizeH="0" baseline="0" dirty="0" smtClean="0">
                <a:ln>
                  <a:noFill/>
                </a:ln>
                <a:solidFill>
                  <a:schemeClr val="tx2"/>
                </a:solidFill>
                <a:effectLst/>
                <a:latin typeface="+mn-lt"/>
                <a:ea typeface="+mn-ea"/>
                <a:cs typeface="Arial" pitchFamily="34" charset="0"/>
              </a:defRPr>
            </a:lvl3pPr>
            <a:lvl4pPr marR="0" algn="l" defTabSz="914400" rtl="0" eaLnBrk="1" fontAlgn="base" latinLnBrk="0" hangingPunct="1">
              <a:lnSpc>
                <a:spcPct val="100000"/>
              </a:lnSpc>
              <a:spcAft>
                <a:spcPct val="0"/>
              </a:spcAft>
              <a:buFont typeface="Arial" pitchFamily="34" charset="0"/>
              <a:tabLst/>
              <a:defRPr kumimoji="0" lang="en-US" sz="2000" b="0" i="0" u="none" strike="noStrike" kern="1200" cap="none" normalizeH="0" baseline="0" dirty="0" smtClean="0">
                <a:ln>
                  <a:noFill/>
                </a:ln>
                <a:solidFill>
                  <a:schemeClr val="tx2"/>
                </a:solidFill>
                <a:effectLst/>
                <a:latin typeface="+mn-lt"/>
                <a:ea typeface="+mn-ea"/>
                <a:cs typeface="Arial" pitchFamily="34" charset="0"/>
              </a:defRPr>
            </a:lvl4pPr>
            <a:lvl5pPr marR="0" algn="l" defTabSz="914400" rtl="0" eaLnBrk="1" fontAlgn="base" latinLnBrk="0" hangingPunct="1">
              <a:lnSpc>
                <a:spcPct val="100000"/>
              </a:lnSpc>
              <a:spcAft>
                <a:spcPct val="0"/>
              </a:spcAft>
              <a:buFont typeface="Arial" pitchFamily="34" charset="0"/>
              <a:tabLst/>
              <a:defRPr kumimoji="0" lang="en-US" sz="2000" b="0" i="0" u="none" strike="noStrike" kern="1200" cap="none" normalizeH="0" baseline="0" dirty="0" smtClean="0">
                <a:ln>
                  <a:noFill/>
                </a:ln>
                <a:solidFill>
                  <a:schemeClr val="tx2"/>
                </a:solidFill>
                <a:effectLst/>
                <a:latin typeface="+mn-lt"/>
                <a:ea typeface="+mn-ea"/>
                <a:cs typeface="Arial" pitchFamily="34" charset="0"/>
              </a:defRPr>
            </a:lvl5pPr>
            <a:lvl6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10"/>
          <p:cNvSpPr>
            <a:spLocks noGrp="1"/>
          </p:cNvSpPr>
          <p:nvPr>
            <p:ph type="title"/>
          </p:nvPr>
        </p:nvSpPr>
        <p:spPr bwMode="gray">
          <a:xfrm>
            <a:off x="414337" y="391665"/>
            <a:ext cx="8330184" cy="387798"/>
          </a:xfrm>
          <a:prstGeom prst="rect">
            <a:avLst/>
          </a:prstGeom>
        </p:spPr>
        <p:txBody>
          <a:bodyPr wrap="square" lIns="0" tIns="0" rIns="0" bIns="0" anchor="t" anchorCtr="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37491294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Part opener">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1143000" y="2551176"/>
            <a:ext cx="6858000" cy="1344168"/>
          </a:xfrm>
          <a:noFill/>
          <a:ln w="28575">
            <a:solidFill>
              <a:srgbClr val="003399"/>
            </a:solidFill>
          </a:ln>
        </p:spPr>
        <p:txBody>
          <a:bodyPr lIns="228600" rIns="228600" anchor="ctr" anchorCtr="1"/>
          <a:lstStyle>
            <a:lvl1pPr algn="ctr">
              <a:spcBef>
                <a:spcPts val="0"/>
              </a:spcBef>
              <a:defRPr sz="3200" b="1"/>
            </a:lvl1pPr>
          </a:lstStyle>
          <a:p>
            <a:pPr lvl="0"/>
            <a:r>
              <a:rPr lang="en-US"/>
              <a:t>Click to edit Master text styles</a:t>
            </a:r>
          </a:p>
        </p:txBody>
      </p:sp>
    </p:spTree>
    <p:extLst>
      <p:ext uri="{BB962C8B-B14F-4D97-AF65-F5344CB8AC3E}">
        <p14:creationId xmlns:p14="http://schemas.microsoft.com/office/powerpoint/2010/main" val="4886535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Basic text slide (full page w/2 col.)">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p:cNvSpPr>
            <a:spLocks noGrp="1"/>
          </p:cNvSpPr>
          <p:nvPr>
            <p:ph type="body" sz="quarter" idx="13"/>
          </p:nvPr>
        </p:nvSpPr>
        <p:spPr>
          <a:xfrm>
            <a:off x="402336" y="2715768"/>
            <a:ext cx="4005072" cy="3584448"/>
          </a:xfrm>
        </p:spPr>
        <p:txBody>
          <a:bodyPr/>
          <a:lstStyle>
            <a:lvl1pPr marL="0" indent="0">
              <a:buNone/>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a:t>Click to edit Master title style</a:t>
            </a:r>
            <a:endParaRPr lang="en-US" dirty="0"/>
          </a:p>
        </p:txBody>
      </p:sp>
      <p:sp>
        <p:nvSpPr>
          <p:cNvPr id="6" name="Text Placeholder 10"/>
          <p:cNvSpPr>
            <a:spLocks noGrp="1"/>
          </p:cNvSpPr>
          <p:nvPr>
            <p:ph type="body" sz="quarter" idx="14"/>
          </p:nvPr>
        </p:nvSpPr>
        <p:spPr>
          <a:xfrm>
            <a:off x="4735513" y="2706624"/>
            <a:ext cx="4005072" cy="3584448"/>
          </a:xfrm>
        </p:spPr>
        <p:txBody>
          <a:bodyPr/>
          <a:lstStyle>
            <a:lvl1pPr marL="0" indent="0">
              <a:buNone/>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68244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Basic Text slide">
    <p:spTree>
      <p:nvGrpSpPr>
        <p:cNvPr id="1" name=""/>
        <p:cNvGrpSpPr/>
        <p:nvPr/>
      </p:nvGrpSpPr>
      <p:grpSpPr>
        <a:xfrm>
          <a:off x="0" y="0"/>
          <a:ext cx="0" cy="0"/>
          <a:chOff x="0" y="0"/>
          <a:chExt cx="0" cy="0"/>
        </a:xfrm>
      </p:grpSpPr>
      <p:sp>
        <p:nvSpPr>
          <p:cNvPr id="5" name="Rectangle 6"/>
          <p:cNvSpPr>
            <a:spLocks noChangeArrowheads="1"/>
          </p:cNvSpPr>
          <p:nvPr/>
        </p:nvSpPr>
        <p:spPr bwMode="gray">
          <a:xfrm>
            <a:off x="392113" y="1154113"/>
            <a:ext cx="4014787" cy="5135562"/>
          </a:xfrm>
          <a:prstGeom prst="rect">
            <a:avLst/>
          </a:prstGeom>
          <a:noFill/>
          <a:ln w="9525" algn="ctr">
            <a:noFill/>
            <a:miter lim="800000"/>
            <a:headEnd/>
            <a:tailEnd/>
          </a:ln>
          <a:effectLst/>
        </p:spPr>
        <p:txBody>
          <a:bodyPr lIns="0" tIns="0" rIns="0" bIns="0"/>
          <a:lstStyle/>
          <a:p>
            <a:pPr fontAlgn="base">
              <a:lnSpc>
                <a:spcPct val="106000"/>
              </a:lnSpc>
              <a:spcBef>
                <a:spcPct val="80000"/>
              </a:spcBef>
              <a:spcAft>
                <a:spcPct val="0"/>
              </a:spcAft>
              <a:buClr>
                <a:srgbClr val="000000"/>
              </a:buClr>
              <a:buSzPct val="80000"/>
              <a:buFont typeface="Wingdings" pitchFamily="2" charset="2"/>
              <a:buNone/>
              <a:defRPr/>
            </a:pPr>
            <a:endParaRPr lang="en-US" sz="1000" b="1" dirty="0">
              <a:solidFill>
                <a:srgbClr val="000000"/>
              </a:solidFill>
              <a:latin typeface="Verdana" pitchFamily="34" charset="0"/>
            </a:endParaRPr>
          </a:p>
        </p:txBody>
      </p:sp>
      <p:sp>
        <p:nvSpPr>
          <p:cNvPr id="14" name="Text Placeholder 13"/>
          <p:cNvSpPr>
            <a:spLocks noGrp="1"/>
          </p:cNvSpPr>
          <p:nvPr>
            <p:ph type="body" sz="quarter" idx="10"/>
          </p:nvPr>
        </p:nvSpPr>
        <p:spPr>
          <a:xfrm>
            <a:off x="393192" y="1152144"/>
            <a:ext cx="4014216" cy="5138928"/>
          </a:xfrm>
        </p:spPr>
        <p:txBody>
          <a:bodyPr/>
          <a:lstStyle>
            <a:lvl1pPr>
              <a:buFont typeface="Arial" pitchFamily="34" charset="0"/>
              <a:buNone/>
              <a:defRPr/>
            </a:lvl1pPr>
            <a:lvl2pPr>
              <a:defRPr/>
            </a:lvl2pPr>
            <a:lvl3pPr>
              <a:buNone/>
              <a:defRPr/>
            </a:lvl3pPr>
            <a:lvl4pPr>
              <a:defRPr/>
            </a:lvl4pPr>
          </a:lstStyle>
          <a:p>
            <a:pPr lvl="0"/>
            <a:r>
              <a:rPr lang="en-US"/>
              <a:t>Click to edit Master text styles</a:t>
            </a:r>
          </a:p>
          <a:p>
            <a:pPr lvl="1"/>
            <a:r>
              <a:rPr lang="en-US"/>
              <a:t>Second level</a:t>
            </a:r>
          </a:p>
        </p:txBody>
      </p:sp>
      <p:sp>
        <p:nvSpPr>
          <p:cNvPr id="16" name="Text Placeholder 15"/>
          <p:cNvSpPr>
            <a:spLocks noGrp="1"/>
          </p:cNvSpPr>
          <p:nvPr>
            <p:ph type="body" sz="quarter" idx="11"/>
          </p:nvPr>
        </p:nvSpPr>
        <p:spPr>
          <a:xfrm>
            <a:off x="4736592" y="1152144"/>
            <a:ext cx="4014216" cy="5138928"/>
          </a:xfrm>
        </p:spPr>
        <p:txBody>
          <a:bodyPr/>
          <a:lstStyle>
            <a:lvl1pPr>
              <a:buNone/>
              <a:defRPr/>
            </a:lvl1pPr>
          </a:lstStyle>
          <a:p>
            <a:pPr lvl="0"/>
            <a:r>
              <a:rPr lang="en-US"/>
              <a:t>Click to edit Master text styles</a:t>
            </a:r>
          </a:p>
          <a:p>
            <a:pPr lvl="1"/>
            <a:r>
              <a:rPr lang="en-US"/>
              <a:t>Second level</a:t>
            </a:r>
          </a:p>
        </p:txBody>
      </p:sp>
      <p:sp>
        <p:nvSpPr>
          <p:cNvPr id="20" name="Text Placeholder 19"/>
          <p:cNvSpPr>
            <a:spLocks noGrp="1"/>
          </p:cNvSpPr>
          <p:nvPr>
            <p:ph type="body" sz="quarter" idx="12"/>
          </p:nvPr>
        </p:nvSpPr>
        <p:spPr>
          <a:xfrm>
            <a:off x="393192" y="256032"/>
            <a:ext cx="8348472" cy="521208"/>
          </a:xfrm>
          <a:solidFill>
            <a:srgbClr val="FFFFFF"/>
          </a:solidFill>
        </p:spPr>
        <p:txBody>
          <a:bodyPr anchor="b"/>
          <a:lstStyle>
            <a:lvl1pPr>
              <a:buNone/>
              <a:defRPr sz="1600" b="1"/>
            </a:lvl1pPr>
          </a:lstStyle>
          <a:p>
            <a:pPr lvl="0"/>
            <a:r>
              <a:rPr lang="en-US"/>
              <a:t>Click to edit Master text styles</a:t>
            </a:r>
          </a:p>
        </p:txBody>
      </p:sp>
    </p:spTree>
    <p:extLst>
      <p:ext uri="{BB962C8B-B14F-4D97-AF65-F5344CB8AC3E}">
        <p14:creationId xmlns:p14="http://schemas.microsoft.com/office/powerpoint/2010/main" val="15416960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Agenda/content">
    <p:spTree>
      <p:nvGrpSpPr>
        <p:cNvPr id="1" name=""/>
        <p:cNvGrpSpPr/>
        <p:nvPr/>
      </p:nvGrpSpPr>
      <p:grpSpPr>
        <a:xfrm>
          <a:off x="0" y="0"/>
          <a:ext cx="0" cy="0"/>
          <a:chOff x="0" y="0"/>
          <a:chExt cx="0" cy="0"/>
        </a:xfrm>
      </p:grpSpPr>
      <p:sp>
        <p:nvSpPr>
          <p:cNvPr id="4" name="Line 47"/>
          <p:cNvSpPr>
            <a:spLocks noChangeShapeType="1"/>
          </p:cNvSpPr>
          <p:nvPr userDrawn="1"/>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1400" b="1" dirty="0">
              <a:solidFill>
                <a:srgbClr val="000000"/>
              </a:solidFill>
              <a:latin typeface="Verdana"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p:nvPr>
        </p:nvSpPr>
        <p:spPr>
          <a:xfrm>
            <a:off x="400050" y="1155700"/>
            <a:ext cx="8337550" cy="5137150"/>
          </a:xfrm>
        </p:spPr>
        <p:txBody>
          <a:bodyPr tIns="109728" bIns="109728"/>
          <a:lstStyle/>
          <a:p>
            <a:pPr lvl="0"/>
            <a:r>
              <a:rPr lang="en-US"/>
              <a:t>Click to edit Master text styles</a:t>
            </a:r>
          </a:p>
        </p:txBody>
      </p:sp>
    </p:spTree>
    <p:extLst>
      <p:ext uri="{BB962C8B-B14F-4D97-AF65-F5344CB8AC3E}">
        <p14:creationId xmlns:p14="http://schemas.microsoft.com/office/powerpoint/2010/main" val="39357610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Content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935401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3 Column">
    <p:spTree>
      <p:nvGrpSpPr>
        <p:cNvPr id="1" name=""/>
        <p:cNvGrpSpPr/>
        <p:nvPr/>
      </p:nvGrpSpPr>
      <p:grpSpPr>
        <a:xfrm>
          <a:off x="0" y="0"/>
          <a:ext cx="0" cy="0"/>
          <a:chOff x="0" y="0"/>
          <a:chExt cx="0" cy="0"/>
        </a:xfrm>
      </p:grpSpPr>
      <p:sp>
        <p:nvSpPr>
          <p:cNvPr id="12" name="Text Placeholder 18"/>
          <p:cNvSpPr>
            <a:spLocks noGrp="1"/>
          </p:cNvSpPr>
          <p:nvPr>
            <p:ph type="body" sz="quarter" idx="13"/>
          </p:nvPr>
        </p:nvSpPr>
        <p:spPr bwMode="gray">
          <a:xfrm>
            <a:off x="414338" y="779463"/>
            <a:ext cx="8330184" cy="307777"/>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defRPr kumimoji="0" lang="en-US" sz="2000" b="0" i="0" u="none" strike="noStrike" kern="1200" cap="none" spc="0" normalizeH="0" baseline="0" noProof="0" dirty="0" smtClean="0">
                <a:ln>
                  <a:noFill/>
                </a:ln>
                <a:solidFill>
                  <a:schemeClr val="tx2"/>
                </a:solidFill>
                <a:effectLst/>
                <a:uLnTx/>
                <a:uFillTx/>
                <a:latin typeface="+mj-lt"/>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t>Click to edit Master text styles</a:t>
            </a:r>
          </a:p>
        </p:txBody>
      </p:sp>
      <p:sp>
        <p:nvSpPr>
          <p:cNvPr id="7" name="Title Placeholder 10"/>
          <p:cNvSpPr>
            <a:spLocks noGrp="1"/>
          </p:cNvSpPr>
          <p:nvPr>
            <p:ph type="title"/>
          </p:nvPr>
        </p:nvSpPr>
        <p:spPr bwMode="gray">
          <a:xfrm>
            <a:off x="414338" y="450279"/>
            <a:ext cx="8330184" cy="329184"/>
          </a:xfrm>
          <a:prstGeom prst="rect">
            <a:avLst/>
          </a:prstGeom>
        </p:spPr>
        <p:txBody>
          <a:bodyPr lIns="0" tIns="0" rIns="0" bIns="0" anchor="b" anchorCtr="0">
            <a:spAutoFit/>
          </a:bodyPr>
          <a:lstStyle>
            <a:lvl1pPr>
              <a:defRPr>
                <a:latin typeface="+mj-lt"/>
              </a:defRPr>
            </a:lvl1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a:t>Click to edit Master title style</a:t>
            </a:r>
            <a:endParaRPr lang="en-US" dirty="0"/>
          </a:p>
        </p:txBody>
      </p:sp>
      <p:sp>
        <p:nvSpPr>
          <p:cNvPr id="8" name="Content Placeholder 20"/>
          <p:cNvSpPr>
            <a:spLocks noGrp="1"/>
          </p:cNvSpPr>
          <p:nvPr>
            <p:ph sz="quarter" idx="11"/>
          </p:nvPr>
        </p:nvSpPr>
        <p:spPr bwMode="gray">
          <a:xfrm>
            <a:off x="411480" y="1399029"/>
            <a:ext cx="2651760" cy="4887471"/>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1pPr>
            <a:lvl2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2pPr>
            <a:lvl3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mn-lt"/>
                <a:ea typeface="+mn-ea"/>
                <a:cs typeface="Arial" pitchFamily="34" charset="0"/>
              </a:defRPr>
            </a:lvl3pPr>
            <a:lvl4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mn-lt"/>
                <a:ea typeface="+mn-ea"/>
                <a:cs typeface="Arial" pitchFamily="34" charset="0"/>
              </a:defRPr>
            </a:lvl4pPr>
            <a:lvl5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a:ln>
                  <a:noFill/>
                </a:ln>
                <a:solidFill>
                  <a:schemeClr val="tx2"/>
                </a:solidFill>
                <a:effectLst/>
                <a:latin typeface="+mn-lt"/>
                <a:ea typeface="+mn-ea"/>
                <a:cs typeface="Arial" pitchFamily="34" charset="0"/>
              </a:defRPr>
            </a:lvl5pPr>
            <a:lvl6pPr>
              <a:tabLst>
                <a:tab pos="3889375" algn="r"/>
              </a:tabLs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0"/>
          <p:cNvSpPr>
            <a:spLocks noGrp="1"/>
          </p:cNvSpPr>
          <p:nvPr>
            <p:ph sz="quarter" idx="14"/>
          </p:nvPr>
        </p:nvSpPr>
        <p:spPr bwMode="gray">
          <a:xfrm>
            <a:off x="3245624" y="1399029"/>
            <a:ext cx="2651760" cy="4887471"/>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1pPr>
            <a:lvl2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2pPr>
            <a:lvl3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mn-lt"/>
                <a:ea typeface="+mn-ea"/>
                <a:cs typeface="Arial" pitchFamily="34" charset="0"/>
              </a:defRPr>
            </a:lvl3pPr>
            <a:lvl4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mn-lt"/>
                <a:ea typeface="+mn-ea"/>
                <a:cs typeface="Arial" pitchFamily="34" charset="0"/>
              </a:defRPr>
            </a:lvl4pPr>
            <a:lvl5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a:ln>
                  <a:noFill/>
                </a:ln>
                <a:solidFill>
                  <a:schemeClr val="tx2"/>
                </a:solidFill>
                <a:effectLst/>
                <a:latin typeface="+mn-lt"/>
                <a:ea typeface="+mn-ea"/>
                <a:cs typeface="Arial" pitchFamily="34" charset="0"/>
              </a:defRPr>
            </a:lvl5pPr>
            <a:lvl6pPr>
              <a:tabLst>
                <a:tab pos="3889375" algn="r"/>
              </a:tabLs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0"/>
          <p:cNvSpPr>
            <a:spLocks noGrp="1"/>
          </p:cNvSpPr>
          <p:nvPr>
            <p:ph sz="quarter" idx="15"/>
          </p:nvPr>
        </p:nvSpPr>
        <p:spPr bwMode="gray">
          <a:xfrm>
            <a:off x="6069209" y="1399029"/>
            <a:ext cx="2651760" cy="4887471"/>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1pPr>
            <a:lvl2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2pPr>
            <a:lvl3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mn-lt"/>
                <a:ea typeface="+mn-ea"/>
                <a:cs typeface="Arial" pitchFamily="34" charset="0"/>
              </a:defRPr>
            </a:lvl3pPr>
            <a:lvl4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mn-lt"/>
                <a:ea typeface="+mn-ea"/>
                <a:cs typeface="Arial" pitchFamily="34" charset="0"/>
              </a:defRPr>
            </a:lvl4pPr>
            <a:lvl5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a:ln>
                  <a:noFill/>
                </a:ln>
                <a:solidFill>
                  <a:schemeClr val="tx2"/>
                </a:solidFill>
                <a:effectLst/>
                <a:latin typeface="+mn-lt"/>
                <a:ea typeface="+mn-ea"/>
                <a:cs typeface="Arial" pitchFamily="34" charset="0"/>
              </a:defRPr>
            </a:lvl5pPr>
            <a:lvl6pPr>
              <a:tabLst>
                <a:tab pos="3889375" algn="r"/>
              </a:tabLs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28909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Single Column Text slide">
    <p:spTree>
      <p:nvGrpSpPr>
        <p:cNvPr id="1" name=""/>
        <p:cNvGrpSpPr/>
        <p:nvPr/>
      </p:nvGrpSpPr>
      <p:grpSpPr>
        <a:xfrm>
          <a:off x="0" y="0"/>
          <a:ext cx="0" cy="0"/>
          <a:chOff x="0" y="0"/>
          <a:chExt cx="0" cy="0"/>
        </a:xfrm>
      </p:grpSpPr>
      <p:sp>
        <p:nvSpPr>
          <p:cNvPr id="4" name="Rectangle 6"/>
          <p:cNvSpPr>
            <a:spLocks noChangeArrowheads="1"/>
          </p:cNvSpPr>
          <p:nvPr/>
        </p:nvSpPr>
        <p:spPr bwMode="gray">
          <a:xfrm>
            <a:off x="392113" y="1154113"/>
            <a:ext cx="4014787" cy="5135562"/>
          </a:xfrm>
          <a:prstGeom prst="rect">
            <a:avLst/>
          </a:prstGeom>
          <a:noFill/>
          <a:ln w="9525" algn="ctr">
            <a:noFill/>
            <a:miter lim="800000"/>
            <a:headEnd/>
            <a:tailEnd/>
          </a:ln>
          <a:effectLst/>
        </p:spPr>
        <p:txBody>
          <a:bodyPr lIns="0" tIns="0" rIns="0" bIns="0"/>
          <a:lstStyle/>
          <a:p>
            <a:pPr fontAlgn="base">
              <a:lnSpc>
                <a:spcPct val="106000"/>
              </a:lnSpc>
              <a:spcBef>
                <a:spcPct val="80000"/>
              </a:spcBef>
              <a:spcAft>
                <a:spcPct val="0"/>
              </a:spcAft>
              <a:buClr>
                <a:srgbClr val="000000"/>
              </a:buClr>
              <a:buSzPct val="80000"/>
              <a:buFont typeface="Wingdings" pitchFamily="2" charset="2"/>
              <a:buNone/>
              <a:defRPr/>
            </a:pPr>
            <a:endParaRPr lang="en-US" sz="1000" b="1" dirty="0">
              <a:solidFill>
                <a:srgbClr val="000000"/>
              </a:solidFill>
              <a:latin typeface="Verdana" pitchFamily="34" charset="0"/>
            </a:endParaRPr>
          </a:p>
        </p:txBody>
      </p:sp>
      <p:sp>
        <p:nvSpPr>
          <p:cNvPr id="14" name="Text Placeholder 13"/>
          <p:cNvSpPr>
            <a:spLocks noGrp="1"/>
          </p:cNvSpPr>
          <p:nvPr>
            <p:ph type="body" sz="quarter" idx="10"/>
          </p:nvPr>
        </p:nvSpPr>
        <p:spPr>
          <a:xfrm>
            <a:off x="393192" y="1152144"/>
            <a:ext cx="8352346" cy="5138928"/>
          </a:xfrm>
        </p:spPr>
        <p:txBody>
          <a:bodyPr/>
          <a:lstStyle>
            <a:lvl1pPr>
              <a:buNone/>
              <a:defRPr/>
            </a:lvl1pPr>
          </a:lstStyle>
          <a:p>
            <a:pPr lvl="0"/>
            <a:r>
              <a:rPr lang="en-US"/>
              <a:t>Click to edit Master text styles</a:t>
            </a:r>
          </a:p>
        </p:txBody>
      </p:sp>
      <p:sp>
        <p:nvSpPr>
          <p:cNvPr id="20" name="Text Placeholder 19"/>
          <p:cNvSpPr>
            <a:spLocks noGrp="1"/>
          </p:cNvSpPr>
          <p:nvPr>
            <p:ph type="body" sz="quarter" idx="12"/>
          </p:nvPr>
        </p:nvSpPr>
        <p:spPr>
          <a:xfrm>
            <a:off x="393192" y="256032"/>
            <a:ext cx="8348472" cy="521208"/>
          </a:xfrm>
          <a:solidFill>
            <a:srgbClr val="FFFFFF"/>
          </a:solidFill>
        </p:spPr>
        <p:txBody>
          <a:bodyPr anchor="b"/>
          <a:lstStyle>
            <a:lvl1pPr>
              <a:buNone/>
              <a:defRPr sz="1600" b="1"/>
            </a:lvl1pPr>
          </a:lstStyle>
          <a:p>
            <a:pPr lvl="0"/>
            <a:r>
              <a:rPr lang="en-US"/>
              <a:t>Click to edit Master text styles</a:t>
            </a:r>
          </a:p>
        </p:txBody>
      </p:sp>
    </p:spTree>
    <p:extLst>
      <p:ext uri="{BB962C8B-B14F-4D97-AF65-F5344CB8AC3E}">
        <p14:creationId xmlns:p14="http://schemas.microsoft.com/office/powerpoint/2010/main" val="9476188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Generic 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18760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Major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5" name="Text Placeholder 14"/>
          <p:cNvSpPr>
            <a:spLocks noGrp="1"/>
          </p:cNvSpPr>
          <p:nvPr>
            <p:ph type="body" sz="quarter" idx="19"/>
          </p:nvPr>
        </p:nvSpPr>
        <p:spPr>
          <a:xfrm>
            <a:off x="2066544" y="1152144"/>
            <a:ext cx="3172968" cy="1088136"/>
          </a:xfrm>
        </p:spPr>
        <p:txBody>
          <a:bodyPr/>
          <a:lstStyle>
            <a:lvl1pPr>
              <a:buNone/>
              <a:defRPr/>
            </a:lvl1pPr>
          </a:lstStyle>
          <a:p>
            <a:pPr lvl="0"/>
            <a:r>
              <a:rPr lang="en-US"/>
              <a:t>Click to edit Master text styles</a:t>
            </a:r>
          </a:p>
        </p:txBody>
      </p:sp>
      <p:sp>
        <p:nvSpPr>
          <p:cNvPr id="16" name="Text Placeholder 14"/>
          <p:cNvSpPr>
            <a:spLocks noGrp="1"/>
          </p:cNvSpPr>
          <p:nvPr>
            <p:ph type="body" sz="quarter" idx="20"/>
          </p:nvPr>
        </p:nvSpPr>
        <p:spPr>
          <a:xfrm>
            <a:off x="2066544" y="2505456"/>
            <a:ext cx="3172968" cy="1088136"/>
          </a:xfrm>
        </p:spPr>
        <p:txBody>
          <a:bodyPr/>
          <a:lstStyle>
            <a:lvl1pPr>
              <a:buNone/>
              <a:defRPr/>
            </a:lvl1pPr>
          </a:lstStyle>
          <a:p>
            <a:pPr lvl="0"/>
            <a:r>
              <a:rPr lang="en-US"/>
              <a:t>Click to edit Master text styles</a:t>
            </a:r>
          </a:p>
        </p:txBody>
      </p:sp>
      <p:sp>
        <p:nvSpPr>
          <p:cNvPr id="17" name="Text Placeholder 14"/>
          <p:cNvSpPr>
            <a:spLocks noGrp="1"/>
          </p:cNvSpPr>
          <p:nvPr>
            <p:ph type="body" sz="quarter" idx="21"/>
          </p:nvPr>
        </p:nvSpPr>
        <p:spPr>
          <a:xfrm>
            <a:off x="2066544" y="3858768"/>
            <a:ext cx="3172968" cy="1088136"/>
          </a:xfrm>
        </p:spPr>
        <p:txBody>
          <a:bodyPr/>
          <a:lstStyle>
            <a:lvl1pPr>
              <a:buNone/>
              <a:defRPr/>
            </a:lvl1pPr>
          </a:lstStyle>
          <a:p>
            <a:pPr lvl="0"/>
            <a:r>
              <a:rPr lang="en-US"/>
              <a:t>Click to edit Master text styles</a:t>
            </a:r>
          </a:p>
        </p:txBody>
      </p:sp>
      <p:sp>
        <p:nvSpPr>
          <p:cNvPr id="18" name="Text Placeholder 14"/>
          <p:cNvSpPr>
            <a:spLocks noGrp="1"/>
          </p:cNvSpPr>
          <p:nvPr>
            <p:ph type="body" sz="quarter" idx="22"/>
          </p:nvPr>
        </p:nvSpPr>
        <p:spPr>
          <a:xfrm>
            <a:off x="2066544" y="5202936"/>
            <a:ext cx="3172968" cy="1088136"/>
          </a:xfrm>
        </p:spPr>
        <p:txBody>
          <a:bodyPr/>
          <a:lstStyle>
            <a:lvl1pPr>
              <a:buNone/>
              <a:defRPr/>
            </a:lvl1pPr>
          </a:lstStyle>
          <a:p>
            <a:pPr lvl="0"/>
            <a:r>
              <a:rPr lang="en-US"/>
              <a:t>Click to edit Master text styles</a:t>
            </a:r>
          </a:p>
        </p:txBody>
      </p:sp>
      <p:sp>
        <p:nvSpPr>
          <p:cNvPr id="21" name="Text Placeholder 14"/>
          <p:cNvSpPr>
            <a:spLocks noGrp="1"/>
          </p:cNvSpPr>
          <p:nvPr>
            <p:ph type="body" sz="quarter" idx="23"/>
          </p:nvPr>
        </p:nvSpPr>
        <p:spPr>
          <a:xfrm>
            <a:off x="5577840" y="1152144"/>
            <a:ext cx="3172968" cy="1088136"/>
          </a:xfrm>
        </p:spPr>
        <p:txBody>
          <a:bodyPr/>
          <a:lstStyle>
            <a:lvl1pPr>
              <a:buNone/>
              <a:defRPr/>
            </a:lvl1pPr>
          </a:lstStyle>
          <a:p>
            <a:pPr lvl="0"/>
            <a:r>
              <a:rPr lang="en-US"/>
              <a:t>Click to edit Master text styles</a:t>
            </a:r>
          </a:p>
        </p:txBody>
      </p:sp>
      <p:sp>
        <p:nvSpPr>
          <p:cNvPr id="22" name="Text Placeholder 14"/>
          <p:cNvSpPr>
            <a:spLocks noGrp="1"/>
          </p:cNvSpPr>
          <p:nvPr>
            <p:ph type="body" sz="quarter" idx="24"/>
          </p:nvPr>
        </p:nvSpPr>
        <p:spPr>
          <a:xfrm>
            <a:off x="5577840" y="2505456"/>
            <a:ext cx="3172968" cy="1088136"/>
          </a:xfrm>
        </p:spPr>
        <p:txBody>
          <a:bodyPr/>
          <a:lstStyle>
            <a:lvl1pPr>
              <a:buNone/>
              <a:defRPr/>
            </a:lvl1pPr>
          </a:lstStyle>
          <a:p>
            <a:pPr lvl="0"/>
            <a:r>
              <a:rPr lang="en-US"/>
              <a:t>Click to edit Master text styles</a:t>
            </a:r>
          </a:p>
        </p:txBody>
      </p:sp>
      <p:sp>
        <p:nvSpPr>
          <p:cNvPr id="23" name="Text Placeholder 14"/>
          <p:cNvSpPr>
            <a:spLocks noGrp="1"/>
          </p:cNvSpPr>
          <p:nvPr>
            <p:ph type="body" sz="quarter" idx="25"/>
          </p:nvPr>
        </p:nvSpPr>
        <p:spPr>
          <a:xfrm>
            <a:off x="5577840" y="3858768"/>
            <a:ext cx="3172968" cy="1088136"/>
          </a:xfrm>
        </p:spPr>
        <p:txBody>
          <a:bodyPr/>
          <a:lstStyle>
            <a:lvl1pPr>
              <a:buNone/>
              <a:defRPr/>
            </a:lvl1pPr>
          </a:lstStyle>
          <a:p>
            <a:pPr lvl="0"/>
            <a:r>
              <a:rPr lang="en-US"/>
              <a:t>Click to edit Master text styles</a:t>
            </a:r>
          </a:p>
        </p:txBody>
      </p:sp>
      <p:sp>
        <p:nvSpPr>
          <p:cNvPr id="24" name="Text Placeholder 14"/>
          <p:cNvSpPr>
            <a:spLocks noGrp="1"/>
          </p:cNvSpPr>
          <p:nvPr>
            <p:ph type="body" sz="quarter" idx="26"/>
          </p:nvPr>
        </p:nvSpPr>
        <p:spPr>
          <a:xfrm>
            <a:off x="5577840" y="5202936"/>
            <a:ext cx="3172968" cy="1088136"/>
          </a:xfr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9858918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Title and one content">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nvPr>
        </p:nvGraphicFramePr>
        <p:xfrm>
          <a:off x="0" y="0"/>
          <a:ext cx="146050" cy="158750"/>
        </p:xfrm>
        <a:graphic>
          <a:graphicData uri="http://schemas.openxmlformats.org/presentationml/2006/ole">
            <mc:AlternateContent xmlns:mc="http://schemas.openxmlformats.org/markup-compatibility/2006">
              <mc:Choice xmlns:v="urn:schemas-microsoft-com:vml" Requires="v">
                <p:oleObj spid="_x0000_s14875" name="think-cell Slide" r:id="rId9" imgW="0" imgH="0" progId="">
                  <p:embed/>
                </p:oleObj>
              </mc:Choice>
              <mc:Fallback>
                <p:oleObj name="think-cell Slide" r:id="rId9"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460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5"/>
          <p:cNvSpPr>
            <a:spLocks noChangeArrowheads="1"/>
          </p:cNvSpPr>
          <p:nvPr>
            <p:custDataLst>
              <p:tags r:id="rId3"/>
            </p:custDataLst>
          </p:nvPr>
        </p:nvSpPr>
        <p:spPr bwMode="auto">
          <a:xfrm>
            <a:off x="6397625" y="6554788"/>
            <a:ext cx="2312988" cy="142875"/>
          </a:xfrm>
          <a:prstGeom prst="rect">
            <a:avLst/>
          </a:prstGeom>
          <a:noFill/>
          <a:ln w="25400" algn="ctr">
            <a:noFill/>
            <a:miter lim="800000"/>
            <a:headEnd/>
            <a:tailEnd/>
          </a:ln>
        </p:spPr>
        <p:txBody>
          <a:bodyPr lIns="0" tIns="0" rIns="0" bIns="0"/>
          <a:lstStyle/>
          <a:p>
            <a:pPr algn="r" defTabSz="957998" fontAlgn="base">
              <a:lnSpc>
                <a:spcPts val="1128"/>
              </a:lnSpc>
              <a:spcBef>
                <a:spcPct val="0"/>
              </a:spcBef>
              <a:spcAft>
                <a:spcPct val="0"/>
              </a:spcAft>
              <a:defRPr/>
            </a:pPr>
            <a:r>
              <a:rPr lang="en-US" sz="800" b="1" dirty="0">
                <a:solidFill>
                  <a:srgbClr val="99CC33"/>
                </a:solidFill>
                <a:latin typeface="Verdana" pitchFamily="34" charset="0"/>
              </a:rPr>
              <a:t>© 2011 Deloitte The Netherlands</a:t>
            </a:r>
          </a:p>
        </p:txBody>
      </p:sp>
      <p:sp>
        <p:nvSpPr>
          <p:cNvPr id="6" name="Title Placeholder 1"/>
          <p:cNvSpPr>
            <a:spLocks noGrp="1"/>
          </p:cNvSpPr>
          <p:nvPr>
            <p:ph type="title"/>
            <p:custDataLst>
              <p:tags r:id="rId4"/>
            </p:custDataLst>
          </p:nvPr>
        </p:nvSpPr>
        <p:spPr bwMode="auto">
          <a:xfrm>
            <a:off x="395288" y="296864"/>
            <a:ext cx="8351837" cy="611186"/>
          </a:xfrm>
          <a:prstGeom prst="rect">
            <a:avLst/>
          </a:prstGeom>
          <a:noFill/>
          <a:ln w="9525">
            <a:noFill/>
            <a:miter lim="800000"/>
            <a:headEnd/>
            <a:tailEnd/>
          </a:ln>
        </p:spPr>
        <p:txBody>
          <a:bodyPr/>
          <a:lstStyle/>
          <a:p>
            <a:pPr lvl="0"/>
            <a:r>
              <a:rPr lang="en-US" noProof="0"/>
              <a:t>Click to edit Master title style</a:t>
            </a:r>
            <a:endParaRPr lang="en-US" noProof="0" dirty="0"/>
          </a:p>
        </p:txBody>
      </p:sp>
      <p:sp>
        <p:nvSpPr>
          <p:cNvPr id="11" name="Text Placeholder 7"/>
          <p:cNvSpPr>
            <a:spLocks noGrp="1"/>
          </p:cNvSpPr>
          <p:nvPr>
            <p:ph type="body" sz="quarter" idx="12"/>
            <p:custDataLst>
              <p:tags r:id="rId5"/>
            </p:custDataLst>
          </p:nvPr>
        </p:nvSpPr>
        <p:spPr>
          <a:xfrm>
            <a:off x="396874" y="1123950"/>
            <a:ext cx="8350251" cy="5186363"/>
          </a:xfrm>
          <a:prstGeom prst="rect">
            <a:avLst/>
          </a:prstGeom>
        </p:spPr>
        <p:txBody>
          <a:bodyPr wrap="square" lIns="0" tIns="0" rIns="0" bIns="0"/>
          <a:lstStyle>
            <a:lvl1pPr marL="0" indent="0">
              <a:lnSpc>
                <a:spcPct val="100000"/>
              </a:lnSpc>
              <a:spcBef>
                <a:spcPts val="400"/>
              </a:spcBef>
              <a:spcAft>
                <a:spcPts val="0"/>
              </a:spcAft>
              <a:defRPr>
                <a:solidFill>
                  <a:schemeClr val="tx2"/>
                </a:solidFill>
              </a:defRPr>
            </a:lvl1pPr>
            <a:lvl2pPr marL="180000" indent="-180000">
              <a:lnSpc>
                <a:spcPct val="100000"/>
              </a:lnSpc>
              <a:spcBef>
                <a:spcPts val="400"/>
              </a:spcBef>
              <a:spcAft>
                <a:spcPts val="0"/>
              </a:spcAft>
              <a:defRPr>
                <a:solidFill>
                  <a:schemeClr val="tx2"/>
                </a:solidFill>
              </a:defRPr>
            </a:lvl2pPr>
            <a:lvl3pPr marL="360000" indent="-180000">
              <a:lnSpc>
                <a:spcPct val="100000"/>
              </a:lnSpc>
              <a:spcBef>
                <a:spcPts val="400"/>
              </a:spcBef>
              <a:spcAft>
                <a:spcPts val="0"/>
              </a:spcAft>
              <a:defRPr sz="1200">
                <a:solidFill>
                  <a:schemeClr val="tx2"/>
                </a:solidFill>
              </a:defRPr>
            </a:lvl3pPr>
            <a:lvl4pPr marL="540000" indent="-180000">
              <a:lnSpc>
                <a:spcPct val="100000"/>
              </a:lnSpc>
              <a:spcBef>
                <a:spcPts val="400"/>
              </a:spcBef>
              <a:spcAft>
                <a:spcPts val="0"/>
              </a:spcAft>
              <a:defRPr sz="1200">
                <a:solidFill>
                  <a:schemeClr val="tx2"/>
                </a:solidFill>
              </a:defRPr>
            </a:lvl4pPr>
            <a:lvl5pPr marL="720000">
              <a:lnSpc>
                <a:spcPct val="100000"/>
              </a:lnSpc>
              <a:spcBef>
                <a:spcPts val="400"/>
              </a:spcBef>
              <a:spcAft>
                <a:spcPts val="0"/>
              </a:spcAft>
              <a:defRPr sz="1200">
                <a:solidFill>
                  <a:schemeClr val="tx2"/>
                </a:solidFill>
              </a:defRPr>
            </a:lvl5pPr>
            <a:lvl6pPr marL="900000" indent="-180000">
              <a:lnSpc>
                <a:spcPct val="100000"/>
              </a:lnSpc>
              <a:spcBef>
                <a:spcPts val="400"/>
              </a:spcBef>
              <a:spcAft>
                <a:spcPts val="0"/>
              </a:spcAft>
              <a:defRPr sz="1200" baseline="0">
                <a:solidFill>
                  <a:schemeClr val="tx2"/>
                </a:solidFill>
              </a:defRPr>
            </a:lvl6pPr>
            <a:lvl7pPr marL="1080000" indent="-180000">
              <a:lnSpc>
                <a:spcPct val="100000"/>
              </a:lnSpc>
              <a:spcBef>
                <a:spcPts val="400"/>
              </a:spcBef>
              <a:spcAft>
                <a:spcPts val="0"/>
              </a:spcAft>
              <a:defRPr sz="1200">
                <a:solidFill>
                  <a:schemeClr val="tx2"/>
                </a:solidFill>
              </a:defRPr>
            </a:lvl7pPr>
            <a:lvl8pPr marL="1260000" indent="-180000">
              <a:lnSpc>
                <a:spcPct val="100000"/>
              </a:lnSpc>
              <a:spcBef>
                <a:spcPts val="400"/>
              </a:spcBef>
              <a:spcAft>
                <a:spcPts val="0"/>
              </a:spcAft>
              <a:defRPr sz="1200">
                <a:solidFill>
                  <a:schemeClr val="tx2"/>
                </a:solidFill>
              </a:defRPr>
            </a:lvl8pPr>
            <a:lvl9pPr marL="1440000" indent="-180000">
              <a:lnSpc>
                <a:spcPct val="100000"/>
              </a:lnSpc>
              <a:spcBef>
                <a:spcPts val="400"/>
              </a:spcBef>
              <a:spcAft>
                <a:spcPts val="0"/>
              </a:spcAft>
              <a:defRPr sz="1200">
                <a:solidFill>
                  <a:schemeClr val="tx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Slide Number Placeholder 9"/>
          <p:cNvSpPr>
            <a:spLocks noGrp="1"/>
          </p:cNvSpPr>
          <p:nvPr>
            <p:ph type="sldNum" sz="quarter" idx="4"/>
            <p:custDataLst>
              <p:tags r:id="rId6"/>
            </p:custDataLst>
          </p:nvPr>
        </p:nvSpPr>
        <p:spPr>
          <a:xfrm>
            <a:off x="415925" y="6554788"/>
            <a:ext cx="346075" cy="142875"/>
          </a:xfrm>
          <a:prstGeom prst="rect">
            <a:avLst/>
          </a:prstGeom>
        </p:spPr>
        <p:txBody>
          <a:bodyPr vert="horz" wrap="square" lIns="0" tIns="0" rIns="0" bIns="0" numCol="1" anchor="ctr" anchorCtr="0" compatLnSpc="1">
            <a:prstTxWarp prst="textNoShape">
              <a:avLst/>
            </a:prstTxWarp>
            <a:noAutofit/>
          </a:bodyPr>
          <a:lstStyle>
            <a:lvl1pPr>
              <a:lnSpc>
                <a:spcPts val="1125"/>
              </a:lnSpc>
              <a:defRPr sz="1000" b="1">
                <a:solidFill>
                  <a:schemeClr val="tx2"/>
                </a:solidFill>
              </a:defRPr>
            </a:lvl1pPr>
          </a:lstStyle>
          <a:p>
            <a:pPr fontAlgn="base">
              <a:spcBef>
                <a:spcPct val="0"/>
              </a:spcBef>
              <a:spcAft>
                <a:spcPct val="0"/>
              </a:spcAft>
            </a:pPr>
            <a:fld id="{BB3EB412-ADD0-4785-835D-74F14F7EE1C4}" type="slidenum">
              <a:rPr lang="en-US" smtClean="0">
                <a:solidFill>
                  <a:srgbClr val="99CC33"/>
                </a:solidFill>
                <a:latin typeface="Verdana" pitchFamily="34" charset="0"/>
              </a:rPr>
              <a:pPr fontAlgn="base">
                <a:spcBef>
                  <a:spcPct val="0"/>
                </a:spcBef>
                <a:spcAft>
                  <a:spcPct val="0"/>
                </a:spcAft>
              </a:pPr>
              <a:t>‹#›</a:t>
            </a:fld>
            <a:endParaRPr lang="en-US" dirty="0">
              <a:solidFill>
                <a:srgbClr val="99CC33"/>
              </a:solidFill>
              <a:latin typeface="Verdana" pitchFamily="34" charset="0"/>
            </a:endParaRPr>
          </a:p>
        </p:txBody>
      </p:sp>
      <p:sp>
        <p:nvSpPr>
          <p:cNvPr id="17" name="Footer Placeholder 3"/>
          <p:cNvSpPr>
            <a:spLocks noGrp="1"/>
          </p:cNvSpPr>
          <p:nvPr>
            <p:ph type="ftr" sz="quarter" idx="11"/>
            <p:custDataLst>
              <p:tags r:id="rId7"/>
            </p:custDataLst>
          </p:nvPr>
        </p:nvSpPr>
        <p:spPr>
          <a:xfrm>
            <a:off x="771521" y="6563764"/>
            <a:ext cx="360000" cy="123111"/>
          </a:xfrm>
          <a:prstGeom prst="rect">
            <a:avLst/>
          </a:prstGeom>
        </p:spPr>
        <p:txBody>
          <a:bodyPr wrap="none" lIns="0" tIns="0" rIns="0" bIns="0" anchor="ctr" anchorCtr="0">
            <a:spAutoFit/>
          </a:bodyPr>
          <a:lstStyle>
            <a:lvl1pPr algn="l">
              <a:defRPr sz="800">
                <a:solidFill>
                  <a:schemeClr val="tx2"/>
                </a:solidFill>
              </a:defRPr>
            </a:lvl1pPr>
          </a:lstStyle>
          <a:p>
            <a:pPr fontAlgn="base">
              <a:spcBef>
                <a:spcPct val="0"/>
              </a:spcBef>
              <a:spcAft>
                <a:spcPct val="0"/>
              </a:spcAft>
            </a:pPr>
            <a:endParaRPr lang="en-US" b="1" dirty="0">
              <a:solidFill>
                <a:srgbClr val="99CC33"/>
              </a:solidFill>
              <a:latin typeface="Verdana" pitchFamily="34" charset="0"/>
            </a:endParaRPr>
          </a:p>
        </p:txBody>
      </p:sp>
    </p:spTree>
    <p:extLst>
      <p:ext uri="{BB962C8B-B14F-4D97-AF65-F5344CB8AC3E}">
        <p14:creationId xmlns:p14="http://schemas.microsoft.com/office/powerpoint/2010/main" val="26200651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and Single Chart">
    <p:spTree>
      <p:nvGrpSpPr>
        <p:cNvPr id="1" name=""/>
        <p:cNvGrpSpPr/>
        <p:nvPr/>
      </p:nvGrpSpPr>
      <p:grpSpPr>
        <a:xfrm>
          <a:off x="0" y="0"/>
          <a:ext cx="0" cy="0"/>
          <a:chOff x="0" y="0"/>
          <a:chExt cx="0" cy="0"/>
        </a:xfrm>
      </p:grpSpPr>
      <p:sp>
        <p:nvSpPr>
          <p:cNvPr id="8" name="Chart Placeholder 7"/>
          <p:cNvSpPr>
            <a:spLocks noGrp="1"/>
          </p:cNvSpPr>
          <p:nvPr>
            <p:ph type="chart" sz="quarter" idx="12"/>
          </p:nvPr>
        </p:nvSpPr>
        <p:spPr>
          <a:xfrm>
            <a:off x="351692" y="1828800"/>
            <a:ext cx="8462597" cy="3875088"/>
          </a:xfrm>
          <a:prstGeom prst="rect">
            <a:avLst/>
          </a:prstGeom>
        </p:spPr>
        <p:txBody>
          <a:bodyPr lIns="82040" tIns="41020" rIns="82040" bIns="41020"/>
          <a:lstStyle/>
          <a:p>
            <a:r>
              <a:rPr lang="en-US" dirty="0"/>
              <a:t>Click icon to add chart</a:t>
            </a:r>
            <a:endParaRPr lang="en-AU" dirty="0"/>
          </a:p>
        </p:txBody>
      </p:sp>
      <p:sp>
        <p:nvSpPr>
          <p:cNvPr id="2" name="Title 1"/>
          <p:cNvSpPr>
            <a:spLocks noGrp="1"/>
          </p:cNvSpPr>
          <p:nvPr>
            <p:ph type="title"/>
          </p:nvPr>
        </p:nvSpPr>
        <p:spPr/>
        <p:txBody>
          <a:bodyPr/>
          <a:lstStyle/>
          <a:p>
            <a:r>
              <a:rPr lang="en-US"/>
              <a:t>Click to edit Master title style</a:t>
            </a:r>
          </a:p>
        </p:txBody>
      </p:sp>
      <p:sp>
        <p:nvSpPr>
          <p:cNvPr id="4" name="Slide Number Placeholder 9"/>
          <p:cNvSpPr>
            <a:spLocks noGrp="1"/>
          </p:cNvSpPr>
          <p:nvPr>
            <p:ph type="sldNum" sz="quarter" idx="10"/>
          </p:nvPr>
        </p:nvSpPr>
        <p:spPr>
          <a:xfrm>
            <a:off x="415925" y="6554788"/>
            <a:ext cx="346075" cy="142875"/>
          </a:xfrm>
          <a:prstGeom prst="rect">
            <a:avLst/>
          </a:prstGeom>
        </p:spPr>
        <p:txBody>
          <a:bodyPr/>
          <a:lstStyle>
            <a:lvl1pPr>
              <a:defRPr/>
            </a:lvl1pPr>
          </a:lstStyle>
          <a:p>
            <a:pPr fontAlgn="base">
              <a:spcBef>
                <a:spcPct val="0"/>
              </a:spcBef>
              <a:spcAft>
                <a:spcPct val="0"/>
              </a:spcAft>
            </a:pPr>
            <a:fld id="{874E70FF-B14A-440C-AE0A-EE116D92B2C9}" type="slidenum">
              <a:rPr lang="en-US" sz="1400" b="1">
                <a:solidFill>
                  <a:srgbClr val="000000"/>
                </a:solidFill>
                <a:latin typeface="Verdana" pitchFamily="34" charset="0"/>
              </a:rPr>
              <a:pPr fontAlgn="base">
                <a:spcBef>
                  <a:spcPct val="0"/>
                </a:spcBef>
                <a:spcAft>
                  <a:spcPct val="0"/>
                </a:spcAft>
              </a:pPr>
              <a:t>‹#›</a:t>
            </a:fld>
            <a:endParaRPr lang="en-US" sz="1400" b="1" dirty="0">
              <a:solidFill>
                <a:srgbClr val="000000"/>
              </a:solidFill>
              <a:latin typeface="Verdana" pitchFamily="34" charset="0"/>
            </a:endParaRPr>
          </a:p>
        </p:txBody>
      </p:sp>
      <p:sp>
        <p:nvSpPr>
          <p:cNvPr id="5" name="Footer Placeholder 10"/>
          <p:cNvSpPr>
            <a:spLocks noGrp="1"/>
          </p:cNvSpPr>
          <p:nvPr>
            <p:ph type="ftr" sz="quarter" idx="11"/>
          </p:nvPr>
        </p:nvSpPr>
        <p:spPr>
          <a:xfrm>
            <a:off x="771521" y="6563764"/>
            <a:ext cx="1030731" cy="123111"/>
          </a:xfrm>
          <a:prstGeom prst="rect">
            <a:avLst/>
          </a:prstGeom>
        </p:spPr>
        <p:txBody>
          <a:bodyPr/>
          <a:lstStyle>
            <a:lvl1pPr>
              <a:defRPr/>
            </a:lvl1pPr>
          </a:lstStyle>
          <a:p>
            <a:pPr fontAlgn="base">
              <a:spcBef>
                <a:spcPct val="0"/>
              </a:spcBef>
              <a:spcAft>
                <a:spcPct val="0"/>
              </a:spcAft>
            </a:pPr>
            <a:r>
              <a:rPr lang="en-US" sz="1400" b="1" dirty="0">
                <a:solidFill>
                  <a:srgbClr val="000000"/>
                </a:solidFill>
                <a:latin typeface="Verdana" pitchFamily="34" charset="0"/>
              </a:rPr>
              <a:t>Procurement Analytics</a:t>
            </a:r>
          </a:p>
        </p:txBody>
      </p:sp>
      <p:sp>
        <p:nvSpPr>
          <p:cNvPr id="6" name="TextBox 5"/>
          <p:cNvSpPr txBox="1"/>
          <p:nvPr userDrawn="1"/>
        </p:nvSpPr>
        <p:spPr>
          <a:xfrm>
            <a:off x="7443693" y="6562612"/>
            <a:ext cx="1633528" cy="122180"/>
          </a:xfrm>
          <a:prstGeom prst="rect">
            <a:avLst/>
          </a:prstGeom>
          <a:noFill/>
        </p:spPr>
        <p:txBody>
          <a:bodyPr wrap="none" lIns="17180" tIns="0" rIns="17180" bIns="0" rtlCol="0">
            <a:spAutoFit/>
          </a:bodyPr>
          <a:lstStyle/>
          <a:p>
            <a:pPr fontAlgn="base">
              <a:spcBef>
                <a:spcPct val="0"/>
              </a:spcBef>
              <a:spcAft>
                <a:spcPct val="0"/>
              </a:spcAft>
            </a:pPr>
            <a:r>
              <a:rPr lang="en-AU" sz="800" b="1" dirty="0">
                <a:solidFill>
                  <a:srgbClr val="99CC33"/>
                </a:solidFill>
                <a:latin typeface="Verdana" pitchFamily="34" charset="0"/>
              </a:rPr>
              <a:t>© 2010 Deloitte Touche Tohmatsu</a:t>
            </a:r>
          </a:p>
        </p:txBody>
      </p:sp>
      <p:sp>
        <p:nvSpPr>
          <p:cNvPr id="9" name="Date Placeholder 3"/>
          <p:cNvSpPr>
            <a:spLocks noGrp="1"/>
          </p:cNvSpPr>
          <p:nvPr>
            <p:ph type="dt" sz="half" idx="2"/>
          </p:nvPr>
        </p:nvSpPr>
        <p:spPr>
          <a:xfrm>
            <a:off x="598154" y="6553201"/>
            <a:ext cx="996924" cy="145774"/>
          </a:xfrm>
          <a:prstGeom prst="rect">
            <a:avLst/>
          </a:prstGeom>
        </p:spPr>
        <p:txBody>
          <a:bodyPr vert="horz" lIns="0" tIns="0" rIns="0" bIns="0" rtlCol="0" anchor="t" anchorCtr="0"/>
          <a:lstStyle>
            <a:lvl1pPr algn="l">
              <a:defRPr sz="900">
                <a:solidFill>
                  <a:schemeClr val="tx2"/>
                </a:solidFill>
              </a:defRPr>
            </a:lvl1pPr>
          </a:lstStyle>
          <a:p>
            <a:pPr fontAlgn="base">
              <a:spcBef>
                <a:spcPct val="0"/>
              </a:spcBef>
              <a:spcAft>
                <a:spcPct val="0"/>
              </a:spcAft>
            </a:pPr>
            <a:r>
              <a:rPr lang="en-US" b="1" dirty="0">
                <a:solidFill>
                  <a:srgbClr val="99CC33"/>
                </a:solidFill>
                <a:latin typeface="Verdana" pitchFamily="34" charset="0"/>
              </a:rPr>
              <a:t>26/08/2010</a:t>
            </a:r>
            <a:endParaRPr lang="en-AU" b="1" dirty="0">
              <a:solidFill>
                <a:srgbClr val="99CC33"/>
              </a:solidFill>
              <a:latin typeface="Verdana" pitchFamily="34" charset="0"/>
            </a:endParaRPr>
          </a:p>
        </p:txBody>
      </p:sp>
    </p:spTree>
    <p:extLst>
      <p:ext uri="{BB962C8B-B14F-4D97-AF65-F5344CB8AC3E}">
        <p14:creationId xmlns:p14="http://schemas.microsoft.com/office/powerpoint/2010/main" val="16657903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411479" y="1399032"/>
            <a:ext cx="8330184" cy="4887468"/>
          </a:xfrm>
          <a:prstGeom prst="rect">
            <a:avLst/>
          </a:prstGeom>
        </p:spPr>
        <p:txBody>
          <a:bodyPr vert="horz" lIns="0" tIns="0" rIns="0" bIns="0" rtlCol="0">
            <a:noAutofit/>
          </a:bodyPr>
          <a:lstStyle>
            <a:lvl1pPr marL="0" marR="0" indent="0" algn="l" defTabSz="914400" rtl="0" eaLnBrk="1" fontAlgn="base" latinLnBrk="0" hangingPunct="1">
              <a:lnSpc>
                <a:spcPct val="100000"/>
              </a:lnSpc>
              <a:spcBef>
                <a:spcPts val="2200"/>
              </a:spcBef>
              <a:spcAft>
                <a:spcPct val="0"/>
              </a:spcAft>
              <a:buClrTx/>
              <a:buSzTx/>
              <a:buFont typeface="Arial" pitchFamily="34" charset="0"/>
              <a:buNone/>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1pPr>
            <a:lvl2pPr marL="174625" marR="0" indent="-173038"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2pPr>
            <a:lvl3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mn-lt"/>
                <a:ea typeface="+mn-ea"/>
                <a:cs typeface="Arial" pitchFamily="34" charset="0"/>
              </a:defRPr>
            </a:lvl4pPr>
            <a:lvl5pPr marR="0" algn="l" defTabSz="914400" rtl="0" eaLnBrk="1" fontAlgn="base" latinLnBrk="0" hangingPunct="1">
              <a:lnSpc>
                <a:spcPct val="100000"/>
              </a:lnSpc>
              <a:spcAft>
                <a:spcPct val="0"/>
              </a:spcAft>
              <a:buFont typeface="Arial" pitchFamily="34" charset="0"/>
              <a:tabLst/>
              <a:defRPr kumimoji="0" lang="en-US" sz="1600" b="0" i="0" u="none" strike="noStrike" kern="1200" cap="none" normalizeH="0" baseline="0" dirty="0" smtClean="0">
                <a:ln>
                  <a:noFill/>
                </a:ln>
                <a:solidFill>
                  <a:schemeClr val="tx2"/>
                </a:solidFill>
                <a:effectLst/>
                <a:latin typeface="+mn-lt"/>
                <a:ea typeface="+mn-ea"/>
                <a:cs typeface="Arial" pitchFamily="34" charset="0"/>
              </a:defRPr>
            </a:lvl5pPr>
            <a:lvl6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8"/>
          <p:cNvSpPr>
            <a:spLocks noGrp="1"/>
          </p:cNvSpPr>
          <p:nvPr>
            <p:ph type="body" sz="quarter" idx="13"/>
          </p:nvPr>
        </p:nvSpPr>
        <p:spPr bwMode="gray">
          <a:xfrm>
            <a:off x="414338" y="779463"/>
            <a:ext cx="8330184" cy="307777"/>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defRPr kumimoji="0" lang="en-US" sz="2000" b="0" i="0" u="none" strike="noStrike" kern="1200" cap="none" spc="0" normalizeH="0" baseline="0" noProof="0" dirty="0" smtClean="0">
                <a:ln>
                  <a:noFill/>
                </a:ln>
                <a:solidFill>
                  <a:schemeClr val="tx2"/>
                </a:solidFill>
                <a:effectLst/>
                <a:uLnTx/>
                <a:uFillTx/>
                <a:latin typeface="+mj-lt"/>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t>Click to edit Master text styles</a:t>
            </a:r>
          </a:p>
        </p:txBody>
      </p:sp>
      <p:sp>
        <p:nvSpPr>
          <p:cNvPr id="5" name="Title Placeholder 10"/>
          <p:cNvSpPr>
            <a:spLocks noGrp="1"/>
          </p:cNvSpPr>
          <p:nvPr>
            <p:ph type="title"/>
          </p:nvPr>
        </p:nvSpPr>
        <p:spPr bwMode="gray">
          <a:xfrm>
            <a:off x="414338" y="450279"/>
            <a:ext cx="8330184" cy="329184"/>
          </a:xfrm>
          <a:prstGeom prst="rect">
            <a:avLst/>
          </a:prstGeom>
        </p:spPr>
        <p:txBody>
          <a:bodyPr lIns="0" tIns="0" rIns="0" bIns="0" anchor="b" anchorCtr="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18311841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2"/>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E6F9B8CD-342D-4579-98EC-A8FD6B7370E1}" type="datetimeFigureOut">
              <a:rPr lang="en-US" smtClean="0">
                <a:solidFill>
                  <a:srgbClr val="000000"/>
                </a:solidFill>
              </a:rPr>
              <a:pPr/>
              <a:t>10/17/2018</a:t>
            </a:fld>
            <a:endParaRPr lang="en-US" dirty="0">
              <a:solidFill>
                <a:srgbClr val="000000"/>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2BBB5E19-F10A-4C2F-BF6F-11C513378A2E}" type="slidenum">
              <a:rPr lang="en-US" smtClean="0">
                <a:solidFill>
                  <a:srgbClr val="000000"/>
                </a:solidFill>
              </a:rPr>
              <a:pPr/>
              <a:t>‹#›</a:t>
            </a:fld>
            <a:endParaRPr lang="en-US" dirty="0">
              <a:solidFill>
                <a:srgbClr val="000000"/>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719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theme" Target="../theme/theme6.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5638800"/>
            <a:ext cx="6477000" cy="914400"/>
          </a:xfrm>
          <a:prstGeom prst="rect">
            <a:avLst/>
          </a:prstGeom>
          <a:noFill/>
          <a:ln w="9525">
            <a:noFill/>
            <a:miter lim="800000"/>
            <a:headEnd/>
            <a:tailEnd/>
          </a:ln>
          <a:effectLst>
            <a:outerShdw dist="35921" dir="2700000" algn="ctr" rotWithShape="0">
              <a:srgbClr val="FF3300"/>
            </a:outerShdw>
          </a:effectLst>
        </p:spPr>
        <p:txBody>
          <a:bodyPr vert="horz" wrap="square" lIns="91440" tIns="45720" rIns="91440" bIns="45720" numCol="1" anchor="ctr" anchorCtr="0" compatLnSpc="1">
            <a:prstTxWarp prst="textNoShape">
              <a:avLst/>
            </a:prstTxWarp>
          </a:bodyPr>
          <a:lstStyle/>
          <a:p>
            <a:pPr lvl="0"/>
            <a:r>
              <a:rPr lang="en-US"/>
              <a:t>Restaurant Template</a:t>
            </a:r>
          </a:p>
        </p:txBody>
      </p:sp>
      <p:sp>
        <p:nvSpPr>
          <p:cNvPr id="1027" name="Rectangle 3"/>
          <p:cNvSpPr>
            <a:spLocks noGrp="1" noChangeArrowheads="1"/>
          </p:cNvSpPr>
          <p:nvPr>
            <p:ph type="body" idx="1"/>
          </p:nvPr>
        </p:nvSpPr>
        <p:spPr bwMode="auto">
          <a:xfrm>
            <a:off x="1143000" y="5105400"/>
            <a:ext cx="6096000" cy="487363"/>
          </a:xfrm>
          <a:prstGeom prst="rect">
            <a:avLst/>
          </a:prstGeom>
          <a:noFill/>
          <a:ln w="9525">
            <a:noFill/>
            <a:miter lim="800000"/>
            <a:headEnd/>
            <a:tailEnd/>
          </a:ln>
          <a:effectLst>
            <a:outerShdw dist="35921" dir="2700000" algn="ctr" rotWithShape="0">
              <a:srgbClr val="FF3300"/>
            </a:outerShdw>
          </a:effectLst>
        </p:spPr>
        <p:txBody>
          <a:bodyPr vert="horz" wrap="square" lIns="91440" tIns="45720" rIns="91440" bIns="45720" numCol="1" anchor="t" anchorCtr="0" compatLnSpc="1">
            <a:prstTxWarp prst="textNoShape">
              <a:avLst/>
            </a:prstTxWarp>
          </a:bodyPr>
          <a:lstStyle/>
          <a:p>
            <a:pPr lvl="0"/>
            <a:r>
              <a:rPr lang="en-US"/>
              <a:t>Your Subtitle Goes Here</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r" rtl="0" eaLnBrk="1" fontAlgn="base" hangingPunct="1">
        <a:spcBef>
          <a:spcPct val="0"/>
        </a:spcBef>
        <a:spcAft>
          <a:spcPct val="0"/>
        </a:spcAft>
        <a:defRPr sz="5000" b="1">
          <a:solidFill>
            <a:schemeClr val="bg1"/>
          </a:solidFill>
          <a:latin typeface="+mj-lt"/>
          <a:ea typeface="+mj-ea"/>
          <a:cs typeface="+mj-cs"/>
        </a:defRPr>
      </a:lvl1pPr>
      <a:lvl2pPr algn="r" rtl="0" eaLnBrk="1" fontAlgn="base" hangingPunct="1">
        <a:spcBef>
          <a:spcPct val="0"/>
        </a:spcBef>
        <a:spcAft>
          <a:spcPct val="0"/>
        </a:spcAft>
        <a:defRPr sz="5000" b="1">
          <a:solidFill>
            <a:schemeClr val="bg1"/>
          </a:solidFill>
          <a:latin typeface="Apple Garamond" pitchFamily="2" charset="0"/>
        </a:defRPr>
      </a:lvl2pPr>
      <a:lvl3pPr algn="r" rtl="0" eaLnBrk="1" fontAlgn="base" hangingPunct="1">
        <a:spcBef>
          <a:spcPct val="0"/>
        </a:spcBef>
        <a:spcAft>
          <a:spcPct val="0"/>
        </a:spcAft>
        <a:defRPr sz="5000" b="1">
          <a:solidFill>
            <a:schemeClr val="bg1"/>
          </a:solidFill>
          <a:latin typeface="Apple Garamond" pitchFamily="2" charset="0"/>
        </a:defRPr>
      </a:lvl3pPr>
      <a:lvl4pPr algn="r" rtl="0" eaLnBrk="1" fontAlgn="base" hangingPunct="1">
        <a:spcBef>
          <a:spcPct val="0"/>
        </a:spcBef>
        <a:spcAft>
          <a:spcPct val="0"/>
        </a:spcAft>
        <a:defRPr sz="5000" b="1">
          <a:solidFill>
            <a:schemeClr val="bg1"/>
          </a:solidFill>
          <a:latin typeface="Apple Garamond" pitchFamily="2" charset="0"/>
        </a:defRPr>
      </a:lvl4pPr>
      <a:lvl5pPr algn="r" rtl="0" eaLnBrk="1" fontAlgn="base" hangingPunct="1">
        <a:spcBef>
          <a:spcPct val="0"/>
        </a:spcBef>
        <a:spcAft>
          <a:spcPct val="0"/>
        </a:spcAft>
        <a:defRPr sz="5000" b="1">
          <a:solidFill>
            <a:schemeClr val="bg1"/>
          </a:solidFill>
          <a:latin typeface="Apple Garamond" pitchFamily="2" charset="0"/>
        </a:defRPr>
      </a:lvl5pPr>
      <a:lvl6pPr marL="457200" algn="r" rtl="0" eaLnBrk="1" fontAlgn="base" hangingPunct="1">
        <a:spcBef>
          <a:spcPct val="0"/>
        </a:spcBef>
        <a:spcAft>
          <a:spcPct val="0"/>
        </a:spcAft>
        <a:defRPr sz="5000" b="1">
          <a:solidFill>
            <a:schemeClr val="bg1"/>
          </a:solidFill>
          <a:latin typeface="Apple Garamond" pitchFamily="2" charset="0"/>
        </a:defRPr>
      </a:lvl6pPr>
      <a:lvl7pPr marL="914400" algn="r" rtl="0" eaLnBrk="1" fontAlgn="base" hangingPunct="1">
        <a:spcBef>
          <a:spcPct val="0"/>
        </a:spcBef>
        <a:spcAft>
          <a:spcPct val="0"/>
        </a:spcAft>
        <a:defRPr sz="5000" b="1">
          <a:solidFill>
            <a:schemeClr val="bg1"/>
          </a:solidFill>
          <a:latin typeface="Apple Garamond" pitchFamily="2" charset="0"/>
        </a:defRPr>
      </a:lvl7pPr>
      <a:lvl8pPr marL="1371600" algn="r" rtl="0" eaLnBrk="1" fontAlgn="base" hangingPunct="1">
        <a:spcBef>
          <a:spcPct val="0"/>
        </a:spcBef>
        <a:spcAft>
          <a:spcPct val="0"/>
        </a:spcAft>
        <a:defRPr sz="5000" b="1">
          <a:solidFill>
            <a:schemeClr val="bg1"/>
          </a:solidFill>
          <a:latin typeface="Apple Garamond" pitchFamily="2" charset="0"/>
        </a:defRPr>
      </a:lvl8pPr>
      <a:lvl9pPr marL="1828800" algn="r" rtl="0" eaLnBrk="1" fontAlgn="base" hangingPunct="1">
        <a:spcBef>
          <a:spcPct val="0"/>
        </a:spcBef>
        <a:spcAft>
          <a:spcPct val="0"/>
        </a:spcAft>
        <a:defRPr sz="5000" b="1">
          <a:solidFill>
            <a:schemeClr val="bg1"/>
          </a:solidFill>
          <a:latin typeface="Apple Garamond" pitchFamily="2" charset="0"/>
        </a:defRPr>
      </a:lvl9pPr>
    </p:titleStyle>
    <p:bodyStyle>
      <a:lvl1pPr marL="342900" indent="-342900" algn="r" rtl="0" eaLnBrk="1" fontAlgn="base" hangingPunct="1">
        <a:spcBef>
          <a:spcPct val="20000"/>
        </a:spcBef>
        <a:spcAft>
          <a:spcPct val="0"/>
        </a:spcAft>
        <a:buChar char="•"/>
        <a:defRPr sz="3000">
          <a:solidFill>
            <a:srgbClr val="800000"/>
          </a:solidFill>
          <a:effectLst>
            <a:outerShdw blurRad="38100" dist="38100" dir="2700000" algn="tl">
              <a:srgbClr val="C0C0C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066800" y="152400"/>
            <a:ext cx="6781800" cy="731838"/>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Place Your Topic Here</a:t>
            </a:r>
          </a:p>
        </p:txBody>
      </p:sp>
      <p:sp>
        <p:nvSpPr>
          <p:cNvPr id="2051" name="Rectangle 3"/>
          <p:cNvSpPr>
            <a:spLocks noGrp="1" noChangeArrowheads="1"/>
          </p:cNvSpPr>
          <p:nvPr>
            <p:ph type="body" idx="1"/>
          </p:nvPr>
        </p:nvSpPr>
        <p:spPr bwMode="auto">
          <a:xfrm>
            <a:off x="838200" y="1066800"/>
            <a:ext cx="81534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MY"/>
              <a:t>Your Description Goes Here</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ffectLst/>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ffectLst/>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ffectLst/>
              </a:defRPr>
            </a:lvl1pPr>
          </a:lstStyle>
          <a:p>
            <a:pPr>
              <a:defRPr/>
            </a:pPr>
            <a:fld id="{A3C28D0B-4626-4348-97C9-E4BD5C71AD85}" type="slidenum">
              <a:rPr lang="en-MY"/>
              <a:pPr>
                <a:defRPr/>
              </a:pPr>
              <a:t>‹#›</a:t>
            </a:fld>
            <a:endParaRPr lang="en-MY"/>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2pPr>
      <a:lvl3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3pPr>
      <a:lvl4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4pPr>
      <a:lvl5pPr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5pPr>
      <a:lvl6pPr marL="4572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6pPr>
      <a:lvl7pPr marL="9144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7pPr>
      <a:lvl8pPr marL="13716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8pPr>
      <a:lvl9pPr marL="1828800" algn="l" rtl="0" eaLnBrk="1" fontAlgn="base" hangingPunct="1">
        <a:spcBef>
          <a:spcPct val="0"/>
        </a:spcBef>
        <a:spcAft>
          <a:spcPct val="0"/>
        </a:spcAft>
        <a:defRPr sz="4400">
          <a:solidFill>
            <a:schemeClr val="tx1"/>
          </a:solidFill>
          <a:effectLst>
            <a:outerShdw blurRad="38100" dist="38100" dir="2700000" algn="tl">
              <a:srgbClr val="C0C0C0"/>
            </a:outerShdw>
          </a:effectLst>
          <a:latin typeface="Apple Garamond" pitchFamily="2" charset="0"/>
        </a:defRPr>
      </a:lvl9pPr>
    </p:titleStyle>
    <p:bodyStyle>
      <a:lvl1pPr marL="342900" indent="-342900" algn="l" rtl="0" eaLnBrk="1" fontAlgn="base" hangingPunct="1">
        <a:spcBef>
          <a:spcPct val="20000"/>
        </a:spcBef>
        <a:spcAft>
          <a:spcPct val="0"/>
        </a:spcAft>
        <a:buChar char="•"/>
        <a:defRPr sz="2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143000" y="152400"/>
            <a:ext cx="6858000" cy="762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Place Your Topic Here</a:t>
            </a:r>
          </a:p>
        </p:txBody>
      </p:sp>
      <p:sp>
        <p:nvSpPr>
          <p:cNvPr id="3075" name="Rectangle 3"/>
          <p:cNvSpPr>
            <a:spLocks noGrp="1" noChangeArrowheads="1"/>
          </p:cNvSpPr>
          <p:nvPr>
            <p:ph type="body" idx="1"/>
          </p:nvPr>
        </p:nvSpPr>
        <p:spPr bwMode="auto">
          <a:xfrm>
            <a:off x="838200" y="1066800"/>
            <a:ext cx="8077200" cy="5059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MY"/>
              <a:t>Your Description Goes Here</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ffectLst/>
              </a:defRPr>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ffectLst/>
              </a:defRPr>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ffectLst/>
              </a:defRPr>
            </a:lvl1pPr>
          </a:lstStyle>
          <a:p>
            <a:pPr>
              <a:defRPr/>
            </a:pPr>
            <a:fld id="{45F3904A-68BE-48B9-B8C9-01E75D3E43FF}" type="slidenum">
              <a:rPr lang="en-MY"/>
              <a:pPr>
                <a:defRPr/>
              </a:pPr>
              <a:t>‹#›</a:t>
            </a:fld>
            <a:endParaRPr lang="en-MY"/>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2pPr>
      <a:lvl3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3pPr>
      <a:lvl4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4pPr>
      <a:lvl5pPr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5pPr>
      <a:lvl6pPr marL="457200"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6pPr>
      <a:lvl7pPr marL="914400"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7pPr>
      <a:lvl8pPr marL="1371600"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8pPr>
      <a:lvl9pPr marL="1828800" algn="l" rtl="0" eaLnBrk="1" fontAlgn="base" hangingPunct="1">
        <a:spcBef>
          <a:spcPct val="0"/>
        </a:spcBef>
        <a:spcAft>
          <a:spcPct val="0"/>
        </a:spcAft>
        <a:defRPr sz="4400">
          <a:solidFill>
            <a:schemeClr val="bg1"/>
          </a:solidFill>
          <a:effectLst>
            <a:outerShdw blurRad="38100" dist="38100" dir="2700000" algn="tl">
              <a:srgbClr val="C0C0C0"/>
            </a:outerShdw>
          </a:effectLst>
          <a:latin typeface="Apple Garamond" pitchFamily="2" charset="0"/>
        </a:defRPr>
      </a:lvl9pPr>
    </p:titleStyle>
    <p:bodyStyle>
      <a:lvl1pPr marL="342900" indent="-342900" algn="l" rtl="0" eaLnBrk="1" fontAlgn="base" hangingPunct="1">
        <a:spcBef>
          <a:spcPct val="20000"/>
        </a:spcBef>
        <a:spcAft>
          <a:spcPct val="0"/>
        </a:spcAft>
        <a:buChar char="•"/>
        <a:defRPr sz="2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81000" y="5638800"/>
            <a:ext cx="6858000" cy="838200"/>
          </a:xfrm>
          <a:prstGeom prst="rect">
            <a:avLst/>
          </a:prstGeom>
          <a:noFill/>
          <a:ln w="9525">
            <a:noFill/>
            <a:miter lim="800000"/>
            <a:headEnd/>
            <a:tailEnd/>
          </a:ln>
          <a:effectLst>
            <a:outerShdw dist="35921" dir="2700000" algn="ctr" rotWithShape="0">
              <a:srgbClr val="FF3300"/>
            </a:outerShdw>
          </a:effectLst>
        </p:spPr>
        <p:txBody>
          <a:bodyPr vert="horz" wrap="square" lIns="91440" tIns="45720" rIns="91440" bIns="45720" numCol="1" anchor="ctr" anchorCtr="0" compatLnSpc="1">
            <a:prstTxWarp prst="textNoShape">
              <a:avLst/>
            </a:prstTxWarp>
          </a:bodyPr>
          <a:lstStyle/>
          <a:p>
            <a:pPr lvl="0"/>
            <a:r>
              <a:rPr lang="en-US"/>
              <a:t>Transitional Page</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r" rtl="0" eaLnBrk="1" fontAlgn="base" hangingPunct="1">
        <a:spcBef>
          <a:spcPct val="0"/>
        </a:spcBef>
        <a:spcAft>
          <a:spcPct val="0"/>
        </a:spcAft>
        <a:defRPr sz="5000" b="1">
          <a:solidFill>
            <a:schemeClr val="bg1"/>
          </a:solidFill>
          <a:latin typeface="+mj-lt"/>
          <a:ea typeface="+mj-ea"/>
          <a:cs typeface="+mj-cs"/>
        </a:defRPr>
      </a:lvl1pPr>
      <a:lvl2pPr algn="r" rtl="0" eaLnBrk="1" fontAlgn="base" hangingPunct="1">
        <a:spcBef>
          <a:spcPct val="0"/>
        </a:spcBef>
        <a:spcAft>
          <a:spcPct val="0"/>
        </a:spcAft>
        <a:defRPr sz="5000" b="1">
          <a:solidFill>
            <a:schemeClr val="bg1"/>
          </a:solidFill>
          <a:latin typeface="Apple Garamond" pitchFamily="2" charset="0"/>
        </a:defRPr>
      </a:lvl2pPr>
      <a:lvl3pPr algn="r" rtl="0" eaLnBrk="1" fontAlgn="base" hangingPunct="1">
        <a:spcBef>
          <a:spcPct val="0"/>
        </a:spcBef>
        <a:spcAft>
          <a:spcPct val="0"/>
        </a:spcAft>
        <a:defRPr sz="5000" b="1">
          <a:solidFill>
            <a:schemeClr val="bg1"/>
          </a:solidFill>
          <a:latin typeface="Apple Garamond" pitchFamily="2" charset="0"/>
        </a:defRPr>
      </a:lvl3pPr>
      <a:lvl4pPr algn="r" rtl="0" eaLnBrk="1" fontAlgn="base" hangingPunct="1">
        <a:spcBef>
          <a:spcPct val="0"/>
        </a:spcBef>
        <a:spcAft>
          <a:spcPct val="0"/>
        </a:spcAft>
        <a:defRPr sz="5000" b="1">
          <a:solidFill>
            <a:schemeClr val="bg1"/>
          </a:solidFill>
          <a:latin typeface="Apple Garamond" pitchFamily="2" charset="0"/>
        </a:defRPr>
      </a:lvl4pPr>
      <a:lvl5pPr algn="r" rtl="0" eaLnBrk="1" fontAlgn="base" hangingPunct="1">
        <a:spcBef>
          <a:spcPct val="0"/>
        </a:spcBef>
        <a:spcAft>
          <a:spcPct val="0"/>
        </a:spcAft>
        <a:defRPr sz="5000" b="1">
          <a:solidFill>
            <a:schemeClr val="bg1"/>
          </a:solidFill>
          <a:latin typeface="Apple Garamond" pitchFamily="2" charset="0"/>
        </a:defRPr>
      </a:lvl5pPr>
      <a:lvl6pPr marL="457200" algn="r" rtl="0" eaLnBrk="1" fontAlgn="base" hangingPunct="1">
        <a:spcBef>
          <a:spcPct val="0"/>
        </a:spcBef>
        <a:spcAft>
          <a:spcPct val="0"/>
        </a:spcAft>
        <a:defRPr sz="5000" b="1">
          <a:solidFill>
            <a:schemeClr val="bg1"/>
          </a:solidFill>
          <a:latin typeface="Apple Garamond" pitchFamily="2" charset="0"/>
        </a:defRPr>
      </a:lvl6pPr>
      <a:lvl7pPr marL="914400" algn="r" rtl="0" eaLnBrk="1" fontAlgn="base" hangingPunct="1">
        <a:spcBef>
          <a:spcPct val="0"/>
        </a:spcBef>
        <a:spcAft>
          <a:spcPct val="0"/>
        </a:spcAft>
        <a:defRPr sz="5000" b="1">
          <a:solidFill>
            <a:schemeClr val="bg1"/>
          </a:solidFill>
          <a:latin typeface="Apple Garamond" pitchFamily="2" charset="0"/>
        </a:defRPr>
      </a:lvl7pPr>
      <a:lvl8pPr marL="1371600" algn="r" rtl="0" eaLnBrk="1" fontAlgn="base" hangingPunct="1">
        <a:spcBef>
          <a:spcPct val="0"/>
        </a:spcBef>
        <a:spcAft>
          <a:spcPct val="0"/>
        </a:spcAft>
        <a:defRPr sz="5000" b="1">
          <a:solidFill>
            <a:schemeClr val="bg1"/>
          </a:solidFill>
          <a:latin typeface="Apple Garamond" pitchFamily="2" charset="0"/>
        </a:defRPr>
      </a:lvl8pPr>
      <a:lvl9pPr marL="1828800" algn="r" rtl="0" eaLnBrk="1" fontAlgn="base" hangingPunct="1">
        <a:spcBef>
          <a:spcPct val="0"/>
        </a:spcBef>
        <a:spcAft>
          <a:spcPct val="0"/>
        </a:spcAft>
        <a:defRPr sz="5000" b="1">
          <a:solidFill>
            <a:schemeClr val="bg1"/>
          </a:solidFill>
          <a:latin typeface="Apple Garamond" pitchFamily="2"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gray">
          <a:xfrm>
            <a:off x="400050" y="407988"/>
            <a:ext cx="8337550" cy="3651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gray">
          <a:xfrm>
            <a:off x="400050" y="1154113"/>
            <a:ext cx="8337550" cy="5135562"/>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8133" name="Text Box 5"/>
          <p:cNvSpPr txBox="1">
            <a:spLocks noChangeArrowheads="1"/>
          </p:cNvSpPr>
          <p:nvPr/>
        </p:nvSpPr>
        <p:spPr bwMode="gray">
          <a:xfrm>
            <a:off x="4386263" y="6615113"/>
            <a:ext cx="373062" cy="193675"/>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fontAlgn="base" hangingPunct="0">
              <a:lnSpc>
                <a:spcPct val="106000"/>
              </a:lnSpc>
              <a:spcBef>
                <a:spcPct val="0"/>
              </a:spcBef>
              <a:spcAft>
                <a:spcPct val="0"/>
              </a:spcAft>
              <a:buClr>
                <a:srgbClr val="000000"/>
              </a:buClr>
              <a:buSzPct val="65000"/>
              <a:buFont typeface="Wingdings" pitchFamily="2" charset="2"/>
              <a:buNone/>
              <a:defRPr/>
            </a:pPr>
            <a:r>
              <a:rPr lang="en-US" sz="1200" dirty="0">
                <a:solidFill>
                  <a:srgbClr val="000000"/>
                </a:solidFill>
              </a:rPr>
              <a:t>- </a:t>
            </a:r>
            <a:fld id="{699F4F22-E093-4A7D-85E3-00E39D01984F}" type="slidenum">
              <a:rPr lang="en-US" sz="1200">
                <a:solidFill>
                  <a:srgbClr val="000000"/>
                </a:solidFill>
              </a:rPr>
              <a:pPr algn="ctr" eaLnBrk="0" fontAlgn="base" hangingPunct="0">
                <a:lnSpc>
                  <a:spcPct val="106000"/>
                </a:lnSpc>
                <a:spcBef>
                  <a:spcPct val="0"/>
                </a:spcBef>
                <a:spcAft>
                  <a:spcPct val="0"/>
                </a:spcAft>
                <a:buClr>
                  <a:srgbClr val="000000"/>
                </a:buClr>
                <a:buSzPct val="65000"/>
                <a:buFont typeface="Wingdings" pitchFamily="2" charset="2"/>
                <a:buNone/>
                <a:defRPr/>
              </a:pPr>
              <a:t>‹#›</a:t>
            </a:fld>
            <a:r>
              <a:rPr lang="en-US" sz="1200" dirty="0">
                <a:solidFill>
                  <a:srgbClr val="000000"/>
                </a:solidFill>
              </a:rPr>
              <a:t> -</a:t>
            </a:r>
          </a:p>
        </p:txBody>
      </p:sp>
      <p:sp>
        <p:nvSpPr>
          <p:cNvPr id="48136" name="Line 8"/>
          <p:cNvSpPr>
            <a:spLocks noChangeShapeType="1"/>
          </p:cNvSpPr>
          <p:nvPr/>
        </p:nvSpPr>
        <p:spPr bwMode="gray">
          <a:xfrm>
            <a:off x="401638" y="803275"/>
            <a:ext cx="8335962" cy="0"/>
          </a:xfrm>
          <a:prstGeom prst="line">
            <a:avLst/>
          </a:prstGeom>
          <a:noFill/>
          <a:ln w="28575">
            <a:solidFill>
              <a:schemeClr val="accent1"/>
            </a:solidFill>
            <a:round/>
            <a:headEnd/>
            <a:tailEnd/>
          </a:ln>
          <a:effectLst/>
        </p:spPr>
        <p:txBody>
          <a:bodyPr wrap="none" anchor="ctr"/>
          <a:lstStyle/>
          <a:p>
            <a:pPr fontAlgn="base">
              <a:spcBef>
                <a:spcPct val="0"/>
              </a:spcBef>
              <a:spcAft>
                <a:spcPct val="0"/>
              </a:spcAft>
              <a:defRPr/>
            </a:pPr>
            <a:endParaRPr lang="en-US" sz="1400" b="1" dirty="0">
              <a:solidFill>
                <a:srgbClr val="000000"/>
              </a:solidFill>
              <a:latin typeface="Verdana" pitchFamily="34" charset="0"/>
            </a:endParaRPr>
          </a:p>
        </p:txBody>
      </p:sp>
      <p:sp>
        <p:nvSpPr>
          <p:cNvPr id="2" name="TextBox 1"/>
          <p:cNvSpPr txBox="1"/>
          <p:nvPr/>
        </p:nvSpPr>
        <p:spPr>
          <a:xfrm>
            <a:off x="7122304" y="6553200"/>
            <a:ext cx="2021696" cy="276999"/>
          </a:xfrm>
          <a:prstGeom prst="rect">
            <a:avLst/>
          </a:prstGeom>
          <a:noFill/>
        </p:spPr>
        <p:txBody>
          <a:bodyPr wrap="square" rtlCol="0">
            <a:spAutoFit/>
          </a:bodyPr>
          <a:lstStyle/>
          <a:p>
            <a:pPr algn="ctr"/>
            <a:r>
              <a:rPr lang="en-US" sz="1200" dirty="0">
                <a:solidFill>
                  <a:srgbClr val="000000"/>
                </a:solidFill>
              </a:rPr>
              <a:t>www.</a:t>
            </a:r>
            <a:r>
              <a:rPr lang="en-US" sz="1200" b="1" dirty="0">
                <a:solidFill>
                  <a:srgbClr val="000000"/>
                </a:solidFill>
              </a:rPr>
              <a:t>PaulKChafetz</a:t>
            </a:r>
            <a:r>
              <a:rPr lang="en-US" sz="1200" dirty="0">
                <a:solidFill>
                  <a:srgbClr val="000000"/>
                </a:solidFill>
              </a:rPr>
              <a:t>.com</a:t>
            </a:r>
          </a:p>
        </p:txBody>
      </p:sp>
    </p:spTree>
    <p:extLst>
      <p:ext uri="{BB962C8B-B14F-4D97-AF65-F5344CB8AC3E}">
        <p14:creationId xmlns:p14="http://schemas.microsoft.com/office/powerpoint/2010/main" val="331447356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5" r:id="rId19"/>
    <p:sldLayoutId id="2147483946" r:id="rId20"/>
    <p:sldLayoutId id="2147483947" r:id="rId21"/>
    <p:sldLayoutId id="2147483948" r:id="rId22"/>
    <p:sldLayoutId id="2147483949" r:id="rId23"/>
    <p:sldLayoutId id="2147483950" r:id="rId24"/>
    <p:sldLayoutId id="2147483951" r:id="rId25"/>
    <p:sldLayoutId id="2147483952" r:id="rId26"/>
  </p:sldLayoutIdLst>
  <p:txStyles>
    <p:title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p:titleStyle>
    <p:bodyStyle>
      <a:lvl1pPr marL="342900" indent="-342900" algn="l" rtl="0" eaLnBrk="0" fontAlgn="base" hangingPunct="0">
        <a:lnSpc>
          <a:spcPct val="106000"/>
        </a:lnSpc>
        <a:spcBef>
          <a:spcPct val="40000"/>
        </a:spcBef>
        <a:spcAft>
          <a:spcPct val="0"/>
        </a:spcAft>
        <a:buClr>
          <a:schemeClr val="tx1"/>
        </a:buClr>
        <a:buSzPct val="80000"/>
        <a:buFont typeface="Wingdings" pitchFamily="2" charset="2"/>
        <a:defRPr sz="1400">
          <a:solidFill>
            <a:schemeClr val="tx1"/>
          </a:solidFill>
          <a:latin typeface="+mn-lt"/>
          <a:ea typeface="+mn-ea"/>
          <a:cs typeface="+mn-cs"/>
        </a:defRPr>
      </a:lvl1pPr>
      <a:lvl2pPr marL="227013" indent="-225425" algn="l" rtl="0" eaLnBrk="0" fontAlgn="base" hangingPunct="0">
        <a:lnSpc>
          <a:spcPct val="106000"/>
        </a:lnSpc>
        <a:spcBef>
          <a:spcPct val="40000"/>
        </a:spcBef>
        <a:spcAft>
          <a:spcPct val="0"/>
        </a:spcAft>
        <a:buClr>
          <a:schemeClr val="tx1"/>
        </a:buClr>
        <a:buFont typeface="Wingdings" pitchFamily="2" charset="2"/>
        <a:buChar char="§"/>
        <a:defRPr sz="1400">
          <a:solidFill>
            <a:schemeClr val="tx1"/>
          </a:solidFill>
          <a:latin typeface="+mn-lt"/>
        </a:defRPr>
      </a:lvl2pPr>
      <a:lvl3pPr marL="457200" indent="-228600" algn="l" rtl="0" eaLnBrk="0" fontAlgn="base" hangingPunct="0">
        <a:lnSpc>
          <a:spcPct val="106000"/>
        </a:lnSpc>
        <a:spcBef>
          <a:spcPct val="20000"/>
        </a:spcBef>
        <a:spcAft>
          <a:spcPct val="0"/>
        </a:spcAft>
        <a:buClr>
          <a:schemeClr val="tx1"/>
        </a:buClr>
        <a:buFont typeface="Arial" charset="0"/>
        <a:buChar char="–"/>
        <a:defRPr sz="1400">
          <a:solidFill>
            <a:schemeClr val="tx1"/>
          </a:solidFill>
          <a:latin typeface="+mn-lt"/>
        </a:defRPr>
      </a:lvl3pPr>
      <a:lvl4pPr marL="681038" indent="-222250" algn="l" rtl="0" eaLnBrk="0" fontAlgn="base" hangingPunct="0">
        <a:lnSpc>
          <a:spcPct val="106000"/>
        </a:lnSpc>
        <a:spcBef>
          <a:spcPct val="20000"/>
        </a:spcBef>
        <a:spcAft>
          <a:spcPct val="0"/>
        </a:spcAft>
        <a:buClr>
          <a:schemeClr val="tx1"/>
        </a:buClr>
        <a:buChar char="•"/>
        <a:defRPr sz="1400">
          <a:solidFill>
            <a:schemeClr val="tx1"/>
          </a:solidFill>
          <a:latin typeface="+mn-lt"/>
        </a:defRPr>
      </a:lvl4pPr>
      <a:lvl5pPr marL="1722438" indent="-236538" algn="l" rtl="0" eaLnBrk="0" fontAlgn="base" hangingPunct="0">
        <a:spcBef>
          <a:spcPct val="20000"/>
        </a:spcBef>
        <a:spcAft>
          <a:spcPct val="0"/>
        </a:spcAft>
        <a:buClr>
          <a:schemeClr val="tx1"/>
        </a:buClr>
        <a:buChar char="–"/>
        <a:defRPr sz="1200">
          <a:solidFill>
            <a:schemeClr val="tx1"/>
          </a:solidFill>
          <a:latin typeface="+mn-lt"/>
        </a:defRPr>
      </a:lvl5pPr>
      <a:lvl6pPr marL="2179638" indent="-236538" algn="l" rtl="0" fontAlgn="base">
        <a:spcBef>
          <a:spcPct val="20000"/>
        </a:spcBef>
        <a:spcAft>
          <a:spcPct val="0"/>
        </a:spcAft>
        <a:buClr>
          <a:schemeClr val="tx1"/>
        </a:buClr>
        <a:buChar char="–"/>
        <a:defRPr sz="1200">
          <a:solidFill>
            <a:schemeClr val="tx1"/>
          </a:solidFill>
          <a:latin typeface="+mn-lt"/>
        </a:defRPr>
      </a:lvl6pPr>
      <a:lvl7pPr marL="2636838" indent="-236538" algn="l" rtl="0" fontAlgn="base">
        <a:spcBef>
          <a:spcPct val="20000"/>
        </a:spcBef>
        <a:spcAft>
          <a:spcPct val="0"/>
        </a:spcAft>
        <a:buClr>
          <a:schemeClr val="tx1"/>
        </a:buClr>
        <a:buChar char="–"/>
        <a:defRPr sz="1200">
          <a:solidFill>
            <a:schemeClr val="tx1"/>
          </a:solidFill>
          <a:latin typeface="+mn-lt"/>
        </a:defRPr>
      </a:lvl7pPr>
      <a:lvl8pPr marL="3094038" indent="-236538" algn="l" rtl="0" fontAlgn="base">
        <a:spcBef>
          <a:spcPct val="20000"/>
        </a:spcBef>
        <a:spcAft>
          <a:spcPct val="0"/>
        </a:spcAft>
        <a:buClr>
          <a:schemeClr val="tx1"/>
        </a:buClr>
        <a:buChar char="–"/>
        <a:defRPr sz="1200">
          <a:solidFill>
            <a:schemeClr val="tx1"/>
          </a:solidFill>
          <a:latin typeface="+mn-lt"/>
        </a:defRPr>
      </a:lvl8pPr>
      <a:lvl9pPr marL="3551238" indent="-236538" algn="l" rtl="0" fontAlgn="base">
        <a:spcBef>
          <a:spcPct val="20000"/>
        </a:spcBef>
        <a:spcAft>
          <a:spcPct val="0"/>
        </a:spcAft>
        <a:buClr>
          <a:schemeClr val="tx1"/>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gray">
          <a:xfrm>
            <a:off x="400050" y="407988"/>
            <a:ext cx="8337550" cy="3651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gray">
          <a:xfrm>
            <a:off x="400050" y="1154113"/>
            <a:ext cx="8337550" cy="5135562"/>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8133" name="Text Box 5"/>
          <p:cNvSpPr txBox="1">
            <a:spLocks noChangeArrowheads="1"/>
          </p:cNvSpPr>
          <p:nvPr/>
        </p:nvSpPr>
        <p:spPr bwMode="gray">
          <a:xfrm>
            <a:off x="4386263" y="6615113"/>
            <a:ext cx="373062" cy="193675"/>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fontAlgn="base" hangingPunct="0">
              <a:lnSpc>
                <a:spcPct val="106000"/>
              </a:lnSpc>
              <a:spcBef>
                <a:spcPct val="0"/>
              </a:spcBef>
              <a:spcAft>
                <a:spcPct val="0"/>
              </a:spcAft>
              <a:buClr>
                <a:srgbClr val="000000"/>
              </a:buClr>
              <a:buSzPct val="65000"/>
              <a:buFont typeface="Wingdings" pitchFamily="2" charset="2"/>
              <a:buNone/>
              <a:defRPr/>
            </a:pPr>
            <a:r>
              <a:rPr lang="en-US" sz="1200" dirty="0">
                <a:solidFill>
                  <a:srgbClr val="000000"/>
                </a:solidFill>
              </a:rPr>
              <a:t>- </a:t>
            </a:r>
            <a:fld id="{699F4F22-E093-4A7D-85E3-00E39D01984F}" type="slidenum">
              <a:rPr lang="en-US" sz="1200">
                <a:solidFill>
                  <a:srgbClr val="000000"/>
                </a:solidFill>
              </a:rPr>
              <a:pPr algn="ctr" eaLnBrk="0" fontAlgn="base" hangingPunct="0">
                <a:lnSpc>
                  <a:spcPct val="106000"/>
                </a:lnSpc>
                <a:spcBef>
                  <a:spcPct val="0"/>
                </a:spcBef>
                <a:spcAft>
                  <a:spcPct val="0"/>
                </a:spcAft>
                <a:buClr>
                  <a:srgbClr val="000000"/>
                </a:buClr>
                <a:buSzPct val="65000"/>
                <a:buFont typeface="Wingdings" pitchFamily="2" charset="2"/>
                <a:buNone/>
                <a:defRPr/>
              </a:pPr>
              <a:t>‹#›</a:t>
            </a:fld>
            <a:r>
              <a:rPr lang="en-US" sz="1200" dirty="0">
                <a:solidFill>
                  <a:srgbClr val="000000"/>
                </a:solidFill>
              </a:rPr>
              <a:t> -</a:t>
            </a:r>
          </a:p>
        </p:txBody>
      </p:sp>
      <p:sp>
        <p:nvSpPr>
          <p:cNvPr id="48136" name="Line 8"/>
          <p:cNvSpPr>
            <a:spLocks noChangeShapeType="1"/>
          </p:cNvSpPr>
          <p:nvPr/>
        </p:nvSpPr>
        <p:spPr bwMode="gray">
          <a:xfrm>
            <a:off x="401638" y="803275"/>
            <a:ext cx="8335962" cy="0"/>
          </a:xfrm>
          <a:prstGeom prst="line">
            <a:avLst/>
          </a:prstGeom>
          <a:noFill/>
          <a:ln w="28575">
            <a:solidFill>
              <a:schemeClr val="accent1"/>
            </a:solidFill>
            <a:round/>
            <a:headEnd/>
            <a:tailEnd/>
          </a:ln>
          <a:effectLst/>
        </p:spPr>
        <p:txBody>
          <a:bodyPr wrap="none" anchor="ctr"/>
          <a:lstStyle/>
          <a:p>
            <a:pPr fontAlgn="base">
              <a:spcBef>
                <a:spcPct val="0"/>
              </a:spcBef>
              <a:spcAft>
                <a:spcPct val="0"/>
              </a:spcAft>
              <a:defRPr/>
            </a:pPr>
            <a:endParaRPr lang="en-US" sz="1400" b="1" dirty="0">
              <a:solidFill>
                <a:srgbClr val="000000"/>
              </a:solidFill>
              <a:latin typeface="Verdana" pitchFamily="34" charset="0"/>
            </a:endParaRPr>
          </a:p>
        </p:txBody>
      </p:sp>
      <p:sp>
        <p:nvSpPr>
          <p:cNvPr id="2" name="TextBox 1"/>
          <p:cNvSpPr txBox="1"/>
          <p:nvPr userDrawn="1"/>
        </p:nvSpPr>
        <p:spPr>
          <a:xfrm>
            <a:off x="7122304" y="6553200"/>
            <a:ext cx="2021696" cy="276999"/>
          </a:xfrm>
          <a:prstGeom prst="rect">
            <a:avLst/>
          </a:prstGeom>
          <a:noFill/>
        </p:spPr>
        <p:txBody>
          <a:bodyPr wrap="square" rtlCol="0">
            <a:spAutoFit/>
          </a:bodyPr>
          <a:lstStyle/>
          <a:p>
            <a:pPr algn="ctr"/>
            <a:r>
              <a:rPr lang="en-US" sz="1200" dirty="0">
                <a:solidFill>
                  <a:srgbClr val="000000"/>
                </a:solidFill>
              </a:rPr>
              <a:t>www.</a:t>
            </a:r>
            <a:r>
              <a:rPr lang="en-US" sz="1200" b="1" dirty="0">
                <a:solidFill>
                  <a:srgbClr val="000000"/>
                </a:solidFill>
              </a:rPr>
              <a:t>PaulKChafetz</a:t>
            </a:r>
            <a:r>
              <a:rPr lang="en-US" sz="1200" dirty="0">
                <a:solidFill>
                  <a:srgbClr val="000000"/>
                </a:solidFill>
              </a:rPr>
              <a:t>.com</a:t>
            </a:r>
          </a:p>
        </p:txBody>
      </p:sp>
    </p:spTree>
    <p:extLst>
      <p:ext uri="{BB962C8B-B14F-4D97-AF65-F5344CB8AC3E}">
        <p14:creationId xmlns:p14="http://schemas.microsoft.com/office/powerpoint/2010/main" val="1019850936"/>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3986" r:id="rId19"/>
    <p:sldLayoutId id="2147483987" r:id="rId20"/>
    <p:sldLayoutId id="2147483988" r:id="rId21"/>
    <p:sldLayoutId id="2147483989" r:id="rId22"/>
    <p:sldLayoutId id="2147483990" r:id="rId23"/>
    <p:sldLayoutId id="2147483991" r:id="rId24"/>
    <p:sldLayoutId id="2147483992" r:id="rId25"/>
    <p:sldLayoutId id="2147483993" r:id="rId26"/>
    <p:sldLayoutId id="2147483994" r:id="rId27"/>
  </p:sldLayoutIdLst>
  <p:txStyles>
    <p:title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p:titleStyle>
    <p:bodyStyle>
      <a:lvl1pPr marL="342900" indent="-342900" algn="l" rtl="0" eaLnBrk="0" fontAlgn="base" hangingPunct="0">
        <a:lnSpc>
          <a:spcPct val="106000"/>
        </a:lnSpc>
        <a:spcBef>
          <a:spcPct val="40000"/>
        </a:spcBef>
        <a:spcAft>
          <a:spcPct val="0"/>
        </a:spcAft>
        <a:buClr>
          <a:schemeClr val="tx1"/>
        </a:buClr>
        <a:buSzPct val="80000"/>
        <a:buFont typeface="Wingdings" pitchFamily="2" charset="2"/>
        <a:defRPr sz="1400">
          <a:solidFill>
            <a:schemeClr val="tx1"/>
          </a:solidFill>
          <a:latin typeface="+mn-lt"/>
          <a:ea typeface="+mn-ea"/>
          <a:cs typeface="+mn-cs"/>
        </a:defRPr>
      </a:lvl1pPr>
      <a:lvl2pPr marL="227013" indent="-225425" algn="l" rtl="0" eaLnBrk="0" fontAlgn="base" hangingPunct="0">
        <a:lnSpc>
          <a:spcPct val="106000"/>
        </a:lnSpc>
        <a:spcBef>
          <a:spcPct val="40000"/>
        </a:spcBef>
        <a:spcAft>
          <a:spcPct val="0"/>
        </a:spcAft>
        <a:buClr>
          <a:schemeClr val="tx1"/>
        </a:buClr>
        <a:buFont typeface="Wingdings" pitchFamily="2" charset="2"/>
        <a:buChar char="§"/>
        <a:defRPr sz="1400">
          <a:solidFill>
            <a:schemeClr val="tx1"/>
          </a:solidFill>
          <a:latin typeface="+mn-lt"/>
        </a:defRPr>
      </a:lvl2pPr>
      <a:lvl3pPr marL="457200" indent="-228600" algn="l" rtl="0" eaLnBrk="0" fontAlgn="base" hangingPunct="0">
        <a:lnSpc>
          <a:spcPct val="106000"/>
        </a:lnSpc>
        <a:spcBef>
          <a:spcPct val="20000"/>
        </a:spcBef>
        <a:spcAft>
          <a:spcPct val="0"/>
        </a:spcAft>
        <a:buClr>
          <a:schemeClr val="tx1"/>
        </a:buClr>
        <a:buFont typeface="Arial" charset="0"/>
        <a:buChar char="–"/>
        <a:defRPr sz="1400">
          <a:solidFill>
            <a:schemeClr val="tx1"/>
          </a:solidFill>
          <a:latin typeface="+mn-lt"/>
        </a:defRPr>
      </a:lvl3pPr>
      <a:lvl4pPr marL="681038" indent="-222250" algn="l" rtl="0" eaLnBrk="0" fontAlgn="base" hangingPunct="0">
        <a:lnSpc>
          <a:spcPct val="106000"/>
        </a:lnSpc>
        <a:spcBef>
          <a:spcPct val="20000"/>
        </a:spcBef>
        <a:spcAft>
          <a:spcPct val="0"/>
        </a:spcAft>
        <a:buClr>
          <a:schemeClr val="tx1"/>
        </a:buClr>
        <a:buChar char="•"/>
        <a:defRPr sz="1400">
          <a:solidFill>
            <a:schemeClr val="tx1"/>
          </a:solidFill>
          <a:latin typeface="+mn-lt"/>
        </a:defRPr>
      </a:lvl4pPr>
      <a:lvl5pPr marL="1722438" indent="-236538" algn="l" rtl="0" eaLnBrk="0" fontAlgn="base" hangingPunct="0">
        <a:spcBef>
          <a:spcPct val="20000"/>
        </a:spcBef>
        <a:spcAft>
          <a:spcPct val="0"/>
        </a:spcAft>
        <a:buClr>
          <a:schemeClr val="tx1"/>
        </a:buClr>
        <a:buChar char="–"/>
        <a:defRPr sz="1200">
          <a:solidFill>
            <a:schemeClr val="tx1"/>
          </a:solidFill>
          <a:latin typeface="+mn-lt"/>
        </a:defRPr>
      </a:lvl5pPr>
      <a:lvl6pPr marL="2179638" indent="-236538" algn="l" rtl="0" fontAlgn="base">
        <a:spcBef>
          <a:spcPct val="20000"/>
        </a:spcBef>
        <a:spcAft>
          <a:spcPct val="0"/>
        </a:spcAft>
        <a:buClr>
          <a:schemeClr val="tx1"/>
        </a:buClr>
        <a:buChar char="–"/>
        <a:defRPr sz="1200">
          <a:solidFill>
            <a:schemeClr val="tx1"/>
          </a:solidFill>
          <a:latin typeface="+mn-lt"/>
        </a:defRPr>
      </a:lvl6pPr>
      <a:lvl7pPr marL="2636838" indent="-236538" algn="l" rtl="0" fontAlgn="base">
        <a:spcBef>
          <a:spcPct val="20000"/>
        </a:spcBef>
        <a:spcAft>
          <a:spcPct val="0"/>
        </a:spcAft>
        <a:buClr>
          <a:schemeClr val="tx1"/>
        </a:buClr>
        <a:buChar char="–"/>
        <a:defRPr sz="1200">
          <a:solidFill>
            <a:schemeClr val="tx1"/>
          </a:solidFill>
          <a:latin typeface="+mn-lt"/>
        </a:defRPr>
      </a:lvl7pPr>
      <a:lvl8pPr marL="3094038" indent="-236538" algn="l" rtl="0" fontAlgn="base">
        <a:spcBef>
          <a:spcPct val="20000"/>
        </a:spcBef>
        <a:spcAft>
          <a:spcPct val="0"/>
        </a:spcAft>
        <a:buClr>
          <a:schemeClr val="tx1"/>
        </a:buClr>
        <a:buChar char="–"/>
        <a:defRPr sz="1200">
          <a:solidFill>
            <a:schemeClr val="tx1"/>
          </a:solidFill>
          <a:latin typeface="+mn-lt"/>
        </a:defRPr>
      </a:lvl8pPr>
      <a:lvl9pPr marL="3551238" indent="-236538" algn="l" rtl="0" fontAlgn="base">
        <a:spcBef>
          <a:spcPct val="20000"/>
        </a:spcBef>
        <a:spcAft>
          <a:spcPct val="0"/>
        </a:spcAft>
        <a:buClr>
          <a:schemeClr val="tx1"/>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59.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33451" y="1562099"/>
            <a:ext cx="4419599" cy="828213"/>
          </a:xfrm>
          <a:ln>
            <a:noFill/>
          </a:ln>
        </p:spPr>
        <p:txBody>
          <a:bodyPr anchor="t" anchorCtr="0"/>
          <a:lstStyle/>
          <a:p>
            <a:pPr marL="0" indent="0" algn="l"/>
            <a:r>
              <a:rPr lang="en-US" dirty="0">
                <a:solidFill>
                  <a:srgbClr val="C00000"/>
                </a:solidFill>
              </a:rPr>
              <a:t>Dr. Paul K. Chafetz</a:t>
            </a:r>
          </a:p>
          <a:p>
            <a:pPr marL="0" indent="0" algn="l"/>
            <a:endParaRPr lang="en-US" dirty="0">
              <a:solidFill>
                <a:srgbClr val="C00000"/>
              </a:solidFill>
            </a:endParaRPr>
          </a:p>
          <a:p>
            <a:pPr marL="0" indent="0" algn="l"/>
            <a:r>
              <a:rPr lang="en-US" i="1" dirty="0"/>
              <a:t>Psychologist</a:t>
            </a:r>
          </a:p>
          <a:p>
            <a:pPr marL="0" indent="0" algn="l"/>
            <a:r>
              <a:rPr lang="en-US" i="1" dirty="0"/>
              <a:t>Dallas, TX</a:t>
            </a:r>
          </a:p>
          <a:p>
            <a:pPr marL="0" indent="0" algn="l"/>
            <a:endParaRPr lang="en-US" i="1" dirty="0"/>
          </a:p>
          <a:p>
            <a:pPr marL="0" indent="0" algn="l"/>
            <a:r>
              <a:rPr lang="en-US" sz="2400" b="0" i="1" dirty="0"/>
              <a:t>PaulKChafetz.com</a:t>
            </a:r>
          </a:p>
          <a:p>
            <a:pPr marL="0" indent="0" algn="l"/>
            <a:endParaRPr lang="en-US" dirty="0">
              <a:solidFill>
                <a:srgbClr val="C00000"/>
              </a:solidFill>
            </a:endParaRPr>
          </a:p>
          <a:p>
            <a:pPr marL="0" indent="0" algn="l"/>
            <a:endParaRPr lang="en-US" sz="1000" b="0" i="1" dirty="0"/>
          </a:p>
        </p:txBody>
      </p:sp>
      <p:sp>
        <p:nvSpPr>
          <p:cNvPr id="10" name="Rectangle 9"/>
          <p:cNvSpPr/>
          <p:nvPr/>
        </p:nvSpPr>
        <p:spPr bwMode="auto">
          <a:xfrm>
            <a:off x="685800" y="495300"/>
            <a:ext cx="7772400" cy="5867400"/>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b="1">
              <a:solidFill>
                <a:srgbClr val="000000"/>
              </a:solidFill>
              <a:latin typeface="Verdana" pitchFamily="34" charset="0"/>
            </a:endParaRPr>
          </a:p>
        </p:txBody>
      </p:sp>
      <p:pic>
        <p:nvPicPr>
          <p:cNvPr id="12290"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1" y="1094913"/>
            <a:ext cx="2384053" cy="35760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2" name="Text Placeholder 8"/>
          <p:cNvSpPr txBox="1">
            <a:spLocks/>
          </p:cNvSpPr>
          <p:nvPr/>
        </p:nvSpPr>
        <p:spPr bwMode="gray">
          <a:xfrm>
            <a:off x="-2748013" y="2159480"/>
            <a:ext cx="1243064" cy="461665"/>
          </a:xfrm>
          <a:prstGeom prst="rect">
            <a:avLst/>
          </a:prstGeom>
          <a:noFill/>
          <a:ln w="28575" algn="ctr">
            <a:noFill/>
            <a:miter lim="800000"/>
            <a:headEnd/>
            <a:tailEnd/>
          </a:ln>
        </p:spPr>
        <p:txBody>
          <a:bodyPr vert="horz" wrap="square" lIns="228600" tIns="0" rIns="228600" bIns="0" numCol="1" anchor="t" anchorCtr="0" compatLnSpc="1">
            <a:prstTxWarp prst="textNoShape">
              <a:avLst/>
            </a:prstTxWarp>
          </a:bodyPr>
          <a:lstStyle>
            <a:lvl1pPr marL="342900" indent="-342900" algn="ctr" rtl="0" eaLnBrk="0" fontAlgn="base" hangingPunct="0">
              <a:lnSpc>
                <a:spcPct val="106000"/>
              </a:lnSpc>
              <a:spcBef>
                <a:spcPts val="0"/>
              </a:spcBef>
              <a:spcAft>
                <a:spcPct val="0"/>
              </a:spcAft>
              <a:buClr>
                <a:schemeClr val="tx1"/>
              </a:buClr>
              <a:buSzPct val="80000"/>
              <a:buFont typeface="Wingdings" pitchFamily="2" charset="2"/>
              <a:defRPr sz="3200" b="1">
                <a:solidFill>
                  <a:schemeClr val="tx1"/>
                </a:solidFill>
                <a:latin typeface="+mn-lt"/>
                <a:ea typeface="+mn-ea"/>
                <a:cs typeface="+mn-cs"/>
              </a:defRPr>
            </a:lvl1pPr>
            <a:lvl2pPr marL="227013" indent="-225425" algn="l" rtl="0" eaLnBrk="0" fontAlgn="base" hangingPunct="0">
              <a:lnSpc>
                <a:spcPct val="106000"/>
              </a:lnSpc>
              <a:spcBef>
                <a:spcPct val="40000"/>
              </a:spcBef>
              <a:spcAft>
                <a:spcPct val="0"/>
              </a:spcAft>
              <a:buClr>
                <a:schemeClr val="tx1"/>
              </a:buClr>
              <a:buFont typeface="Wingdings" pitchFamily="2" charset="2"/>
              <a:buChar char="§"/>
              <a:defRPr sz="1400">
                <a:solidFill>
                  <a:schemeClr val="tx1"/>
                </a:solidFill>
                <a:latin typeface="+mn-lt"/>
              </a:defRPr>
            </a:lvl2pPr>
            <a:lvl3pPr marL="457200" indent="-228600" algn="l" rtl="0" eaLnBrk="0" fontAlgn="base" hangingPunct="0">
              <a:lnSpc>
                <a:spcPct val="106000"/>
              </a:lnSpc>
              <a:spcBef>
                <a:spcPct val="20000"/>
              </a:spcBef>
              <a:spcAft>
                <a:spcPct val="0"/>
              </a:spcAft>
              <a:buClr>
                <a:schemeClr val="tx1"/>
              </a:buClr>
              <a:buFont typeface="Arial" charset="0"/>
              <a:buChar char="–"/>
              <a:defRPr sz="1400">
                <a:solidFill>
                  <a:schemeClr val="tx1"/>
                </a:solidFill>
                <a:latin typeface="+mn-lt"/>
              </a:defRPr>
            </a:lvl3pPr>
            <a:lvl4pPr marL="681038" indent="-222250" algn="l" rtl="0" eaLnBrk="0" fontAlgn="base" hangingPunct="0">
              <a:lnSpc>
                <a:spcPct val="106000"/>
              </a:lnSpc>
              <a:spcBef>
                <a:spcPct val="20000"/>
              </a:spcBef>
              <a:spcAft>
                <a:spcPct val="0"/>
              </a:spcAft>
              <a:buClr>
                <a:schemeClr val="tx1"/>
              </a:buClr>
              <a:buChar char="•"/>
              <a:defRPr sz="1400">
                <a:solidFill>
                  <a:schemeClr val="tx1"/>
                </a:solidFill>
                <a:latin typeface="+mn-lt"/>
              </a:defRPr>
            </a:lvl4pPr>
            <a:lvl5pPr marL="1722438" indent="-236538" algn="l" rtl="0" eaLnBrk="0" fontAlgn="base" hangingPunct="0">
              <a:spcBef>
                <a:spcPct val="20000"/>
              </a:spcBef>
              <a:spcAft>
                <a:spcPct val="0"/>
              </a:spcAft>
              <a:buClr>
                <a:schemeClr val="tx1"/>
              </a:buClr>
              <a:buChar char="–"/>
              <a:defRPr sz="1200">
                <a:solidFill>
                  <a:schemeClr val="tx1"/>
                </a:solidFill>
                <a:latin typeface="+mn-lt"/>
              </a:defRPr>
            </a:lvl5pPr>
            <a:lvl6pPr marL="2179638" indent="-236538" algn="l" rtl="0" fontAlgn="base">
              <a:spcBef>
                <a:spcPct val="20000"/>
              </a:spcBef>
              <a:spcAft>
                <a:spcPct val="0"/>
              </a:spcAft>
              <a:buClr>
                <a:schemeClr val="tx1"/>
              </a:buClr>
              <a:buChar char="–"/>
              <a:defRPr sz="1200">
                <a:solidFill>
                  <a:schemeClr val="tx1"/>
                </a:solidFill>
                <a:latin typeface="+mn-lt"/>
              </a:defRPr>
            </a:lvl6pPr>
            <a:lvl7pPr marL="2636838" indent="-236538" algn="l" rtl="0" fontAlgn="base">
              <a:spcBef>
                <a:spcPct val="20000"/>
              </a:spcBef>
              <a:spcAft>
                <a:spcPct val="0"/>
              </a:spcAft>
              <a:buClr>
                <a:schemeClr val="tx1"/>
              </a:buClr>
              <a:buChar char="–"/>
              <a:defRPr sz="1200">
                <a:solidFill>
                  <a:schemeClr val="tx1"/>
                </a:solidFill>
                <a:latin typeface="+mn-lt"/>
              </a:defRPr>
            </a:lvl7pPr>
            <a:lvl8pPr marL="3094038" indent="-236538" algn="l" rtl="0" fontAlgn="base">
              <a:spcBef>
                <a:spcPct val="20000"/>
              </a:spcBef>
              <a:spcAft>
                <a:spcPct val="0"/>
              </a:spcAft>
              <a:buClr>
                <a:schemeClr val="tx1"/>
              </a:buClr>
              <a:buChar char="–"/>
              <a:defRPr sz="1200">
                <a:solidFill>
                  <a:schemeClr val="tx1"/>
                </a:solidFill>
                <a:latin typeface="+mn-lt"/>
              </a:defRPr>
            </a:lvl8pPr>
            <a:lvl9pPr marL="3551238" indent="-236538" algn="l" rtl="0" fontAlgn="base">
              <a:spcBef>
                <a:spcPct val="20000"/>
              </a:spcBef>
              <a:spcAft>
                <a:spcPct val="0"/>
              </a:spcAft>
              <a:buClr>
                <a:schemeClr val="tx1"/>
              </a:buClr>
              <a:buChar char="–"/>
              <a:defRPr sz="1200">
                <a:solidFill>
                  <a:schemeClr val="tx1"/>
                </a:solidFill>
                <a:latin typeface="+mn-lt"/>
              </a:defRPr>
            </a:lvl9pPr>
          </a:lstStyle>
          <a:p>
            <a:endParaRPr lang="en-US" dirty="0"/>
          </a:p>
        </p:txBody>
      </p:sp>
      <p:sp>
        <p:nvSpPr>
          <p:cNvPr id="4" name="TextBox 3">
            <a:extLst>
              <a:ext uri="{FF2B5EF4-FFF2-40B4-BE49-F238E27FC236}">
                <a16:creationId xmlns:a16="http://schemas.microsoft.com/office/drawing/2014/main" id="{B1B22835-4FD7-4984-8CB9-FD043D207532}"/>
              </a:ext>
            </a:extLst>
          </p:cNvPr>
          <p:cNvSpPr txBox="1"/>
          <p:nvPr/>
        </p:nvSpPr>
        <p:spPr>
          <a:xfrm>
            <a:off x="1029203" y="5682696"/>
            <a:ext cx="7085594" cy="584775"/>
          </a:xfrm>
          <a:prstGeom prst="rect">
            <a:avLst/>
          </a:prstGeom>
          <a:noFill/>
        </p:spPr>
        <p:txBody>
          <a:bodyPr wrap="none" rtlCol="0">
            <a:spAutoFit/>
          </a:bodyPr>
          <a:lstStyle/>
          <a:p>
            <a:pPr algn="ctr"/>
            <a:r>
              <a:rPr lang="en-US" sz="3200" b="1" dirty="0"/>
              <a:t>DAGS Fall Forum, October 18, 2018</a:t>
            </a:r>
          </a:p>
        </p:txBody>
      </p:sp>
    </p:spTree>
    <p:extLst>
      <p:ext uri="{BB962C8B-B14F-4D97-AF65-F5344CB8AC3E}">
        <p14:creationId xmlns:p14="http://schemas.microsoft.com/office/powerpoint/2010/main" val="2549716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rPr>
              <a:t>Non-compliance</a:t>
            </a:r>
            <a:endParaRPr lang="en-US" dirty="0"/>
          </a:p>
        </p:txBody>
      </p:sp>
      <p:sp>
        <p:nvSpPr>
          <p:cNvPr id="5" name="Title 1"/>
          <p:cNvSpPr txBox="1">
            <a:spLocks/>
          </p:cNvSpPr>
          <p:nvPr/>
        </p:nvSpPr>
        <p:spPr bwMode="gray">
          <a:xfrm>
            <a:off x="400050" y="838200"/>
            <a:ext cx="8337550"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endParaRPr lang="en-US" sz="1600" b="0" dirty="0">
              <a:solidFill>
                <a:srgbClr val="000000"/>
              </a:solidFill>
            </a:endParaRPr>
          </a:p>
        </p:txBody>
      </p:sp>
      <p:sp>
        <p:nvSpPr>
          <p:cNvPr id="8" name="Rectangle 7">
            <a:extLst>
              <a:ext uri="{FF2B5EF4-FFF2-40B4-BE49-F238E27FC236}">
                <a16:creationId xmlns:a16="http://schemas.microsoft.com/office/drawing/2014/main" id="{1AC9B31F-ABD6-4778-A191-1A23768C91BA}"/>
              </a:ext>
            </a:extLst>
          </p:cNvPr>
          <p:cNvSpPr/>
          <p:nvPr/>
        </p:nvSpPr>
        <p:spPr bwMode="auto">
          <a:xfrm>
            <a:off x="708846" y="1792597"/>
            <a:ext cx="7719958" cy="4718808"/>
          </a:xfrm>
          <a:prstGeom prst="rect">
            <a:avLst/>
          </a:prstGeom>
          <a:solidFill>
            <a:schemeClr val="accent2">
              <a:lumMod val="60000"/>
              <a:lumOff val="40000"/>
            </a:schemeClr>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8BF949F7-A0FA-4E8E-9146-A44800C653AE}"/>
              </a:ext>
            </a:extLst>
          </p:cNvPr>
          <p:cNvSpPr txBox="1"/>
          <p:nvPr/>
        </p:nvSpPr>
        <p:spPr>
          <a:xfrm>
            <a:off x="1205753" y="976050"/>
            <a:ext cx="6732494" cy="646331"/>
          </a:xfrm>
          <a:prstGeom prst="rect">
            <a:avLst/>
          </a:prstGeom>
          <a:noFill/>
        </p:spPr>
        <p:txBody>
          <a:bodyPr wrap="square" rtlCol="0">
            <a:spAutoFit/>
          </a:bodyPr>
          <a:lstStyle/>
          <a:p>
            <a:pPr algn="ctr"/>
            <a:r>
              <a:rPr lang="en-US" sz="3600" b="1" dirty="0"/>
              <a:t>EXAMPLES</a:t>
            </a:r>
          </a:p>
        </p:txBody>
      </p:sp>
      <p:sp>
        <p:nvSpPr>
          <p:cNvPr id="4" name="TextBox 3">
            <a:extLst>
              <a:ext uri="{FF2B5EF4-FFF2-40B4-BE49-F238E27FC236}">
                <a16:creationId xmlns:a16="http://schemas.microsoft.com/office/drawing/2014/main" id="{64A76A80-02AE-419E-9BB9-9A6628398E6D}"/>
              </a:ext>
            </a:extLst>
          </p:cNvPr>
          <p:cNvSpPr txBox="1"/>
          <p:nvPr/>
        </p:nvSpPr>
        <p:spPr>
          <a:xfrm>
            <a:off x="1205753" y="1861166"/>
            <a:ext cx="3209533" cy="4433073"/>
          </a:xfrm>
          <a:prstGeom prst="rect">
            <a:avLst/>
          </a:prstGeom>
          <a:noFill/>
        </p:spPr>
        <p:txBody>
          <a:bodyPr wrap="none" rtlCol="0">
            <a:spAutoFit/>
          </a:bodyPr>
          <a:lstStyle/>
          <a:p>
            <a:pPr marL="514350" indent="-514350">
              <a:lnSpc>
                <a:spcPct val="150000"/>
              </a:lnSpc>
              <a:buFont typeface="+mj-lt"/>
              <a:buAutoNum type="arabicPeriod"/>
            </a:pPr>
            <a:r>
              <a:rPr lang="en-US" sz="3200" dirty="0"/>
              <a:t>Medication</a:t>
            </a:r>
          </a:p>
          <a:p>
            <a:pPr marL="514350" indent="-514350">
              <a:lnSpc>
                <a:spcPct val="150000"/>
              </a:lnSpc>
              <a:buFont typeface="+mj-lt"/>
              <a:buAutoNum type="arabicPeriod"/>
            </a:pPr>
            <a:r>
              <a:rPr lang="en-US" sz="3200" dirty="0"/>
              <a:t>Appointments</a:t>
            </a:r>
          </a:p>
          <a:p>
            <a:pPr marL="514350" indent="-514350">
              <a:lnSpc>
                <a:spcPct val="150000"/>
              </a:lnSpc>
              <a:buFont typeface="+mj-lt"/>
              <a:buAutoNum type="arabicPeriod"/>
            </a:pPr>
            <a:r>
              <a:rPr lang="en-US" sz="3200" dirty="0"/>
              <a:t>Records</a:t>
            </a:r>
          </a:p>
          <a:p>
            <a:pPr marL="514350" indent="-514350">
              <a:lnSpc>
                <a:spcPct val="150000"/>
              </a:lnSpc>
              <a:buFont typeface="+mj-lt"/>
              <a:buAutoNum type="arabicPeriod"/>
            </a:pPr>
            <a:r>
              <a:rPr lang="en-US" sz="3200" dirty="0"/>
              <a:t>Therapy</a:t>
            </a:r>
          </a:p>
          <a:p>
            <a:pPr marL="514350" indent="-514350">
              <a:lnSpc>
                <a:spcPct val="150000"/>
              </a:lnSpc>
              <a:buFont typeface="+mj-lt"/>
              <a:buAutoNum type="arabicPeriod"/>
            </a:pPr>
            <a:r>
              <a:rPr lang="en-US" sz="3200" dirty="0"/>
              <a:t>Assignments</a:t>
            </a:r>
          </a:p>
          <a:p>
            <a:pPr marL="514350" indent="-514350">
              <a:lnSpc>
                <a:spcPct val="150000"/>
              </a:lnSpc>
              <a:buFont typeface="+mj-lt"/>
              <a:buAutoNum type="arabicPeriod"/>
            </a:pPr>
            <a:r>
              <a:rPr lang="en-US" sz="3200" dirty="0"/>
              <a:t>Referrals</a:t>
            </a:r>
          </a:p>
        </p:txBody>
      </p:sp>
      <p:sp>
        <p:nvSpPr>
          <p:cNvPr id="11" name="TextBox 10">
            <a:extLst>
              <a:ext uri="{FF2B5EF4-FFF2-40B4-BE49-F238E27FC236}">
                <a16:creationId xmlns:a16="http://schemas.microsoft.com/office/drawing/2014/main" id="{21015D65-C7F0-41D1-8271-FE8C6E89657E}"/>
              </a:ext>
            </a:extLst>
          </p:cNvPr>
          <p:cNvSpPr txBox="1"/>
          <p:nvPr/>
        </p:nvSpPr>
        <p:spPr>
          <a:xfrm>
            <a:off x="5179158" y="1861166"/>
            <a:ext cx="2872902" cy="4278094"/>
          </a:xfrm>
          <a:prstGeom prst="rect">
            <a:avLst/>
          </a:prstGeom>
          <a:noFill/>
        </p:spPr>
        <p:txBody>
          <a:bodyPr wrap="none" rtlCol="0">
            <a:spAutoFit/>
          </a:bodyPr>
          <a:lstStyle/>
          <a:p>
            <a:pPr marL="514350" indent="-514350">
              <a:lnSpc>
                <a:spcPct val="150000"/>
              </a:lnSpc>
              <a:buFont typeface="+mj-lt"/>
              <a:buAutoNum type="arabicPeriod" startAt="7"/>
            </a:pPr>
            <a:r>
              <a:rPr lang="en-US" sz="3200" dirty="0"/>
              <a:t>Diet</a:t>
            </a:r>
          </a:p>
          <a:p>
            <a:pPr marL="514350" indent="-514350">
              <a:lnSpc>
                <a:spcPct val="150000"/>
              </a:lnSpc>
              <a:buFont typeface="+mj-lt"/>
              <a:buAutoNum type="arabicPeriod" startAt="7"/>
            </a:pPr>
            <a:r>
              <a:rPr lang="en-US" sz="3200" dirty="0"/>
              <a:t>Exercise</a:t>
            </a:r>
          </a:p>
          <a:p>
            <a:pPr marL="514350" indent="-514350">
              <a:lnSpc>
                <a:spcPct val="150000"/>
              </a:lnSpc>
              <a:buFont typeface="+mj-lt"/>
              <a:buAutoNum type="arabicPeriod" startAt="7"/>
            </a:pPr>
            <a:r>
              <a:rPr lang="en-US" sz="3200" dirty="0"/>
              <a:t>Alcohol</a:t>
            </a:r>
          </a:p>
          <a:p>
            <a:pPr marL="514350" indent="-514350">
              <a:lnSpc>
                <a:spcPct val="150000"/>
              </a:lnSpc>
              <a:buFont typeface="+mj-lt"/>
              <a:buAutoNum type="arabicPeriod" startAt="7"/>
            </a:pPr>
            <a:r>
              <a:rPr lang="en-US" sz="3200" dirty="0"/>
              <a:t> Positioning</a:t>
            </a:r>
          </a:p>
          <a:p>
            <a:pPr marL="514350" indent="-514350">
              <a:lnSpc>
                <a:spcPct val="150000"/>
              </a:lnSpc>
              <a:buFont typeface="+mj-lt"/>
              <a:buAutoNum type="arabicPeriod" startAt="7"/>
            </a:pPr>
            <a:r>
              <a:rPr lang="en-US" sz="3200" dirty="0"/>
              <a:t> Devices</a:t>
            </a:r>
          </a:p>
          <a:p>
            <a:pPr marL="514350" indent="-514350">
              <a:buFont typeface="+mj-lt"/>
              <a:buAutoNum type="arabicPeriod" startAt="7"/>
            </a:pPr>
            <a:endParaRPr lang="en-US" sz="3200" dirty="0"/>
          </a:p>
        </p:txBody>
      </p:sp>
    </p:spTree>
    <p:extLst>
      <p:ext uri="{BB962C8B-B14F-4D97-AF65-F5344CB8AC3E}">
        <p14:creationId xmlns:p14="http://schemas.microsoft.com/office/powerpoint/2010/main" val="279176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rPr>
              <a:t>Non-compliance</a:t>
            </a:r>
            <a:endParaRPr lang="en-US" dirty="0"/>
          </a:p>
        </p:txBody>
      </p:sp>
      <p:sp>
        <p:nvSpPr>
          <p:cNvPr id="5" name="Title 1"/>
          <p:cNvSpPr txBox="1">
            <a:spLocks/>
          </p:cNvSpPr>
          <p:nvPr/>
        </p:nvSpPr>
        <p:spPr bwMode="gray">
          <a:xfrm>
            <a:off x="400050" y="838200"/>
            <a:ext cx="8337550"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endParaRPr lang="en-US" sz="1600" b="0" dirty="0">
              <a:solidFill>
                <a:srgbClr val="000000"/>
              </a:solidFill>
            </a:endParaRPr>
          </a:p>
        </p:txBody>
      </p:sp>
      <p:sp>
        <p:nvSpPr>
          <p:cNvPr id="3" name="TextBox 2">
            <a:extLst>
              <a:ext uri="{FF2B5EF4-FFF2-40B4-BE49-F238E27FC236}">
                <a16:creationId xmlns:a16="http://schemas.microsoft.com/office/drawing/2014/main" id="{8BF949F7-A0FA-4E8E-9146-A44800C653AE}"/>
              </a:ext>
            </a:extLst>
          </p:cNvPr>
          <p:cNvSpPr txBox="1"/>
          <p:nvPr/>
        </p:nvSpPr>
        <p:spPr>
          <a:xfrm>
            <a:off x="1202578" y="930312"/>
            <a:ext cx="6732494" cy="646331"/>
          </a:xfrm>
          <a:prstGeom prst="rect">
            <a:avLst/>
          </a:prstGeom>
          <a:noFill/>
        </p:spPr>
        <p:txBody>
          <a:bodyPr wrap="square" rtlCol="0">
            <a:spAutoFit/>
          </a:bodyPr>
          <a:lstStyle/>
          <a:p>
            <a:pPr algn="ctr"/>
            <a:r>
              <a:rPr lang="en-US" sz="3600" b="1" dirty="0"/>
              <a:t>SCOPE</a:t>
            </a:r>
          </a:p>
        </p:txBody>
      </p:sp>
      <p:pic>
        <p:nvPicPr>
          <p:cNvPr id="15" name="Picture 14">
            <a:extLst>
              <a:ext uri="{FF2B5EF4-FFF2-40B4-BE49-F238E27FC236}">
                <a16:creationId xmlns:a16="http://schemas.microsoft.com/office/drawing/2014/main" id="{13EE9B1E-7DEE-47BD-B4F6-CAA29983D4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962" y="1650497"/>
            <a:ext cx="7298076" cy="4864167"/>
          </a:xfrm>
          <a:prstGeom prst="rect">
            <a:avLst/>
          </a:prstGeom>
          <a:ln w="12700">
            <a:solidFill>
              <a:schemeClr val="accent1">
                <a:lumMod val="75000"/>
              </a:schemeClr>
            </a:solidFill>
          </a:ln>
        </p:spPr>
      </p:pic>
    </p:spTree>
    <p:extLst>
      <p:ext uri="{BB962C8B-B14F-4D97-AF65-F5344CB8AC3E}">
        <p14:creationId xmlns:p14="http://schemas.microsoft.com/office/powerpoint/2010/main" val="2007116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rPr>
              <a:t>Non-compliance</a:t>
            </a:r>
            <a:endParaRPr lang="en-US" dirty="0"/>
          </a:p>
        </p:txBody>
      </p:sp>
      <p:sp>
        <p:nvSpPr>
          <p:cNvPr id="5" name="Title 1"/>
          <p:cNvSpPr txBox="1">
            <a:spLocks/>
          </p:cNvSpPr>
          <p:nvPr/>
        </p:nvSpPr>
        <p:spPr bwMode="gray">
          <a:xfrm>
            <a:off x="400050" y="838200"/>
            <a:ext cx="8337550"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endParaRPr lang="en-US" sz="1600" b="0" dirty="0">
              <a:solidFill>
                <a:srgbClr val="000000"/>
              </a:solidFill>
            </a:endParaRPr>
          </a:p>
        </p:txBody>
      </p:sp>
      <p:sp>
        <p:nvSpPr>
          <p:cNvPr id="7" name="TextBox 6">
            <a:extLst>
              <a:ext uri="{FF2B5EF4-FFF2-40B4-BE49-F238E27FC236}">
                <a16:creationId xmlns:a16="http://schemas.microsoft.com/office/drawing/2014/main" id="{D396A767-2986-4094-A7EA-FDB1690B9F16}"/>
              </a:ext>
            </a:extLst>
          </p:cNvPr>
          <p:cNvSpPr txBox="1"/>
          <p:nvPr/>
        </p:nvSpPr>
        <p:spPr>
          <a:xfrm>
            <a:off x="-5643999" y="3429000"/>
            <a:ext cx="4038600" cy="769441"/>
          </a:xfrm>
          <a:prstGeom prst="rect">
            <a:avLst/>
          </a:prstGeom>
          <a:noFill/>
        </p:spPr>
        <p:txBody>
          <a:bodyPr wrap="square" rtlCol="0">
            <a:spAutoFit/>
          </a:bodyPr>
          <a:lstStyle/>
          <a:p>
            <a:endParaRPr lang="en-US" sz="4400" b="1" dirty="0">
              <a:ea typeface="Malgun Gothic Semilight" panose="020B0503020000020004" pitchFamily="34" charset="-128"/>
              <a:cs typeface="Malgun Gothic Semilight" panose="020B0503020000020004" pitchFamily="34" charset="-128"/>
            </a:endParaRPr>
          </a:p>
        </p:txBody>
      </p:sp>
      <p:pic>
        <p:nvPicPr>
          <p:cNvPr id="4" name="Picture 3">
            <a:extLst>
              <a:ext uri="{FF2B5EF4-FFF2-40B4-BE49-F238E27FC236}">
                <a16:creationId xmlns:a16="http://schemas.microsoft.com/office/drawing/2014/main" id="{BCB0D0D7-8070-4A12-A83A-8ECEF74E8C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536" y="949209"/>
            <a:ext cx="6568928" cy="5651805"/>
          </a:xfrm>
          <a:prstGeom prst="rect">
            <a:avLst/>
          </a:prstGeom>
          <a:ln w="12700">
            <a:solidFill>
              <a:schemeClr val="accent1">
                <a:lumMod val="75000"/>
              </a:schemeClr>
            </a:solidFill>
          </a:ln>
        </p:spPr>
      </p:pic>
    </p:spTree>
    <p:extLst>
      <p:ext uri="{BB962C8B-B14F-4D97-AF65-F5344CB8AC3E}">
        <p14:creationId xmlns:p14="http://schemas.microsoft.com/office/powerpoint/2010/main" val="3319059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rPr>
              <a:t>Non-compliance</a:t>
            </a:r>
            <a:endParaRPr lang="en-US" dirty="0"/>
          </a:p>
        </p:txBody>
      </p:sp>
      <p:sp>
        <p:nvSpPr>
          <p:cNvPr id="5" name="Title 1"/>
          <p:cNvSpPr txBox="1">
            <a:spLocks/>
          </p:cNvSpPr>
          <p:nvPr/>
        </p:nvSpPr>
        <p:spPr bwMode="gray">
          <a:xfrm>
            <a:off x="400050" y="838200"/>
            <a:ext cx="8337550"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endParaRPr lang="en-US" sz="1600" b="0" dirty="0">
              <a:solidFill>
                <a:srgbClr val="000000"/>
              </a:solidFill>
            </a:endParaRPr>
          </a:p>
        </p:txBody>
      </p:sp>
      <p:grpSp>
        <p:nvGrpSpPr>
          <p:cNvPr id="10" name="Group 9">
            <a:extLst>
              <a:ext uri="{FF2B5EF4-FFF2-40B4-BE49-F238E27FC236}">
                <a16:creationId xmlns:a16="http://schemas.microsoft.com/office/drawing/2014/main" id="{87CEF2A0-C4D3-431D-8BA7-461ADC84A59E}"/>
              </a:ext>
            </a:extLst>
          </p:cNvPr>
          <p:cNvGrpSpPr/>
          <p:nvPr/>
        </p:nvGrpSpPr>
        <p:grpSpPr>
          <a:xfrm>
            <a:off x="2319429" y="1235219"/>
            <a:ext cx="4505143" cy="4784581"/>
            <a:chOff x="5181600" y="2961124"/>
            <a:chExt cx="2685687" cy="3554412"/>
          </a:xfrm>
        </p:grpSpPr>
        <p:pic>
          <p:nvPicPr>
            <p:cNvPr id="6" name="Picture 5">
              <a:extLst>
                <a:ext uri="{FF2B5EF4-FFF2-40B4-BE49-F238E27FC236}">
                  <a16:creationId xmlns:a16="http://schemas.microsoft.com/office/drawing/2014/main" id="{DD2DE976-DD33-4AE3-9EDE-8B051571BB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91" t="3333" r="25454" b="6966"/>
            <a:stretch/>
          </p:blipFill>
          <p:spPr>
            <a:xfrm>
              <a:off x="5181600" y="2961124"/>
              <a:ext cx="2685687" cy="3554412"/>
            </a:xfrm>
            <a:prstGeom prst="rect">
              <a:avLst/>
            </a:prstGeom>
          </p:spPr>
        </p:pic>
        <p:sp>
          <p:nvSpPr>
            <p:cNvPr id="9" name="TextBox 8">
              <a:extLst>
                <a:ext uri="{FF2B5EF4-FFF2-40B4-BE49-F238E27FC236}">
                  <a16:creationId xmlns:a16="http://schemas.microsoft.com/office/drawing/2014/main" id="{3228B461-9C39-49B3-B768-CBDC04DCD834}"/>
                </a:ext>
              </a:extLst>
            </p:cNvPr>
            <p:cNvSpPr txBox="1"/>
            <p:nvPr/>
          </p:nvSpPr>
          <p:spPr>
            <a:xfrm>
              <a:off x="7239000" y="3448050"/>
              <a:ext cx="174811" cy="763643"/>
            </a:xfrm>
            <a:prstGeom prst="rect">
              <a:avLst/>
            </a:prstGeom>
            <a:noFill/>
          </p:spPr>
          <p:txBody>
            <a:bodyPr wrap="none" rtlCol="0">
              <a:spAutoFit/>
            </a:bodyPr>
            <a:lstStyle/>
            <a:p>
              <a:endParaRPr lang="en-US" sz="4400" dirty="0"/>
            </a:p>
          </p:txBody>
        </p:sp>
      </p:grpSp>
    </p:spTree>
    <p:extLst>
      <p:ext uri="{BB962C8B-B14F-4D97-AF65-F5344CB8AC3E}">
        <p14:creationId xmlns:p14="http://schemas.microsoft.com/office/powerpoint/2010/main" val="2515195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407988"/>
            <a:ext cx="7862315" cy="365125"/>
          </a:xfrm>
        </p:spPr>
        <p:txBody>
          <a:bodyPr/>
          <a:lstStyle/>
          <a:p>
            <a:pPr>
              <a:lnSpc>
                <a:spcPct val="150000"/>
              </a:lnSpc>
            </a:pPr>
            <a:r>
              <a:rPr lang="en-US" dirty="0">
                <a:latin typeface="Calibri" pitchFamily="34" charset="0"/>
              </a:rPr>
              <a:t>Non-compliance</a:t>
            </a:r>
            <a:endParaRPr lang="en-US" dirty="0"/>
          </a:p>
        </p:txBody>
      </p:sp>
      <p:sp>
        <p:nvSpPr>
          <p:cNvPr id="5" name="Title 1"/>
          <p:cNvSpPr txBox="1">
            <a:spLocks/>
          </p:cNvSpPr>
          <p:nvPr/>
        </p:nvSpPr>
        <p:spPr bwMode="gray">
          <a:xfrm>
            <a:off x="400050" y="838200"/>
            <a:ext cx="7862315"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pPr>
              <a:lnSpc>
                <a:spcPct val="150000"/>
              </a:lnSpc>
            </a:pPr>
            <a:endParaRPr lang="en-US" sz="1600" b="0" dirty="0">
              <a:solidFill>
                <a:srgbClr val="000000"/>
              </a:solidFill>
            </a:endParaRPr>
          </a:p>
        </p:txBody>
      </p:sp>
      <p:sp>
        <p:nvSpPr>
          <p:cNvPr id="8" name="Rectangle 7">
            <a:extLst>
              <a:ext uri="{FF2B5EF4-FFF2-40B4-BE49-F238E27FC236}">
                <a16:creationId xmlns:a16="http://schemas.microsoft.com/office/drawing/2014/main" id="{1AC9B31F-ABD6-4778-A191-1A23768C91BA}"/>
              </a:ext>
            </a:extLst>
          </p:cNvPr>
          <p:cNvSpPr/>
          <p:nvPr/>
        </p:nvSpPr>
        <p:spPr bwMode="auto">
          <a:xfrm>
            <a:off x="1371600" y="1981200"/>
            <a:ext cx="6248400" cy="4468812"/>
          </a:xfrm>
          <a:prstGeom prst="rect">
            <a:avLst/>
          </a:prstGeom>
          <a:solidFill>
            <a:schemeClr val="accent2">
              <a:lumMod val="60000"/>
              <a:lumOff val="40000"/>
            </a:schemeClr>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5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8BF949F7-A0FA-4E8E-9146-A44800C653AE}"/>
              </a:ext>
            </a:extLst>
          </p:cNvPr>
          <p:cNvSpPr txBox="1"/>
          <p:nvPr/>
        </p:nvSpPr>
        <p:spPr>
          <a:xfrm>
            <a:off x="2355476" y="1004166"/>
            <a:ext cx="4433047" cy="646331"/>
          </a:xfrm>
          <a:prstGeom prst="rect">
            <a:avLst/>
          </a:prstGeom>
          <a:noFill/>
        </p:spPr>
        <p:txBody>
          <a:bodyPr wrap="square" rtlCol="0">
            <a:spAutoFit/>
          </a:bodyPr>
          <a:lstStyle/>
          <a:p>
            <a:pPr algn="ctr"/>
            <a:r>
              <a:rPr lang="en-US" sz="3600" b="1" dirty="0"/>
              <a:t>WHAT TO DO ??</a:t>
            </a:r>
          </a:p>
        </p:txBody>
      </p:sp>
      <p:sp>
        <p:nvSpPr>
          <p:cNvPr id="4" name="TextBox 3">
            <a:extLst>
              <a:ext uri="{FF2B5EF4-FFF2-40B4-BE49-F238E27FC236}">
                <a16:creationId xmlns:a16="http://schemas.microsoft.com/office/drawing/2014/main" id="{64A76A80-02AE-419E-9BB9-9A6628398E6D}"/>
              </a:ext>
            </a:extLst>
          </p:cNvPr>
          <p:cNvSpPr txBox="1"/>
          <p:nvPr/>
        </p:nvSpPr>
        <p:spPr>
          <a:xfrm>
            <a:off x="1941418" y="1772716"/>
            <a:ext cx="5261161" cy="4474558"/>
          </a:xfrm>
          <a:prstGeom prst="rect">
            <a:avLst/>
          </a:prstGeom>
          <a:noFill/>
        </p:spPr>
        <p:txBody>
          <a:bodyPr wrap="square" rtlCol="0">
            <a:spAutoFit/>
          </a:bodyPr>
          <a:lstStyle/>
          <a:p>
            <a:pPr marL="514350" indent="-514350">
              <a:lnSpc>
                <a:spcPct val="150000"/>
              </a:lnSpc>
              <a:buFont typeface="+mj-lt"/>
              <a:buAutoNum type="arabicPeriod"/>
            </a:pPr>
            <a:r>
              <a:rPr lang="en-US" sz="3200" dirty="0" err="1"/>
              <a:t>Conceptua</a:t>
            </a:r>
            <a:r>
              <a:rPr lang="en-US" sz="6600" dirty="0" err="1"/>
              <a:t>L</a:t>
            </a:r>
            <a:r>
              <a:rPr lang="en-US" sz="3200" dirty="0"/>
              <a:t> orientation</a:t>
            </a:r>
          </a:p>
          <a:p>
            <a:pPr marL="514350" indent="-514350">
              <a:lnSpc>
                <a:spcPct val="150000"/>
              </a:lnSpc>
              <a:buFont typeface="+mj-lt"/>
              <a:buAutoNum type="arabicPeriod"/>
            </a:pPr>
            <a:r>
              <a:rPr lang="en-US" sz="3200" dirty="0" err="1"/>
              <a:t>Practica</a:t>
            </a:r>
            <a:r>
              <a:rPr lang="en-US" sz="6600" dirty="0" err="1"/>
              <a:t>L</a:t>
            </a:r>
            <a:r>
              <a:rPr lang="en-US" sz="3200" dirty="0"/>
              <a:t> approach</a:t>
            </a:r>
          </a:p>
          <a:p>
            <a:pPr marL="514350" indent="-514350">
              <a:lnSpc>
                <a:spcPct val="150000"/>
              </a:lnSpc>
              <a:buFont typeface="+mj-lt"/>
              <a:buAutoNum type="arabicPeriod"/>
            </a:pPr>
            <a:r>
              <a:rPr lang="en-US" sz="3200" dirty="0" err="1"/>
              <a:t>Interventiona</a:t>
            </a:r>
            <a:r>
              <a:rPr lang="en-US" sz="6600" dirty="0" err="1"/>
              <a:t>L</a:t>
            </a:r>
            <a:r>
              <a:rPr lang="en-US" sz="3200" dirty="0"/>
              <a:t> options</a:t>
            </a:r>
          </a:p>
        </p:txBody>
      </p:sp>
    </p:spTree>
    <p:extLst>
      <p:ext uri="{BB962C8B-B14F-4D97-AF65-F5344CB8AC3E}">
        <p14:creationId xmlns:p14="http://schemas.microsoft.com/office/powerpoint/2010/main" val="14636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407988"/>
            <a:ext cx="7862315" cy="365125"/>
          </a:xfrm>
        </p:spPr>
        <p:txBody>
          <a:bodyPr/>
          <a:lstStyle/>
          <a:p>
            <a:pPr>
              <a:lnSpc>
                <a:spcPct val="150000"/>
              </a:lnSpc>
            </a:pPr>
            <a:r>
              <a:rPr lang="en-US" dirty="0">
                <a:latin typeface="Calibri" pitchFamily="34" charset="0"/>
              </a:rPr>
              <a:t>Non-compliance</a:t>
            </a:r>
            <a:endParaRPr lang="en-US" dirty="0"/>
          </a:p>
        </p:txBody>
      </p:sp>
      <p:sp>
        <p:nvSpPr>
          <p:cNvPr id="5" name="Title 1"/>
          <p:cNvSpPr txBox="1">
            <a:spLocks/>
          </p:cNvSpPr>
          <p:nvPr/>
        </p:nvSpPr>
        <p:spPr bwMode="gray">
          <a:xfrm>
            <a:off x="400050" y="838200"/>
            <a:ext cx="7862315"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pPr>
              <a:lnSpc>
                <a:spcPct val="150000"/>
              </a:lnSpc>
            </a:pPr>
            <a:endParaRPr lang="en-US" sz="1600" b="0" dirty="0">
              <a:solidFill>
                <a:srgbClr val="000000"/>
              </a:solidFill>
            </a:endParaRPr>
          </a:p>
        </p:txBody>
      </p:sp>
      <p:sp>
        <p:nvSpPr>
          <p:cNvPr id="8" name="Rectangle 7">
            <a:extLst>
              <a:ext uri="{FF2B5EF4-FFF2-40B4-BE49-F238E27FC236}">
                <a16:creationId xmlns:a16="http://schemas.microsoft.com/office/drawing/2014/main" id="{1AC9B31F-ABD6-4778-A191-1A23768C91BA}"/>
              </a:ext>
            </a:extLst>
          </p:cNvPr>
          <p:cNvSpPr/>
          <p:nvPr/>
        </p:nvSpPr>
        <p:spPr bwMode="auto">
          <a:xfrm>
            <a:off x="467736" y="1946682"/>
            <a:ext cx="8208528" cy="4225518"/>
          </a:xfrm>
          <a:prstGeom prst="rect">
            <a:avLst/>
          </a:prstGeom>
          <a:solidFill>
            <a:schemeClr val="accent2">
              <a:lumMod val="60000"/>
              <a:lumOff val="40000"/>
            </a:schemeClr>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5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8BF949F7-A0FA-4E8E-9146-A44800C653AE}"/>
              </a:ext>
            </a:extLst>
          </p:cNvPr>
          <p:cNvSpPr txBox="1"/>
          <p:nvPr/>
        </p:nvSpPr>
        <p:spPr>
          <a:xfrm>
            <a:off x="1139638" y="1004167"/>
            <a:ext cx="6864724" cy="646331"/>
          </a:xfrm>
          <a:prstGeom prst="rect">
            <a:avLst/>
          </a:prstGeom>
          <a:noFill/>
        </p:spPr>
        <p:txBody>
          <a:bodyPr wrap="square" rtlCol="0">
            <a:spAutoFit/>
          </a:bodyPr>
          <a:lstStyle/>
          <a:p>
            <a:pPr algn="ctr"/>
            <a:r>
              <a:rPr lang="en-US" sz="3600" b="1" dirty="0"/>
              <a:t>CONCEPTUAL ORIENTATION</a:t>
            </a:r>
          </a:p>
        </p:txBody>
      </p:sp>
      <p:sp>
        <p:nvSpPr>
          <p:cNvPr id="4" name="TextBox 3">
            <a:extLst>
              <a:ext uri="{FF2B5EF4-FFF2-40B4-BE49-F238E27FC236}">
                <a16:creationId xmlns:a16="http://schemas.microsoft.com/office/drawing/2014/main" id="{64A76A80-02AE-419E-9BB9-9A6628398E6D}"/>
              </a:ext>
            </a:extLst>
          </p:cNvPr>
          <p:cNvSpPr txBox="1"/>
          <p:nvPr/>
        </p:nvSpPr>
        <p:spPr>
          <a:xfrm>
            <a:off x="762000" y="1974756"/>
            <a:ext cx="2822760" cy="3879075"/>
          </a:xfrm>
          <a:prstGeom prst="rect">
            <a:avLst/>
          </a:prstGeom>
          <a:noFill/>
        </p:spPr>
        <p:txBody>
          <a:bodyPr wrap="square" rtlCol="0">
            <a:spAutoFit/>
          </a:bodyPr>
          <a:lstStyle/>
          <a:p>
            <a:pPr marL="514350" indent="-514350">
              <a:lnSpc>
                <a:spcPct val="200000"/>
              </a:lnSpc>
              <a:buFont typeface="+mj-lt"/>
              <a:buAutoNum type="arabicPeriod"/>
            </a:pPr>
            <a:r>
              <a:rPr lang="en-US" sz="3200" dirty="0"/>
              <a:t>Legal</a:t>
            </a:r>
          </a:p>
          <a:p>
            <a:pPr marL="514350" indent="-514350">
              <a:lnSpc>
                <a:spcPct val="200000"/>
              </a:lnSpc>
              <a:buFont typeface="+mj-lt"/>
              <a:buAutoNum type="arabicPeriod"/>
            </a:pPr>
            <a:r>
              <a:rPr lang="en-US" sz="3200" dirty="0"/>
              <a:t>Directional</a:t>
            </a:r>
          </a:p>
          <a:p>
            <a:pPr marL="514350" indent="-514350">
              <a:lnSpc>
                <a:spcPct val="200000"/>
              </a:lnSpc>
              <a:buFont typeface="+mj-lt"/>
              <a:buAutoNum type="arabicPeriod"/>
            </a:pPr>
            <a:r>
              <a:rPr lang="en-US" sz="3200" dirty="0"/>
              <a:t>Successful</a:t>
            </a:r>
          </a:p>
          <a:p>
            <a:pPr marL="514350" indent="-514350">
              <a:lnSpc>
                <a:spcPct val="200000"/>
              </a:lnSpc>
              <a:buFont typeface="+mj-lt"/>
              <a:buAutoNum type="arabicPeriod"/>
            </a:pPr>
            <a:r>
              <a:rPr lang="en-US" sz="3200" dirty="0"/>
              <a:t>Quizzical</a:t>
            </a:r>
          </a:p>
        </p:txBody>
      </p:sp>
      <p:sp>
        <p:nvSpPr>
          <p:cNvPr id="7" name="TextBox 6">
            <a:extLst>
              <a:ext uri="{FF2B5EF4-FFF2-40B4-BE49-F238E27FC236}">
                <a16:creationId xmlns:a16="http://schemas.microsoft.com/office/drawing/2014/main" id="{34DDCA01-935F-4116-97D9-09BE857BD6BC}"/>
              </a:ext>
            </a:extLst>
          </p:cNvPr>
          <p:cNvSpPr txBox="1"/>
          <p:nvPr/>
        </p:nvSpPr>
        <p:spPr>
          <a:xfrm>
            <a:off x="4259670" y="1992375"/>
            <a:ext cx="4416594" cy="3879075"/>
          </a:xfrm>
          <a:prstGeom prst="rect">
            <a:avLst/>
          </a:prstGeom>
          <a:noFill/>
        </p:spPr>
        <p:txBody>
          <a:bodyPr wrap="none" rtlCol="0">
            <a:spAutoFit/>
          </a:bodyPr>
          <a:lstStyle/>
          <a:p>
            <a:pPr marL="514350" indent="-514350">
              <a:lnSpc>
                <a:spcPct val="200000"/>
              </a:lnSpc>
              <a:buFont typeface="+mj-lt"/>
              <a:buAutoNum type="arabicPeriod" startAt="5"/>
            </a:pPr>
            <a:r>
              <a:rPr lang="en-US" sz="3200" dirty="0"/>
              <a:t>Respectful, Graceful</a:t>
            </a:r>
          </a:p>
          <a:p>
            <a:pPr marL="514350" indent="-514350">
              <a:lnSpc>
                <a:spcPct val="200000"/>
              </a:lnSpc>
              <a:buFont typeface="+mj-lt"/>
              <a:buAutoNum type="arabicPeriod" startAt="5"/>
            </a:pPr>
            <a:r>
              <a:rPr lang="en-US" sz="3200" dirty="0"/>
              <a:t>Incremental</a:t>
            </a:r>
          </a:p>
          <a:p>
            <a:pPr marL="514350" indent="-514350">
              <a:lnSpc>
                <a:spcPct val="200000"/>
              </a:lnSpc>
              <a:buFont typeface="+mj-lt"/>
              <a:buAutoNum type="arabicPeriod" startAt="5"/>
            </a:pPr>
            <a:r>
              <a:rPr lang="en-US" sz="3200" dirty="0"/>
              <a:t>Tactical</a:t>
            </a:r>
          </a:p>
          <a:p>
            <a:pPr marL="514350" indent="-514350">
              <a:lnSpc>
                <a:spcPct val="200000"/>
              </a:lnSpc>
              <a:buFont typeface="+mj-lt"/>
              <a:buAutoNum type="arabicPeriod" startAt="5"/>
            </a:pPr>
            <a:r>
              <a:rPr lang="en-US" sz="3200" dirty="0"/>
              <a:t>Ethical</a:t>
            </a:r>
          </a:p>
        </p:txBody>
      </p:sp>
    </p:spTree>
    <p:extLst>
      <p:ext uri="{BB962C8B-B14F-4D97-AF65-F5344CB8AC3E}">
        <p14:creationId xmlns:p14="http://schemas.microsoft.com/office/powerpoint/2010/main" val="25318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407988"/>
            <a:ext cx="7862315" cy="365125"/>
          </a:xfrm>
        </p:spPr>
        <p:txBody>
          <a:bodyPr/>
          <a:lstStyle/>
          <a:p>
            <a:pPr>
              <a:lnSpc>
                <a:spcPct val="150000"/>
              </a:lnSpc>
            </a:pPr>
            <a:r>
              <a:rPr lang="en-US" dirty="0">
                <a:latin typeface="Calibri" pitchFamily="34" charset="0"/>
              </a:rPr>
              <a:t>Non-compliance</a:t>
            </a:r>
            <a:endParaRPr lang="en-US" dirty="0"/>
          </a:p>
        </p:txBody>
      </p:sp>
      <p:sp>
        <p:nvSpPr>
          <p:cNvPr id="5" name="Title 1"/>
          <p:cNvSpPr txBox="1">
            <a:spLocks/>
          </p:cNvSpPr>
          <p:nvPr/>
        </p:nvSpPr>
        <p:spPr bwMode="gray">
          <a:xfrm>
            <a:off x="400050" y="838200"/>
            <a:ext cx="7862315"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pPr>
              <a:lnSpc>
                <a:spcPct val="150000"/>
              </a:lnSpc>
            </a:pPr>
            <a:endParaRPr lang="en-US" sz="1600" b="0" dirty="0">
              <a:solidFill>
                <a:srgbClr val="000000"/>
              </a:solidFill>
            </a:endParaRPr>
          </a:p>
        </p:txBody>
      </p:sp>
      <p:sp>
        <p:nvSpPr>
          <p:cNvPr id="8" name="Rectangle 7">
            <a:extLst>
              <a:ext uri="{FF2B5EF4-FFF2-40B4-BE49-F238E27FC236}">
                <a16:creationId xmlns:a16="http://schemas.microsoft.com/office/drawing/2014/main" id="{1AC9B31F-ABD6-4778-A191-1A23768C91BA}"/>
              </a:ext>
            </a:extLst>
          </p:cNvPr>
          <p:cNvSpPr/>
          <p:nvPr/>
        </p:nvSpPr>
        <p:spPr bwMode="auto">
          <a:xfrm>
            <a:off x="500568" y="1857843"/>
            <a:ext cx="8142864" cy="4503330"/>
          </a:xfrm>
          <a:prstGeom prst="rect">
            <a:avLst/>
          </a:prstGeom>
          <a:solidFill>
            <a:schemeClr val="accent2">
              <a:lumMod val="60000"/>
              <a:lumOff val="40000"/>
            </a:schemeClr>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5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8BF949F7-A0FA-4E8E-9146-A44800C653AE}"/>
              </a:ext>
            </a:extLst>
          </p:cNvPr>
          <p:cNvSpPr txBox="1"/>
          <p:nvPr/>
        </p:nvSpPr>
        <p:spPr>
          <a:xfrm>
            <a:off x="1139638" y="1004167"/>
            <a:ext cx="6864724" cy="646331"/>
          </a:xfrm>
          <a:prstGeom prst="rect">
            <a:avLst/>
          </a:prstGeom>
          <a:noFill/>
        </p:spPr>
        <p:txBody>
          <a:bodyPr wrap="square" rtlCol="0">
            <a:spAutoFit/>
          </a:bodyPr>
          <a:lstStyle/>
          <a:p>
            <a:pPr algn="ctr"/>
            <a:r>
              <a:rPr lang="en-US" sz="3600" b="1" dirty="0"/>
              <a:t>PRACTICAL APPROACH</a:t>
            </a:r>
          </a:p>
        </p:txBody>
      </p:sp>
      <p:sp>
        <p:nvSpPr>
          <p:cNvPr id="4" name="TextBox 3">
            <a:extLst>
              <a:ext uri="{FF2B5EF4-FFF2-40B4-BE49-F238E27FC236}">
                <a16:creationId xmlns:a16="http://schemas.microsoft.com/office/drawing/2014/main" id="{64A76A80-02AE-419E-9BB9-9A6628398E6D}"/>
              </a:ext>
            </a:extLst>
          </p:cNvPr>
          <p:cNvSpPr txBox="1"/>
          <p:nvPr/>
        </p:nvSpPr>
        <p:spPr>
          <a:xfrm>
            <a:off x="766011" y="1836215"/>
            <a:ext cx="3810000" cy="4267515"/>
          </a:xfrm>
          <a:prstGeom prst="rect">
            <a:avLst/>
          </a:prstGeom>
          <a:noFill/>
        </p:spPr>
        <p:txBody>
          <a:bodyPr wrap="square" rtlCol="0">
            <a:spAutoFit/>
          </a:bodyPr>
          <a:lstStyle/>
          <a:p>
            <a:pPr marL="514350" indent="-514350">
              <a:lnSpc>
                <a:spcPct val="200000"/>
              </a:lnSpc>
              <a:buFont typeface="+mj-lt"/>
              <a:buAutoNum type="arabicPeriod"/>
            </a:pPr>
            <a:r>
              <a:rPr lang="en-US" sz="2800" dirty="0"/>
              <a:t>Subtle</a:t>
            </a:r>
          </a:p>
          <a:p>
            <a:pPr marL="514350" indent="-514350">
              <a:lnSpc>
                <a:spcPct val="200000"/>
              </a:lnSpc>
              <a:buFont typeface="+mj-lt"/>
              <a:buAutoNum type="arabicPeriod"/>
            </a:pPr>
            <a:r>
              <a:rPr lang="en-US" sz="2800" dirty="0"/>
              <a:t>Accessible</a:t>
            </a:r>
          </a:p>
          <a:p>
            <a:pPr marL="514350" indent="-514350">
              <a:buFont typeface="+mj-lt"/>
              <a:buAutoNum type="arabicPeriod"/>
            </a:pPr>
            <a:r>
              <a:rPr lang="en-US" sz="2800" dirty="0"/>
              <a:t>Familial, cultural, spiritual</a:t>
            </a:r>
          </a:p>
          <a:p>
            <a:pPr marL="514350" indent="-514350">
              <a:lnSpc>
                <a:spcPct val="200000"/>
              </a:lnSpc>
              <a:buFont typeface="+mj-lt"/>
              <a:buAutoNum type="arabicPeriod"/>
            </a:pPr>
            <a:r>
              <a:rPr lang="en-US" sz="2800" dirty="0"/>
              <a:t>Conversational</a:t>
            </a:r>
          </a:p>
          <a:p>
            <a:pPr marL="514350" indent="-514350">
              <a:lnSpc>
                <a:spcPct val="200000"/>
              </a:lnSpc>
              <a:buFont typeface="+mj-lt"/>
              <a:buAutoNum type="arabicPeriod"/>
            </a:pPr>
            <a:r>
              <a:rPr lang="en-US" sz="2800" dirty="0"/>
              <a:t>Historical</a:t>
            </a:r>
          </a:p>
        </p:txBody>
      </p:sp>
      <p:sp>
        <p:nvSpPr>
          <p:cNvPr id="7" name="TextBox 6">
            <a:extLst>
              <a:ext uri="{FF2B5EF4-FFF2-40B4-BE49-F238E27FC236}">
                <a16:creationId xmlns:a16="http://schemas.microsoft.com/office/drawing/2014/main" id="{34DDCA01-935F-4116-97D9-09BE857BD6BC}"/>
              </a:ext>
            </a:extLst>
          </p:cNvPr>
          <p:cNvSpPr txBox="1"/>
          <p:nvPr/>
        </p:nvSpPr>
        <p:spPr>
          <a:xfrm>
            <a:off x="5479312" y="1836214"/>
            <a:ext cx="2525050" cy="4267515"/>
          </a:xfrm>
          <a:prstGeom prst="rect">
            <a:avLst/>
          </a:prstGeom>
          <a:noFill/>
        </p:spPr>
        <p:txBody>
          <a:bodyPr wrap="none" rtlCol="0">
            <a:spAutoFit/>
          </a:bodyPr>
          <a:lstStyle/>
          <a:p>
            <a:pPr marL="514350" indent="-514350">
              <a:lnSpc>
                <a:spcPct val="200000"/>
              </a:lnSpc>
              <a:buFont typeface="+mj-lt"/>
              <a:buAutoNum type="arabicPeriod" startAt="6"/>
            </a:pPr>
            <a:r>
              <a:rPr lang="en-US" sz="2800" dirty="0"/>
              <a:t>Emotional</a:t>
            </a:r>
          </a:p>
          <a:p>
            <a:pPr marL="514350" indent="-514350">
              <a:lnSpc>
                <a:spcPct val="200000"/>
              </a:lnSpc>
              <a:buFont typeface="+mj-lt"/>
              <a:buAutoNum type="arabicPeriod" startAt="6"/>
            </a:pPr>
            <a:r>
              <a:rPr lang="en-US" sz="2800" dirty="0"/>
              <a:t>Approval</a:t>
            </a:r>
          </a:p>
          <a:p>
            <a:pPr marL="514350" indent="-514350">
              <a:lnSpc>
                <a:spcPct val="200000"/>
              </a:lnSpc>
              <a:buFont typeface="+mj-lt"/>
              <a:buAutoNum type="arabicPeriod" startAt="6"/>
            </a:pPr>
            <a:r>
              <a:rPr lang="en-US" sz="2800" dirty="0"/>
              <a:t>Defensible</a:t>
            </a:r>
          </a:p>
          <a:p>
            <a:pPr marL="514350" indent="-514350">
              <a:lnSpc>
                <a:spcPct val="200000"/>
              </a:lnSpc>
              <a:buFont typeface="+mj-lt"/>
              <a:buAutoNum type="arabicPeriod" startAt="6"/>
            </a:pPr>
            <a:r>
              <a:rPr lang="en-US" sz="2800" dirty="0"/>
              <a:t>Categorical</a:t>
            </a:r>
          </a:p>
          <a:p>
            <a:pPr marL="514350" indent="-514350">
              <a:lnSpc>
                <a:spcPct val="200000"/>
              </a:lnSpc>
              <a:buFont typeface="+mj-lt"/>
              <a:buAutoNum type="arabicPeriod" startAt="6"/>
            </a:pPr>
            <a:r>
              <a:rPr lang="en-US" sz="2800" dirty="0"/>
              <a:t> Collegial</a:t>
            </a:r>
          </a:p>
        </p:txBody>
      </p:sp>
    </p:spTree>
    <p:extLst>
      <p:ext uri="{BB962C8B-B14F-4D97-AF65-F5344CB8AC3E}">
        <p14:creationId xmlns:p14="http://schemas.microsoft.com/office/powerpoint/2010/main" val="20431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407988"/>
            <a:ext cx="7862315" cy="365125"/>
          </a:xfrm>
        </p:spPr>
        <p:txBody>
          <a:bodyPr/>
          <a:lstStyle/>
          <a:p>
            <a:pPr>
              <a:lnSpc>
                <a:spcPct val="150000"/>
              </a:lnSpc>
            </a:pPr>
            <a:r>
              <a:rPr lang="en-US" sz="2400" dirty="0">
                <a:latin typeface="Calibri" pitchFamily="34" charset="0"/>
              </a:rPr>
              <a:t>Non-compliance</a:t>
            </a:r>
            <a:endParaRPr lang="en-US" sz="2400" dirty="0"/>
          </a:p>
        </p:txBody>
      </p:sp>
      <p:sp>
        <p:nvSpPr>
          <p:cNvPr id="5" name="Title 1"/>
          <p:cNvSpPr txBox="1">
            <a:spLocks/>
          </p:cNvSpPr>
          <p:nvPr/>
        </p:nvSpPr>
        <p:spPr bwMode="gray">
          <a:xfrm>
            <a:off x="400050" y="838200"/>
            <a:ext cx="7862315"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pPr>
              <a:lnSpc>
                <a:spcPct val="150000"/>
              </a:lnSpc>
            </a:pPr>
            <a:endParaRPr lang="en-US" sz="2400" b="0" dirty="0">
              <a:solidFill>
                <a:srgbClr val="000000"/>
              </a:solidFill>
            </a:endParaRPr>
          </a:p>
        </p:txBody>
      </p:sp>
      <p:sp>
        <p:nvSpPr>
          <p:cNvPr id="8" name="Rectangle 7">
            <a:extLst>
              <a:ext uri="{FF2B5EF4-FFF2-40B4-BE49-F238E27FC236}">
                <a16:creationId xmlns:a16="http://schemas.microsoft.com/office/drawing/2014/main" id="{1AC9B31F-ABD6-4778-A191-1A23768C91BA}"/>
              </a:ext>
            </a:extLst>
          </p:cNvPr>
          <p:cNvSpPr/>
          <p:nvPr/>
        </p:nvSpPr>
        <p:spPr bwMode="auto">
          <a:xfrm>
            <a:off x="791841" y="1615756"/>
            <a:ext cx="7470524" cy="4708844"/>
          </a:xfrm>
          <a:prstGeom prst="rect">
            <a:avLst/>
          </a:prstGeom>
          <a:solidFill>
            <a:schemeClr val="accent2">
              <a:lumMod val="60000"/>
              <a:lumOff val="40000"/>
            </a:schemeClr>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5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8BF949F7-A0FA-4E8E-9146-A44800C653AE}"/>
              </a:ext>
            </a:extLst>
          </p:cNvPr>
          <p:cNvSpPr txBox="1"/>
          <p:nvPr/>
        </p:nvSpPr>
        <p:spPr>
          <a:xfrm>
            <a:off x="1139638" y="912053"/>
            <a:ext cx="6864724" cy="646331"/>
          </a:xfrm>
          <a:prstGeom prst="rect">
            <a:avLst/>
          </a:prstGeom>
          <a:noFill/>
        </p:spPr>
        <p:txBody>
          <a:bodyPr wrap="square" rtlCol="0">
            <a:spAutoFit/>
          </a:bodyPr>
          <a:lstStyle/>
          <a:p>
            <a:pPr algn="ctr"/>
            <a:r>
              <a:rPr lang="en-US" sz="3600" b="1" dirty="0"/>
              <a:t>INTERVENTIONAL OPTIONS</a:t>
            </a:r>
          </a:p>
        </p:txBody>
      </p:sp>
      <p:sp>
        <p:nvSpPr>
          <p:cNvPr id="4" name="TextBox 3">
            <a:extLst>
              <a:ext uri="{FF2B5EF4-FFF2-40B4-BE49-F238E27FC236}">
                <a16:creationId xmlns:a16="http://schemas.microsoft.com/office/drawing/2014/main" id="{64A76A80-02AE-419E-9BB9-9A6628398E6D}"/>
              </a:ext>
            </a:extLst>
          </p:cNvPr>
          <p:cNvSpPr txBox="1"/>
          <p:nvPr/>
        </p:nvSpPr>
        <p:spPr>
          <a:xfrm>
            <a:off x="1313665" y="1469095"/>
            <a:ext cx="3213438" cy="4779001"/>
          </a:xfrm>
          <a:prstGeom prst="rect">
            <a:avLst/>
          </a:prstGeom>
          <a:noFill/>
        </p:spPr>
        <p:txBody>
          <a:bodyPr wrap="square" rtlCol="0">
            <a:spAutoFit/>
          </a:bodyPr>
          <a:lstStyle/>
          <a:p>
            <a:pPr marL="514350" indent="-514350">
              <a:lnSpc>
                <a:spcPct val="200000"/>
              </a:lnSpc>
              <a:buFont typeface="+mj-lt"/>
              <a:buAutoNum type="arabicPeriod"/>
            </a:pPr>
            <a:r>
              <a:rPr lang="en-US" sz="2400" dirty="0"/>
              <a:t>Measurable</a:t>
            </a:r>
          </a:p>
          <a:p>
            <a:pPr marL="514350" indent="-514350">
              <a:lnSpc>
                <a:spcPct val="200000"/>
              </a:lnSpc>
              <a:buFont typeface="+mj-lt"/>
              <a:buAutoNum type="arabicPeriod"/>
            </a:pPr>
            <a:r>
              <a:rPr lang="en-US" sz="2400" dirty="0"/>
              <a:t>Treatable</a:t>
            </a:r>
          </a:p>
          <a:p>
            <a:pPr marL="514350" indent="-514350">
              <a:buFont typeface="+mj-lt"/>
              <a:buAutoNum type="arabicPeriod"/>
            </a:pPr>
            <a:r>
              <a:rPr lang="en-US" sz="2400" dirty="0"/>
              <a:t>Educational, informational, bilingual</a:t>
            </a:r>
          </a:p>
          <a:p>
            <a:pPr marL="514350" indent="-514350">
              <a:lnSpc>
                <a:spcPct val="200000"/>
              </a:lnSpc>
              <a:buFont typeface="+mj-lt"/>
              <a:buAutoNum type="arabicPeriod"/>
            </a:pPr>
            <a:r>
              <a:rPr lang="en-US" sz="2400" dirty="0"/>
              <a:t>Audio-visual</a:t>
            </a:r>
          </a:p>
          <a:p>
            <a:pPr marL="514350" indent="-514350">
              <a:lnSpc>
                <a:spcPct val="200000"/>
              </a:lnSpc>
              <a:buFont typeface="+mj-lt"/>
              <a:buAutoNum type="arabicPeriod"/>
            </a:pPr>
            <a:r>
              <a:rPr lang="en-US" sz="2400" dirty="0"/>
              <a:t>Provisional</a:t>
            </a:r>
          </a:p>
          <a:p>
            <a:pPr marL="514350" indent="-514350">
              <a:lnSpc>
                <a:spcPct val="200000"/>
              </a:lnSpc>
              <a:buFont typeface="+mj-lt"/>
              <a:buAutoNum type="arabicPeriod"/>
            </a:pPr>
            <a:r>
              <a:rPr lang="en-US" sz="2400" dirty="0"/>
              <a:t>Financial</a:t>
            </a:r>
          </a:p>
        </p:txBody>
      </p:sp>
      <p:sp>
        <p:nvSpPr>
          <p:cNvPr id="7" name="TextBox 6">
            <a:extLst>
              <a:ext uri="{FF2B5EF4-FFF2-40B4-BE49-F238E27FC236}">
                <a16:creationId xmlns:a16="http://schemas.microsoft.com/office/drawing/2014/main" id="{34DDCA01-935F-4116-97D9-09BE857BD6BC}"/>
              </a:ext>
            </a:extLst>
          </p:cNvPr>
          <p:cNvSpPr txBox="1"/>
          <p:nvPr/>
        </p:nvSpPr>
        <p:spPr>
          <a:xfrm>
            <a:off x="4827020" y="1538344"/>
            <a:ext cx="3525139" cy="4640501"/>
          </a:xfrm>
          <a:prstGeom prst="rect">
            <a:avLst/>
          </a:prstGeom>
          <a:noFill/>
        </p:spPr>
        <p:txBody>
          <a:bodyPr wrap="square" rtlCol="0">
            <a:spAutoFit/>
          </a:bodyPr>
          <a:lstStyle/>
          <a:p>
            <a:pPr marL="514350" indent="-514350">
              <a:lnSpc>
                <a:spcPct val="200000"/>
              </a:lnSpc>
              <a:spcAft>
                <a:spcPts val="1800"/>
              </a:spcAft>
              <a:buFont typeface="+mj-lt"/>
              <a:buAutoNum type="arabicPeriod" startAt="7"/>
            </a:pPr>
            <a:r>
              <a:rPr lang="en-US" sz="2400" dirty="0"/>
              <a:t>Criminal</a:t>
            </a:r>
          </a:p>
          <a:p>
            <a:pPr marL="514350" indent="-514350">
              <a:buFont typeface="+mj-lt"/>
              <a:buAutoNum type="arabicPeriod" startAt="7"/>
            </a:pPr>
            <a:r>
              <a:rPr lang="en-US" sz="2400" dirty="0"/>
              <a:t>Logistical, environmental</a:t>
            </a:r>
          </a:p>
          <a:p>
            <a:pPr marL="514350" indent="-514350">
              <a:lnSpc>
                <a:spcPct val="200000"/>
              </a:lnSpc>
              <a:buFont typeface="+mj-lt"/>
              <a:buAutoNum type="arabicPeriod" startAt="7"/>
            </a:pPr>
            <a:r>
              <a:rPr lang="en-US" sz="2400" dirty="0"/>
              <a:t>Technological</a:t>
            </a:r>
          </a:p>
          <a:p>
            <a:pPr marL="514350" indent="-514350">
              <a:lnSpc>
                <a:spcPct val="200000"/>
              </a:lnSpc>
              <a:buFont typeface="+mj-lt"/>
              <a:buAutoNum type="arabicPeriod" startAt="7"/>
            </a:pPr>
            <a:r>
              <a:rPr lang="en-US" sz="2400" dirty="0"/>
              <a:t>Variable</a:t>
            </a:r>
          </a:p>
          <a:p>
            <a:pPr marL="514350" indent="-514350">
              <a:lnSpc>
                <a:spcPct val="200000"/>
              </a:lnSpc>
              <a:buFont typeface="+mj-lt"/>
              <a:buAutoNum type="arabicPeriod" startAt="7"/>
            </a:pPr>
            <a:r>
              <a:rPr lang="en-US" sz="2400" dirty="0"/>
              <a:t>Committal</a:t>
            </a:r>
          </a:p>
          <a:p>
            <a:pPr marL="514350" indent="-514350">
              <a:lnSpc>
                <a:spcPct val="200000"/>
              </a:lnSpc>
              <a:buFont typeface="+mj-lt"/>
              <a:buAutoNum type="arabicPeriod" startAt="7"/>
            </a:pPr>
            <a:r>
              <a:rPr lang="en-US" sz="2400" dirty="0"/>
              <a:t>Dismissal</a:t>
            </a:r>
          </a:p>
        </p:txBody>
      </p:sp>
    </p:spTree>
    <p:extLst>
      <p:ext uri="{BB962C8B-B14F-4D97-AF65-F5344CB8AC3E}">
        <p14:creationId xmlns:p14="http://schemas.microsoft.com/office/powerpoint/2010/main" val="147570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rPr>
              <a:t>Non-compliance</a:t>
            </a:r>
            <a:endParaRPr lang="en-US" dirty="0"/>
          </a:p>
        </p:txBody>
      </p:sp>
      <p:sp>
        <p:nvSpPr>
          <p:cNvPr id="5" name="Title 1"/>
          <p:cNvSpPr txBox="1">
            <a:spLocks/>
          </p:cNvSpPr>
          <p:nvPr/>
        </p:nvSpPr>
        <p:spPr bwMode="gray">
          <a:xfrm>
            <a:off x="400050" y="838200"/>
            <a:ext cx="8337550"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endParaRPr lang="en-US" sz="1600" b="0" dirty="0">
              <a:solidFill>
                <a:srgbClr val="000000"/>
              </a:solidFill>
            </a:endParaRPr>
          </a:p>
        </p:txBody>
      </p:sp>
      <p:pic>
        <p:nvPicPr>
          <p:cNvPr id="7" name="Picture 6">
            <a:extLst>
              <a:ext uri="{FF2B5EF4-FFF2-40B4-BE49-F238E27FC236}">
                <a16:creationId xmlns:a16="http://schemas.microsoft.com/office/drawing/2014/main" id="{F082D3A8-8F12-4ED8-AE61-67252B272C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47700" y="925512"/>
            <a:ext cx="7848600" cy="5494020"/>
          </a:xfrm>
          <a:prstGeom prst="rect">
            <a:avLst/>
          </a:prstGeom>
        </p:spPr>
      </p:pic>
    </p:spTree>
    <p:extLst>
      <p:ext uri="{BB962C8B-B14F-4D97-AF65-F5344CB8AC3E}">
        <p14:creationId xmlns:p14="http://schemas.microsoft.com/office/powerpoint/2010/main" val="3965599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rPr>
              <a:t>Non-compliance</a:t>
            </a:r>
            <a:endParaRPr lang="en-US" dirty="0"/>
          </a:p>
        </p:txBody>
      </p:sp>
      <p:sp>
        <p:nvSpPr>
          <p:cNvPr id="5" name="Title 1"/>
          <p:cNvSpPr txBox="1">
            <a:spLocks/>
          </p:cNvSpPr>
          <p:nvPr/>
        </p:nvSpPr>
        <p:spPr bwMode="gray">
          <a:xfrm>
            <a:off x="400050" y="838200"/>
            <a:ext cx="8337550"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endParaRPr lang="en-US" sz="1600" b="0" dirty="0">
              <a:solidFill>
                <a:srgbClr val="000000"/>
              </a:solidFill>
            </a:endParaRPr>
          </a:p>
        </p:txBody>
      </p:sp>
      <p:grpSp>
        <p:nvGrpSpPr>
          <p:cNvPr id="10" name="Group 9">
            <a:extLst>
              <a:ext uri="{FF2B5EF4-FFF2-40B4-BE49-F238E27FC236}">
                <a16:creationId xmlns:a16="http://schemas.microsoft.com/office/drawing/2014/main" id="{87CEF2A0-C4D3-431D-8BA7-461ADC84A59E}"/>
              </a:ext>
            </a:extLst>
          </p:cNvPr>
          <p:cNvGrpSpPr/>
          <p:nvPr/>
        </p:nvGrpSpPr>
        <p:grpSpPr>
          <a:xfrm>
            <a:off x="4724400" y="1779733"/>
            <a:ext cx="3124200" cy="3810000"/>
            <a:chOff x="5181600" y="2961124"/>
            <a:chExt cx="2685687" cy="3554412"/>
          </a:xfrm>
        </p:grpSpPr>
        <p:pic>
          <p:nvPicPr>
            <p:cNvPr id="6" name="Picture 5">
              <a:extLst>
                <a:ext uri="{FF2B5EF4-FFF2-40B4-BE49-F238E27FC236}">
                  <a16:creationId xmlns:a16="http://schemas.microsoft.com/office/drawing/2014/main" id="{DD2DE976-DD33-4AE3-9EDE-8B051571BB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91" t="3333" r="25454" b="6966"/>
            <a:stretch/>
          </p:blipFill>
          <p:spPr>
            <a:xfrm>
              <a:off x="5181600" y="2961124"/>
              <a:ext cx="2685687" cy="3554412"/>
            </a:xfrm>
            <a:prstGeom prst="rect">
              <a:avLst/>
            </a:prstGeom>
          </p:spPr>
        </p:pic>
        <p:sp>
          <p:nvSpPr>
            <p:cNvPr id="9" name="TextBox 8">
              <a:extLst>
                <a:ext uri="{FF2B5EF4-FFF2-40B4-BE49-F238E27FC236}">
                  <a16:creationId xmlns:a16="http://schemas.microsoft.com/office/drawing/2014/main" id="{3228B461-9C39-49B3-B768-CBDC04DCD834}"/>
                </a:ext>
              </a:extLst>
            </p:cNvPr>
            <p:cNvSpPr txBox="1"/>
            <p:nvPr/>
          </p:nvSpPr>
          <p:spPr>
            <a:xfrm>
              <a:off x="7239000" y="3448050"/>
              <a:ext cx="174811" cy="763643"/>
            </a:xfrm>
            <a:prstGeom prst="rect">
              <a:avLst/>
            </a:prstGeom>
            <a:noFill/>
          </p:spPr>
          <p:txBody>
            <a:bodyPr wrap="none" rtlCol="0">
              <a:spAutoFit/>
            </a:bodyPr>
            <a:lstStyle/>
            <a:p>
              <a:endParaRPr lang="en-US" sz="4400" dirty="0"/>
            </a:p>
          </p:txBody>
        </p:sp>
      </p:grpSp>
      <p:sp>
        <p:nvSpPr>
          <p:cNvPr id="4" name="TextBox 3">
            <a:extLst>
              <a:ext uri="{FF2B5EF4-FFF2-40B4-BE49-F238E27FC236}">
                <a16:creationId xmlns:a16="http://schemas.microsoft.com/office/drawing/2014/main" id="{4B73AC93-870B-48B5-9F5E-7EA1FC5C2209}"/>
              </a:ext>
            </a:extLst>
          </p:cNvPr>
          <p:cNvSpPr txBox="1"/>
          <p:nvPr/>
        </p:nvSpPr>
        <p:spPr>
          <a:xfrm>
            <a:off x="1134043" y="2838368"/>
            <a:ext cx="3440878" cy="1015663"/>
          </a:xfrm>
          <a:prstGeom prst="rect">
            <a:avLst/>
          </a:prstGeom>
          <a:noFill/>
        </p:spPr>
        <p:txBody>
          <a:bodyPr wrap="none" rtlCol="0">
            <a:spAutoFit/>
          </a:bodyPr>
          <a:lstStyle/>
          <a:p>
            <a:r>
              <a:rPr lang="en-US" sz="6000" b="1" dirty="0"/>
              <a:t>“</a:t>
            </a:r>
            <a:r>
              <a:rPr lang="en-US" sz="6000" b="1" u="sng" dirty="0"/>
              <a:t>GO-TO</a:t>
            </a:r>
            <a:r>
              <a:rPr lang="en-US" sz="6000" b="1" dirty="0"/>
              <a:t>”</a:t>
            </a:r>
            <a:endParaRPr lang="en-US" sz="6000" b="1" u="sng" dirty="0"/>
          </a:p>
        </p:txBody>
      </p:sp>
    </p:spTree>
    <p:extLst>
      <p:ext uri="{BB962C8B-B14F-4D97-AF65-F5344CB8AC3E}">
        <p14:creationId xmlns:p14="http://schemas.microsoft.com/office/powerpoint/2010/main" val="3744478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407988"/>
            <a:ext cx="8337550" cy="365125"/>
          </a:xfrm>
        </p:spPr>
        <p:txBody>
          <a:bodyPr/>
          <a:lstStyle/>
          <a:p>
            <a:r>
              <a:rPr lang="en-US" dirty="0"/>
              <a:t>Credentials</a:t>
            </a:r>
          </a:p>
        </p:txBody>
      </p:sp>
      <p:sp>
        <p:nvSpPr>
          <p:cNvPr id="3" name="TextBox 2"/>
          <p:cNvSpPr txBox="1"/>
          <p:nvPr/>
        </p:nvSpPr>
        <p:spPr>
          <a:xfrm>
            <a:off x="304800" y="1377587"/>
            <a:ext cx="5715000" cy="4647426"/>
          </a:xfrm>
          <a:prstGeom prst="rect">
            <a:avLst/>
          </a:prstGeom>
          <a:noFill/>
        </p:spPr>
        <p:txBody>
          <a:bodyPr wrap="square" rtlCol="0">
            <a:spAutoFit/>
          </a:bodyPr>
          <a:lstStyle/>
          <a:p>
            <a:pPr marL="285750" indent="-285750" algn="r">
              <a:buFont typeface="Wingdings" pitchFamily="2" charset="2"/>
              <a:buChar char="§"/>
            </a:pPr>
            <a:r>
              <a:rPr lang="en-US" sz="2400" dirty="0">
                <a:solidFill>
                  <a:srgbClr val="000000"/>
                </a:solidFill>
              </a:rPr>
              <a:t>Brown University</a:t>
            </a:r>
          </a:p>
          <a:p>
            <a:pPr marL="285750" indent="-285750" algn="r">
              <a:buFont typeface="Wingdings" pitchFamily="2" charset="2"/>
              <a:buChar char="§"/>
            </a:pPr>
            <a:endParaRPr lang="en-US" sz="2400" dirty="0">
              <a:solidFill>
                <a:srgbClr val="000000"/>
              </a:solidFill>
            </a:endParaRPr>
          </a:p>
          <a:p>
            <a:pPr marL="285750" indent="-285750" algn="r">
              <a:buFont typeface="Wingdings" pitchFamily="2" charset="2"/>
              <a:buChar char="§"/>
            </a:pPr>
            <a:endParaRPr lang="en-US" sz="1000" dirty="0">
              <a:solidFill>
                <a:srgbClr val="000000"/>
              </a:solidFill>
            </a:endParaRPr>
          </a:p>
          <a:p>
            <a:pPr marL="285750" indent="-285750" algn="r">
              <a:buFont typeface="Wingdings" pitchFamily="2" charset="2"/>
              <a:buChar char="§"/>
            </a:pPr>
            <a:endParaRPr lang="en-US" sz="2400" dirty="0">
              <a:solidFill>
                <a:srgbClr val="000000"/>
              </a:solidFill>
            </a:endParaRPr>
          </a:p>
          <a:p>
            <a:pPr marL="285750" indent="-285750" algn="r">
              <a:buFont typeface="Wingdings" pitchFamily="2" charset="2"/>
              <a:buChar char="§"/>
            </a:pPr>
            <a:r>
              <a:rPr lang="en-US" sz="2400" dirty="0">
                <a:solidFill>
                  <a:srgbClr val="000000"/>
                </a:solidFill>
              </a:rPr>
              <a:t>University of Florida</a:t>
            </a:r>
          </a:p>
          <a:p>
            <a:pPr marL="285750" indent="-285750" algn="r">
              <a:buFont typeface="Wingdings" pitchFamily="2" charset="2"/>
              <a:buChar char="§"/>
            </a:pPr>
            <a:endParaRPr lang="en-US" sz="2400" dirty="0">
              <a:solidFill>
                <a:srgbClr val="000000"/>
              </a:solidFill>
            </a:endParaRPr>
          </a:p>
          <a:p>
            <a:pPr marL="285750" indent="-285750" algn="r">
              <a:buFont typeface="Wingdings" pitchFamily="2" charset="2"/>
              <a:buChar char="§"/>
            </a:pPr>
            <a:endParaRPr lang="en-US" sz="1000" dirty="0">
              <a:solidFill>
                <a:srgbClr val="000000"/>
              </a:solidFill>
            </a:endParaRPr>
          </a:p>
          <a:p>
            <a:pPr marL="285750" indent="-285750" algn="r">
              <a:buFont typeface="Wingdings" pitchFamily="2" charset="2"/>
              <a:buChar char="§"/>
            </a:pPr>
            <a:endParaRPr lang="en-US" sz="2400" dirty="0">
              <a:solidFill>
                <a:srgbClr val="000000"/>
              </a:solidFill>
            </a:endParaRPr>
          </a:p>
          <a:p>
            <a:pPr marL="285750" indent="-285750" algn="r">
              <a:buFont typeface="Wingdings" pitchFamily="2" charset="2"/>
              <a:buChar char="§"/>
            </a:pPr>
            <a:r>
              <a:rPr lang="en-US" sz="2400" dirty="0">
                <a:solidFill>
                  <a:srgbClr val="000000"/>
                </a:solidFill>
              </a:rPr>
              <a:t>Duke University Medical Center</a:t>
            </a:r>
          </a:p>
          <a:p>
            <a:pPr marL="285750" indent="-285750" algn="r">
              <a:buFont typeface="Wingdings" pitchFamily="2" charset="2"/>
              <a:buChar char="§"/>
            </a:pPr>
            <a:endParaRPr lang="en-US" sz="2400" dirty="0">
              <a:solidFill>
                <a:srgbClr val="000000"/>
              </a:solidFill>
            </a:endParaRPr>
          </a:p>
          <a:p>
            <a:pPr marL="285750" indent="-285750" algn="r">
              <a:buFont typeface="Wingdings" pitchFamily="2" charset="2"/>
              <a:buChar char="§"/>
            </a:pPr>
            <a:endParaRPr lang="en-US" sz="1200" dirty="0">
              <a:solidFill>
                <a:srgbClr val="000000"/>
              </a:solidFill>
            </a:endParaRPr>
          </a:p>
          <a:p>
            <a:pPr marL="285750" indent="-285750" algn="r">
              <a:buFont typeface="Wingdings" pitchFamily="2" charset="2"/>
              <a:buChar char="§"/>
            </a:pPr>
            <a:endParaRPr lang="en-US" sz="2400" dirty="0">
              <a:solidFill>
                <a:srgbClr val="000000"/>
              </a:solidFill>
            </a:endParaRPr>
          </a:p>
          <a:p>
            <a:pPr marL="285750" indent="-285750" algn="r">
              <a:buFont typeface="Wingdings" pitchFamily="2" charset="2"/>
              <a:buChar char="§"/>
            </a:pPr>
            <a:r>
              <a:rPr lang="en-US" sz="2400" dirty="0">
                <a:solidFill>
                  <a:srgbClr val="000000"/>
                </a:solidFill>
              </a:rPr>
              <a:t>TX Research Inst. of Mental Sciences</a:t>
            </a:r>
          </a:p>
          <a:p>
            <a:pPr algn="r"/>
            <a:r>
              <a:rPr lang="en-US" sz="2400" dirty="0">
                <a:solidFill>
                  <a:srgbClr val="000000"/>
                </a:solidFill>
              </a:rPr>
              <a:t>(TRIMS)</a:t>
            </a:r>
          </a:p>
        </p:txBody>
      </p:sp>
      <p:pic>
        <p:nvPicPr>
          <p:cNvPr id="1026"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878" y="2698770"/>
            <a:ext cx="1847850" cy="333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865" y="3898113"/>
            <a:ext cx="1285875" cy="5851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1768" y="1233985"/>
            <a:ext cx="703621" cy="8086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4217" y="5046522"/>
            <a:ext cx="671172" cy="7596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81600" y="5867400"/>
            <a:ext cx="3314700" cy="521782"/>
          </a:xfrm>
          <a:prstGeom prst="rect">
            <a:avLst/>
          </a:prstGeom>
          <a:noFill/>
          <a:ln w="25400">
            <a:solidFill>
              <a:schemeClr val="accent1"/>
            </a:solidFill>
          </a:ln>
        </p:spPr>
        <p:txBody>
          <a:bodyPr vert="horz" lIns="91440" tIns="91440" rIns="91440" bIns="91440" rtlCol="0" anchor="ctr" anchorCtr="1">
            <a:noAutofit/>
          </a:bodyPr>
          <a:lstStyle/>
          <a:p>
            <a:pPr algn="ctr" fontAlgn="ctr"/>
            <a:r>
              <a:rPr lang="en-US" dirty="0">
                <a:solidFill>
                  <a:srgbClr val="000000"/>
                </a:solidFill>
              </a:rPr>
              <a:t>.</a:t>
            </a:r>
          </a:p>
        </p:txBody>
      </p:sp>
      <p:sp>
        <p:nvSpPr>
          <p:cNvPr id="11" name="Rectangular Callout 10"/>
          <p:cNvSpPr/>
          <p:nvPr/>
        </p:nvSpPr>
        <p:spPr bwMode="auto">
          <a:xfrm>
            <a:off x="-4876800" y="4164582"/>
            <a:ext cx="1752600" cy="567771"/>
          </a:xfrm>
          <a:prstGeom prst="wedgeRectCallout">
            <a:avLst>
              <a:gd name="adj1" fmla="val 110016"/>
              <a:gd name="adj2" fmla="val -1544"/>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1100" b="1" dirty="0">
                <a:solidFill>
                  <a:srgbClr val="000000"/>
                </a:solidFill>
              </a:rPr>
              <a:t>Do you want to say this… with different words </a:t>
            </a:r>
          </a:p>
        </p:txBody>
      </p:sp>
    </p:spTree>
    <p:extLst>
      <p:ext uri="{BB962C8B-B14F-4D97-AF65-F5344CB8AC3E}">
        <p14:creationId xmlns:p14="http://schemas.microsoft.com/office/powerpoint/2010/main" val="805272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407988"/>
            <a:ext cx="7862315" cy="365125"/>
          </a:xfrm>
        </p:spPr>
        <p:txBody>
          <a:bodyPr/>
          <a:lstStyle/>
          <a:p>
            <a:pPr>
              <a:lnSpc>
                <a:spcPct val="150000"/>
              </a:lnSpc>
            </a:pPr>
            <a:r>
              <a:rPr lang="en-US" dirty="0">
                <a:latin typeface="Calibri" pitchFamily="34" charset="0"/>
              </a:rPr>
              <a:t>Non-compliance</a:t>
            </a:r>
            <a:endParaRPr lang="en-US" dirty="0"/>
          </a:p>
        </p:txBody>
      </p:sp>
      <p:sp>
        <p:nvSpPr>
          <p:cNvPr id="5" name="Title 1"/>
          <p:cNvSpPr txBox="1">
            <a:spLocks/>
          </p:cNvSpPr>
          <p:nvPr/>
        </p:nvSpPr>
        <p:spPr bwMode="gray">
          <a:xfrm>
            <a:off x="400050" y="838200"/>
            <a:ext cx="7862315"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pPr>
              <a:lnSpc>
                <a:spcPct val="150000"/>
              </a:lnSpc>
            </a:pPr>
            <a:endParaRPr lang="en-US" sz="1600" b="0" dirty="0">
              <a:solidFill>
                <a:srgbClr val="000000"/>
              </a:solidFill>
            </a:endParaRPr>
          </a:p>
        </p:txBody>
      </p:sp>
      <p:sp>
        <p:nvSpPr>
          <p:cNvPr id="8" name="Rectangle 7">
            <a:extLst>
              <a:ext uri="{FF2B5EF4-FFF2-40B4-BE49-F238E27FC236}">
                <a16:creationId xmlns:a16="http://schemas.microsoft.com/office/drawing/2014/main" id="{1AC9B31F-ABD6-4778-A191-1A23768C91BA}"/>
              </a:ext>
            </a:extLst>
          </p:cNvPr>
          <p:cNvSpPr/>
          <p:nvPr/>
        </p:nvSpPr>
        <p:spPr bwMode="auto">
          <a:xfrm>
            <a:off x="1447800" y="1816463"/>
            <a:ext cx="6248400" cy="4633549"/>
          </a:xfrm>
          <a:prstGeom prst="rect">
            <a:avLst/>
          </a:prstGeom>
          <a:solidFill>
            <a:schemeClr val="accent2">
              <a:lumMod val="60000"/>
              <a:lumOff val="40000"/>
            </a:schemeClr>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5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8BF949F7-A0FA-4E8E-9146-A44800C653AE}"/>
              </a:ext>
            </a:extLst>
          </p:cNvPr>
          <p:cNvSpPr txBox="1"/>
          <p:nvPr/>
        </p:nvSpPr>
        <p:spPr>
          <a:xfrm>
            <a:off x="2355476" y="1004166"/>
            <a:ext cx="4433047" cy="646331"/>
          </a:xfrm>
          <a:prstGeom prst="rect">
            <a:avLst/>
          </a:prstGeom>
          <a:noFill/>
        </p:spPr>
        <p:txBody>
          <a:bodyPr wrap="square" rtlCol="0">
            <a:spAutoFit/>
          </a:bodyPr>
          <a:lstStyle/>
          <a:p>
            <a:pPr algn="ctr"/>
            <a:r>
              <a:rPr lang="en-US" sz="3600" b="1" dirty="0"/>
              <a:t>YOUR FRIENDS</a:t>
            </a:r>
          </a:p>
        </p:txBody>
      </p:sp>
      <p:sp>
        <p:nvSpPr>
          <p:cNvPr id="4" name="TextBox 3">
            <a:extLst>
              <a:ext uri="{FF2B5EF4-FFF2-40B4-BE49-F238E27FC236}">
                <a16:creationId xmlns:a16="http://schemas.microsoft.com/office/drawing/2014/main" id="{64A76A80-02AE-419E-9BB9-9A6628398E6D}"/>
              </a:ext>
            </a:extLst>
          </p:cNvPr>
          <p:cNvSpPr txBox="1"/>
          <p:nvPr/>
        </p:nvSpPr>
        <p:spPr>
          <a:xfrm>
            <a:off x="1901638" y="1714360"/>
            <a:ext cx="5340722" cy="4474558"/>
          </a:xfrm>
          <a:prstGeom prst="rect">
            <a:avLst/>
          </a:prstGeom>
          <a:noFill/>
        </p:spPr>
        <p:txBody>
          <a:bodyPr wrap="square" rtlCol="0">
            <a:spAutoFit/>
          </a:bodyPr>
          <a:lstStyle/>
          <a:p>
            <a:pPr marL="514350" indent="-514350">
              <a:lnSpc>
                <a:spcPct val="150000"/>
              </a:lnSpc>
              <a:buFont typeface="+mj-lt"/>
              <a:buAutoNum type="arabicPeriod"/>
            </a:pPr>
            <a:r>
              <a:rPr lang="en-US" sz="3200" dirty="0" err="1"/>
              <a:t>Conceptua</a:t>
            </a:r>
            <a:r>
              <a:rPr lang="en-US" sz="6600" dirty="0" err="1"/>
              <a:t>L</a:t>
            </a:r>
            <a:r>
              <a:rPr lang="en-US" sz="3200" dirty="0"/>
              <a:t> orientation</a:t>
            </a:r>
          </a:p>
          <a:p>
            <a:pPr marL="514350" indent="-514350">
              <a:lnSpc>
                <a:spcPct val="150000"/>
              </a:lnSpc>
              <a:buFont typeface="+mj-lt"/>
              <a:buAutoNum type="arabicPeriod"/>
            </a:pPr>
            <a:r>
              <a:rPr lang="en-US" sz="3200" dirty="0" err="1"/>
              <a:t>Practica</a:t>
            </a:r>
            <a:r>
              <a:rPr lang="en-US" sz="6600" dirty="0" err="1"/>
              <a:t>L</a:t>
            </a:r>
            <a:r>
              <a:rPr lang="en-US" sz="3200" dirty="0"/>
              <a:t> approach</a:t>
            </a:r>
          </a:p>
          <a:p>
            <a:pPr marL="514350" indent="-514350">
              <a:lnSpc>
                <a:spcPct val="150000"/>
              </a:lnSpc>
              <a:buFont typeface="+mj-lt"/>
              <a:buAutoNum type="arabicPeriod"/>
            </a:pPr>
            <a:r>
              <a:rPr lang="en-US" sz="3200" dirty="0" err="1"/>
              <a:t>Interventiona</a:t>
            </a:r>
            <a:r>
              <a:rPr lang="en-US" sz="6600" dirty="0" err="1"/>
              <a:t>L</a:t>
            </a:r>
            <a:r>
              <a:rPr lang="en-US" sz="3200" dirty="0"/>
              <a:t> options</a:t>
            </a:r>
          </a:p>
        </p:txBody>
      </p:sp>
      <p:sp>
        <p:nvSpPr>
          <p:cNvPr id="7" name="TextBox 6">
            <a:extLst>
              <a:ext uri="{FF2B5EF4-FFF2-40B4-BE49-F238E27FC236}">
                <a16:creationId xmlns:a16="http://schemas.microsoft.com/office/drawing/2014/main" id="{32877752-44CE-4CD6-A8C1-6AF22DA3FA3C}"/>
              </a:ext>
            </a:extLst>
          </p:cNvPr>
          <p:cNvSpPr txBox="1"/>
          <p:nvPr/>
        </p:nvSpPr>
        <p:spPr>
          <a:xfrm>
            <a:off x="7942405" y="2514600"/>
            <a:ext cx="639919" cy="4108817"/>
          </a:xfrm>
          <a:prstGeom prst="rect">
            <a:avLst/>
          </a:prstGeom>
          <a:noFill/>
        </p:spPr>
        <p:txBody>
          <a:bodyPr wrap="none" rtlCol="0">
            <a:spAutoFit/>
          </a:bodyPr>
          <a:lstStyle/>
          <a:p>
            <a:pPr algn="r"/>
            <a:r>
              <a:rPr lang="en-US" sz="3200" b="1" dirty="0"/>
              <a:t>8</a:t>
            </a:r>
          </a:p>
          <a:p>
            <a:pPr algn="r"/>
            <a:endParaRPr lang="en-US" sz="3200" b="1" dirty="0"/>
          </a:p>
          <a:p>
            <a:pPr algn="r"/>
            <a:endParaRPr lang="en-US" sz="3200" b="1" dirty="0"/>
          </a:p>
          <a:p>
            <a:pPr algn="r"/>
            <a:r>
              <a:rPr lang="en-US" sz="3200" b="1" dirty="0"/>
              <a:t>10</a:t>
            </a:r>
          </a:p>
          <a:p>
            <a:pPr algn="r"/>
            <a:endParaRPr lang="en-US" sz="3200" b="1" dirty="0"/>
          </a:p>
          <a:p>
            <a:pPr algn="r"/>
            <a:endParaRPr lang="en-US" sz="3200" b="1" dirty="0"/>
          </a:p>
          <a:p>
            <a:pPr algn="r"/>
            <a:r>
              <a:rPr lang="en-US" sz="3200" b="1" u="sng" dirty="0"/>
              <a:t>12</a:t>
            </a:r>
          </a:p>
          <a:p>
            <a:pPr algn="r">
              <a:spcBef>
                <a:spcPts val="600"/>
              </a:spcBef>
            </a:pPr>
            <a:r>
              <a:rPr lang="en-US" sz="3200" b="1" dirty="0"/>
              <a:t>30</a:t>
            </a:r>
          </a:p>
        </p:txBody>
      </p:sp>
    </p:spTree>
    <p:extLst>
      <p:ext uri="{BB962C8B-B14F-4D97-AF65-F5344CB8AC3E}">
        <p14:creationId xmlns:p14="http://schemas.microsoft.com/office/powerpoint/2010/main" val="227024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81000"/>
            <a:ext cx="7924800" cy="381000"/>
          </a:xfrm>
        </p:spPr>
        <p:txBody>
          <a:bodyPr>
            <a:normAutofit/>
          </a:bodyPr>
          <a:lstStyle/>
          <a:p>
            <a:r>
              <a:rPr lang="en-US" dirty="0">
                <a:solidFill>
                  <a:srgbClr val="C00000"/>
                </a:solidFill>
                <a:latin typeface="Calibri" panose="020F0502020204030204" pitchFamily="34" charset="0"/>
              </a:rPr>
              <a:t>WORKING</a:t>
            </a:r>
            <a:r>
              <a:rPr lang="en-US" b="1" dirty="0">
                <a:solidFill>
                  <a:srgbClr val="C00000"/>
                </a:solidFill>
                <a:latin typeface="Calibri" panose="020F0502020204030204" pitchFamily="34" charset="0"/>
              </a:rPr>
              <a:t> WITH DR. PAUL</a:t>
            </a:r>
          </a:p>
        </p:txBody>
      </p:sp>
      <p:sp>
        <p:nvSpPr>
          <p:cNvPr id="2" name="Content Placeholder 1"/>
          <p:cNvSpPr>
            <a:spLocks noGrp="1"/>
          </p:cNvSpPr>
          <p:nvPr>
            <p:ph idx="1"/>
          </p:nvPr>
        </p:nvSpPr>
        <p:spPr>
          <a:xfrm>
            <a:off x="-3743325" y="4800600"/>
            <a:ext cx="628650" cy="1284287"/>
          </a:xfrm>
        </p:spPr>
        <p:txBody>
          <a:bodyPr/>
          <a:lstStyle/>
          <a:p>
            <a:endParaRPr lang="en-US" dirty="0"/>
          </a:p>
        </p:txBody>
      </p:sp>
      <p:pic>
        <p:nvPicPr>
          <p:cNvPr id="16386" name="Picture 2" descr="C:\Users\Dr. Paul Chafetz\Pictures\IMG_5116 office 12-23-1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28700" y="1029300"/>
            <a:ext cx="7086600"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459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Calibri" panose="020F0502020204030204" pitchFamily="34" charset="0"/>
              </a:rPr>
              <a:t>CHILDREN OF DIFFICULT OLDER PARENTS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71" t="3253" r="8335" b="4569"/>
          <a:stretch/>
        </p:blipFill>
        <p:spPr>
          <a:xfrm>
            <a:off x="1066800" y="1046580"/>
            <a:ext cx="3714751" cy="5811420"/>
          </a:xfrm>
          <a:prstGeom prst="rect">
            <a:avLst/>
          </a:prstGeom>
        </p:spPr>
      </p:pic>
      <p:sp>
        <p:nvSpPr>
          <p:cNvPr id="6" name="TextBox 5"/>
          <p:cNvSpPr txBox="1"/>
          <p:nvPr/>
        </p:nvSpPr>
        <p:spPr>
          <a:xfrm>
            <a:off x="5257800" y="2209800"/>
            <a:ext cx="3333750" cy="1569660"/>
          </a:xfrm>
          <a:prstGeom prst="rect">
            <a:avLst/>
          </a:prstGeom>
          <a:noFill/>
          <a:ln w="69850">
            <a:solidFill>
              <a:srgbClr val="C00000"/>
            </a:solidFill>
          </a:ln>
        </p:spPr>
        <p:txBody>
          <a:bodyPr wrap="square" rtlCol="0">
            <a:spAutoFit/>
          </a:bodyPr>
          <a:lstStyle/>
          <a:p>
            <a:pPr algn="ctr"/>
            <a:r>
              <a:rPr lang="en-US" sz="4800" b="1" dirty="0">
                <a:solidFill>
                  <a:srgbClr val="000000"/>
                </a:solidFill>
              </a:rPr>
              <a:t>In 2</a:t>
            </a:r>
            <a:r>
              <a:rPr lang="en-US" sz="4800" b="1" baseline="30000" dirty="0">
                <a:solidFill>
                  <a:srgbClr val="000000"/>
                </a:solidFill>
              </a:rPr>
              <a:t>nd</a:t>
            </a:r>
            <a:r>
              <a:rPr lang="en-US" sz="4800" b="1" dirty="0">
                <a:solidFill>
                  <a:srgbClr val="000000"/>
                </a:solidFill>
              </a:rPr>
              <a:t> Printing!</a:t>
            </a:r>
          </a:p>
        </p:txBody>
      </p:sp>
    </p:spTree>
    <p:extLst>
      <p:ext uri="{BB962C8B-B14F-4D97-AF65-F5344CB8AC3E}">
        <p14:creationId xmlns:p14="http://schemas.microsoft.com/office/powerpoint/2010/main" val="3699180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15632" y="1447800"/>
            <a:ext cx="4419599" cy="838200"/>
          </a:xfrm>
          <a:ln>
            <a:noFill/>
          </a:ln>
        </p:spPr>
        <p:txBody>
          <a:bodyPr anchor="t" anchorCtr="0"/>
          <a:lstStyle/>
          <a:p>
            <a:pPr marL="0" indent="0" algn="l"/>
            <a:r>
              <a:rPr lang="en-US" sz="5400" dirty="0">
                <a:solidFill>
                  <a:srgbClr val="FF0000"/>
                </a:solidFill>
              </a:rPr>
              <a:t>Thank You!</a:t>
            </a:r>
            <a:endParaRPr lang="en-US" sz="5400" i="1" dirty="0"/>
          </a:p>
        </p:txBody>
      </p:sp>
      <p:sp>
        <p:nvSpPr>
          <p:cNvPr id="10" name="Rectangle 9"/>
          <p:cNvSpPr/>
          <p:nvPr/>
        </p:nvSpPr>
        <p:spPr bwMode="auto">
          <a:xfrm>
            <a:off x="685800" y="495300"/>
            <a:ext cx="7772400" cy="5867400"/>
          </a:xfrm>
          <a:prstGeom prst="rect">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b="1">
              <a:solidFill>
                <a:srgbClr val="000000"/>
              </a:solidFill>
              <a:latin typeface="Verdana" pitchFamily="34" charset="0"/>
            </a:endParaRPr>
          </a:p>
        </p:txBody>
      </p:sp>
      <p:pic>
        <p:nvPicPr>
          <p:cNvPr id="12290"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219200"/>
            <a:ext cx="2133600" cy="3200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Text Placeholder 8"/>
          <p:cNvSpPr txBox="1">
            <a:spLocks/>
          </p:cNvSpPr>
          <p:nvPr/>
        </p:nvSpPr>
        <p:spPr bwMode="gray">
          <a:xfrm>
            <a:off x="-3581400" y="2514600"/>
            <a:ext cx="2133600" cy="2693934"/>
          </a:xfrm>
          <a:prstGeom prst="rect">
            <a:avLst/>
          </a:prstGeom>
          <a:noFill/>
          <a:ln w="28575" algn="ctr">
            <a:noFill/>
            <a:miter lim="800000"/>
            <a:headEnd/>
            <a:tailEnd/>
          </a:ln>
        </p:spPr>
        <p:txBody>
          <a:bodyPr vert="horz" wrap="square" lIns="228600" tIns="0" rIns="228600" bIns="0" numCol="1" anchor="t" anchorCtr="0" compatLnSpc="1">
            <a:prstTxWarp prst="textNoShape">
              <a:avLst/>
            </a:prstTxWarp>
          </a:bodyPr>
          <a:lstStyle>
            <a:lvl1pPr marL="342900" indent="-342900" algn="ctr" rtl="0" eaLnBrk="0" fontAlgn="base" hangingPunct="0">
              <a:lnSpc>
                <a:spcPct val="106000"/>
              </a:lnSpc>
              <a:spcBef>
                <a:spcPts val="0"/>
              </a:spcBef>
              <a:spcAft>
                <a:spcPct val="0"/>
              </a:spcAft>
              <a:buClr>
                <a:schemeClr val="tx1"/>
              </a:buClr>
              <a:buSzPct val="80000"/>
              <a:buFont typeface="Wingdings" pitchFamily="2" charset="2"/>
              <a:defRPr sz="3200" b="1">
                <a:solidFill>
                  <a:schemeClr val="tx1"/>
                </a:solidFill>
                <a:latin typeface="+mn-lt"/>
                <a:ea typeface="+mn-ea"/>
                <a:cs typeface="+mn-cs"/>
              </a:defRPr>
            </a:lvl1pPr>
            <a:lvl2pPr marL="227013" indent="-225425" algn="l" rtl="0" eaLnBrk="0" fontAlgn="base" hangingPunct="0">
              <a:lnSpc>
                <a:spcPct val="106000"/>
              </a:lnSpc>
              <a:spcBef>
                <a:spcPct val="40000"/>
              </a:spcBef>
              <a:spcAft>
                <a:spcPct val="0"/>
              </a:spcAft>
              <a:buClr>
                <a:schemeClr val="tx1"/>
              </a:buClr>
              <a:buFont typeface="Wingdings" pitchFamily="2" charset="2"/>
              <a:buChar char="§"/>
              <a:defRPr sz="1400">
                <a:solidFill>
                  <a:schemeClr val="tx1"/>
                </a:solidFill>
                <a:latin typeface="+mn-lt"/>
              </a:defRPr>
            </a:lvl2pPr>
            <a:lvl3pPr marL="457200" indent="-228600" algn="l" rtl="0" eaLnBrk="0" fontAlgn="base" hangingPunct="0">
              <a:lnSpc>
                <a:spcPct val="106000"/>
              </a:lnSpc>
              <a:spcBef>
                <a:spcPct val="20000"/>
              </a:spcBef>
              <a:spcAft>
                <a:spcPct val="0"/>
              </a:spcAft>
              <a:buClr>
                <a:schemeClr val="tx1"/>
              </a:buClr>
              <a:buFont typeface="Arial" charset="0"/>
              <a:buChar char="–"/>
              <a:defRPr sz="1400">
                <a:solidFill>
                  <a:schemeClr val="tx1"/>
                </a:solidFill>
                <a:latin typeface="+mn-lt"/>
              </a:defRPr>
            </a:lvl3pPr>
            <a:lvl4pPr marL="681038" indent="-222250" algn="l" rtl="0" eaLnBrk="0" fontAlgn="base" hangingPunct="0">
              <a:lnSpc>
                <a:spcPct val="106000"/>
              </a:lnSpc>
              <a:spcBef>
                <a:spcPct val="20000"/>
              </a:spcBef>
              <a:spcAft>
                <a:spcPct val="0"/>
              </a:spcAft>
              <a:buClr>
                <a:schemeClr val="tx1"/>
              </a:buClr>
              <a:buChar char="•"/>
              <a:defRPr sz="1400">
                <a:solidFill>
                  <a:schemeClr val="tx1"/>
                </a:solidFill>
                <a:latin typeface="+mn-lt"/>
              </a:defRPr>
            </a:lvl4pPr>
            <a:lvl5pPr marL="1722438" indent="-236538" algn="l" rtl="0" eaLnBrk="0" fontAlgn="base" hangingPunct="0">
              <a:spcBef>
                <a:spcPct val="20000"/>
              </a:spcBef>
              <a:spcAft>
                <a:spcPct val="0"/>
              </a:spcAft>
              <a:buClr>
                <a:schemeClr val="tx1"/>
              </a:buClr>
              <a:buChar char="–"/>
              <a:defRPr sz="1200">
                <a:solidFill>
                  <a:schemeClr val="tx1"/>
                </a:solidFill>
                <a:latin typeface="+mn-lt"/>
              </a:defRPr>
            </a:lvl5pPr>
            <a:lvl6pPr marL="2179638" indent="-236538" algn="l" rtl="0" fontAlgn="base">
              <a:spcBef>
                <a:spcPct val="20000"/>
              </a:spcBef>
              <a:spcAft>
                <a:spcPct val="0"/>
              </a:spcAft>
              <a:buClr>
                <a:schemeClr val="tx1"/>
              </a:buClr>
              <a:buChar char="–"/>
              <a:defRPr sz="1200">
                <a:solidFill>
                  <a:schemeClr val="tx1"/>
                </a:solidFill>
                <a:latin typeface="+mn-lt"/>
              </a:defRPr>
            </a:lvl6pPr>
            <a:lvl7pPr marL="2636838" indent="-236538" algn="l" rtl="0" fontAlgn="base">
              <a:spcBef>
                <a:spcPct val="20000"/>
              </a:spcBef>
              <a:spcAft>
                <a:spcPct val="0"/>
              </a:spcAft>
              <a:buClr>
                <a:schemeClr val="tx1"/>
              </a:buClr>
              <a:buChar char="–"/>
              <a:defRPr sz="1200">
                <a:solidFill>
                  <a:schemeClr val="tx1"/>
                </a:solidFill>
                <a:latin typeface="+mn-lt"/>
              </a:defRPr>
            </a:lvl7pPr>
            <a:lvl8pPr marL="3094038" indent="-236538" algn="l" rtl="0" fontAlgn="base">
              <a:spcBef>
                <a:spcPct val="20000"/>
              </a:spcBef>
              <a:spcAft>
                <a:spcPct val="0"/>
              </a:spcAft>
              <a:buClr>
                <a:schemeClr val="tx1"/>
              </a:buClr>
              <a:buChar char="–"/>
              <a:defRPr sz="1200">
                <a:solidFill>
                  <a:schemeClr val="tx1"/>
                </a:solidFill>
                <a:latin typeface="+mn-lt"/>
              </a:defRPr>
            </a:lvl8pPr>
            <a:lvl9pPr marL="3551238" indent="-236538" algn="l" rtl="0" fontAlgn="base">
              <a:spcBef>
                <a:spcPct val="20000"/>
              </a:spcBef>
              <a:spcAft>
                <a:spcPct val="0"/>
              </a:spcAft>
              <a:buClr>
                <a:schemeClr val="tx1"/>
              </a:buClr>
              <a:buChar char="–"/>
              <a:defRPr sz="1200">
                <a:solidFill>
                  <a:schemeClr val="tx1"/>
                </a:solidFill>
                <a:latin typeface="+mn-lt"/>
              </a:defRPr>
            </a:lvl9pPr>
          </a:lstStyle>
          <a:p>
            <a:pPr marL="0" indent="0" algn="l">
              <a:buClr>
                <a:srgbClr val="000000"/>
              </a:buClr>
            </a:pPr>
            <a:endParaRPr lang="en-US" sz="2000" dirty="0">
              <a:solidFill>
                <a:srgbClr val="000000"/>
              </a:solidFill>
            </a:endParaRPr>
          </a:p>
        </p:txBody>
      </p:sp>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6000"/>
                    </a14:imgEffect>
                  </a14:imgLayer>
                </a14:imgProps>
              </a:ext>
              <a:ext uri="{28A0092B-C50C-407E-A947-70E740481C1C}">
                <a14:useLocalDpi xmlns:a14="http://schemas.microsoft.com/office/drawing/2010/main" val="0"/>
              </a:ext>
            </a:extLst>
          </a:blip>
          <a:srcRect l="19289" t="2514" r="19799" b="11387"/>
          <a:stretch/>
        </p:blipFill>
        <p:spPr>
          <a:xfrm>
            <a:off x="2508087" y="4953000"/>
            <a:ext cx="942958" cy="922751"/>
          </a:xfrm>
          <a:prstGeom prst="rect">
            <a:avLst/>
          </a:prstGeom>
        </p:spPr>
      </p:pic>
      <p:sp>
        <p:nvSpPr>
          <p:cNvPr id="4" name="TextBox 3"/>
          <p:cNvSpPr txBox="1"/>
          <p:nvPr/>
        </p:nvSpPr>
        <p:spPr>
          <a:xfrm>
            <a:off x="777532" y="2820805"/>
            <a:ext cx="4404068" cy="1600438"/>
          </a:xfrm>
          <a:prstGeom prst="rect">
            <a:avLst/>
          </a:prstGeom>
          <a:noFill/>
        </p:spPr>
        <p:txBody>
          <a:bodyPr wrap="square" rtlCol="0">
            <a:spAutoFit/>
          </a:bodyPr>
          <a:lstStyle/>
          <a:p>
            <a:pPr algn="ctr"/>
            <a:r>
              <a:rPr lang="en-US" sz="2500" dirty="0"/>
              <a:t>DrPaul@PaulKChafetz.com  </a:t>
            </a:r>
          </a:p>
          <a:p>
            <a:pPr algn="ctr"/>
            <a:endParaRPr lang="en-US" sz="1000" dirty="0"/>
          </a:p>
          <a:p>
            <a:pPr algn="ctr"/>
            <a:r>
              <a:rPr lang="en-US" sz="2500" dirty="0"/>
              <a:t>469-233-5566</a:t>
            </a:r>
          </a:p>
          <a:p>
            <a:pPr algn="ctr"/>
            <a:endParaRPr lang="en-US" sz="1000" dirty="0"/>
          </a:p>
          <a:p>
            <a:pPr algn="ctr"/>
            <a:r>
              <a:rPr lang="en-US" sz="2500" dirty="0"/>
              <a:t>PaulKChafetz.com</a:t>
            </a: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2635" t="6076" r="13291" b="24145"/>
          <a:stretch/>
        </p:blipFill>
        <p:spPr>
          <a:xfrm>
            <a:off x="5476166" y="5181600"/>
            <a:ext cx="2611268" cy="901867"/>
          </a:xfrm>
          <a:prstGeom prst="rect">
            <a:avLst/>
          </a:prstGeom>
        </p:spPr>
      </p:pic>
    </p:spTree>
    <p:extLst>
      <p:ext uri="{BB962C8B-B14F-4D97-AF65-F5344CB8AC3E}">
        <p14:creationId xmlns:p14="http://schemas.microsoft.com/office/powerpoint/2010/main" val="4255307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Thirty-five Years in Clinical Psychology</a:t>
            </a:r>
          </a:p>
        </p:txBody>
      </p:sp>
      <p:grpSp>
        <p:nvGrpSpPr>
          <p:cNvPr id="32" name="Group 31"/>
          <p:cNvGrpSpPr/>
          <p:nvPr/>
        </p:nvGrpSpPr>
        <p:grpSpPr>
          <a:xfrm>
            <a:off x="674370" y="1143000"/>
            <a:ext cx="7795260" cy="796605"/>
            <a:chOff x="674370" y="1447800"/>
            <a:chExt cx="7795260" cy="796605"/>
          </a:xfrm>
        </p:grpSpPr>
        <p:cxnSp>
          <p:nvCxnSpPr>
            <p:cNvPr id="4" name="Straight Arrow Connector 3"/>
            <p:cNvCxnSpPr/>
            <p:nvPr/>
          </p:nvCxnSpPr>
          <p:spPr bwMode="auto">
            <a:xfrm>
              <a:off x="674370" y="1981200"/>
              <a:ext cx="7795260" cy="0"/>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grpSp>
          <p:nvGrpSpPr>
            <p:cNvPr id="8" name="Group 7"/>
            <p:cNvGrpSpPr/>
            <p:nvPr/>
          </p:nvGrpSpPr>
          <p:grpSpPr>
            <a:xfrm>
              <a:off x="730739" y="1447800"/>
              <a:ext cx="691515" cy="796605"/>
              <a:chOff x="870439" y="1444823"/>
              <a:chExt cx="691515" cy="796605"/>
            </a:xfrm>
          </p:grpSpPr>
          <p:cxnSp>
            <p:nvCxnSpPr>
              <p:cNvPr id="6" name="Straight Connector 5"/>
              <p:cNvCxnSpPr/>
              <p:nvPr/>
            </p:nvCxnSpPr>
            <p:spPr bwMode="auto">
              <a:xfrm>
                <a:off x="1219200" y="1720972"/>
                <a:ext cx="0" cy="52045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 name="TextBox 6"/>
              <p:cNvSpPr txBox="1"/>
              <p:nvPr/>
            </p:nvSpPr>
            <p:spPr>
              <a:xfrm>
                <a:off x="870439" y="1444823"/>
                <a:ext cx="691515" cy="307777"/>
              </a:xfrm>
              <a:prstGeom prst="rect">
                <a:avLst/>
              </a:prstGeom>
              <a:noFill/>
            </p:spPr>
            <p:txBody>
              <a:bodyPr wrap="square" rtlCol="0">
                <a:spAutoFit/>
              </a:bodyPr>
              <a:lstStyle/>
              <a:p>
                <a:pPr algn="ctr"/>
                <a:r>
                  <a:rPr lang="en-US" sz="1400" dirty="0">
                    <a:solidFill>
                      <a:srgbClr val="000000"/>
                    </a:solidFill>
                  </a:rPr>
                  <a:t>1982</a:t>
                </a:r>
              </a:p>
            </p:txBody>
          </p:sp>
        </p:grpSp>
        <p:grpSp>
          <p:nvGrpSpPr>
            <p:cNvPr id="10" name="Group 9"/>
            <p:cNvGrpSpPr/>
            <p:nvPr/>
          </p:nvGrpSpPr>
          <p:grpSpPr>
            <a:xfrm>
              <a:off x="7461885" y="1447800"/>
              <a:ext cx="691515" cy="796605"/>
              <a:chOff x="870439" y="1444823"/>
              <a:chExt cx="691515" cy="796605"/>
            </a:xfrm>
          </p:grpSpPr>
          <p:cxnSp>
            <p:nvCxnSpPr>
              <p:cNvPr id="11" name="Straight Connector 10"/>
              <p:cNvCxnSpPr/>
              <p:nvPr/>
            </p:nvCxnSpPr>
            <p:spPr bwMode="auto">
              <a:xfrm>
                <a:off x="1219200" y="1720972"/>
                <a:ext cx="0" cy="52045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2" name="TextBox 11"/>
              <p:cNvSpPr txBox="1"/>
              <p:nvPr/>
            </p:nvSpPr>
            <p:spPr>
              <a:xfrm>
                <a:off x="870439" y="1444823"/>
                <a:ext cx="691515" cy="307777"/>
              </a:xfrm>
              <a:prstGeom prst="rect">
                <a:avLst/>
              </a:prstGeom>
              <a:noFill/>
            </p:spPr>
            <p:txBody>
              <a:bodyPr wrap="square" rtlCol="0">
                <a:spAutoFit/>
              </a:bodyPr>
              <a:lstStyle/>
              <a:p>
                <a:pPr algn="ctr"/>
                <a:r>
                  <a:rPr lang="en-US" sz="1400" dirty="0">
                    <a:solidFill>
                      <a:srgbClr val="000000"/>
                    </a:solidFill>
                  </a:rPr>
                  <a:t>2012</a:t>
                </a:r>
              </a:p>
            </p:txBody>
          </p:sp>
        </p:grpSp>
        <p:grpSp>
          <p:nvGrpSpPr>
            <p:cNvPr id="18" name="Group 17"/>
            <p:cNvGrpSpPr/>
            <p:nvPr/>
          </p:nvGrpSpPr>
          <p:grpSpPr>
            <a:xfrm>
              <a:off x="2974454" y="1447800"/>
              <a:ext cx="691515" cy="796605"/>
              <a:chOff x="870439" y="1444823"/>
              <a:chExt cx="691515" cy="796605"/>
            </a:xfrm>
          </p:grpSpPr>
          <p:cxnSp>
            <p:nvCxnSpPr>
              <p:cNvPr id="19" name="Straight Connector 18"/>
              <p:cNvCxnSpPr/>
              <p:nvPr/>
            </p:nvCxnSpPr>
            <p:spPr bwMode="auto">
              <a:xfrm>
                <a:off x="1219200" y="1720972"/>
                <a:ext cx="0" cy="52045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0" name="TextBox 19"/>
              <p:cNvSpPr txBox="1"/>
              <p:nvPr/>
            </p:nvSpPr>
            <p:spPr>
              <a:xfrm>
                <a:off x="870439" y="1444823"/>
                <a:ext cx="691515" cy="307777"/>
              </a:xfrm>
              <a:prstGeom prst="rect">
                <a:avLst/>
              </a:prstGeom>
              <a:noFill/>
            </p:spPr>
            <p:txBody>
              <a:bodyPr wrap="square" rtlCol="0">
                <a:spAutoFit/>
              </a:bodyPr>
              <a:lstStyle/>
              <a:p>
                <a:pPr algn="ctr"/>
                <a:r>
                  <a:rPr lang="en-US" sz="1400" dirty="0">
                    <a:solidFill>
                      <a:srgbClr val="000000"/>
                    </a:solidFill>
                  </a:rPr>
                  <a:t>1992</a:t>
                </a:r>
              </a:p>
            </p:txBody>
          </p:sp>
        </p:grpSp>
        <p:grpSp>
          <p:nvGrpSpPr>
            <p:cNvPr id="21" name="Group 20"/>
            <p:cNvGrpSpPr/>
            <p:nvPr/>
          </p:nvGrpSpPr>
          <p:grpSpPr>
            <a:xfrm>
              <a:off x="5218169" y="1447800"/>
              <a:ext cx="691515" cy="796605"/>
              <a:chOff x="870439" y="1444823"/>
              <a:chExt cx="691515" cy="796605"/>
            </a:xfrm>
          </p:grpSpPr>
          <p:cxnSp>
            <p:nvCxnSpPr>
              <p:cNvPr id="22" name="Straight Connector 21"/>
              <p:cNvCxnSpPr/>
              <p:nvPr/>
            </p:nvCxnSpPr>
            <p:spPr bwMode="auto">
              <a:xfrm>
                <a:off x="1219200" y="1720972"/>
                <a:ext cx="0" cy="52045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3" name="TextBox 22"/>
              <p:cNvSpPr txBox="1"/>
              <p:nvPr/>
            </p:nvSpPr>
            <p:spPr>
              <a:xfrm>
                <a:off x="870439" y="1444823"/>
                <a:ext cx="691515" cy="307777"/>
              </a:xfrm>
              <a:prstGeom prst="rect">
                <a:avLst/>
              </a:prstGeom>
              <a:noFill/>
            </p:spPr>
            <p:txBody>
              <a:bodyPr wrap="square" rtlCol="0">
                <a:spAutoFit/>
              </a:bodyPr>
              <a:lstStyle/>
              <a:p>
                <a:pPr algn="ctr"/>
                <a:r>
                  <a:rPr lang="en-US" sz="1400" dirty="0">
                    <a:solidFill>
                      <a:srgbClr val="000000"/>
                    </a:solidFill>
                  </a:rPr>
                  <a:t>2002</a:t>
                </a:r>
              </a:p>
            </p:txBody>
          </p:sp>
        </p:grpSp>
      </p:grpSp>
      <p:sp>
        <p:nvSpPr>
          <p:cNvPr id="30" name="Pentagon 29"/>
          <p:cNvSpPr/>
          <p:nvPr/>
        </p:nvSpPr>
        <p:spPr bwMode="auto">
          <a:xfrm>
            <a:off x="1079500" y="2133599"/>
            <a:ext cx="5245100" cy="1247815"/>
          </a:xfrm>
          <a:prstGeom prst="homePlate">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r>
              <a:rPr lang="en-US" sz="1600" b="1" dirty="0">
                <a:solidFill>
                  <a:srgbClr val="FFFFFF"/>
                </a:solidFill>
              </a:rPr>
              <a:t>      </a:t>
            </a:r>
            <a:r>
              <a:rPr lang="en-US" sz="2000" b="1" dirty="0">
                <a:solidFill>
                  <a:srgbClr val="FFFFFF"/>
                </a:solidFill>
              </a:rPr>
              <a:t>Part-Time Private Practice</a:t>
            </a:r>
          </a:p>
        </p:txBody>
      </p:sp>
      <p:sp>
        <p:nvSpPr>
          <p:cNvPr id="34" name="Pentagon 33"/>
          <p:cNvSpPr/>
          <p:nvPr/>
        </p:nvSpPr>
        <p:spPr bwMode="auto">
          <a:xfrm>
            <a:off x="1079500" y="3810000"/>
            <a:ext cx="1435100" cy="1362036"/>
          </a:xfrm>
          <a:prstGeom prst="homePlate">
            <a:avLst/>
          </a:prstGeom>
          <a:solidFill>
            <a:srgbClr val="002060"/>
          </a:solidFill>
          <a:ln w="9525" cap="flat" cmpd="sng" algn="ctr">
            <a:noFill/>
            <a:prstDash val="solid"/>
            <a:round/>
            <a:headEnd type="none" w="med" len="med"/>
            <a:tailEnd type="none" w="med" len="med"/>
          </a:ln>
          <a:effectLst/>
        </p:spPr>
        <p:txBody>
          <a:bodyPr vert="horz" wrap="square" lIns="91440" tIns="0" rIns="0" bIns="0" numCol="1" rtlCol="0" anchor="ctr" anchorCtr="0" compatLnSpc="1">
            <a:prstTxWarp prst="textNoShape">
              <a:avLst/>
            </a:prstTxWarp>
          </a:bodyPr>
          <a:lstStyle/>
          <a:p>
            <a:pPr fontAlgn="base">
              <a:spcBef>
                <a:spcPct val="0"/>
              </a:spcBef>
              <a:spcAft>
                <a:spcPct val="0"/>
              </a:spcAft>
            </a:pPr>
            <a:r>
              <a:rPr lang="en-US" b="1" dirty="0" err="1">
                <a:solidFill>
                  <a:srgbClr val="FFFFFF"/>
                </a:solidFill>
              </a:rPr>
              <a:t>Ass’t</a:t>
            </a:r>
            <a:r>
              <a:rPr lang="en-US" b="1" dirty="0">
                <a:solidFill>
                  <a:srgbClr val="FFFFFF"/>
                </a:solidFill>
              </a:rPr>
              <a:t> Prof., TWU</a:t>
            </a:r>
          </a:p>
        </p:txBody>
      </p:sp>
      <p:sp>
        <p:nvSpPr>
          <p:cNvPr id="35" name="Pentagon 34"/>
          <p:cNvSpPr/>
          <p:nvPr/>
        </p:nvSpPr>
        <p:spPr bwMode="auto">
          <a:xfrm>
            <a:off x="2514600" y="3810000"/>
            <a:ext cx="3810000" cy="1362036"/>
          </a:xfrm>
          <a:prstGeom prst="homePlate">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2000" b="1" dirty="0">
                <a:solidFill>
                  <a:srgbClr val="FFFFFF"/>
                </a:solidFill>
              </a:rPr>
              <a:t>Associate Professor, </a:t>
            </a:r>
          </a:p>
          <a:p>
            <a:r>
              <a:rPr lang="en-US" sz="2000" b="1" dirty="0">
                <a:solidFill>
                  <a:srgbClr val="FFFFFF"/>
                </a:solidFill>
              </a:rPr>
              <a:t>UT Southwestern Medical Center</a:t>
            </a:r>
          </a:p>
        </p:txBody>
      </p:sp>
      <p:sp>
        <p:nvSpPr>
          <p:cNvPr id="36" name="Pentagon 35"/>
          <p:cNvSpPr/>
          <p:nvPr/>
        </p:nvSpPr>
        <p:spPr bwMode="auto">
          <a:xfrm>
            <a:off x="6353018" y="2133599"/>
            <a:ext cx="2057400" cy="3038437"/>
          </a:xfrm>
          <a:prstGeom prst="homePlate">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r>
              <a:rPr lang="en-US" sz="2000" b="1" dirty="0">
                <a:solidFill>
                  <a:srgbClr val="FFFFFF"/>
                </a:solidFill>
              </a:rPr>
              <a:t>Full-Time Private Practice</a:t>
            </a:r>
          </a:p>
        </p:txBody>
      </p:sp>
      <p:sp>
        <p:nvSpPr>
          <p:cNvPr id="43" name="TextBox 42"/>
          <p:cNvSpPr txBox="1"/>
          <p:nvPr/>
        </p:nvSpPr>
        <p:spPr>
          <a:xfrm>
            <a:off x="762000" y="5715000"/>
            <a:ext cx="7620000" cy="762000"/>
          </a:xfrm>
          <a:prstGeom prst="rect">
            <a:avLst/>
          </a:prstGeom>
          <a:noFill/>
          <a:ln w="25400">
            <a:solidFill>
              <a:schemeClr val="accent1"/>
            </a:solidFill>
          </a:ln>
        </p:spPr>
        <p:txBody>
          <a:bodyPr vert="horz" lIns="91440" tIns="91440" rIns="91440" bIns="91440" rtlCol="0" anchor="ctr" anchorCtr="1">
            <a:noAutofit/>
          </a:bodyPr>
          <a:lstStyle/>
          <a:p>
            <a:pPr algn="ctr" fontAlgn="ctr"/>
            <a:r>
              <a:rPr lang="en-US" dirty="0">
                <a:solidFill>
                  <a:srgbClr val="000000"/>
                </a:solidFill>
              </a:rPr>
              <a:t>Dr. Chafetz has maintained a private practice since 1982.</a:t>
            </a:r>
          </a:p>
        </p:txBody>
      </p:sp>
    </p:spTree>
    <p:extLst>
      <p:ext uri="{BB962C8B-B14F-4D97-AF65-F5344CB8AC3E}">
        <p14:creationId xmlns:p14="http://schemas.microsoft.com/office/powerpoint/2010/main" val="1744506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rPr>
              <a:t>Non-compliance</a:t>
            </a:r>
            <a:endParaRPr lang="en-US" dirty="0"/>
          </a:p>
        </p:txBody>
      </p:sp>
      <p:sp>
        <p:nvSpPr>
          <p:cNvPr id="5" name="Title 1"/>
          <p:cNvSpPr txBox="1">
            <a:spLocks/>
          </p:cNvSpPr>
          <p:nvPr/>
        </p:nvSpPr>
        <p:spPr bwMode="gray">
          <a:xfrm>
            <a:off x="400050" y="838200"/>
            <a:ext cx="8337550"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endParaRPr lang="en-US" sz="1600" b="0" dirty="0">
              <a:solidFill>
                <a:srgbClr val="000000"/>
              </a:solidFill>
            </a:endParaRPr>
          </a:p>
        </p:txBody>
      </p:sp>
      <p:sp>
        <p:nvSpPr>
          <p:cNvPr id="8" name="Rectangle 7">
            <a:extLst>
              <a:ext uri="{FF2B5EF4-FFF2-40B4-BE49-F238E27FC236}">
                <a16:creationId xmlns:a16="http://schemas.microsoft.com/office/drawing/2014/main" id="{1AC9B31F-ABD6-4778-A191-1A23768C91BA}"/>
              </a:ext>
            </a:extLst>
          </p:cNvPr>
          <p:cNvSpPr/>
          <p:nvPr/>
        </p:nvSpPr>
        <p:spPr bwMode="auto">
          <a:xfrm>
            <a:off x="1233091" y="1062520"/>
            <a:ext cx="6677818" cy="1828800"/>
          </a:xfrm>
          <a:prstGeom prst="rect">
            <a:avLst/>
          </a:prstGeom>
          <a:solidFill>
            <a:schemeClr val="accent2">
              <a:lumMod val="60000"/>
              <a:lumOff val="40000"/>
            </a:schemeClr>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4" name="TextBox 3"/>
          <p:cNvSpPr txBox="1"/>
          <p:nvPr/>
        </p:nvSpPr>
        <p:spPr>
          <a:xfrm>
            <a:off x="1229915" y="1236209"/>
            <a:ext cx="6677818" cy="1446550"/>
          </a:xfrm>
          <a:prstGeom prst="rect">
            <a:avLst/>
          </a:prstGeom>
          <a:noFill/>
        </p:spPr>
        <p:txBody>
          <a:bodyPr wrap="square" rtlCol="0">
            <a:spAutoFit/>
          </a:bodyPr>
          <a:lstStyle/>
          <a:p>
            <a:pPr algn="ctr"/>
            <a:r>
              <a:rPr lang="en-US" sz="4400" b="1" dirty="0"/>
              <a:t>THE PSYCHOLOGY OF NON-COMPLIANCE</a:t>
            </a:r>
          </a:p>
        </p:txBody>
      </p:sp>
      <p:sp>
        <p:nvSpPr>
          <p:cNvPr id="7" name="TextBox 6">
            <a:extLst>
              <a:ext uri="{FF2B5EF4-FFF2-40B4-BE49-F238E27FC236}">
                <a16:creationId xmlns:a16="http://schemas.microsoft.com/office/drawing/2014/main" id="{D396A767-2986-4094-A7EA-FDB1690B9F16}"/>
              </a:ext>
            </a:extLst>
          </p:cNvPr>
          <p:cNvSpPr txBox="1"/>
          <p:nvPr/>
        </p:nvSpPr>
        <p:spPr>
          <a:xfrm>
            <a:off x="1905000" y="3693889"/>
            <a:ext cx="2133600" cy="769441"/>
          </a:xfrm>
          <a:prstGeom prst="rect">
            <a:avLst/>
          </a:prstGeom>
          <a:noFill/>
        </p:spPr>
        <p:txBody>
          <a:bodyPr wrap="square" rtlCol="0">
            <a:spAutoFit/>
          </a:bodyPr>
          <a:lstStyle/>
          <a:p>
            <a:r>
              <a:rPr lang="en-US" sz="4400" b="1" dirty="0">
                <a:ea typeface="Malgun Gothic Semilight" panose="020B0503020000020004" pitchFamily="34" charset="-128"/>
                <a:cs typeface="Malgun Gothic Semilight" panose="020B0503020000020004" pitchFamily="34" charset="-128"/>
              </a:rPr>
              <a:t>Go To</a:t>
            </a:r>
          </a:p>
        </p:txBody>
      </p:sp>
      <p:grpSp>
        <p:nvGrpSpPr>
          <p:cNvPr id="12" name="Group 11">
            <a:extLst>
              <a:ext uri="{FF2B5EF4-FFF2-40B4-BE49-F238E27FC236}">
                <a16:creationId xmlns:a16="http://schemas.microsoft.com/office/drawing/2014/main" id="{D1AD5C37-A6F7-4347-B797-5FBDE326771D}"/>
              </a:ext>
            </a:extLst>
          </p:cNvPr>
          <p:cNvGrpSpPr/>
          <p:nvPr/>
        </p:nvGrpSpPr>
        <p:grpSpPr>
          <a:xfrm>
            <a:off x="4079748" y="2929965"/>
            <a:ext cx="2685687" cy="3554412"/>
            <a:chOff x="4079748" y="2929965"/>
            <a:chExt cx="2685687" cy="3554412"/>
          </a:xfrm>
        </p:grpSpPr>
        <p:pic>
          <p:nvPicPr>
            <p:cNvPr id="6" name="Picture 5">
              <a:extLst>
                <a:ext uri="{FF2B5EF4-FFF2-40B4-BE49-F238E27FC236}">
                  <a16:creationId xmlns:a16="http://schemas.microsoft.com/office/drawing/2014/main" id="{DD2DE976-DD33-4AE3-9EDE-8B051571BB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91" t="3333" r="25454" b="6966"/>
            <a:stretch/>
          </p:blipFill>
          <p:spPr>
            <a:xfrm>
              <a:off x="4079748" y="2929965"/>
              <a:ext cx="2685687" cy="3554412"/>
            </a:xfrm>
            <a:prstGeom prst="rect">
              <a:avLst/>
            </a:prstGeom>
          </p:spPr>
        </p:pic>
        <p:sp>
          <p:nvSpPr>
            <p:cNvPr id="9" name="TextBox 8">
              <a:extLst>
                <a:ext uri="{FF2B5EF4-FFF2-40B4-BE49-F238E27FC236}">
                  <a16:creationId xmlns:a16="http://schemas.microsoft.com/office/drawing/2014/main" id="{3228B461-9C39-49B3-B768-CBDC04DCD834}"/>
                </a:ext>
              </a:extLst>
            </p:cNvPr>
            <p:cNvSpPr txBox="1"/>
            <p:nvPr/>
          </p:nvSpPr>
          <p:spPr>
            <a:xfrm>
              <a:off x="6137148" y="3416891"/>
              <a:ext cx="470000" cy="1323439"/>
            </a:xfrm>
            <a:prstGeom prst="rect">
              <a:avLst/>
            </a:prstGeom>
            <a:noFill/>
          </p:spPr>
          <p:txBody>
            <a:bodyPr wrap="none" rtlCol="0">
              <a:spAutoFit/>
            </a:bodyPr>
            <a:lstStyle/>
            <a:p>
              <a:r>
                <a:rPr lang="en-US" sz="8000" dirty="0"/>
                <a:t>!</a:t>
              </a:r>
            </a:p>
          </p:txBody>
        </p:sp>
      </p:grpSp>
    </p:spTree>
    <p:extLst>
      <p:ext uri="{BB962C8B-B14F-4D97-AF65-F5344CB8AC3E}">
        <p14:creationId xmlns:p14="http://schemas.microsoft.com/office/powerpoint/2010/main" val="172381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rPr>
              <a:t>Non-compliance</a:t>
            </a:r>
            <a:endParaRPr lang="en-US" dirty="0"/>
          </a:p>
        </p:txBody>
      </p:sp>
      <p:sp>
        <p:nvSpPr>
          <p:cNvPr id="5" name="Title 1"/>
          <p:cNvSpPr txBox="1">
            <a:spLocks/>
          </p:cNvSpPr>
          <p:nvPr/>
        </p:nvSpPr>
        <p:spPr bwMode="gray">
          <a:xfrm>
            <a:off x="400050" y="838200"/>
            <a:ext cx="8337550"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endParaRPr lang="en-US" sz="1600" b="0" dirty="0">
              <a:solidFill>
                <a:srgbClr val="000000"/>
              </a:solidFill>
            </a:endParaRPr>
          </a:p>
        </p:txBody>
      </p:sp>
      <p:pic>
        <p:nvPicPr>
          <p:cNvPr id="12" name="Picture 11">
            <a:extLst>
              <a:ext uri="{FF2B5EF4-FFF2-40B4-BE49-F238E27FC236}">
                <a16:creationId xmlns:a16="http://schemas.microsoft.com/office/drawing/2014/main" id="{69812566-C24D-4A48-9A48-F283E8F55B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059"/>
          <a:stretch/>
        </p:blipFill>
        <p:spPr>
          <a:xfrm>
            <a:off x="1641500" y="1170132"/>
            <a:ext cx="7106986" cy="5159029"/>
          </a:xfrm>
          <a:prstGeom prst="rect">
            <a:avLst/>
          </a:prstGeom>
        </p:spPr>
      </p:pic>
      <p:sp>
        <p:nvSpPr>
          <p:cNvPr id="3" name="TextBox 2">
            <a:extLst>
              <a:ext uri="{FF2B5EF4-FFF2-40B4-BE49-F238E27FC236}">
                <a16:creationId xmlns:a16="http://schemas.microsoft.com/office/drawing/2014/main" id="{18579ED2-E903-4B7D-8A06-A7344BFF1000}"/>
              </a:ext>
            </a:extLst>
          </p:cNvPr>
          <p:cNvSpPr txBox="1"/>
          <p:nvPr/>
        </p:nvSpPr>
        <p:spPr>
          <a:xfrm>
            <a:off x="914400" y="1711111"/>
            <a:ext cx="2662908" cy="769441"/>
          </a:xfrm>
          <a:prstGeom prst="rect">
            <a:avLst/>
          </a:prstGeom>
          <a:noFill/>
        </p:spPr>
        <p:txBody>
          <a:bodyPr wrap="none" rtlCol="0">
            <a:spAutoFit/>
          </a:bodyPr>
          <a:lstStyle/>
          <a:p>
            <a:r>
              <a:rPr lang="en-US" sz="4400" b="1" dirty="0"/>
              <a:t>Influence</a:t>
            </a:r>
          </a:p>
        </p:txBody>
      </p:sp>
    </p:spTree>
    <p:extLst>
      <p:ext uri="{BB962C8B-B14F-4D97-AF65-F5344CB8AC3E}">
        <p14:creationId xmlns:p14="http://schemas.microsoft.com/office/powerpoint/2010/main" val="3275788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rPr>
              <a:t>Non-compliance</a:t>
            </a:r>
            <a:endParaRPr lang="en-US" dirty="0"/>
          </a:p>
        </p:txBody>
      </p:sp>
      <p:sp>
        <p:nvSpPr>
          <p:cNvPr id="5" name="Title 1"/>
          <p:cNvSpPr txBox="1">
            <a:spLocks/>
          </p:cNvSpPr>
          <p:nvPr/>
        </p:nvSpPr>
        <p:spPr bwMode="gray">
          <a:xfrm>
            <a:off x="400050" y="838200"/>
            <a:ext cx="8337550"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endParaRPr lang="en-US" sz="1600" b="0" dirty="0">
              <a:solidFill>
                <a:srgbClr val="000000"/>
              </a:solidFill>
            </a:endParaRPr>
          </a:p>
        </p:txBody>
      </p:sp>
      <p:pic>
        <p:nvPicPr>
          <p:cNvPr id="6" name="Picture 5">
            <a:extLst>
              <a:ext uri="{FF2B5EF4-FFF2-40B4-BE49-F238E27FC236}">
                <a16:creationId xmlns:a16="http://schemas.microsoft.com/office/drawing/2014/main" id="{70B0CCF5-C6CC-459C-B3CE-5B313EB3F0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225" y="1024382"/>
            <a:ext cx="8077200" cy="5231258"/>
          </a:xfrm>
          <a:prstGeom prst="rect">
            <a:avLst/>
          </a:prstGeom>
        </p:spPr>
      </p:pic>
      <p:sp>
        <p:nvSpPr>
          <p:cNvPr id="3" name="TextBox 2">
            <a:extLst>
              <a:ext uri="{FF2B5EF4-FFF2-40B4-BE49-F238E27FC236}">
                <a16:creationId xmlns:a16="http://schemas.microsoft.com/office/drawing/2014/main" id="{18579ED2-E903-4B7D-8A06-A7344BFF1000}"/>
              </a:ext>
            </a:extLst>
          </p:cNvPr>
          <p:cNvSpPr txBox="1"/>
          <p:nvPr/>
        </p:nvSpPr>
        <p:spPr>
          <a:xfrm>
            <a:off x="914400" y="1711111"/>
            <a:ext cx="2662908" cy="769441"/>
          </a:xfrm>
          <a:prstGeom prst="rect">
            <a:avLst/>
          </a:prstGeom>
          <a:noFill/>
        </p:spPr>
        <p:txBody>
          <a:bodyPr wrap="none" rtlCol="0">
            <a:spAutoFit/>
          </a:bodyPr>
          <a:lstStyle/>
          <a:p>
            <a:r>
              <a:rPr lang="en-US" sz="4400" b="1" dirty="0"/>
              <a:t>Influence</a:t>
            </a:r>
          </a:p>
        </p:txBody>
      </p:sp>
    </p:spTree>
    <p:extLst>
      <p:ext uri="{BB962C8B-B14F-4D97-AF65-F5344CB8AC3E}">
        <p14:creationId xmlns:p14="http://schemas.microsoft.com/office/powerpoint/2010/main" val="4185175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rPr>
              <a:t>Non-compliance</a:t>
            </a:r>
            <a:endParaRPr lang="en-US" dirty="0"/>
          </a:p>
        </p:txBody>
      </p:sp>
      <p:sp>
        <p:nvSpPr>
          <p:cNvPr id="5" name="Title 1"/>
          <p:cNvSpPr txBox="1">
            <a:spLocks/>
          </p:cNvSpPr>
          <p:nvPr/>
        </p:nvSpPr>
        <p:spPr bwMode="gray">
          <a:xfrm>
            <a:off x="400050" y="838200"/>
            <a:ext cx="8337550"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endParaRPr lang="en-US" sz="1600" b="0" dirty="0">
              <a:solidFill>
                <a:srgbClr val="000000"/>
              </a:solidFill>
            </a:endParaRPr>
          </a:p>
        </p:txBody>
      </p:sp>
      <p:sp>
        <p:nvSpPr>
          <p:cNvPr id="7" name="TextBox 6">
            <a:extLst>
              <a:ext uri="{FF2B5EF4-FFF2-40B4-BE49-F238E27FC236}">
                <a16:creationId xmlns:a16="http://schemas.microsoft.com/office/drawing/2014/main" id="{D396A767-2986-4094-A7EA-FDB1690B9F16}"/>
              </a:ext>
            </a:extLst>
          </p:cNvPr>
          <p:cNvSpPr txBox="1"/>
          <p:nvPr/>
        </p:nvSpPr>
        <p:spPr>
          <a:xfrm>
            <a:off x="-5410200" y="3044279"/>
            <a:ext cx="4038600" cy="769441"/>
          </a:xfrm>
          <a:prstGeom prst="rect">
            <a:avLst/>
          </a:prstGeom>
          <a:noFill/>
        </p:spPr>
        <p:txBody>
          <a:bodyPr wrap="square" rtlCol="0">
            <a:spAutoFit/>
          </a:bodyPr>
          <a:lstStyle/>
          <a:p>
            <a:endParaRPr lang="en-US" sz="4400" b="1" dirty="0">
              <a:ea typeface="Malgun Gothic Semilight" panose="020B0503020000020004" pitchFamily="34" charset="-128"/>
              <a:cs typeface="Malgun Gothic Semilight" panose="020B0503020000020004" pitchFamily="34" charset="-128"/>
            </a:endParaRPr>
          </a:p>
        </p:txBody>
      </p:sp>
      <p:pic>
        <p:nvPicPr>
          <p:cNvPr id="13" name="Picture 12">
            <a:extLst>
              <a:ext uri="{FF2B5EF4-FFF2-40B4-BE49-F238E27FC236}">
                <a16:creationId xmlns:a16="http://schemas.microsoft.com/office/drawing/2014/main" id="{06B8188D-CF7D-4A18-90A4-167898428B7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271" r="3944"/>
          <a:stretch/>
        </p:blipFill>
        <p:spPr>
          <a:xfrm>
            <a:off x="682625" y="931060"/>
            <a:ext cx="7772400" cy="5499902"/>
          </a:xfrm>
          <a:prstGeom prst="rect">
            <a:avLst/>
          </a:prstGeom>
        </p:spPr>
      </p:pic>
      <p:sp>
        <p:nvSpPr>
          <p:cNvPr id="11" name="TextBox 10">
            <a:extLst>
              <a:ext uri="{FF2B5EF4-FFF2-40B4-BE49-F238E27FC236}">
                <a16:creationId xmlns:a16="http://schemas.microsoft.com/office/drawing/2014/main" id="{1B4A5F29-39B2-41B7-953D-50F4A5906E30}"/>
              </a:ext>
            </a:extLst>
          </p:cNvPr>
          <p:cNvSpPr txBox="1"/>
          <p:nvPr/>
        </p:nvSpPr>
        <p:spPr>
          <a:xfrm>
            <a:off x="729312" y="5526682"/>
            <a:ext cx="3839513" cy="923330"/>
          </a:xfrm>
          <a:prstGeom prst="rect">
            <a:avLst/>
          </a:prstGeom>
          <a:noFill/>
        </p:spPr>
        <p:txBody>
          <a:bodyPr wrap="none" rtlCol="0">
            <a:spAutoFit/>
          </a:bodyPr>
          <a:lstStyle/>
          <a:p>
            <a:r>
              <a:rPr lang="en-US" sz="5400" b="1" dirty="0">
                <a:ln w="28575">
                  <a:solidFill>
                    <a:schemeClr val="tx1"/>
                  </a:solidFill>
                </a:ln>
                <a:solidFill>
                  <a:schemeClr val="bg1"/>
                </a:solidFill>
              </a:rPr>
              <a:t>Resistance</a:t>
            </a:r>
          </a:p>
        </p:txBody>
      </p:sp>
    </p:spTree>
    <p:extLst>
      <p:ext uri="{BB962C8B-B14F-4D97-AF65-F5344CB8AC3E}">
        <p14:creationId xmlns:p14="http://schemas.microsoft.com/office/powerpoint/2010/main" val="1770040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rPr>
              <a:t>Non-compliance</a:t>
            </a:r>
            <a:endParaRPr lang="en-US" dirty="0"/>
          </a:p>
        </p:txBody>
      </p:sp>
      <p:sp>
        <p:nvSpPr>
          <p:cNvPr id="5" name="Title 1"/>
          <p:cNvSpPr txBox="1">
            <a:spLocks/>
          </p:cNvSpPr>
          <p:nvPr/>
        </p:nvSpPr>
        <p:spPr bwMode="gray">
          <a:xfrm>
            <a:off x="400050" y="838200"/>
            <a:ext cx="8337550"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endParaRPr lang="en-US" sz="1600" b="0" dirty="0">
              <a:solidFill>
                <a:srgbClr val="000000"/>
              </a:solidFill>
            </a:endParaRPr>
          </a:p>
        </p:txBody>
      </p:sp>
      <p:sp>
        <p:nvSpPr>
          <p:cNvPr id="7" name="TextBox 6">
            <a:extLst>
              <a:ext uri="{FF2B5EF4-FFF2-40B4-BE49-F238E27FC236}">
                <a16:creationId xmlns:a16="http://schemas.microsoft.com/office/drawing/2014/main" id="{D396A767-2986-4094-A7EA-FDB1690B9F16}"/>
              </a:ext>
            </a:extLst>
          </p:cNvPr>
          <p:cNvSpPr txBox="1"/>
          <p:nvPr/>
        </p:nvSpPr>
        <p:spPr>
          <a:xfrm>
            <a:off x="-5410200" y="3044279"/>
            <a:ext cx="4038600" cy="769441"/>
          </a:xfrm>
          <a:prstGeom prst="rect">
            <a:avLst/>
          </a:prstGeom>
          <a:noFill/>
        </p:spPr>
        <p:txBody>
          <a:bodyPr wrap="square" rtlCol="0">
            <a:spAutoFit/>
          </a:bodyPr>
          <a:lstStyle/>
          <a:p>
            <a:endParaRPr lang="en-US" sz="4400" b="1" dirty="0">
              <a:ea typeface="Malgun Gothic Semilight" panose="020B0503020000020004" pitchFamily="34" charset="-128"/>
              <a:cs typeface="Malgun Gothic Semilight" panose="020B0503020000020004" pitchFamily="34" charset="-128"/>
            </a:endParaRPr>
          </a:p>
        </p:txBody>
      </p:sp>
      <p:pic>
        <p:nvPicPr>
          <p:cNvPr id="4" name="Picture 3">
            <a:extLst>
              <a:ext uri="{FF2B5EF4-FFF2-40B4-BE49-F238E27FC236}">
                <a16:creationId xmlns:a16="http://schemas.microsoft.com/office/drawing/2014/main" id="{5F4BA524-5DCC-48AC-A020-1E8774EBE83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3165" b="21610"/>
          <a:stretch/>
        </p:blipFill>
        <p:spPr>
          <a:xfrm>
            <a:off x="3581400" y="874369"/>
            <a:ext cx="4844010" cy="5459412"/>
          </a:xfrm>
          <a:prstGeom prst="rect">
            <a:avLst/>
          </a:prstGeom>
        </p:spPr>
      </p:pic>
      <p:sp>
        <p:nvSpPr>
          <p:cNvPr id="6" name="TextBox 5">
            <a:extLst>
              <a:ext uri="{FF2B5EF4-FFF2-40B4-BE49-F238E27FC236}">
                <a16:creationId xmlns:a16="http://schemas.microsoft.com/office/drawing/2014/main" id="{1E99DD21-6153-4823-8CDF-332B9734E417}"/>
              </a:ext>
            </a:extLst>
          </p:cNvPr>
          <p:cNvSpPr txBox="1"/>
          <p:nvPr/>
        </p:nvSpPr>
        <p:spPr>
          <a:xfrm>
            <a:off x="905856" y="2171041"/>
            <a:ext cx="3166251" cy="769441"/>
          </a:xfrm>
          <a:prstGeom prst="rect">
            <a:avLst/>
          </a:prstGeom>
          <a:noFill/>
        </p:spPr>
        <p:txBody>
          <a:bodyPr wrap="none" rtlCol="0">
            <a:spAutoFit/>
          </a:bodyPr>
          <a:lstStyle/>
          <a:p>
            <a:r>
              <a:rPr lang="en-US" sz="4400" b="1" dirty="0"/>
              <a:t>Resistance</a:t>
            </a:r>
          </a:p>
        </p:txBody>
      </p:sp>
    </p:spTree>
    <p:extLst>
      <p:ext uri="{BB962C8B-B14F-4D97-AF65-F5344CB8AC3E}">
        <p14:creationId xmlns:p14="http://schemas.microsoft.com/office/powerpoint/2010/main" val="898780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itchFamily="34" charset="0"/>
              </a:rPr>
              <a:t>Non-compliance</a:t>
            </a:r>
            <a:endParaRPr lang="en-US" dirty="0"/>
          </a:p>
        </p:txBody>
      </p:sp>
      <p:sp>
        <p:nvSpPr>
          <p:cNvPr id="5" name="Title 1"/>
          <p:cNvSpPr txBox="1">
            <a:spLocks/>
          </p:cNvSpPr>
          <p:nvPr/>
        </p:nvSpPr>
        <p:spPr bwMode="gray">
          <a:xfrm>
            <a:off x="400050" y="838200"/>
            <a:ext cx="8337550" cy="33193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mj-ea"/>
                <a:cs typeface="+mj-cs"/>
              </a:defRPr>
            </a:lvl1pPr>
            <a:lvl2pPr algn="l" rtl="0" eaLnBrk="0" fontAlgn="base" hangingPunct="0">
              <a:spcBef>
                <a:spcPct val="0"/>
              </a:spcBef>
              <a:spcAft>
                <a:spcPct val="0"/>
              </a:spcAft>
              <a:defRPr sz="2000" b="1">
                <a:solidFill>
                  <a:schemeClr val="tx1"/>
                </a:solidFill>
                <a:latin typeface="Arial" charset="0"/>
              </a:defRPr>
            </a:lvl2pPr>
            <a:lvl3pPr algn="l" rtl="0" eaLnBrk="0" fontAlgn="base" hangingPunct="0">
              <a:spcBef>
                <a:spcPct val="0"/>
              </a:spcBef>
              <a:spcAft>
                <a:spcPct val="0"/>
              </a:spcAft>
              <a:defRPr sz="2000" b="1">
                <a:solidFill>
                  <a:schemeClr val="tx1"/>
                </a:solidFill>
                <a:latin typeface="Arial" charset="0"/>
              </a:defRPr>
            </a:lvl3pPr>
            <a:lvl4pPr algn="l" rtl="0" eaLnBrk="0" fontAlgn="base" hangingPunct="0">
              <a:spcBef>
                <a:spcPct val="0"/>
              </a:spcBef>
              <a:spcAft>
                <a:spcPct val="0"/>
              </a:spcAft>
              <a:defRPr sz="2000" b="1">
                <a:solidFill>
                  <a:schemeClr val="tx1"/>
                </a:solidFill>
                <a:latin typeface="Arial" charset="0"/>
              </a:defRPr>
            </a:lvl4pPr>
            <a:lvl5pPr algn="l" rtl="0" eaLnBrk="0" fontAlgn="base" hangingPunct="0">
              <a:spcBef>
                <a:spcPct val="0"/>
              </a:spcBef>
              <a:spcAft>
                <a:spcPct val="0"/>
              </a:spcAft>
              <a:defRPr sz="2000" b="1">
                <a:solidFill>
                  <a:schemeClr val="tx1"/>
                </a:solidFill>
                <a:latin typeface="Arial" charset="0"/>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a:lstStyle>
          <a:p>
            <a:endParaRPr lang="en-US" sz="1600" b="0" dirty="0">
              <a:solidFill>
                <a:srgbClr val="000000"/>
              </a:solidFill>
            </a:endParaRPr>
          </a:p>
        </p:txBody>
      </p:sp>
      <p:sp>
        <p:nvSpPr>
          <p:cNvPr id="8" name="Rectangle 7">
            <a:extLst>
              <a:ext uri="{FF2B5EF4-FFF2-40B4-BE49-F238E27FC236}">
                <a16:creationId xmlns:a16="http://schemas.microsoft.com/office/drawing/2014/main" id="{1AC9B31F-ABD6-4778-A191-1A23768C91BA}"/>
              </a:ext>
            </a:extLst>
          </p:cNvPr>
          <p:cNvSpPr/>
          <p:nvPr/>
        </p:nvSpPr>
        <p:spPr bwMode="auto">
          <a:xfrm>
            <a:off x="1047882" y="2027674"/>
            <a:ext cx="7132412" cy="3879075"/>
          </a:xfrm>
          <a:prstGeom prst="rect">
            <a:avLst/>
          </a:prstGeom>
          <a:solidFill>
            <a:schemeClr val="accent2">
              <a:lumMod val="60000"/>
              <a:lumOff val="40000"/>
            </a:schemeClr>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8BF949F7-A0FA-4E8E-9146-A44800C653AE}"/>
              </a:ext>
            </a:extLst>
          </p:cNvPr>
          <p:cNvSpPr txBox="1"/>
          <p:nvPr/>
        </p:nvSpPr>
        <p:spPr>
          <a:xfrm>
            <a:off x="1202578" y="1047042"/>
            <a:ext cx="6732494" cy="646331"/>
          </a:xfrm>
          <a:prstGeom prst="rect">
            <a:avLst/>
          </a:prstGeom>
          <a:noFill/>
        </p:spPr>
        <p:txBody>
          <a:bodyPr wrap="square" rtlCol="0">
            <a:spAutoFit/>
          </a:bodyPr>
          <a:lstStyle/>
          <a:p>
            <a:pPr algn="ctr"/>
            <a:r>
              <a:rPr lang="en-US" sz="3600" b="1" dirty="0"/>
              <a:t>MEDICAL NON-COMPLIANCE</a:t>
            </a:r>
          </a:p>
        </p:txBody>
      </p:sp>
      <p:sp>
        <p:nvSpPr>
          <p:cNvPr id="4" name="TextBox 3">
            <a:extLst>
              <a:ext uri="{FF2B5EF4-FFF2-40B4-BE49-F238E27FC236}">
                <a16:creationId xmlns:a16="http://schemas.microsoft.com/office/drawing/2014/main" id="{64A76A80-02AE-419E-9BB9-9A6628398E6D}"/>
              </a:ext>
            </a:extLst>
          </p:cNvPr>
          <p:cNvSpPr txBox="1"/>
          <p:nvPr/>
        </p:nvSpPr>
        <p:spPr>
          <a:xfrm>
            <a:off x="1600695" y="1874182"/>
            <a:ext cx="6191118" cy="3879075"/>
          </a:xfrm>
          <a:prstGeom prst="rect">
            <a:avLst/>
          </a:prstGeom>
          <a:noFill/>
        </p:spPr>
        <p:txBody>
          <a:bodyPr wrap="none" rtlCol="0">
            <a:spAutoFit/>
          </a:bodyPr>
          <a:lstStyle/>
          <a:p>
            <a:pPr marL="514350" indent="-514350">
              <a:lnSpc>
                <a:spcPct val="200000"/>
              </a:lnSpc>
              <a:buFont typeface="+mj-lt"/>
              <a:buAutoNum type="arabicPeriod"/>
            </a:pPr>
            <a:r>
              <a:rPr lang="en-US" sz="3200" dirty="0"/>
              <a:t>Dangerous</a:t>
            </a:r>
          </a:p>
          <a:p>
            <a:pPr marL="514350" indent="-514350">
              <a:lnSpc>
                <a:spcPct val="200000"/>
              </a:lnSpc>
              <a:buFont typeface="+mj-lt"/>
              <a:buAutoNum type="arabicPeriod"/>
            </a:pPr>
            <a:r>
              <a:rPr lang="en-US" sz="3200" dirty="0"/>
              <a:t>Treatment exists</a:t>
            </a:r>
          </a:p>
          <a:p>
            <a:pPr marL="514350" indent="-514350">
              <a:lnSpc>
                <a:spcPct val="200000"/>
              </a:lnSpc>
              <a:buFont typeface="+mj-lt"/>
              <a:buAutoNum type="arabicPeriod"/>
            </a:pPr>
            <a:r>
              <a:rPr lang="en-US" sz="3200" dirty="0"/>
              <a:t>Access exists</a:t>
            </a:r>
          </a:p>
          <a:p>
            <a:pPr marL="514350" indent="-514350">
              <a:lnSpc>
                <a:spcPct val="200000"/>
              </a:lnSpc>
              <a:buFont typeface="+mj-lt"/>
              <a:buAutoNum type="arabicPeriod"/>
            </a:pPr>
            <a:r>
              <a:rPr lang="en-US" sz="3200" dirty="0"/>
              <a:t>Refusal is rare and dangerous</a:t>
            </a:r>
          </a:p>
        </p:txBody>
      </p:sp>
    </p:spTree>
    <p:extLst>
      <p:ext uri="{BB962C8B-B14F-4D97-AF65-F5344CB8AC3E}">
        <p14:creationId xmlns:p14="http://schemas.microsoft.com/office/powerpoint/2010/main" val="82072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v_5IMXjF06dil1QeRDhe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EjkP1SGV7Ee5eorQ8Ey2Y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y6gfrXTF3Eyp8H83aC0BY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UENnvU083E2Gj4dueUFBj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ZRj__2KkREGFQTQb6CbJZ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av_5IMXjF06dil1QeRDhe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EjkP1SGV7Ee5eorQ8Ey2Y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y6gfrXTF3Eyp8H83aC0BY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UENnvU083E2Gj4dueUFBj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ZRj__2KkREGFQTQb6CbJZA"/>
</p:tagLst>
</file>

<file path=ppt/theme/theme1.xml><?xml version="1.0" encoding="utf-8"?>
<a:theme xmlns:a="http://schemas.openxmlformats.org/drawingml/2006/main" name="retirement planning">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Theme">
      <a:majorFont>
        <a:latin typeface="Apple Garamond"/>
        <a:ea typeface=""/>
        <a:cs typeface=""/>
      </a:majorFont>
      <a:minorFont>
        <a:latin typeface="Apple 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pple Garamond"/>
        <a:ea typeface=""/>
        <a:cs typeface=""/>
      </a:majorFont>
      <a:minorFont>
        <a:latin typeface="Apple 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pple Garamond"/>
        <a:ea typeface=""/>
        <a:cs typeface=""/>
      </a:majorFont>
      <a:minorFont>
        <a:latin typeface="Apple 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pple 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S. Consulting On-screen Presentation Template_Dark">
  <a:themeElements>
    <a:clrScheme name="">
      <a:dk1>
        <a:srgbClr val="000000"/>
      </a:dk1>
      <a:lt1>
        <a:srgbClr val="FFFFFF"/>
      </a:lt1>
      <a:dk2>
        <a:srgbClr val="99CC33"/>
      </a:dk2>
      <a:lt2>
        <a:srgbClr val="009999"/>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fontScheme name="U.S. Consulting On-screen Presentation Template_D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U.S. Consulting On-screen Presentation Template_Dar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Presentation Template_Dar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 Consulting On-screen Presentation Template_Dar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 Consulting On-screen Presentation Template_Dar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 Consulting On-screen Presentation Template_Dar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 Consulting On-screen Presentation Template_Dar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 Consulting On-screen Presentation Template_Dar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Presentation Template_Dark 8">
        <a:dk1>
          <a:srgbClr val="000000"/>
        </a:dk1>
        <a:lt1>
          <a:srgbClr val="FFFFFF"/>
        </a:lt1>
        <a:dk2>
          <a:srgbClr val="B2CADB"/>
        </a:dk2>
        <a:lt2>
          <a:srgbClr val="1D3A6A"/>
        </a:lt2>
        <a:accent1>
          <a:srgbClr val="DED3B6"/>
        </a:accent1>
        <a:accent2>
          <a:srgbClr val="EAB58E"/>
        </a:accent2>
        <a:accent3>
          <a:srgbClr val="FFFFFF"/>
        </a:accent3>
        <a:accent4>
          <a:srgbClr val="000000"/>
        </a:accent4>
        <a:accent5>
          <a:srgbClr val="ECE6D7"/>
        </a:accent5>
        <a:accent6>
          <a:srgbClr val="D4A480"/>
        </a:accent6>
        <a:hlink>
          <a:srgbClr val="F5DDCB"/>
        </a:hlink>
        <a:folHlink>
          <a:srgbClr val="FEF2D2"/>
        </a:folHlink>
      </a:clrScheme>
      <a:clrMap bg1="lt1" tx1="dk1" bg2="lt2" tx2="dk2" accent1="accent1" accent2="accent2" accent3="accent3" accent4="accent4" accent5="accent5" accent6="accent6" hlink="hlink" folHlink="folHlink"/>
    </a:extraClrScheme>
    <a:extraClrScheme>
      <a:clrScheme name="U.S. Consulting On-screen Presentation Template_Dark 9">
        <a:dk1>
          <a:srgbClr val="000000"/>
        </a:dk1>
        <a:lt1>
          <a:srgbClr val="FFFFFF"/>
        </a:lt1>
        <a:dk2>
          <a:srgbClr val="FEF2D2"/>
        </a:dk2>
        <a:lt2>
          <a:srgbClr val="1D3A6A"/>
        </a:lt2>
        <a:accent1>
          <a:srgbClr val="B2CADB"/>
        </a:accent1>
        <a:accent2>
          <a:srgbClr val="DED3B6"/>
        </a:accent2>
        <a:accent3>
          <a:srgbClr val="FFFFFF"/>
        </a:accent3>
        <a:accent4>
          <a:srgbClr val="000000"/>
        </a:accent4>
        <a:accent5>
          <a:srgbClr val="D5E1EA"/>
        </a:accent5>
        <a:accent6>
          <a:srgbClr val="C9BFA5"/>
        </a:accent6>
        <a:hlink>
          <a:srgbClr val="EAB58E"/>
        </a:hlink>
        <a:folHlink>
          <a:srgbClr val="F5DDCB"/>
        </a:folHlink>
      </a:clrScheme>
      <a:clrMap bg1="lt1" tx1="dk1" bg2="lt2" tx2="dk2" accent1="accent1" accent2="accent2" accent3="accent3" accent4="accent4" accent5="accent5" accent6="accent6" hlink="hlink" folHlink="folHlink"/>
    </a:extraClrScheme>
    <a:extraClrScheme>
      <a:clrScheme name="U.S. Consulting On-screen Presentation Template_Dark 10">
        <a:dk1>
          <a:srgbClr val="000000"/>
        </a:dk1>
        <a:lt1>
          <a:srgbClr val="FFFFFF"/>
        </a:lt1>
        <a:dk2>
          <a:srgbClr val="F1EDE1"/>
        </a:dk2>
        <a:lt2>
          <a:srgbClr val="091D5D"/>
        </a:lt2>
        <a:accent1>
          <a:srgbClr val="9DA5BE"/>
        </a:accent1>
        <a:accent2>
          <a:srgbClr val="85C2FE"/>
        </a:accent2>
        <a:accent3>
          <a:srgbClr val="FFFFFF"/>
        </a:accent3>
        <a:accent4>
          <a:srgbClr val="000000"/>
        </a:accent4>
        <a:accent5>
          <a:srgbClr val="CCCFDB"/>
        </a:accent5>
        <a:accent6>
          <a:srgbClr val="78B0E6"/>
        </a:accent6>
        <a:hlink>
          <a:srgbClr val="ADD6FF"/>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Presentation Template_Dark 11">
        <a:dk1>
          <a:srgbClr val="AFAFAF"/>
        </a:dk1>
        <a:lt1>
          <a:srgbClr val="FFFFFF"/>
        </a:lt1>
        <a:dk2>
          <a:srgbClr val="F1EDE1"/>
        </a:dk2>
        <a:lt2>
          <a:srgbClr val="091D5D"/>
        </a:lt2>
        <a:accent1>
          <a:srgbClr val="85C2FE"/>
        </a:accent1>
        <a:accent2>
          <a:srgbClr val="ADD6FF"/>
        </a:accent2>
        <a:accent3>
          <a:srgbClr val="FFFFFF"/>
        </a:accent3>
        <a:accent4>
          <a:srgbClr val="959595"/>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Presentation Template_Dark 12">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Presentation Template_Dark 13">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Presentation Template_Dark 14">
        <a:dk1>
          <a:srgbClr val="000000"/>
        </a:dk1>
        <a:lt1>
          <a:srgbClr val="FFFFFF"/>
        </a:lt1>
        <a:dk2>
          <a:srgbClr val="CCD6EB"/>
        </a:dk2>
        <a:lt2>
          <a:srgbClr val="000066"/>
        </a:lt2>
        <a:accent1>
          <a:srgbClr val="40B3B3"/>
        </a:accent1>
        <a:accent2>
          <a:srgbClr val="B2C1E0"/>
        </a:accent2>
        <a:accent3>
          <a:srgbClr val="FFFFFF"/>
        </a:accent3>
        <a:accent4>
          <a:srgbClr val="000000"/>
        </a:accent4>
        <a:accent5>
          <a:srgbClr val="AFD6D6"/>
        </a:accent5>
        <a:accent6>
          <a:srgbClr val="A1AFCB"/>
        </a:accent6>
        <a:hlink>
          <a:srgbClr val="66C2C2"/>
        </a:hlink>
        <a:folHlink>
          <a:srgbClr val="8CA3D1"/>
        </a:folHlink>
      </a:clrScheme>
      <a:clrMap bg1="lt1" tx1="dk1" bg2="lt2" tx2="dk2" accent1="accent1" accent2="accent2" accent3="accent3" accent4="accent4" accent5="accent5" accent6="accent6" hlink="hlink" folHlink="folHlink"/>
    </a:extraClrScheme>
    <a:extraClrScheme>
      <a:clrScheme name="U.S. Consulting On-screen Presentation Template_Dark 15">
        <a:dk1>
          <a:srgbClr val="000000"/>
        </a:dk1>
        <a:lt1>
          <a:srgbClr val="FFFFFF"/>
        </a:lt1>
        <a:dk2>
          <a:srgbClr val="4066B2"/>
        </a:dk2>
        <a:lt2>
          <a:srgbClr val="000066"/>
        </a:lt2>
        <a:accent1>
          <a:srgbClr val="003399"/>
        </a:accent1>
        <a:accent2>
          <a:srgbClr val="80CCCC"/>
        </a:accent2>
        <a:accent3>
          <a:srgbClr val="FFFFFF"/>
        </a:accent3>
        <a:accent4>
          <a:srgbClr val="000000"/>
        </a:accent4>
        <a:accent5>
          <a:srgbClr val="AAADCA"/>
        </a:accent5>
        <a:accent6>
          <a:srgbClr val="73B9B9"/>
        </a:accent6>
        <a:hlink>
          <a:srgbClr val="8099CC"/>
        </a:hlink>
        <a:folHlink>
          <a:srgbClr val="009999"/>
        </a:folHlink>
      </a:clrScheme>
      <a:clrMap bg1="lt1" tx1="dk1" bg2="lt2" tx2="dk2" accent1="accent1" accent2="accent2" accent3="accent3" accent4="accent4" accent5="accent5" accent6="accent6" hlink="hlink" folHlink="folHlink"/>
    </a:extraClrScheme>
    <a:extraClrScheme>
      <a:clrScheme name="U.S. Consulting On-screen Presentation Template_Dark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U.S. Consulting On-screen Presentation Template_Dark">
  <a:themeElements>
    <a:clrScheme name="">
      <a:dk1>
        <a:srgbClr val="000000"/>
      </a:dk1>
      <a:lt1>
        <a:srgbClr val="FFFFFF"/>
      </a:lt1>
      <a:dk2>
        <a:srgbClr val="99CC33"/>
      </a:dk2>
      <a:lt2>
        <a:srgbClr val="009999"/>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fontScheme name="U.S. Consulting On-screen Presentation Template_D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U.S. Consulting On-screen Presentation Template_Dar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Presentation Template_Dar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 Consulting On-screen Presentation Template_Dar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 Consulting On-screen Presentation Template_Dar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 Consulting On-screen Presentation Template_Dar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 Consulting On-screen Presentation Template_Dar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 Consulting On-screen Presentation Template_Dar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Presentation Template_Dark 8">
        <a:dk1>
          <a:srgbClr val="000000"/>
        </a:dk1>
        <a:lt1>
          <a:srgbClr val="FFFFFF"/>
        </a:lt1>
        <a:dk2>
          <a:srgbClr val="B2CADB"/>
        </a:dk2>
        <a:lt2>
          <a:srgbClr val="1D3A6A"/>
        </a:lt2>
        <a:accent1>
          <a:srgbClr val="DED3B6"/>
        </a:accent1>
        <a:accent2>
          <a:srgbClr val="EAB58E"/>
        </a:accent2>
        <a:accent3>
          <a:srgbClr val="FFFFFF"/>
        </a:accent3>
        <a:accent4>
          <a:srgbClr val="000000"/>
        </a:accent4>
        <a:accent5>
          <a:srgbClr val="ECE6D7"/>
        </a:accent5>
        <a:accent6>
          <a:srgbClr val="D4A480"/>
        </a:accent6>
        <a:hlink>
          <a:srgbClr val="F5DDCB"/>
        </a:hlink>
        <a:folHlink>
          <a:srgbClr val="FEF2D2"/>
        </a:folHlink>
      </a:clrScheme>
      <a:clrMap bg1="lt1" tx1="dk1" bg2="lt2" tx2="dk2" accent1="accent1" accent2="accent2" accent3="accent3" accent4="accent4" accent5="accent5" accent6="accent6" hlink="hlink" folHlink="folHlink"/>
    </a:extraClrScheme>
    <a:extraClrScheme>
      <a:clrScheme name="U.S. Consulting On-screen Presentation Template_Dark 9">
        <a:dk1>
          <a:srgbClr val="000000"/>
        </a:dk1>
        <a:lt1>
          <a:srgbClr val="FFFFFF"/>
        </a:lt1>
        <a:dk2>
          <a:srgbClr val="FEF2D2"/>
        </a:dk2>
        <a:lt2>
          <a:srgbClr val="1D3A6A"/>
        </a:lt2>
        <a:accent1>
          <a:srgbClr val="B2CADB"/>
        </a:accent1>
        <a:accent2>
          <a:srgbClr val="DED3B6"/>
        </a:accent2>
        <a:accent3>
          <a:srgbClr val="FFFFFF"/>
        </a:accent3>
        <a:accent4>
          <a:srgbClr val="000000"/>
        </a:accent4>
        <a:accent5>
          <a:srgbClr val="D5E1EA"/>
        </a:accent5>
        <a:accent6>
          <a:srgbClr val="C9BFA5"/>
        </a:accent6>
        <a:hlink>
          <a:srgbClr val="EAB58E"/>
        </a:hlink>
        <a:folHlink>
          <a:srgbClr val="F5DDCB"/>
        </a:folHlink>
      </a:clrScheme>
      <a:clrMap bg1="lt1" tx1="dk1" bg2="lt2" tx2="dk2" accent1="accent1" accent2="accent2" accent3="accent3" accent4="accent4" accent5="accent5" accent6="accent6" hlink="hlink" folHlink="folHlink"/>
    </a:extraClrScheme>
    <a:extraClrScheme>
      <a:clrScheme name="U.S. Consulting On-screen Presentation Template_Dark 10">
        <a:dk1>
          <a:srgbClr val="000000"/>
        </a:dk1>
        <a:lt1>
          <a:srgbClr val="FFFFFF"/>
        </a:lt1>
        <a:dk2>
          <a:srgbClr val="F1EDE1"/>
        </a:dk2>
        <a:lt2>
          <a:srgbClr val="091D5D"/>
        </a:lt2>
        <a:accent1>
          <a:srgbClr val="9DA5BE"/>
        </a:accent1>
        <a:accent2>
          <a:srgbClr val="85C2FE"/>
        </a:accent2>
        <a:accent3>
          <a:srgbClr val="FFFFFF"/>
        </a:accent3>
        <a:accent4>
          <a:srgbClr val="000000"/>
        </a:accent4>
        <a:accent5>
          <a:srgbClr val="CCCFDB"/>
        </a:accent5>
        <a:accent6>
          <a:srgbClr val="78B0E6"/>
        </a:accent6>
        <a:hlink>
          <a:srgbClr val="ADD6FF"/>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Presentation Template_Dark 11">
        <a:dk1>
          <a:srgbClr val="AFAFAF"/>
        </a:dk1>
        <a:lt1>
          <a:srgbClr val="FFFFFF"/>
        </a:lt1>
        <a:dk2>
          <a:srgbClr val="F1EDE1"/>
        </a:dk2>
        <a:lt2>
          <a:srgbClr val="091D5D"/>
        </a:lt2>
        <a:accent1>
          <a:srgbClr val="85C2FE"/>
        </a:accent1>
        <a:accent2>
          <a:srgbClr val="ADD6FF"/>
        </a:accent2>
        <a:accent3>
          <a:srgbClr val="FFFFFF"/>
        </a:accent3>
        <a:accent4>
          <a:srgbClr val="959595"/>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Presentation Template_Dark 12">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Presentation Template_Dark 13">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Presentation Template_Dark 14">
        <a:dk1>
          <a:srgbClr val="000000"/>
        </a:dk1>
        <a:lt1>
          <a:srgbClr val="FFFFFF"/>
        </a:lt1>
        <a:dk2>
          <a:srgbClr val="CCD6EB"/>
        </a:dk2>
        <a:lt2>
          <a:srgbClr val="000066"/>
        </a:lt2>
        <a:accent1>
          <a:srgbClr val="40B3B3"/>
        </a:accent1>
        <a:accent2>
          <a:srgbClr val="B2C1E0"/>
        </a:accent2>
        <a:accent3>
          <a:srgbClr val="FFFFFF"/>
        </a:accent3>
        <a:accent4>
          <a:srgbClr val="000000"/>
        </a:accent4>
        <a:accent5>
          <a:srgbClr val="AFD6D6"/>
        </a:accent5>
        <a:accent6>
          <a:srgbClr val="A1AFCB"/>
        </a:accent6>
        <a:hlink>
          <a:srgbClr val="66C2C2"/>
        </a:hlink>
        <a:folHlink>
          <a:srgbClr val="8CA3D1"/>
        </a:folHlink>
      </a:clrScheme>
      <a:clrMap bg1="lt1" tx1="dk1" bg2="lt2" tx2="dk2" accent1="accent1" accent2="accent2" accent3="accent3" accent4="accent4" accent5="accent5" accent6="accent6" hlink="hlink" folHlink="folHlink"/>
    </a:extraClrScheme>
    <a:extraClrScheme>
      <a:clrScheme name="U.S. Consulting On-screen Presentation Template_Dark 15">
        <a:dk1>
          <a:srgbClr val="000000"/>
        </a:dk1>
        <a:lt1>
          <a:srgbClr val="FFFFFF"/>
        </a:lt1>
        <a:dk2>
          <a:srgbClr val="4066B2"/>
        </a:dk2>
        <a:lt2>
          <a:srgbClr val="000066"/>
        </a:lt2>
        <a:accent1>
          <a:srgbClr val="003399"/>
        </a:accent1>
        <a:accent2>
          <a:srgbClr val="80CCCC"/>
        </a:accent2>
        <a:accent3>
          <a:srgbClr val="FFFFFF"/>
        </a:accent3>
        <a:accent4>
          <a:srgbClr val="000000"/>
        </a:accent4>
        <a:accent5>
          <a:srgbClr val="AAADCA"/>
        </a:accent5>
        <a:accent6>
          <a:srgbClr val="73B9B9"/>
        </a:accent6>
        <a:hlink>
          <a:srgbClr val="8099CC"/>
        </a:hlink>
        <a:folHlink>
          <a:srgbClr val="009999"/>
        </a:folHlink>
      </a:clrScheme>
      <a:clrMap bg1="lt1" tx1="dk1" bg2="lt2" tx2="dk2" accent1="accent1" accent2="accent2" accent3="accent3" accent4="accent4" accent5="accent5" accent6="accent6" hlink="hlink" folHlink="folHlink"/>
    </a:extraClrScheme>
    <a:extraClrScheme>
      <a:clrScheme name="U.S. Consulting On-screen Presentation Template_Dark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BoxedArt_retirement planning</Template>
  <TotalTime>24851</TotalTime>
  <Words>2227</Words>
  <Application>Microsoft Office PowerPoint</Application>
  <PresentationFormat>On-screen Show (4:3)</PresentationFormat>
  <Paragraphs>629</Paragraphs>
  <Slides>23</Slides>
  <Notes>23</Notes>
  <HiddenSlides>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23</vt:i4>
      </vt:variant>
    </vt:vector>
  </HeadingPairs>
  <TitlesOfParts>
    <vt:vector size="38" baseType="lpstr">
      <vt:lpstr>Malgun Gothic Semilight</vt:lpstr>
      <vt:lpstr>Apple Garamond</vt:lpstr>
      <vt:lpstr>Arial</vt:lpstr>
      <vt:lpstr>Calibri</vt:lpstr>
      <vt:lpstr>Times New Roman</vt:lpstr>
      <vt:lpstr>Verdana</vt:lpstr>
      <vt:lpstr>Wingdings</vt:lpstr>
      <vt:lpstr>Wingdings 2</vt:lpstr>
      <vt:lpstr>retirement planning</vt:lpstr>
      <vt:lpstr>Custom Design</vt:lpstr>
      <vt:lpstr>1_Custom Design</vt:lpstr>
      <vt:lpstr>2_Custom Design</vt:lpstr>
      <vt:lpstr>U.S. Consulting On-screen Presentation Template_Dark</vt:lpstr>
      <vt:lpstr>1_U.S. Consulting On-screen Presentation Template_Dark</vt:lpstr>
      <vt:lpstr>think-cell Slide</vt:lpstr>
      <vt:lpstr>PowerPoint Presentation</vt:lpstr>
      <vt:lpstr>Credentials</vt:lpstr>
      <vt:lpstr>Thirty-five Years in Clinical Psychology</vt:lpstr>
      <vt:lpstr>Non-compliance</vt:lpstr>
      <vt:lpstr>Non-compliance</vt:lpstr>
      <vt:lpstr>Non-compliance</vt:lpstr>
      <vt:lpstr>Non-compliance</vt:lpstr>
      <vt:lpstr>Non-compliance</vt:lpstr>
      <vt:lpstr>Non-compliance</vt:lpstr>
      <vt:lpstr>Non-compliance</vt:lpstr>
      <vt:lpstr>Non-compliance</vt:lpstr>
      <vt:lpstr>Non-compliance</vt:lpstr>
      <vt:lpstr>Non-compliance</vt:lpstr>
      <vt:lpstr>Non-compliance</vt:lpstr>
      <vt:lpstr>Non-compliance</vt:lpstr>
      <vt:lpstr>Non-compliance</vt:lpstr>
      <vt:lpstr>Non-compliance</vt:lpstr>
      <vt:lpstr>Non-compliance</vt:lpstr>
      <vt:lpstr>Non-compliance</vt:lpstr>
      <vt:lpstr>Non-compliance</vt:lpstr>
      <vt:lpstr>WORKING WITH DR. PAUL</vt:lpstr>
      <vt:lpstr>CHILDREN OF DIFFICULT OLDER PARENTS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 INTO IT !</dc:title>
  <dc:creator>Dr. Paul</dc:creator>
  <cp:lastModifiedBy>Paul Chafetz</cp:lastModifiedBy>
  <cp:revision>1628</cp:revision>
  <cp:lastPrinted>2018-10-14T22:30:05Z</cp:lastPrinted>
  <dcterms:created xsi:type="dcterms:W3CDTF">2013-08-01T16:15:26Z</dcterms:created>
  <dcterms:modified xsi:type="dcterms:W3CDTF">2018-10-17T16:06:58Z</dcterms:modified>
</cp:coreProperties>
</file>