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0" d="100"/>
          <a:sy n="60" d="100"/>
        </p:scale>
        <p:origin x="-30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1A6C4-22E1-45B5-8A44-9E39A37C80C8}" type="datetimeFigureOut">
              <a:rPr lang="en-GB" smtClean="0"/>
              <a:pPr/>
              <a:t>15/01/18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39C6-9FD3-45A3-B0CB-2BBAB34827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2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 is not about individual children – that</a:t>
            </a:r>
            <a:r>
              <a:rPr lang="en-GB" baseline="0" dirty="0" smtClean="0"/>
              <a:t> will happen (KPs will arrange meetings with you)</a:t>
            </a:r>
          </a:p>
          <a:p>
            <a:r>
              <a:rPr lang="en-GB" baseline="0" dirty="0" smtClean="0"/>
              <a:t>Today is a vey brief overview of the way that children learn and how we organise the environment and interactions to support that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0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this? What does it do? What if…? What else….? ( the questions of a scientist)</a:t>
            </a:r>
          </a:p>
          <a:p>
            <a:r>
              <a:rPr lang="en-GB" dirty="0" smtClean="0"/>
              <a:t>Initiate activities,</a:t>
            </a:r>
            <a:r>
              <a:rPr lang="en-GB" baseline="0" dirty="0" smtClean="0"/>
              <a:t> seek challenges, take risks, develop a “can do” attitude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will do this if they are intrinsically motivated – importance</a:t>
            </a:r>
            <a:r>
              <a:rPr lang="en-GB" baseline="0" dirty="0" smtClean="0"/>
              <a:t> of self chosen activities – this is where you see children’s energy, focus, tenacity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1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Thinking skills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 on children’s innate desire to learn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0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Importance</a:t>
            </a:r>
            <a:r>
              <a:rPr lang="en-GB" baseline="0" dirty="0" smtClean="0"/>
              <a:t> of process, genuine conversations, knowing children well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5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Brain development – neural connections, effect of cortisol on higher cortex, frontal lobes 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439C6-9FD3-45A3-B0CB-2BBAB34827F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8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5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33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0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9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9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7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3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15/01/18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0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undationyears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49311"/>
            <a:ext cx="7766936" cy="154398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How do children learn?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97640"/>
            <a:ext cx="7766936" cy="9144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Welcome to Moss Hall Nursery School</a:t>
            </a:r>
          </a:p>
          <a:p>
            <a:endParaRPr lang="en-GB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1505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948" y="4497050"/>
            <a:ext cx="2249488" cy="184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199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Find out more …..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  <a:hlinkClick r:id="rId2"/>
              </a:rPr>
              <a:t>www.foundationyears.org.uk</a:t>
            </a: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Talk to us. We love to talk about children!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11266" name="Picture 2" descr="C:\Users\deputy\Pictures\2017-10-11\0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88" y="3072983"/>
            <a:ext cx="4766871" cy="3575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Everything I really needed to know I learned at Kindergarten…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6146" name="Picture 2" descr="C:\Users\deputy\Pictures\2017-10-11\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635" y="3622632"/>
            <a:ext cx="3092970" cy="2290988"/>
          </a:xfrm>
          <a:prstGeom prst="rect">
            <a:avLst/>
          </a:prstGeom>
          <a:noFill/>
        </p:spPr>
      </p:pic>
      <p:pic>
        <p:nvPicPr>
          <p:cNvPr id="6147" name="Picture 3" descr="C:\Users\deputy\Pictures\2017-10-11\0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54" y="1798816"/>
            <a:ext cx="2205726" cy="2263517"/>
          </a:xfrm>
          <a:prstGeom prst="rect">
            <a:avLst/>
          </a:prstGeom>
          <a:noFill/>
        </p:spPr>
      </p:pic>
      <p:pic>
        <p:nvPicPr>
          <p:cNvPr id="6149" name="Picture 5" descr="C:\Users\deputy\Pictures\2017-10-11\0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324" y="489263"/>
            <a:ext cx="2246963" cy="2995951"/>
          </a:xfrm>
          <a:prstGeom prst="rect">
            <a:avLst/>
          </a:prstGeom>
          <a:noFill/>
        </p:spPr>
      </p:pic>
      <p:pic>
        <p:nvPicPr>
          <p:cNvPr id="6150" name="Picture 6" descr="C:\Users\deputy\Pictures\2017-10-11\09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603" y="3327816"/>
            <a:ext cx="2344087" cy="3125449"/>
          </a:xfrm>
          <a:prstGeom prst="rect">
            <a:avLst/>
          </a:prstGeom>
          <a:noFill/>
        </p:spPr>
      </p:pic>
      <p:pic>
        <p:nvPicPr>
          <p:cNvPr id="6151" name="Picture 7" descr="C:\Users\deputy\Pictures\2017-10-11\02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792" y="2076620"/>
            <a:ext cx="2983043" cy="2180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96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kind of children do we want?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We want children to: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confident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able to manage their feelings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Develop social and communication skills  - form positive relationships, respect one another, to listen, to challenge, to negotiate and to compromise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creative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imaginative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curious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Be problem solvers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Develop a positive disposition to learning – so that they become lifelong learners (it is much more than getting children “ready for school”)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4799" y="5651291"/>
            <a:ext cx="1242368" cy="1017041"/>
          </a:xfrm>
          <a:prstGeom prst="rect">
            <a:avLst/>
          </a:prstGeom>
          <a:noFill/>
        </p:spPr>
      </p:pic>
      <p:pic>
        <p:nvPicPr>
          <p:cNvPr id="14338" name="Picture 2" descr="C:\Users\deputy\Pictures\2017-10-11\1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568" y="399320"/>
            <a:ext cx="1933732" cy="2578309"/>
          </a:xfrm>
          <a:prstGeom prst="rect">
            <a:avLst/>
          </a:prstGeom>
          <a:noFill/>
        </p:spPr>
      </p:pic>
      <p:pic>
        <p:nvPicPr>
          <p:cNvPr id="14339" name="Picture 3" descr="C:\Users\deputy\Pictures\2017-10-11\0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0788" y="1353695"/>
            <a:ext cx="1587396" cy="211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56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Characteristics of Effective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Playing and Exploring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+mj-lt"/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+mj-lt"/>
              </a:rPr>
              <a:t>Children need to</a:t>
            </a:r>
          </a:p>
          <a:p>
            <a:pPr marL="0" indent="0">
              <a:buNone/>
            </a:pPr>
            <a:endParaRPr lang="en-GB" u="sng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Investigate 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Experience things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Have a go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8" name="Picture 7" descr="C:\Users\deputy\Pictures\2017-11-03\06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890" y="2014976"/>
            <a:ext cx="3007929" cy="300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7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Characteristics of Effective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Active Learning</a:t>
            </a:r>
          </a:p>
          <a:p>
            <a:pPr marL="0" indent="0">
              <a:buNone/>
            </a:pPr>
            <a:endParaRPr lang="en-GB" u="sng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+mj-lt"/>
              </a:rPr>
              <a:t>Children </a:t>
            </a:r>
            <a:r>
              <a:rPr lang="en-GB" u="sng" dirty="0">
                <a:solidFill>
                  <a:schemeClr val="tx1"/>
                </a:solidFill>
                <a:latin typeface="+mj-lt"/>
              </a:rPr>
              <a:t>need to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Concentrate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Keep on trying if they encounter difficulties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Enjoy their achievements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7170" name="Picture 2" descr="C:\Users\deputy\Pictures\2017-10-11\0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752" y="2348043"/>
            <a:ext cx="3191343" cy="425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88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Characteristics of Effective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Creating and thinking critically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+mj-lt"/>
              </a:rPr>
              <a:t>Children need to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Develop their own ideas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Make links between ideas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Develop strategies for doing things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10" name="Picture 9" descr="C:\Users\deputy\Pictures\2017-10-11\07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335" y="3552669"/>
            <a:ext cx="4479672" cy="30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62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An enabling environment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provide time, space and freedom for children to follow their ideas</a:t>
            </a:r>
          </a:p>
          <a:p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provide open-ended resources that can be used in many ways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9218" name="Picture 2" descr="C:\Users\deputy\Pictures\2017-10-11\0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528" y="1484026"/>
            <a:ext cx="1990686" cy="2654248"/>
          </a:xfrm>
          <a:prstGeom prst="rect">
            <a:avLst/>
          </a:prstGeom>
          <a:noFill/>
        </p:spPr>
      </p:pic>
      <p:pic>
        <p:nvPicPr>
          <p:cNvPr id="9219" name="Picture 3" descr="C:\Users\deputy\Pictures\2017-10-11\0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564" y="3677169"/>
            <a:ext cx="2216983" cy="2955978"/>
          </a:xfrm>
          <a:prstGeom prst="rect">
            <a:avLst/>
          </a:prstGeom>
          <a:noFill/>
        </p:spPr>
      </p:pic>
      <p:pic>
        <p:nvPicPr>
          <p:cNvPr id="9220" name="Picture 4" descr="C:\Users\deputy\Pictures\2017-10-11\05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1461540"/>
            <a:ext cx="2778177" cy="208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4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Positive relationships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respect children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delight in their company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use genuine interactions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bring out the best in a learning moment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encourage children to keep wondering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We avoid focus on end products and external expectations</a:t>
            </a:r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12290" name="Picture 2" descr="C:\Users\deputy\Pictures\2017-10-11\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601" y="3491432"/>
            <a:ext cx="4184650" cy="313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51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324" y="594610"/>
            <a:ext cx="8596668" cy="1320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Getting it right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+mj-lt"/>
              </a:rPr>
              <a:t>We know we have got it right when we see: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High levels of wellbeing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High levels of involvement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" name="Picture 1" descr="XMAS 2008 PRINT2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593" y="5711251"/>
            <a:ext cx="1132502" cy="927101"/>
          </a:xfrm>
          <a:prstGeom prst="rect">
            <a:avLst/>
          </a:prstGeom>
          <a:noFill/>
        </p:spPr>
      </p:pic>
      <p:pic>
        <p:nvPicPr>
          <p:cNvPr id="9" name="Picture 2" descr="C:\Users\deputy\Pictures\2017-10-11\0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133" y="329783"/>
            <a:ext cx="2310358" cy="3080478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1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Comic Sans MS"/>
        <a:ea typeface=""/>
        <a:cs typeface=""/>
      </a:majorFont>
      <a:minorFont>
        <a:latin typeface="Trebuchet M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426</Words>
  <Application>Microsoft Macintosh PowerPoint</Application>
  <PresentationFormat>Custom</PresentationFormat>
  <Paragraphs>79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How do children learn?</vt:lpstr>
      <vt:lpstr>Everything I really needed to know I learned at Kindergarten… </vt:lpstr>
      <vt:lpstr>What kind of children do we want?</vt:lpstr>
      <vt:lpstr>Characteristics of Effective Learning</vt:lpstr>
      <vt:lpstr>Characteristics of Effective Learning</vt:lpstr>
      <vt:lpstr>Characteristics of Effective Learning</vt:lpstr>
      <vt:lpstr>An enabling environment</vt:lpstr>
      <vt:lpstr>Positive relationships</vt:lpstr>
      <vt:lpstr>Getting it right</vt:lpstr>
      <vt:lpstr>Find out more 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children learn?</dc:title>
  <dc:creator>Long, Annette</dc:creator>
  <cp:lastModifiedBy>Sian McDermott</cp:lastModifiedBy>
  <cp:revision>93</cp:revision>
  <dcterms:created xsi:type="dcterms:W3CDTF">2017-10-08T15:40:25Z</dcterms:created>
  <dcterms:modified xsi:type="dcterms:W3CDTF">2018-01-15T13:52:46Z</dcterms:modified>
</cp:coreProperties>
</file>