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2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5E28-FC12-4B62-BC9F-37E3AE07D716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88EE-3616-42FB-8D8C-944B61BE1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47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5E28-FC12-4B62-BC9F-37E3AE07D716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88EE-3616-42FB-8D8C-944B61BE1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7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5E28-FC12-4B62-BC9F-37E3AE07D716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88EE-3616-42FB-8D8C-944B61BE1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6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5E28-FC12-4B62-BC9F-37E3AE07D716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88EE-3616-42FB-8D8C-944B61BE1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3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5E28-FC12-4B62-BC9F-37E3AE07D716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88EE-3616-42FB-8D8C-944B61BE1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3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5E28-FC12-4B62-BC9F-37E3AE07D716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88EE-3616-42FB-8D8C-944B61BE1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0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5E28-FC12-4B62-BC9F-37E3AE07D716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88EE-3616-42FB-8D8C-944B61BE1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2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5E28-FC12-4B62-BC9F-37E3AE07D716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88EE-3616-42FB-8D8C-944B61BE1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39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5E28-FC12-4B62-BC9F-37E3AE07D716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88EE-3616-42FB-8D8C-944B61BE1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9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5E28-FC12-4B62-BC9F-37E3AE07D716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88EE-3616-42FB-8D8C-944B61BE1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5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5E28-FC12-4B62-BC9F-37E3AE07D716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88EE-3616-42FB-8D8C-944B61BE1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4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65E28-FC12-4B62-BC9F-37E3AE07D716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E88EE-3616-42FB-8D8C-944B61BE1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7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Arctic Cat Village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Pennington County Fair July 18-22, 2018</a:t>
            </a:r>
          </a:p>
          <a:p>
            <a:r>
              <a:rPr lang="en-US" dirty="0"/>
              <a:t>Thief River Falls, MN</a:t>
            </a:r>
          </a:p>
        </p:txBody>
      </p:sp>
    </p:spTree>
    <p:extLst>
      <p:ext uri="{BB962C8B-B14F-4D97-AF65-F5344CB8AC3E}">
        <p14:creationId xmlns:p14="http://schemas.microsoft.com/office/powerpoint/2010/main" val="441871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645" y="360803"/>
            <a:ext cx="10515600" cy="1325563"/>
          </a:xfrm>
        </p:spPr>
        <p:txBody>
          <a:bodyPr/>
          <a:lstStyle/>
          <a:p>
            <a:r>
              <a:rPr lang="en-US" b="1" dirty="0"/>
              <a:t>Tom </a:t>
            </a:r>
            <a:r>
              <a:rPr lang="en-US" b="1" dirty="0" err="1"/>
              <a:t>Ische</a:t>
            </a:r>
            <a:r>
              <a:rPr lang="en-US" b="1" dirty="0"/>
              <a:t> Vintage collection</a:t>
            </a:r>
            <a:br>
              <a:rPr lang="en-US" b="1" dirty="0"/>
            </a:br>
            <a:r>
              <a:rPr lang="en-US" sz="3600" dirty="0"/>
              <a:t>Display in TRF Archery building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5" y="1690688"/>
            <a:ext cx="6538398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287" y="3007607"/>
            <a:ext cx="5589271" cy="3719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598" y="274814"/>
            <a:ext cx="3909945" cy="260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18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711" y="34254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Race Teams &amp; Trailers</a:t>
            </a:r>
            <a:br>
              <a:rPr lang="en-US" dirty="0"/>
            </a:br>
            <a:r>
              <a:rPr lang="en-US" sz="3300" dirty="0"/>
              <a:t>Team Arctic Autograph Session 5:00 to 7:00pm Thursday July 19th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11" y="2119972"/>
            <a:ext cx="6637866" cy="44175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632" y="3258391"/>
            <a:ext cx="5165199" cy="343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83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Raffle Grand Prize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40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Prowler EV</a:t>
            </a:r>
          </a:p>
          <a:p>
            <a:r>
              <a:rPr lang="en-US" dirty="0"/>
              <a:t>4 passenger</a:t>
            </a:r>
          </a:p>
          <a:p>
            <a:r>
              <a:rPr lang="en-US" dirty="0"/>
              <a:t>1,000 </a:t>
            </a:r>
            <a:r>
              <a:rPr lang="en-US" dirty="0" err="1"/>
              <a:t>lbs</a:t>
            </a:r>
            <a:r>
              <a:rPr lang="en-US" dirty="0"/>
              <a:t> towing capacity</a:t>
            </a:r>
          </a:p>
          <a:p>
            <a:r>
              <a:rPr lang="en-US" dirty="0"/>
              <a:t>Full-Time 4WD</a:t>
            </a:r>
          </a:p>
          <a:p>
            <a:r>
              <a:rPr lang="en-US" dirty="0"/>
              <a:t>72V AC Electric drivetrain</a:t>
            </a:r>
          </a:p>
          <a:p>
            <a:r>
              <a:rPr lang="en-US" dirty="0"/>
              <a:t>$10,499 USD MSRP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690" y="590903"/>
            <a:ext cx="685800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94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350"/>
            <a:ext cx="10213895" cy="6539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7422" y="2607733"/>
            <a:ext cx="1749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Archery building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32760" y="2977065"/>
            <a:ext cx="182880" cy="650055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42533" y="4532709"/>
            <a:ext cx="262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Team Arctic race trailers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863427" y="3996452"/>
            <a:ext cx="260773" cy="572679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128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50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Arctic Cat Village</vt:lpstr>
      <vt:lpstr>Tom Ische Vintage collection Display in TRF Archery building</vt:lpstr>
      <vt:lpstr>Race Teams &amp; Trailers Team Arctic Autograph Session 5:00 to 7:00pm Thursday July 19th</vt:lpstr>
      <vt:lpstr>Raffle Grand Prize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Hallstrom, Joel</dc:creator>
  <cp:lastModifiedBy>Jessica Wilson</cp:lastModifiedBy>
  <cp:revision>4</cp:revision>
  <dcterms:created xsi:type="dcterms:W3CDTF">2018-05-01T19:01:48Z</dcterms:created>
  <dcterms:modified xsi:type="dcterms:W3CDTF">2018-05-25T13:29:24Z</dcterms:modified>
</cp:coreProperties>
</file>