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A04D19-4ECB-4E81-A9DF-C360B0F6398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163EEF2-6512-4E41-9197-431E9A62DC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(Part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1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Counts for Estimating Population Size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2" y="1774825"/>
            <a:ext cx="694365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648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Wildebeests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333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estimate the number of wildebeests in 100 acres you could count the number of wildebeests in 1 acre and multiple by 100.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method is called </a:t>
            </a:r>
            <a:r>
              <a:rPr lang="en-US" b="1" u="sng" dirty="0" smtClean="0"/>
              <a:t>sample counting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5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population density?</a:t>
            </a:r>
          </a:p>
          <a:p>
            <a:endParaRPr lang="en-US" dirty="0"/>
          </a:p>
          <a:p>
            <a:r>
              <a:rPr lang="en-US" dirty="0" smtClean="0"/>
              <a:t>What are 3 ways that ecologists can measure a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2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do scientists measure populations?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4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measure populations because the information can indicate whether or not a population is healthy and growing</a:t>
            </a:r>
          </a:p>
          <a:p>
            <a:endParaRPr lang="en-US" dirty="0"/>
          </a:p>
          <a:p>
            <a:r>
              <a:rPr lang="en-US" dirty="0" smtClean="0"/>
              <a:t>Population counts also help identify if a population could be in danger of disappearing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1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 scientists measure populations?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Masuirng</a:t>
            </a:r>
            <a:r>
              <a:rPr lang="en-US" dirty="0" smtClean="0"/>
              <a:t>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is calculating </a:t>
            </a:r>
            <a:r>
              <a:rPr lang="en-US" b="1" u="sng" dirty="0" smtClean="0"/>
              <a:t>population density.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63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Population density </a:t>
            </a:r>
            <a:r>
              <a:rPr lang="en-US" dirty="0" smtClean="0"/>
              <a:t>is the number of individual species per specific area</a:t>
            </a:r>
          </a:p>
          <a:p>
            <a:endParaRPr lang="en-US" dirty="0"/>
          </a:p>
          <a:p>
            <a:r>
              <a:rPr lang="en-US" dirty="0" smtClean="0"/>
              <a:t>You could </a:t>
            </a:r>
            <a:r>
              <a:rPr lang="en-US" b="1" u="sng" dirty="0" smtClean="0"/>
              <a:t>count</a:t>
            </a:r>
            <a:r>
              <a:rPr lang="en-US" dirty="0" smtClean="0"/>
              <a:t> all of the crickets in each tank or you could calculate the number of crickets per a specific area and then </a:t>
            </a:r>
            <a:r>
              <a:rPr lang="en-US" b="1" u="sng" dirty="0" smtClean="0"/>
              <a:t>compare</a:t>
            </a:r>
            <a:r>
              <a:rPr lang="en-US" dirty="0" smtClean="0"/>
              <a:t> that to other containers (tanks)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Crickets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Crickets are tricky. They are small and move around a lot.</a:t>
            </a:r>
          </a:p>
          <a:p>
            <a:r>
              <a:rPr lang="en-US" dirty="0" smtClean="0"/>
              <a:t>Counting them is difficult. </a:t>
            </a:r>
          </a:p>
          <a:p>
            <a:endParaRPr lang="en-US" dirty="0"/>
          </a:p>
          <a:p>
            <a:r>
              <a:rPr lang="en-US" dirty="0" smtClean="0"/>
              <a:t>What if you wanted to measure the number of crickets in a field?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4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have problems measuring wildlife populations as well</a:t>
            </a:r>
          </a:p>
          <a:p>
            <a:endParaRPr lang="en-US" dirty="0"/>
          </a:p>
          <a:p>
            <a:r>
              <a:rPr lang="en-US" dirty="0" smtClean="0"/>
              <a:t>One of the methods they use is called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b="1" u="sng" dirty="0" smtClean="0"/>
              <a:t>trap and release</a:t>
            </a:r>
          </a:p>
          <a:p>
            <a:pPr marL="118872" indent="0">
              <a:buNone/>
            </a:pP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3812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0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Trap and Release for Estimating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Ecologists set traps</a:t>
            </a:r>
          </a:p>
          <a:p>
            <a:r>
              <a:rPr lang="en-US" dirty="0" smtClean="0"/>
              <a:t>Captured rabbits are marked and </a:t>
            </a:r>
            <a:r>
              <a:rPr lang="en-US" dirty="0" err="1" smtClean="0"/>
              <a:t>releseased</a:t>
            </a:r>
            <a:endParaRPr lang="en-US" dirty="0" smtClean="0"/>
          </a:p>
          <a:p>
            <a:r>
              <a:rPr lang="en-US" dirty="0" smtClean="0"/>
              <a:t>Later, another sample of rabbits is captured</a:t>
            </a:r>
          </a:p>
          <a:p>
            <a:r>
              <a:rPr lang="en-US" dirty="0" smtClean="0"/>
              <a:t>Some will have marks, some will not</a:t>
            </a:r>
            <a:endParaRPr lang="en-US" dirty="0"/>
          </a:p>
          <a:p>
            <a:r>
              <a:rPr lang="en-US" dirty="0" smtClean="0"/>
              <a:t>By </a:t>
            </a:r>
            <a:r>
              <a:rPr lang="en-US" b="1" u="sng" dirty="0" smtClean="0"/>
              <a:t>comparing </a:t>
            </a:r>
            <a:r>
              <a:rPr lang="en-US" dirty="0" smtClean="0"/>
              <a:t>the number of</a:t>
            </a:r>
          </a:p>
          <a:p>
            <a:pPr marL="118872" indent="0">
              <a:buNone/>
            </a:pPr>
            <a:r>
              <a:rPr lang="en-US" dirty="0" smtClean="0"/>
              <a:t> marked and unmarked rabbits</a:t>
            </a:r>
          </a:p>
          <a:p>
            <a:pPr marL="118872" indent="0">
              <a:buNone/>
            </a:pPr>
            <a:r>
              <a:rPr lang="en-US" dirty="0" smtClean="0"/>
              <a:t> in the second sample, </a:t>
            </a:r>
          </a:p>
          <a:p>
            <a:pPr marL="118872" indent="0">
              <a:buNone/>
            </a:pPr>
            <a:r>
              <a:rPr lang="en-US" dirty="0" smtClean="0"/>
              <a:t>ecologists can estimate population size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399"/>
            <a:ext cx="2324100" cy="138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459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</TotalTime>
  <Words>271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Populations</vt:lpstr>
      <vt:lpstr>Measuring Populations</vt:lpstr>
      <vt:lpstr>Measuring Populations</vt:lpstr>
      <vt:lpstr>Measuring Populations</vt:lpstr>
      <vt:lpstr>Masuirng Populations</vt:lpstr>
      <vt:lpstr>Population density</vt:lpstr>
      <vt:lpstr>Measuring Crickets</vt:lpstr>
      <vt:lpstr>Measuring Populations</vt:lpstr>
      <vt:lpstr>Trap and Release for Estimating Population Size</vt:lpstr>
      <vt:lpstr>Sample Counts for Estimating Population Size</vt:lpstr>
      <vt:lpstr>Sample Counts</vt:lpstr>
      <vt:lpstr>Review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Populations</dc:title>
  <dc:creator>Admin</dc:creator>
  <cp:lastModifiedBy>Admin</cp:lastModifiedBy>
  <cp:revision>9</cp:revision>
  <dcterms:created xsi:type="dcterms:W3CDTF">2014-09-12T14:02:44Z</dcterms:created>
  <dcterms:modified xsi:type="dcterms:W3CDTF">2014-09-12T14:54:59Z</dcterms:modified>
</cp:coreProperties>
</file>