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ACD75-08E4-4578-9A6D-20171C5B9935}" v="535" dt="2018-10-23T18:51:0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6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PTA Office" userId="ba5da5d1-4498-46e0-90c2-080d4cdc7893" providerId="ADAL" clId="{091ACD75-08E4-4578-9A6D-20171C5B9935}"/>
    <pc:docChg chg="undo custSel mod addSld modSld sldOrd">
      <pc:chgData name="MCCPTA Office" userId="ba5da5d1-4498-46e0-90c2-080d4cdc7893" providerId="ADAL" clId="{091ACD75-08E4-4578-9A6D-20171C5B9935}" dt="2018-10-23T18:51:12.042" v="1508" actId="26606"/>
      <pc:docMkLst>
        <pc:docMk/>
      </pc:docMkLst>
      <pc:sldChg chg="addSp delSp modSp">
        <pc:chgData name="MCCPTA Office" userId="ba5da5d1-4498-46e0-90c2-080d4cdc7893" providerId="ADAL" clId="{091ACD75-08E4-4578-9A6D-20171C5B9935}" dt="2018-10-23T17:58:38.943" v="319" actId="1076"/>
        <pc:sldMkLst>
          <pc:docMk/>
          <pc:sldMk cId="4144221" sldId="256"/>
        </pc:sldMkLst>
        <pc:spChg chg="mo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2" creationId="{00000000-0000-0000-0000-000000000000}"/>
          </ac:spMkLst>
        </pc:spChg>
        <pc:spChg chg="del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6" creationId="{4930BBBA-6F9F-4D27-AD61-45935240C80A}"/>
          </ac:spMkLst>
        </pc:spChg>
        <pc:spChg chg="del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10" creationId="{929B6C0D-2AB5-4965-B573-1D00F1D0B76C}"/>
          </ac:spMkLst>
        </pc:spChg>
        <pc:spChg chg="ad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71" creationId="{A71C8C4C-B917-4631-9FDE-FC3A5FA267D8}"/>
          </ac:spMkLst>
        </pc:spChg>
        <pc:spChg chg="ad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75" creationId="{A53A2C4A-7938-4419-8904-6D245334660A}"/>
          </ac:spMkLst>
        </pc:spChg>
        <pc:spChg chg="ad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77" creationId="{78AC2FA8-410E-4F7D-8A38-988297147DE0}"/>
          </ac:spMkLst>
        </pc:spChg>
        <pc:spChg chg="ad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79" creationId="{B8ABD5F6-C0F5-4646-B17F-8CDF751EAA0C}"/>
          </ac:spMkLst>
        </pc:spChg>
        <pc:spChg chg="ad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81" creationId="{DA7F6F6D-DC70-44FC-9DB5-E57814E15369}"/>
          </ac:spMkLst>
        </pc:spChg>
        <pc:spChg chg="add">
          <ac:chgData name="MCCPTA Office" userId="ba5da5d1-4498-46e0-90c2-080d4cdc7893" providerId="ADAL" clId="{091ACD75-08E4-4578-9A6D-20171C5B9935}" dt="2018-10-23T17:56:41.950" v="303" actId="26606"/>
          <ac:spMkLst>
            <pc:docMk/>
            <pc:sldMk cId="4144221" sldId="256"/>
            <ac:spMk id="83" creationId="{CF26CDD1-21FC-474C-A2C9-7B8DB767ECE2}"/>
          </ac:spMkLst>
        </pc:spChg>
        <pc:picChg chg="mod">
          <ac:chgData name="MCCPTA Office" userId="ba5da5d1-4498-46e0-90c2-080d4cdc7893" providerId="ADAL" clId="{091ACD75-08E4-4578-9A6D-20171C5B9935}" dt="2018-10-23T17:56:41.950" v="303" actId="26606"/>
          <ac:picMkLst>
            <pc:docMk/>
            <pc:sldMk cId="4144221" sldId="256"/>
            <ac:picMk id="4" creationId="{3408894F-8E11-4FC8-B34B-94FD9CA42E72}"/>
          </ac:picMkLst>
        </pc:picChg>
        <pc:picChg chg="del">
          <ac:chgData name="MCCPTA Office" userId="ba5da5d1-4498-46e0-90c2-080d4cdc7893" providerId="ADAL" clId="{091ACD75-08E4-4578-9A6D-20171C5B9935}" dt="2018-10-23T17:56:41.950" v="303" actId="26606"/>
          <ac:picMkLst>
            <pc:docMk/>
            <pc:sldMk cId="4144221" sldId="256"/>
            <ac:picMk id="7" creationId="{4FED5ABE-AA8E-4BAE-B923-EB99ABDE02AA}"/>
          </ac:picMkLst>
        </pc:picChg>
        <pc:picChg chg="del">
          <ac:chgData name="MCCPTA Office" userId="ba5da5d1-4498-46e0-90c2-080d4cdc7893" providerId="ADAL" clId="{091ACD75-08E4-4578-9A6D-20171C5B9935}" dt="2018-10-23T17:56:41.950" v="303" actId="26606"/>
          <ac:picMkLst>
            <pc:docMk/>
            <pc:sldMk cId="4144221" sldId="256"/>
            <ac:picMk id="8" creationId="{E0811D79-2C71-4B37-82AD-761836DCBD17}"/>
          </ac:picMkLst>
        </pc:picChg>
        <pc:picChg chg="add">
          <ac:chgData name="MCCPTA Office" userId="ba5da5d1-4498-46e0-90c2-080d4cdc7893" providerId="ADAL" clId="{091ACD75-08E4-4578-9A6D-20171C5B9935}" dt="2018-10-23T17:56:41.950" v="303" actId="26606"/>
          <ac:picMkLst>
            <pc:docMk/>
            <pc:sldMk cId="4144221" sldId="256"/>
            <ac:picMk id="73" creationId="{CEBFA857-F019-4043-8918-992AED80C81C}"/>
          </ac:picMkLst>
        </pc:picChg>
        <pc:picChg chg="add mod ord modCrop">
          <ac:chgData name="MCCPTA Office" userId="ba5da5d1-4498-46e0-90c2-080d4cdc7893" providerId="ADAL" clId="{091ACD75-08E4-4578-9A6D-20171C5B9935}" dt="2018-10-23T17:58:38.943" v="319" actId="1076"/>
          <ac:picMkLst>
            <pc:docMk/>
            <pc:sldMk cId="4144221" sldId="256"/>
            <ac:picMk id="4098" creationId="{26EFC9AA-F6E3-438F-85C9-8E1AD6EF8D6A}"/>
          </ac:picMkLst>
        </pc:picChg>
        <pc:picChg chg="add mod">
          <ac:chgData name="MCCPTA Office" userId="ba5da5d1-4498-46e0-90c2-080d4cdc7893" providerId="ADAL" clId="{091ACD75-08E4-4578-9A6D-20171C5B9935}" dt="2018-10-23T17:57:49.454" v="309" actId="1076"/>
          <ac:picMkLst>
            <pc:docMk/>
            <pc:sldMk cId="4144221" sldId="256"/>
            <ac:picMk id="4100" creationId="{7F099AAE-9F62-4B71-A1A2-841E08A55FCC}"/>
          </ac:picMkLst>
        </pc:picChg>
      </pc:sldChg>
      <pc:sldChg chg="addSp modSp modAnim">
        <pc:chgData name="MCCPTA Office" userId="ba5da5d1-4498-46e0-90c2-080d4cdc7893" providerId="ADAL" clId="{091ACD75-08E4-4578-9A6D-20171C5B9935}" dt="2018-10-23T18:23:41.258" v="815" actId="20577"/>
        <pc:sldMkLst>
          <pc:docMk/>
          <pc:sldMk cId="339844397" sldId="257"/>
        </pc:sldMkLst>
        <pc:spChg chg="mod">
          <ac:chgData name="MCCPTA Office" userId="ba5da5d1-4498-46e0-90c2-080d4cdc7893" providerId="ADAL" clId="{091ACD75-08E4-4578-9A6D-20171C5B9935}" dt="2018-10-23T18:23:41.258" v="815" actId="20577"/>
          <ac:spMkLst>
            <pc:docMk/>
            <pc:sldMk cId="339844397" sldId="257"/>
            <ac:spMk id="2" creationId="{A557BEB9-FC70-40DF-AB53-3CB0DD69819A}"/>
          </ac:spMkLst>
        </pc:spChg>
        <pc:picChg chg="add mod">
          <ac:chgData name="MCCPTA Office" userId="ba5da5d1-4498-46e0-90c2-080d4cdc7893" providerId="ADAL" clId="{091ACD75-08E4-4578-9A6D-20171C5B9935}" dt="2018-10-23T18:00:55.180" v="333" actId="1076"/>
          <ac:picMkLst>
            <pc:docMk/>
            <pc:sldMk cId="339844397" sldId="257"/>
            <ac:picMk id="5122" creationId="{E786B1EC-C700-4F69-87E7-9ECCF6C15CD9}"/>
          </ac:picMkLst>
        </pc:picChg>
      </pc:sldChg>
      <pc:sldChg chg="addSp delSp modSp">
        <pc:chgData name="MCCPTA Office" userId="ba5da5d1-4498-46e0-90c2-080d4cdc7893" providerId="ADAL" clId="{091ACD75-08E4-4578-9A6D-20171C5B9935}" dt="2018-10-23T17:51:07.995" v="240" actId="1076"/>
        <pc:sldMkLst>
          <pc:docMk/>
          <pc:sldMk cId="719800936" sldId="258"/>
        </pc:sldMkLst>
        <pc:spChg chg="del">
          <ac:chgData name="MCCPTA Office" userId="ba5da5d1-4498-46e0-90c2-080d4cdc7893" providerId="ADAL" clId="{091ACD75-08E4-4578-9A6D-20171C5B9935}" dt="2018-10-23T17:50:54.883" v="237" actId="478"/>
          <ac:spMkLst>
            <pc:docMk/>
            <pc:sldMk cId="719800936" sldId="258"/>
            <ac:spMk id="2" creationId="{A557BEB9-FC70-40DF-AB53-3CB0DD69819A}"/>
          </ac:spMkLst>
        </pc:spChg>
        <pc:spChg chg="add del mod">
          <ac:chgData name="MCCPTA Office" userId="ba5da5d1-4498-46e0-90c2-080d4cdc7893" providerId="ADAL" clId="{091ACD75-08E4-4578-9A6D-20171C5B9935}" dt="2018-10-23T17:51:02.540" v="239" actId="478"/>
          <ac:spMkLst>
            <pc:docMk/>
            <pc:sldMk cId="719800936" sldId="258"/>
            <ac:spMk id="5" creationId="{02FD652B-F19A-49AE-A72A-5E51046E568E}"/>
          </ac:spMkLst>
        </pc:spChg>
        <pc:spChg chg="add mod">
          <ac:chgData name="MCCPTA Office" userId="ba5da5d1-4498-46e0-90c2-080d4cdc7893" providerId="ADAL" clId="{091ACD75-08E4-4578-9A6D-20171C5B9935}" dt="2018-10-23T17:51:07.995" v="240" actId="1076"/>
          <ac:spMkLst>
            <pc:docMk/>
            <pc:sldMk cId="719800936" sldId="258"/>
            <ac:spMk id="7" creationId="{8074B028-FC0B-49C4-B397-249F110A2E0D}"/>
          </ac:spMkLst>
        </pc:spChg>
      </pc:sldChg>
      <pc:sldChg chg="addSp delSp modSp modAnim">
        <pc:chgData name="MCCPTA Office" userId="ba5da5d1-4498-46e0-90c2-080d4cdc7893" providerId="ADAL" clId="{091ACD75-08E4-4578-9A6D-20171C5B9935}" dt="2018-10-23T18:41:28.269" v="1286" actId="1076"/>
        <pc:sldMkLst>
          <pc:docMk/>
          <pc:sldMk cId="1699654514" sldId="259"/>
        </pc:sldMkLst>
        <pc:spChg chg="add del">
          <ac:chgData name="MCCPTA Office" userId="ba5da5d1-4498-46e0-90c2-080d4cdc7893" providerId="ADAL" clId="{091ACD75-08E4-4578-9A6D-20171C5B9935}" dt="2018-10-23T18:39:30.130" v="1251" actId="478"/>
          <ac:spMkLst>
            <pc:docMk/>
            <pc:sldMk cId="1699654514" sldId="259"/>
            <ac:spMk id="2" creationId="{755AB52E-E605-4B39-A907-EC6668EBE792}"/>
          </ac:spMkLst>
        </pc:spChg>
        <pc:spChg chg="add del mod">
          <ac:chgData name="MCCPTA Office" userId="ba5da5d1-4498-46e0-90c2-080d4cdc7893" providerId="ADAL" clId="{091ACD75-08E4-4578-9A6D-20171C5B9935}" dt="2018-10-23T18:39:30.130" v="1251" actId="478"/>
          <ac:spMkLst>
            <pc:docMk/>
            <pc:sldMk cId="1699654514" sldId="259"/>
            <ac:spMk id="5" creationId="{EEF55E2D-86E5-48A5-995E-DBA46ADCC6B1}"/>
          </ac:spMkLst>
        </pc:spChg>
        <pc:spChg chg="add mod">
          <ac:chgData name="MCCPTA Office" userId="ba5da5d1-4498-46e0-90c2-080d4cdc7893" providerId="ADAL" clId="{091ACD75-08E4-4578-9A6D-20171C5B9935}" dt="2018-10-23T18:41:28.269" v="1286" actId="1076"/>
          <ac:spMkLst>
            <pc:docMk/>
            <pc:sldMk cId="1699654514" sldId="259"/>
            <ac:spMk id="18" creationId="{A4D69C4D-622E-4D18-B5D6-019F825AFC8D}"/>
          </ac:spMkLst>
        </pc:spChg>
        <pc:picChg chg="add del">
          <ac:chgData name="MCCPTA Office" userId="ba5da5d1-4498-46e0-90c2-080d4cdc7893" providerId="ADAL" clId="{091ACD75-08E4-4578-9A6D-20171C5B9935}" dt="2018-10-23T18:39:30.732" v="1252"/>
          <ac:picMkLst>
            <pc:docMk/>
            <pc:sldMk cId="1699654514" sldId="259"/>
            <ac:picMk id="1028" creationId="{027A964F-4FAF-4CAF-A445-C13FE3005E70}"/>
          </ac:picMkLst>
        </pc:picChg>
      </pc:sldChg>
      <pc:sldChg chg="addSp delSp modSp modAnim">
        <pc:chgData name="MCCPTA Office" userId="ba5da5d1-4498-46e0-90c2-080d4cdc7893" providerId="ADAL" clId="{091ACD75-08E4-4578-9A6D-20171C5B9935}" dt="2018-10-23T18:41:03.370" v="1283" actId="1076"/>
        <pc:sldMkLst>
          <pc:docMk/>
          <pc:sldMk cId="2296774335" sldId="260"/>
        </pc:sldMkLst>
        <pc:spChg chg="mod">
          <ac:chgData name="MCCPTA Office" userId="ba5da5d1-4498-46e0-90c2-080d4cdc7893" providerId="ADAL" clId="{091ACD75-08E4-4578-9A6D-20171C5B9935}" dt="2018-10-23T18:17:41.773" v="505" actId="20577"/>
          <ac:spMkLst>
            <pc:docMk/>
            <pc:sldMk cId="2296774335" sldId="260"/>
            <ac:spMk id="2" creationId="{7EF8A8BD-4245-454D-8F98-22E9386344FB}"/>
          </ac:spMkLst>
        </pc:spChg>
        <pc:spChg chg="add del mod">
          <ac:chgData name="MCCPTA Office" userId="ba5da5d1-4498-46e0-90c2-080d4cdc7893" providerId="ADAL" clId="{091ACD75-08E4-4578-9A6D-20171C5B9935}" dt="2018-10-23T18:39:50.076" v="1256" actId="478"/>
          <ac:spMkLst>
            <pc:docMk/>
            <pc:sldMk cId="2296774335" sldId="260"/>
            <ac:spMk id="3" creationId="{E16B87D6-D2FF-47BA-8530-F63BE98B84C5}"/>
          </ac:spMkLst>
        </pc:spChg>
        <pc:spChg chg="add mod">
          <ac:chgData name="MCCPTA Office" userId="ba5da5d1-4498-46e0-90c2-080d4cdc7893" providerId="ADAL" clId="{091ACD75-08E4-4578-9A6D-20171C5B9935}" dt="2018-10-23T18:41:03.370" v="1283" actId="1076"/>
          <ac:spMkLst>
            <pc:docMk/>
            <pc:sldMk cId="2296774335" sldId="260"/>
            <ac:spMk id="4" creationId="{750BB182-5073-4E3C-A00F-6A3DCED0C010}"/>
          </ac:spMkLst>
        </pc:spChg>
        <pc:picChg chg="add del">
          <ac:chgData name="MCCPTA Office" userId="ba5da5d1-4498-46e0-90c2-080d4cdc7893" providerId="ADAL" clId="{091ACD75-08E4-4578-9A6D-20171C5B9935}" dt="2018-10-23T18:39:53.753" v="1257" actId="478"/>
          <ac:picMkLst>
            <pc:docMk/>
            <pc:sldMk cId="2296774335" sldId="260"/>
            <ac:picMk id="9218" creationId="{E5FAA98A-A388-43AA-A77E-6C908581D67E}"/>
          </ac:picMkLst>
        </pc:picChg>
        <pc:picChg chg="add del">
          <ac:chgData name="MCCPTA Office" userId="ba5da5d1-4498-46e0-90c2-080d4cdc7893" providerId="ADAL" clId="{091ACD75-08E4-4578-9A6D-20171C5B9935}" dt="2018-10-23T18:40:00.384" v="1259" actId="478"/>
          <ac:picMkLst>
            <pc:docMk/>
            <pc:sldMk cId="2296774335" sldId="260"/>
            <ac:picMk id="9220" creationId="{2A54331A-790F-442C-ABF8-662B59BD0F35}"/>
          </ac:picMkLst>
        </pc:picChg>
      </pc:sldChg>
      <pc:sldChg chg="modSp add modAnim">
        <pc:chgData name="MCCPTA Office" userId="ba5da5d1-4498-46e0-90c2-080d4cdc7893" providerId="ADAL" clId="{091ACD75-08E4-4578-9A6D-20171C5B9935}" dt="2018-10-23T18:24:08.599" v="816" actId="1076"/>
        <pc:sldMkLst>
          <pc:docMk/>
          <pc:sldMk cId="1827114433" sldId="262"/>
        </pc:sldMkLst>
        <pc:spChg chg="mod">
          <ac:chgData name="MCCPTA Office" userId="ba5da5d1-4498-46e0-90c2-080d4cdc7893" providerId="ADAL" clId="{091ACD75-08E4-4578-9A6D-20171C5B9935}" dt="2018-10-23T18:24:08.599" v="816" actId="1076"/>
          <ac:spMkLst>
            <pc:docMk/>
            <pc:sldMk cId="1827114433" sldId="262"/>
            <ac:spMk id="2" creationId="{4EFA09C9-8C62-45CB-AA3D-F516C7E23C45}"/>
          </ac:spMkLst>
        </pc:spChg>
        <pc:spChg chg="mod">
          <ac:chgData name="MCCPTA Office" userId="ba5da5d1-4498-46e0-90c2-080d4cdc7893" providerId="ADAL" clId="{091ACD75-08E4-4578-9A6D-20171C5B9935}" dt="2018-10-23T17:50:08.245" v="233" actId="255"/>
          <ac:spMkLst>
            <pc:docMk/>
            <pc:sldMk cId="1827114433" sldId="262"/>
            <ac:spMk id="3" creationId="{A4648E6E-DDB2-459D-9B84-8D20F1A67030}"/>
          </ac:spMkLst>
        </pc:spChg>
      </pc:sldChg>
      <pc:sldChg chg="addSp delSp modSp add mod setBg setClrOvrMap">
        <pc:chgData name="MCCPTA Office" userId="ba5da5d1-4498-46e0-90c2-080d4cdc7893" providerId="ADAL" clId="{091ACD75-08E4-4578-9A6D-20171C5B9935}" dt="2018-10-23T17:55:47.074" v="301" actId="1076"/>
        <pc:sldMkLst>
          <pc:docMk/>
          <pc:sldMk cId="4269028350" sldId="263"/>
        </pc:sldMkLst>
        <pc:spChg chg="add mod">
          <ac:chgData name="MCCPTA Office" userId="ba5da5d1-4498-46e0-90c2-080d4cdc7893" providerId="ADAL" clId="{091ACD75-08E4-4578-9A6D-20171C5B9935}" dt="2018-10-23T17:55:22.231" v="283" actId="1076"/>
          <ac:spMkLst>
            <pc:docMk/>
            <pc:sldMk cId="4269028350" sldId="263"/>
            <ac:spMk id="2" creationId="{2B8858EA-F1E9-4C0B-89F1-F8AB37593CAA}"/>
          </ac:spMkLst>
        </pc:spChg>
        <pc:spChg chg="add mod">
          <ac:chgData name="MCCPTA Office" userId="ba5da5d1-4498-46e0-90c2-080d4cdc7893" providerId="ADAL" clId="{091ACD75-08E4-4578-9A6D-20171C5B9935}" dt="2018-10-23T17:55:47.074" v="301" actId="1076"/>
          <ac:spMkLst>
            <pc:docMk/>
            <pc:sldMk cId="4269028350" sldId="263"/>
            <ac:spMk id="11" creationId="{532C7A7E-991B-4C4E-9FCC-41A0B98D4F77}"/>
          </ac:spMkLst>
        </pc:spChg>
        <pc:spChg chg="add del">
          <ac:chgData name="MCCPTA Office" userId="ba5da5d1-4498-46e0-90c2-080d4cdc7893" providerId="ADAL" clId="{091ACD75-08E4-4578-9A6D-20171C5B9935}" dt="2018-10-23T17:54:32.316" v="265" actId="26606"/>
          <ac:spMkLst>
            <pc:docMk/>
            <pc:sldMk cId="4269028350" sldId="263"/>
            <ac:spMk id="77" creationId="{16C2737A-D2FC-4B81-BDD3-E79750DFC898}"/>
          </ac:spMkLst>
        </pc:spChg>
        <pc:spChg chg="add">
          <ac:chgData name="MCCPTA Office" userId="ba5da5d1-4498-46e0-90c2-080d4cdc7893" providerId="ADAL" clId="{091ACD75-08E4-4578-9A6D-20171C5B9935}" dt="2018-10-23T17:54:32.332" v="266" actId="26606"/>
          <ac:spMkLst>
            <pc:docMk/>
            <pc:sldMk cId="4269028350" sldId="263"/>
            <ac:spMk id="79" creationId="{FCD6BFF0-ABAD-4639-8BBC-4F900322F5A6}"/>
          </ac:spMkLst>
        </pc:spChg>
        <pc:spChg chg="add">
          <ac:chgData name="MCCPTA Office" userId="ba5da5d1-4498-46e0-90c2-080d4cdc7893" providerId="ADAL" clId="{091ACD75-08E4-4578-9A6D-20171C5B9935}" dt="2018-10-23T17:54:32.332" v="266" actId="26606"/>
          <ac:spMkLst>
            <pc:docMk/>
            <pc:sldMk cId="4269028350" sldId="263"/>
            <ac:spMk id="3080" creationId="{03043CC2-E060-443E-BBC4-197CCD7FEF8C}"/>
          </ac:spMkLst>
        </pc:spChg>
        <pc:spChg chg="add">
          <ac:chgData name="MCCPTA Office" userId="ba5da5d1-4498-46e0-90c2-080d4cdc7893" providerId="ADAL" clId="{091ACD75-08E4-4578-9A6D-20171C5B9935}" dt="2018-10-23T17:54:32.332" v="266" actId="26606"/>
          <ac:spMkLst>
            <pc:docMk/>
            <pc:sldMk cId="4269028350" sldId="263"/>
            <ac:spMk id="3081" creationId="{1454BC00-0C10-4B2D-89D5-6405C87B87EB}"/>
          </ac:spMkLst>
        </pc:spChg>
        <pc:picChg chg="add del">
          <ac:chgData name="MCCPTA Office" userId="ba5da5d1-4498-46e0-90c2-080d4cdc7893" providerId="ADAL" clId="{091ACD75-08E4-4578-9A6D-20171C5B9935}" dt="2018-10-23T17:54:32.316" v="265" actId="26606"/>
          <ac:picMkLst>
            <pc:docMk/>
            <pc:sldMk cId="4269028350" sldId="263"/>
            <ac:picMk id="75" creationId="{84A68C73-8545-42BD-A77A-92A31E7D87C5}"/>
          </ac:picMkLst>
        </pc:picChg>
        <pc:picChg chg="add del mod ord modCrop">
          <ac:chgData name="MCCPTA Office" userId="ba5da5d1-4498-46e0-90c2-080d4cdc7893" providerId="ADAL" clId="{091ACD75-08E4-4578-9A6D-20171C5B9935}" dt="2018-10-23T17:54:32.332" v="266" actId="26606"/>
          <ac:picMkLst>
            <pc:docMk/>
            <pc:sldMk cId="4269028350" sldId="263"/>
            <ac:picMk id="3074" creationId="{243229A7-C4AB-4AE4-97BE-D10006F081BB}"/>
          </ac:picMkLst>
        </pc:picChg>
        <pc:picChg chg="add del">
          <ac:chgData name="MCCPTA Office" userId="ba5da5d1-4498-46e0-90c2-080d4cdc7893" providerId="ADAL" clId="{091ACD75-08E4-4578-9A6D-20171C5B9935}" dt="2018-10-23T17:53:56.455" v="260" actId="478"/>
          <ac:picMkLst>
            <pc:docMk/>
            <pc:sldMk cId="4269028350" sldId="263"/>
            <ac:picMk id="3076" creationId="{500BB788-DEF7-4C5F-BDB2-0DFFB82A22DC}"/>
          </ac:picMkLst>
        </pc:picChg>
        <pc:picChg chg="add mod">
          <ac:chgData name="MCCPTA Office" userId="ba5da5d1-4498-46e0-90c2-080d4cdc7893" providerId="ADAL" clId="{091ACD75-08E4-4578-9A6D-20171C5B9935}" dt="2018-10-23T17:54:32.332" v="266" actId="26606"/>
          <ac:picMkLst>
            <pc:docMk/>
            <pc:sldMk cId="4269028350" sldId="263"/>
            <ac:picMk id="3078" creationId="{0444180C-3AF9-4649-A61D-7D092861F52A}"/>
          </ac:picMkLst>
        </pc:picChg>
      </pc:sldChg>
      <pc:sldChg chg="addSp modSp add modAnim">
        <pc:chgData name="MCCPTA Office" userId="ba5da5d1-4498-46e0-90c2-080d4cdc7893" providerId="ADAL" clId="{091ACD75-08E4-4578-9A6D-20171C5B9935}" dt="2018-10-23T18:39:31.213" v="1253" actId="1076"/>
        <pc:sldMkLst>
          <pc:docMk/>
          <pc:sldMk cId="1915747178" sldId="264"/>
        </pc:sldMkLst>
        <pc:spChg chg="mod">
          <ac:chgData name="MCCPTA Office" userId="ba5da5d1-4498-46e0-90c2-080d4cdc7893" providerId="ADAL" clId="{091ACD75-08E4-4578-9A6D-20171C5B9935}" dt="2018-10-23T18:23:27.110" v="813" actId="1076"/>
          <ac:spMkLst>
            <pc:docMk/>
            <pc:sldMk cId="1915747178" sldId="264"/>
            <ac:spMk id="2" creationId="{7EF8A8BD-4245-454D-8F98-22E9386344FB}"/>
          </ac:spMkLst>
        </pc:spChg>
        <pc:spChg chg="mod">
          <ac:chgData name="MCCPTA Office" userId="ba5da5d1-4498-46e0-90c2-080d4cdc7893" providerId="ADAL" clId="{091ACD75-08E4-4578-9A6D-20171C5B9935}" dt="2018-10-23T18:39:31.213" v="1253" actId="1076"/>
          <ac:spMkLst>
            <pc:docMk/>
            <pc:sldMk cId="1915747178" sldId="264"/>
            <ac:spMk id="3" creationId="{E16B87D6-D2FF-47BA-8530-F63BE98B84C5}"/>
          </ac:spMkLst>
        </pc:spChg>
        <pc:spChg chg="add mod">
          <ac:chgData name="MCCPTA Office" userId="ba5da5d1-4498-46e0-90c2-080d4cdc7893" providerId="ADAL" clId="{091ACD75-08E4-4578-9A6D-20171C5B9935}" dt="2018-10-23T18:22:51.928" v="804" actId="20577"/>
          <ac:spMkLst>
            <pc:docMk/>
            <pc:sldMk cId="1915747178" sldId="264"/>
            <ac:spMk id="4" creationId="{030C4604-141E-482C-B03F-F035E84079C9}"/>
          </ac:spMkLst>
        </pc:spChg>
      </pc:sldChg>
      <pc:sldChg chg="addSp modSp add">
        <pc:chgData name="MCCPTA Office" userId="ba5da5d1-4498-46e0-90c2-080d4cdc7893" providerId="ADAL" clId="{091ACD75-08E4-4578-9A6D-20171C5B9935}" dt="2018-10-23T18:30:35.536" v="919" actId="20577"/>
        <pc:sldMkLst>
          <pc:docMk/>
          <pc:sldMk cId="2398119309" sldId="265"/>
        </pc:sldMkLst>
        <pc:spChg chg="add mod">
          <ac:chgData name="MCCPTA Office" userId="ba5da5d1-4498-46e0-90c2-080d4cdc7893" providerId="ADAL" clId="{091ACD75-08E4-4578-9A6D-20171C5B9935}" dt="2018-10-23T18:29:12.127" v="836" actId="14100"/>
          <ac:spMkLst>
            <pc:docMk/>
            <pc:sldMk cId="2398119309" sldId="265"/>
            <ac:spMk id="2" creationId="{B9FDA754-C135-421E-A367-A0C675D2620E}"/>
          </ac:spMkLst>
        </pc:spChg>
        <pc:spChg chg="add mod">
          <ac:chgData name="MCCPTA Office" userId="ba5da5d1-4498-46e0-90c2-080d4cdc7893" providerId="ADAL" clId="{091ACD75-08E4-4578-9A6D-20171C5B9935}" dt="2018-10-23T18:30:35.536" v="919" actId="20577"/>
          <ac:spMkLst>
            <pc:docMk/>
            <pc:sldMk cId="2398119309" sldId="265"/>
            <ac:spMk id="3" creationId="{3A334330-FB5A-4A12-B443-B0004B787C4F}"/>
          </ac:spMkLst>
        </pc:spChg>
        <pc:picChg chg="add mod">
          <ac:chgData name="MCCPTA Office" userId="ba5da5d1-4498-46e0-90c2-080d4cdc7893" providerId="ADAL" clId="{091ACD75-08E4-4578-9A6D-20171C5B9935}" dt="2018-10-23T18:28:45.706" v="819" actId="1076"/>
          <ac:picMkLst>
            <pc:docMk/>
            <pc:sldMk cId="2398119309" sldId="265"/>
            <ac:picMk id="6146" creationId="{30AE7451-09C8-465A-B553-2A9DE90D83A3}"/>
          </ac:picMkLst>
        </pc:picChg>
      </pc:sldChg>
      <pc:sldChg chg="addSp delSp modSp add mod setBg modAnim setClrOvrMap">
        <pc:chgData name="MCCPTA Office" userId="ba5da5d1-4498-46e0-90c2-080d4cdc7893" providerId="ADAL" clId="{091ACD75-08E4-4578-9A6D-20171C5B9935}" dt="2018-10-23T18:34:47.880" v="942"/>
        <pc:sldMkLst>
          <pc:docMk/>
          <pc:sldMk cId="3694394835" sldId="266"/>
        </pc:sldMkLst>
        <pc:spChg chg="del">
          <ac:chgData name="MCCPTA Office" userId="ba5da5d1-4498-46e0-90c2-080d4cdc7893" providerId="ADAL" clId="{091ACD75-08E4-4578-9A6D-20171C5B9935}" dt="2018-10-23T18:31:51.351" v="921"/>
          <ac:spMkLst>
            <pc:docMk/>
            <pc:sldMk cId="3694394835" sldId="266"/>
            <ac:spMk id="2" creationId="{F61B6394-0C32-4C87-88BF-70A9BA6106A3}"/>
          </ac:spMkLst>
        </pc:spChg>
        <pc:spChg chg="del">
          <ac:chgData name="MCCPTA Office" userId="ba5da5d1-4498-46e0-90c2-080d4cdc7893" providerId="ADAL" clId="{091ACD75-08E4-4578-9A6D-20171C5B9935}" dt="2018-10-23T18:31:51.351" v="921"/>
          <ac:spMkLst>
            <pc:docMk/>
            <pc:sldMk cId="3694394835" sldId="266"/>
            <ac:spMk id="3" creationId="{F10BC875-ADD6-4A7F-B6BD-ED81D2D3D5D5}"/>
          </ac:spMkLst>
        </pc:spChg>
        <pc:spChg chg="add del">
          <ac:chgData name="MCCPTA Office" userId="ba5da5d1-4498-46e0-90c2-080d4cdc7893" providerId="ADAL" clId="{091ACD75-08E4-4578-9A6D-20171C5B9935}" dt="2018-10-23T18:34:21.490" v="933" actId="26606"/>
          <ac:spMkLst>
            <pc:docMk/>
            <pc:sldMk cId="3694394835" sldId="266"/>
            <ac:spMk id="73" creationId="{45F8705D-0F39-410A-AA6A-F7DE27028CA9}"/>
          </ac:spMkLst>
        </pc:spChg>
        <pc:spChg chg="add del">
          <ac:chgData name="MCCPTA Office" userId="ba5da5d1-4498-46e0-90c2-080d4cdc7893" providerId="ADAL" clId="{091ACD75-08E4-4578-9A6D-20171C5B9935}" dt="2018-10-23T18:34:21.490" v="933" actId="26606"/>
          <ac:spMkLst>
            <pc:docMk/>
            <pc:sldMk cId="3694394835" sldId="266"/>
            <ac:spMk id="75" creationId="{38DF1EB4-E02F-41CE-B472-437DD4A979DB}"/>
          </ac:spMkLst>
        </pc:spChg>
        <pc:spChg chg="add del">
          <ac:chgData name="MCCPTA Office" userId="ba5da5d1-4498-46e0-90c2-080d4cdc7893" providerId="ADAL" clId="{091ACD75-08E4-4578-9A6D-20171C5B9935}" dt="2018-10-23T18:34:24.452" v="935" actId="26606"/>
          <ac:spMkLst>
            <pc:docMk/>
            <pc:sldMk cId="3694394835" sldId="266"/>
            <ac:spMk id="77" creationId="{FCD6BFF0-ABAD-4639-8BBC-4F900322F5A6}"/>
          </ac:spMkLst>
        </pc:spChg>
        <pc:spChg chg="add del">
          <ac:chgData name="MCCPTA Office" userId="ba5da5d1-4498-46e0-90c2-080d4cdc7893" providerId="ADAL" clId="{091ACD75-08E4-4578-9A6D-20171C5B9935}" dt="2018-10-23T18:34:24.452" v="935" actId="26606"/>
          <ac:spMkLst>
            <pc:docMk/>
            <pc:sldMk cId="3694394835" sldId="266"/>
            <ac:spMk id="7174" creationId="{03043CC2-E060-443E-BBC4-197CCD7FEF8C}"/>
          </ac:spMkLst>
        </pc:spChg>
        <pc:spChg chg="add del">
          <ac:chgData name="MCCPTA Office" userId="ba5da5d1-4498-46e0-90c2-080d4cdc7893" providerId="ADAL" clId="{091ACD75-08E4-4578-9A6D-20171C5B9935}" dt="2018-10-23T18:34:24.452" v="935" actId="26606"/>
          <ac:spMkLst>
            <pc:docMk/>
            <pc:sldMk cId="3694394835" sldId="266"/>
            <ac:spMk id="7175" creationId="{1454BC00-0C10-4B2D-89D5-6405C87B87EB}"/>
          </ac:spMkLst>
        </pc:spChg>
        <pc:spChg chg="add">
          <ac:chgData name="MCCPTA Office" userId="ba5da5d1-4498-46e0-90c2-080d4cdc7893" providerId="ADAL" clId="{091ACD75-08E4-4578-9A6D-20171C5B9935}" dt="2018-10-23T18:34:24.468" v="936" actId="26606"/>
          <ac:spMkLst>
            <pc:docMk/>
            <pc:sldMk cId="3694394835" sldId="266"/>
            <ac:spMk id="7177" creationId="{45F8705D-0F39-410A-AA6A-F7DE27028CA9}"/>
          </ac:spMkLst>
        </pc:spChg>
        <pc:spChg chg="add">
          <ac:chgData name="MCCPTA Office" userId="ba5da5d1-4498-46e0-90c2-080d4cdc7893" providerId="ADAL" clId="{091ACD75-08E4-4578-9A6D-20171C5B9935}" dt="2018-10-23T18:34:24.468" v="936" actId="26606"/>
          <ac:spMkLst>
            <pc:docMk/>
            <pc:sldMk cId="3694394835" sldId="266"/>
            <ac:spMk id="7178" creationId="{38DF1EB4-E02F-41CE-B472-437DD4A979DB}"/>
          </ac:spMkLst>
        </pc:spChg>
        <pc:picChg chg="add mod modCrop">
          <ac:chgData name="MCCPTA Office" userId="ba5da5d1-4498-46e0-90c2-080d4cdc7893" providerId="ADAL" clId="{091ACD75-08E4-4578-9A6D-20171C5B9935}" dt="2018-10-23T18:34:24.468" v="936" actId="26606"/>
          <ac:picMkLst>
            <pc:docMk/>
            <pc:sldMk cId="3694394835" sldId="266"/>
            <ac:picMk id="7170" creationId="{8E341169-D3F8-4C94-A09B-4E0C6221C5FE}"/>
          </ac:picMkLst>
        </pc:picChg>
        <pc:picChg chg="add mod">
          <ac:chgData name="MCCPTA Office" userId="ba5da5d1-4498-46e0-90c2-080d4cdc7893" providerId="ADAL" clId="{091ACD75-08E4-4578-9A6D-20171C5B9935}" dt="2018-10-23T18:34:24.468" v="936" actId="26606"/>
          <ac:picMkLst>
            <pc:docMk/>
            <pc:sldMk cId="3694394835" sldId="266"/>
            <ac:picMk id="7172" creationId="{1F46B058-3B96-4478-A242-6123AB389136}"/>
          </ac:picMkLst>
        </pc:picChg>
      </pc:sldChg>
      <pc:sldChg chg="modSp add ord">
        <pc:chgData name="MCCPTA Office" userId="ba5da5d1-4498-46e0-90c2-080d4cdc7893" providerId="ADAL" clId="{091ACD75-08E4-4578-9A6D-20171C5B9935}" dt="2018-10-23T18:44:35.311" v="1466" actId="20577"/>
        <pc:sldMkLst>
          <pc:docMk/>
          <pc:sldMk cId="108624203" sldId="267"/>
        </pc:sldMkLst>
        <pc:spChg chg="mod">
          <ac:chgData name="MCCPTA Office" userId="ba5da5d1-4498-46e0-90c2-080d4cdc7893" providerId="ADAL" clId="{091ACD75-08E4-4578-9A6D-20171C5B9935}" dt="2018-10-23T18:35:09.125" v="967" actId="20577"/>
          <ac:spMkLst>
            <pc:docMk/>
            <pc:sldMk cId="108624203" sldId="267"/>
            <ac:spMk id="2" creationId="{B9FDA754-C135-421E-A367-A0C675D2620E}"/>
          </ac:spMkLst>
        </pc:spChg>
        <pc:spChg chg="mod">
          <ac:chgData name="MCCPTA Office" userId="ba5da5d1-4498-46e0-90c2-080d4cdc7893" providerId="ADAL" clId="{091ACD75-08E4-4578-9A6D-20171C5B9935}" dt="2018-10-23T18:44:35.311" v="1466" actId="20577"/>
          <ac:spMkLst>
            <pc:docMk/>
            <pc:sldMk cId="108624203" sldId="267"/>
            <ac:spMk id="3" creationId="{3A334330-FB5A-4A12-B443-B0004B787C4F}"/>
          </ac:spMkLst>
        </pc:spChg>
      </pc:sldChg>
      <pc:sldChg chg="addSp delSp modSp add">
        <pc:chgData name="MCCPTA Office" userId="ba5da5d1-4498-46e0-90c2-080d4cdc7893" providerId="ADAL" clId="{091ACD75-08E4-4578-9A6D-20171C5B9935}" dt="2018-10-23T18:49:01.267" v="1493" actId="1076"/>
        <pc:sldMkLst>
          <pc:docMk/>
          <pc:sldMk cId="1472020532" sldId="268"/>
        </pc:sldMkLst>
        <pc:spChg chg="del">
          <ac:chgData name="MCCPTA Office" userId="ba5da5d1-4498-46e0-90c2-080d4cdc7893" providerId="ADAL" clId="{091ACD75-08E4-4578-9A6D-20171C5B9935}" dt="2018-10-23T18:43:52.847" v="1382"/>
          <ac:spMkLst>
            <pc:docMk/>
            <pc:sldMk cId="1472020532" sldId="268"/>
            <ac:spMk id="2" creationId="{4B179791-AC8B-4A03-B59D-194AC1C263A5}"/>
          </ac:spMkLst>
        </pc:spChg>
        <pc:spChg chg="del">
          <ac:chgData name="MCCPTA Office" userId="ba5da5d1-4498-46e0-90c2-080d4cdc7893" providerId="ADAL" clId="{091ACD75-08E4-4578-9A6D-20171C5B9935}" dt="2018-10-23T18:43:52.847" v="1382"/>
          <ac:spMkLst>
            <pc:docMk/>
            <pc:sldMk cId="1472020532" sldId="268"/>
            <ac:spMk id="3" creationId="{00753FA8-477C-48DA-820B-2F53159327BD}"/>
          </ac:spMkLst>
        </pc:spChg>
        <pc:spChg chg="add mod">
          <ac:chgData name="MCCPTA Office" userId="ba5da5d1-4498-46e0-90c2-080d4cdc7893" providerId="ADAL" clId="{091ACD75-08E4-4578-9A6D-20171C5B9935}" dt="2018-10-23T18:47:21.629" v="1472" actId="207"/>
          <ac:spMkLst>
            <pc:docMk/>
            <pc:sldMk cId="1472020532" sldId="268"/>
            <ac:spMk id="4" creationId="{CF71D48D-ED18-4F34-A474-FE05F8E6462D}"/>
          </ac:spMkLst>
        </pc:spChg>
        <pc:spChg chg="add mod">
          <ac:chgData name="MCCPTA Office" userId="ba5da5d1-4498-46e0-90c2-080d4cdc7893" providerId="ADAL" clId="{091ACD75-08E4-4578-9A6D-20171C5B9935}" dt="2018-10-23T18:49:01.267" v="1493" actId="1076"/>
          <ac:spMkLst>
            <pc:docMk/>
            <pc:sldMk cId="1472020532" sldId="268"/>
            <ac:spMk id="5" creationId="{032E03C7-8427-4189-BD0E-432F8C8A44A7}"/>
          </ac:spMkLst>
        </pc:spChg>
        <pc:spChg chg="add del mod">
          <ac:chgData name="MCCPTA Office" userId="ba5da5d1-4498-46e0-90c2-080d4cdc7893" providerId="ADAL" clId="{091ACD75-08E4-4578-9A6D-20171C5B9935}" dt="2018-10-23T18:47:45.429" v="1475" actId="767"/>
          <ac:spMkLst>
            <pc:docMk/>
            <pc:sldMk cId="1472020532" sldId="268"/>
            <ac:spMk id="6" creationId="{85941328-3779-47BE-8A33-1C8988A61A22}"/>
          </ac:spMkLst>
        </pc:spChg>
        <pc:picChg chg="add mod">
          <ac:chgData name="MCCPTA Office" userId="ba5da5d1-4498-46e0-90c2-080d4cdc7893" providerId="ADAL" clId="{091ACD75-08E4-4578-9A6D-20171C5B9935}" dt="2018-10-23T18:47:51.380" v="1477" actId="1076"/>
          <ac:picMkLst>
            <pc:docMk/>
            <pc:sldMk cId="1472020532" sldId="268"/>
            <ac:picMk id="10242" creationId="{EEA7C6D9-D4F7-4B95-8622-F83A632FC6DF}"/>
          </ac:picMkLst>
        </pc:picChg>
      </pc:sldChg>
      <pc:sldChg chg="addSp delSp modSp add mod ord setBg">
        <pc:chgData name="MCCPTA Office" userId="ba5da5d1-4498-46e0-90c2-080d4cdc7893" providerId="ADAL" clId="{091ACD75-08E4-4578-9A6D-20171C5B9935}" dt="2018-10-23T18:50:00.512" v="1503" actId="26606"/>
        <pc:sldMkLst>
          <pc:docMk/>
          <pc:sldMk cId="2874296658" sldId="269"/>
        </pc:sldMkLst>
        <pc:spChg chg="del">
          <ac:chgData name="MCCPTA Office" userId="ba5da5d1-4498-46e0-90c2-080d4cdc7893" providerId="ADAL" clId="{091ACD75-08E4-4578-9A6D-20171C5B9935}" dt="2018-10-23T18:49:35.406" v="1496" actId="478"/>
          <ac:spMkLst>
            <pc:docMk/>
            <pc:sldMk cId="2874296658" sldId="269"/>
            <ac:spMk id="2" creationId="{A557BEB9-FC70-40DF-AB53-3CB0DD69819A}"/>
          </ac:spMkLst>
        </pc:spChg>
        <pc:spChg chg="add del mod">
          <ac:chgData name="MCCPTA Office" userId="ba5da5d1-4498-46e0-90c2-080d4cdc7893" providerId="ADAL" clId="{091ACD75-08E4-4578-9A6D-20171C5B9935}" dt="2018-10-23T18:49:40.609" v="1497"/>
          <ac:spMkLst>
            <pc:docMk/>
            <pc:sldMk cId="2874296658" sldId="269"/>
            <ac:spMk id="4" creationId="{8BB4B6C0-2206-4EFD-9E7D-F0D1FE724925}"/>
          </ac:spMkLst>
        </pc:spChg>
        <pc:spChg chg="add del">
          <ac:chgData name="MCCPTA Office" userId="ba5da5d1-4498-46e0-90c2-080d4cdc7893" providerId="ADAL" clId="{091ACD75-08E4-4578-9A6D-20171C5B9935}" dt="2018-10-23T18:49:54.962" v="1500" actId="26606"/>
          <ac:spMkLst>
            <pc:docMk/>
            <pc:sldMk cId="2874296658" sldId="269"/>
            <ac:spMk id="10" creationId="{F134BFCB-373A-440C-A076-F874F5F22CCE}"/>
          </ac:spMkLst>
        </pc:spChg>
        <pc:spChg chg="add del">
          <ac:chgData name="MCCPTA Office" userId="ba5da5d1-4498-46e0-90c2-080d4cdc7893" providerId="ADAL" clId="{091ACD75-08E4-4578-9A6D-20171C5B9935}" dt="2018-10-23T18:49:54.962" v="1500" actId="26606"/>
          <ac:spMkLst>
            <pc:docMk/>
            <pc:sldMk cId="2874296658" sldId="269"/>
            <ac:spMk id="14" creationId="{669D87E5-1B49-46CB-A366-E4BCB4B19B2A}"/>
          </ac:spMkLst>
        </pc:spChg>
        <pc:spChg chg="add del">
          <ac:chgData name="MCCPTA Office" userId="ba5da5d1-4498-46e0-90c2-080d4cdc7893" providerId="ADAL" clId="{091ACD75-08E4-4578-9A6D-20171C5B9935}" dt="2018-10-23T18:49:54.962" v="1500" actId="26606"/>
          <ac:spMkLst>
            <pc:docMk/>
            <pc:sldMk cId="2874296658" sldId="269"/>
            <ac:spMk id="16" creationId="{E6CED3C9-6B93-4623-B2C9-EDECE2B4233C}"/>
          </ac:spMkLst>
        </pc:spChg>
        <pc:spChg chg="add del">
          <ac:chgData name="MCCPTA Office" userId="ba5da5d1-4498-46e0-90c2-080d4cdc7893" providerId="ADAL" clId="{091ACD75-08E4-4578-9A6D-20171C5B9935}" dt="2018-10-23T18:50:00.488" v="1502" actId="26606"/>
          <ac:spMkLst>
            <pc:docMk/>
            <pc:sldMk cId="2874296658" sldId="269"/>
            <ac:spMk id="20" creationId="{0C6FF910-028F-42AA-93E3-E4637BF734A6}"/>
          </ac:spMkLst>
        </pc:spChg>
        <pc:spChg chg="add del">
          <ac:chgData name="MCCPTA Office" userId="ba5da5d1-4498-46e0-90c2-080d4cdc7893" providerId="ADAL" clId="{091ACD75-08E4-4578-9A6D-20171C5B9935}" dt="2018-10-23T18:50:00.488" v="1502" actId="26606"/>
          <ac:spMkLst>
            <pc:docMk/>
            <pc:sldMk cId="2874296658" sldId="269"/>
            <ac:spMk id="22" creationId="{05411216-9E9D-4434-A7FC-AB65EBAE97C0}"/>
          </ac:spMkLst>
        </pc:spChg>
        <pc:spChg chg="add">
          <ac:chgData name="MCCPTA Office" userId="ba5da5d1-4498-46e0-90c2-080d4cdc7893" providerId="ADAL" clId="{091ACD75-08E4-4578-9A6D-20171C5B9935}" dt="2018-10-23T18:50:00.512" v="1503" actId="26606"/>
          <ac:spMkLst>
            <pc:docMk/>
            <pc:sldMk cId="2874296658" sldId="269"/>
            <ac:spMk id="24" creationId="{355C2497-A31D-411B-B7CC-5CB04199A41F}"/>
          </ac:spMkLst>
        </pc:spChg>
        <pc:spChg chg="add">
          <ac:chgData name="MCCPTA Office" userId="ba5da5d1-4498-46e0-90c2-080d4cdc7893" providerId="ADAL" clId="{091ACD75-08E4-4578-9A6D-20171C5B9935}" dt="2018-10-23T18:50:00.512" v="1503" actId="26606"/>
          <ac:spMkLst>
            <pc:docMk/>
            <pc:sldMk cId="2874296658" sldId="269"/>
            <ac:spMk id="26" creationId="{77C4A954-C4D8-4B3C-8268-C93B77D49D8D}"/>
          </ac:spMkLst>
        </pc:spChg>
        <pc:picChg chg="mod">
          <ac:chgData name="MCCPTA Office" userId="ba5da5d1-4498-46e0-90c2-080d4cdc7893" providerId="ADAL" clId="{091ACD75-08E4-4578-9A6D-20171C5B9935}" dt="2018-10-23T18:50:00.512" v="1503" actId="26606"/>
          <ac:picMkLst>
            <pc:docMk/>
            <pc:sldMk cId="2874296658" sldId="269"/>
            <ac:picMk id="5" creationId="{9872F63A-29D3-46FB-A5A1-E3822E43653A}"/>
          </ac:picMkLst>
        </pc:picChg>
        <pc:picChg chg="add del">
          <ac:chgData name="MCCPTA Office" userId="ba5da5d1-4498-46e0-90c2-080d4cdc7893" providerId="ADAL" clId="{091ACD75-08E4-4578-9A6D-20171C5B9935}" dt="2018-10-23T18:49:54.962" v="1500" actId="26606"/>
          <ac:picMkLst>
            <pc:docMk/>
            <pc:sldMk cId="2874296658" sldId="269"/>
            <ac:picMk id="12" creationId="{705D511C-3CFA-4D05-A290-5674D6D1DFF2}"/>
          </ac:picMkLst>
        </pc:picChg>
        <pc:picChg chg="add del">
          <ac:chgData name="MCCPTA Office" userId="ba5da5d1-4498-46e0-90c2-080d4cdc7893" providerId="ADAL" clId="{091ACD75-08E4-4578-9A6D-20171C5B9935}" dt="2018-10-23T18:49:54.962" v="1500" actId="26606"/>
          <ac:picMkLst>
            <pc:docMk/>
            <pc:sldMk cId="2874296658" sldId="269"/>
            <ac:picMk id="18" creationId="{0C8DA627-0DBB-4595-982F-5BE763E20369}"/>
          </ac:picMkLst>
        </pc:picChg>
        <pc:picChg chg="add del">
          <ac:chgData name="MCCPTA Office" userId="ba5da5d1-4498-46e0-90c2-080d4cdc7893" providerId="ADAL" clId="{091ACD75-08E4-4578-9A6D-20171C5B9935}" dt="2018-10-23T18:50:00.488" v="1502" actId="26606"/>
          <ac:picMkLst>
            <pc:docMk/>
            <pc:sldMk cId="2874296658" sldId="269"/>
            <ac:picMk id="21" creationId="{FFE4B95C-E458-4504-B84C-62245548D8E4}"/>
          </ac:picMkLst>
        </pc:picChg>
        <pc:picChg chg="add">
          <ac:chgData name="MCCPTA Office" userId="ba5da5d1-4498-46e0-90c2-080d4cdc7893" providerId="ADAL" clId="{091ACD75-08E4-4578-9A6D-20171C5B9935}" dt="2018-10-23T18:50:00.512" v="1503" actId="26606"/>
          <ac:picMkLst>
            <pc:docMk/>
            <pc:sldMk cId="2874296658" sldId="269"/>
            <ac:picMk id="25" creationId="{1702A4D1-2C2E-40B4-9C63-D31CDB407FE4}"/>
          </ac:picMkLst>
        </pc:picChg>
        <pc:picChg chg="del">
          <ac:chgData name="MCCPTA Office" userId="ba5da5d1-4498-46e0-90c2-080d4cdc7893" providerId="ADAL" clId="{091ACD75-08E4-4578-9A6D-20171C5B9935}" dt="2018-10-23T18:49:47.231" v="1498" actId="478"/>
          <ac:picMkLst>
            <pc:docMk/>
            <pc:sldMk cId="2874296658" sldId="269"/>
            <ac:picMk id="5122" creationId="{E786B1EC-C700-4F69-87E7-9ECCF6C15CD9}"/>
          </ac:picMkLst>
        </pc:picChg>
      </pc:sldChg>
      <pc:sldChg chg="addSp delSp modSp add mod setBg">
        <pc:chgData name="MCCPTA Office" userId="ba5da5d1-4498-46e0-90c2-080d4cdc7893" providerId="ADAL" clId="{091ACD75-08E4-4578-9A6D-20171C5B9935}" dt="2018-10-23T18:51:12.042" v="1508" actId="26606"/>
        <pc:sldMkLst>
          <pc:docMk/>
          <pc:sldMk cId="2780603385" sldId="270"/>
        </pc:sldMkLst>
        <pc:spChg chg="add del">
          <ac:chgData name="MCCPTA Office" userId="ba5da5d1-4498-46e0-90c2-080d4cdc7893" providerId="ADAL" clId="{091ACD75-08E4-4578-9A6D-20171C5B9935}" dt="2018-10-23T18:51:12.015" v="1507" actId="26606"/>
          <ac:spMkLst>
            <pc:docMk/>
            <pc:sldMk cId="2780603385" sldId="270"/>
            <ac:spMk id="71" creationId="{355C2497-A31D-411B-B7CC-5CB04199A41F}"/>
          </ac:spMkLst>
        </pc:spChg>
        <pc:spChg chg="add del">
          <ac:chgData name="MCCPTA Office" userId="ba5da5d1-4498-46e0-90c2-080d4cdc7893" providerId="ADAL" clId="{091ACD75-08E4-4578-9A6D-20171C5B9935}" dt="2018-10-23T18:51:12.015" v="1507" actId="26606"/>
          <ac:spMkLst>
            <pc:docMk/>
            <pc:sldMk cId="2780603385" sldId="270"/>
            <ac:spMk id="75" creationId="{77C4A954-C4D8-4B3C-8268-C93B77D49D8D}"/>
          </ac:spMkLst>
        </pc:spChg>
        <pc:spChg chg="add">
          <ac:chgData name="MCCPTA Office" userId="ba5da5d1-4498-46e0-90c2-080d4cdc7893" providerId="ADAL" clId="{091ACD75-08E4-4578-9A6D-20171C5B9935}" dt="2018-10-23T18:51:12.042" v="1508" actId="26606"/>
          <ac:spMkLst>
            <pc:docMk/>
            <pc:sldMk cId="2780603385" sldId="270"/>
            <ac:spMk id="11268" creationId="{46F162CF-573F-4639-AF5E-5FED4D67E523}"/>
          </ac:spMkLst>
        </pc:spChg>
        <pc:spChg chg="add">
          <ac:chgData name="MCCPTA Office" userId="ba5da5d1-4498-46e0-90c2-080d4cdc7893" providerId="ADAL" clId="{091ACD75-08E4-4578-9A6D-20171C5B9935}" dt="2018-10-23T18:51:12.042" v="1508" actId="26606"/>
          <ac:spMkLst>
            <pc:docMk/>
            <pc:sldMk cId="2780603385" sldId="270"/>
            <ac:spMk id="11270" creationId="{13D5C902-E4C0-4AFC-9EFC-3D1605AC5BA8}"/>
          </ac:spMkLst>
        </pc:spChg>
        <pc:picChg chg="add del">
          <ac:chgData name="MCCPTA Office" userId="ba5da5d1-4498-46e0-90c2-080d4cdc7893" providerId="ADAL" clId="{091ACD75-08E4-4578-9A6D-20171C5B9935}" dt="2018-10-23T18:51:12.015" v="1507" actId="26606"/>
          <ac:picMkLst>
            <pc:docMk/>
            <pc:sldMk cId="2780603385" sldId="270"/>
            <ac:picMk id="73" creationId="{1702A4D1-2C2E-40B4-9C63-D31CDB407FE4}"/>
          </ac:picMkLst>
        </pc:picChg>
        <pc:picChg chg="add mod">
          <ac:chgData name="MCCPTA Office" userId="ba5da5d1-4498-46e0-90c2-080d4cdc7893" providerId="ADAL" clId="{091ACD75-08E4-4578-9A6D-20171C5B9935}" dt="2018-10-23T18:51:12.042" v="1508" actId="26606"/>
          <ac:picMkLst>
            <pc:docMk/>
            <pc:sldMk cId="2780603385" sldId="270"/>
            <ac:picMk id="11266" creationId="{25C0EF98-72C6-4AC8-B2D4-36178431E9F5}"/>
          </ac:picMkLst>
        </pc:picChg>
        <pc:picChg chg="add">
          <ac:chgData name="MCCPTA Office" userId="ba5da5d1-4498-46e0-90c2-080d4cdc7893" providerId="ADAL" clId="{091ACD75-08E4-4578-9A6D-20171C5B9935}" dt="2018-10-23T18:51:12.042" v="1508" actId="26606"/>
          <ac:picMkLst>
            <pc:docMk/>
            <pc:sldMk cId="2780603385" sldId="270"/>
            <ac:picMk id="11269" creationId="{5DE918B2-3C9B-4C0E-9303-1C05C39F1E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easurer@MCCPTA.or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padmin@MCCPTA.org" TargetMode="External"/><Relationship Id="rId4" Type="http://schemas.openxmlformats.org/officeDocument/2006/relationships/hyperlink" Target="mailto:bylaws@mccpta.o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yW6HXy5dhDHTrPmMQxGKTC5Q7IbDvT798Ad6OwuEk8mHavQ/viewform?c=0&amp;w=1" TargetMode="External"/><Relationship Id="rId2" Type="http://schemas.openxmlformats.org/officeDocument/2006/relationships/hyperlink" Target="https://docs.google.com/forms/d/e/1FAIpQLScN9WArlpvn1p-AO7IZhs9esTqU-0mIby9wyEKTg1wvVr1Evg/viewform?c=0&amp;w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rs.gov/forms-pubs/about-form-990ez" TargetMode="External"/><Relationship Id="rId5" Type="http://schemas.openxmlformats.org/officeDocument/2006/relationships/hyperlink" Target="https://www.aim-companies.com/public/groups/group/index.html?cd=pta" TargetMode="External"/><Relationship Id="rId4" Type="http://schemas.openxmlformats.org/officeDocument/2006/relationships/hyperlink" Target="https://docs.google.com/forms/d/e/1FAIpQLSeNsmqQ6HtsVFUV4xxCkoLtzwICaMC7_6NK6krqObKFDNluOA/viewfor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ookkeeper@MDPTA.org" TargetMode="External"/><Relationship Id="rId2" Type="http://schemas.openxmlformats.org/officeDocument/2006/relationships/hyperlink" Target="mailto:office@MDPTA.org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vpadmin@MCCPTA.org" TargetMode="External"/><Relationship Id="rId4" Type="http://schemas.openxmlformats.org/officeDocument/2006/relationships/hyperlink" Target="mailto:info@MDPTA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1C8C4C-B917-4631-9FDE-FC3A5FA2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EBFA857-F019-4043-8918-992AED80C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53A2C4A-7938-4419-8904-6D2453346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8AC2FA8-410E-4F7D-8A38-988297147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908" y="4710483"/>
            <a:ext cx="8133478" cy="940240"/>
          </a:xfrm>
        </p:spPr>
        <p:txBody>
          <a:bodyPr>
            <a:normAutofit/>
          </a:bodyPr>
          <a:lstStyle/>
          <a:p>
            <a:r>
              <a:rPr lang="en-US" sz="3700"/>
              <a:t>Standards of Continuing Affiliation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08894F-8E11-4FC8-B34B-94FD9CA4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93" y="640078"/>
            <a:ext cx="3609141" cy="36091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8ABD5F6-C0F5-4646-B17F-8CDF751E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A7F6F6D-DC70-44FC-9DB5-E57814E1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F26CDD1-21FC-474C-A2C9-7B8DB767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maryland pta">
            <a:extLst>
              <a:ext uri="{FF2B5EF4-FFF2-40B4-BE49-F238E27FC236}">
                <a16:creationId xmlns:a16="http://schemas.microsoft.com/office/drawing/2014/main" id="{7F099AAE-9F62-4B71-A1A2-841E08A55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54" y="1039361"/>
            <a:ext cx="4383884" cy="26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ccpta">
            <a:extLst>
              <a:ext uri="{FF2B5EF4-FFF2-40B4-BE49-F238E27FC236}">
                <a16:creationId xmlns:a16="http://schemas.microsoft.com/office/drawing/2014/main" id="{26EFC9AA-F6E3-438F-85C9-8E1AD6EF8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16481" r="2229" b="37515"/>
          <a:stretch/>
        </p:blipFill>
        <p:spPr bwMode="auto">
          <a:xfrm>
            <a:off x="9536907" y="4799221"/>
            <a:ext cx="2328862" cy="111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old files">
            <a:extLst>
              <a:ext uri="{FF2B5EF4-FFF2-40B4-BE49-F238E27FC236}">
                <a16:creationId xmlns:a16="http://schemas.microsoft.com/office/drawing/2014/main" id="{30AE7451-09C8-465A-B553-2A9DE90D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8" y="3907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DA754-C135-421E-A367-A0C675D2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719" y="753228"/>
            <a:ext cx="6829463" cy="1080938"/>
          </a:xfrm>
        </p:spPr>
        <p:txBody>
          <a:bodyPr/>
          <a:lstStyle/>
          <a:p>
            <a:r>
              <a:rPr lang="en-US" dirty="0"/>
              <a:t>It’s Too Old!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4330-FB5A-4A12-B443-B0004B78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05456"/>
            <a:ext cx="9613861" cy="3599316"/>
          </a:xfrm>
        </p:spPr>
        <p:txBody>
          <a:bodyPr>
            <a:normAutofit/>
          </a:bodyPr>
          <a:lstStyle/>
          <a:p>
            <a:r>
              <a:rPr lang="en-US" sz="4200" dirty="0"/>
              <a:t>IRS doesn’t care</a:t>
            </a:r>
          </a:p>
          <a:p>
            <a:r>
              <a:rPr lang="en-US" sz="4200" dirty="0"/>
              <a:t>MD doesn’t care</a:t>
            </a:r>
          </a:p>
          <a:p>
            <a:r>
              <a:rPr lang="en-US" sz="4200" dirty="0"/>
              <a:t>MDPTA </a:t>
            </a:r>
            <a:r>
              <a:rPr lang="en-US" sz="4200" i="1" dirty="0"/>
              <a:t>can</a:t>
            </a:r>
            <a:r>
              <a:rPr lang="en-US" sz="4200" dirty="0"/>
              <a:t> exempt</a:t>
            </a:r>
          </a:p>
          <a:p>
            <a:r>
              <a:rPr lang="en-US" sz="4200" dirty="0"/>
              <a:t>Get help</a:t>
            </a:r>
          </a:p>
        </p:txBody>
      </p:sp>
    </p:spTree>
    <p:extLst>
      <p:ext uri="{BB962C8B-B14F-4D97-AF65-F5344CB8AC3E}">
        <p14:creationId xmlns:p14="http://schemas.microsoft.com/office/powerpoint/2010/main" val="239811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2">
            <a:extLst>
              <a:ext uri="{FF2B5EF4-FFF2-40B4-BE49-F238E27FC236}">
                <a16:creationId xmlns:a16="http://schemas.microsoft.com/office/drawing/2014/main" id="{45F8705D-0F39-410A-AA6A-F7DE27028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4">
            <a:extLst>
              <a:ext uri="{FF2B5EF4-FFF2-40B4-BE49-F238E27FC236}">
                <a16:creationId xmlns:a16="http://schemas.microsoft.com/office/drawing/2014/main" id="{38DF1EB4-E02F-41CE-B472-437DD4A97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drowning in paperwork">
            <a:extLst>
              <a:ext uri="{FF2B5EF4-FFF2-40B4-BE49-F238E27FC236}">
                <a16:creationId xmlns:a16="http://schemas.microsoft.com/office/drawing/2014/main" id="{8E341169-D3F8-4C94-A09B-4E0C6221C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7"/>
          <a:stretch/>
        </p:blipFill>
        <p:spPr bwMode="auto">
          <a:xfrm>
            <a:off x="634277" y="1008049"/>
            <a:ext cx="5296261" cy="480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e can help">
            <a:extLst>
              <a:ext uri="{FF2B5EF4-FFF2-40B4-BE49-F238E27FC236}">
                <a16:creationId xmlns:a16="http://schemas.microsoft.com/office/drawing/2014/main" id="{1F46B058-3B96-4478-A242-6123AB38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71" y="1418299"/>
            <a:ext cx="5296261" cy="39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9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old files">
            <a:extLst>
              <a:ext uri="{FF2B5EF4-FFF2-40B4-BE49-F238E27FC236}">
                <a16:creationId xmlns:a16="http://schemas.microsoft.com/office/drawing/2014/main" id="{30AE7451-09C8-465A-B553-2A9DE90D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8" y="3907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DA754-C135-421E-A367-A0C675D2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719" y="753228"/>
            <a:ext cx="6829463" cy="1080938"/>
          </a:xfrm>
        </p:spPr>
        <p:txBody>
          <a:bodyPr/>
          <a:lstStyle/>
          <a:p>
            <a:r>
              <a:rPr lang="en-US" dirty="0"/>
              <a:t>SOCA HELP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34330-FB5A-4A12-B443-B0004B78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31" y="2595213"/>
            <a:ext cx="11672494" cy="3599316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/>
              <a:t>Cluster Coordinators</a:t>
            </a:r>
          </a:p>
          <a:p>
            <a:r>
              <a:rPr lang="en-US" sz="4200" dirty="0"/>
              <a:t>Audits &amp; filing? Ask </a:t>
            </a:r>
            <a:r>
              <a:rPr lang="en-US" sz="4200" dirty="0" err="1"/>
              <a:t>Khristy</a:t>
            </a:r>
            <a:r>
              <a:rPr lang="en-US" sz="4200" dirty="0"/>
              <a:t> (</a:t>
            </a:r>
            <a:r>
              <a:rPr lang="en-US" sz="4200" dirty="0">
                <a:hlinkClick r:id="rId3"/>
              </a:rPr>
              <a:t>treasurer@MCCPTA.org</a:t>
            </a:r>
            <a:r>
              <a:rPr lang="en-US" sz="4200" dirty="0"/>
              <a:t>)</a:t>
            </a:r>
          </a:p>
          <a:p>
            <a:r>
              <a:rPr lang="en-US" sz="4200" dirty="0"/>
              <a:t>Bylaws? Ask Kellie (</a:t>
            </a:r>
            <a:r>
              <a:rPr lang="en-US" sz="4200" dirty="0">
                <a:hlinkClick r:id="rId4"/>
              </a:rPr>
              <a:t>bylaws@MCCPTA.org</a:t>
            </a:r>
            <a:r>
              <a:rPr lang="en-US" sz="4200" dirty="0"/>
              <a:t>)</a:t>
            </a:r>
          </a:p>
          <a:p>
            <a:r>
              <a:rPr lang="en-US" sz="4200" dirty="0"/>
              <a:t>Status/Submission? Ask Tracie (</a:t>
            </a:r>
            <a:r>
              <a:rPr lang="en-US" sz="4200" dirty="0">
                <a:hlinkClick r:id="rId5"/>
              </a:rPr>
              <a:t>vpadmin@MCCPTA.org</a:t>
            </a:r>
            <a:r>
              <a:rPr lang="en-US" sz="4200" dirty="0"/>
              <a:t>)</a:t>
            </a:r>
          </a:p>
          <a:p>
            <a:r>
              <a:rPr lang="en-US" sz="4200" dirty="0"/>
              <a:t>SOCA Help Desk</a:t>
            </a:r>
          </a:p>
          <a:p>
            <a:r>
              <a:rPr lang="en-US" sz="4200" dirty="0"/>
              <a:t>MCCPTA.org (compliance &amp; training)</a:t>
            </a:r>
          </a:p>
          <a:p>
            <a:r>
              <a:rPr lang="en-US" sz="4200" dirty="0"/>
              <a:t>Spring/Fall Training + webinars</a:t>
            </a:r>
          </a:p>
          <a:p>
            <a:r>
              <a:rPr lang="en-US" sz="4200" dirty="0"/>
              <a:t>National PTA e-learning</a:t>
            </a:r>
          </a:p>
        </p:txBody>
      </p:sp>
    </p:spTree>
    <p:extLst>
      <p:ext uri="{BB962C8B-B14F-4D97-AF65-F5344CB8AC3E}">
        <p14:creationId xmlns:p14="http://schemas.microsoft.com/office/powerpoint/2010/main" val="10862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it's everyone's responsibility">
            <a:extLst>
              <a:ext uri="{FF2B5EF4-FFF2-40B4-BE49-F238E27FC236}">
                <a16:creationId xmlns:a16="http://schemas.microsoft.com/office/drawing/2014/main" id="{EEA7C6D9-D4F7-4B95-8622-F83A632F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03" y="429935"/>
            <a:ext cx="7949109" cy="56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71D48D-ED18-4F34-A474-FE05F8E6462D}"/>
              </a:ext>
            </a:extLst>
          </p:cNvPr>
          <p:cNvSpPr/>
          <p:nvPr/>
        </p:nvSpPr>
        <p:spPr>
          <a:xfrm>
            <a:off x="1985875" y="746106"/>
            <a:ext cx="7438616" cy="19746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E03C7-8427-4189-BD0E-432F8C8A44A7}"/>
              </a:ext>
            </a:extLst>
          </p:cNvPr>
          <p:cNvSpPr txBox="1"/>
          <p:nvPr/>
        </p:nvSpPr>
        <p:spPr>
          <a:xfrm>
            <a:off x="3724916" y="917825"/>
            <a:ext cx="4437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Arial Black" panose="020B0A04020102020204" pitchFamily="34" charset="0"/>
              </a:rPr>
              <a:t>SOCA</a:t>
            </a:r>
          </a:p>
        </p:txBody>
      </p:sp>
    </p:spTree>
    <p:extLst>
      <p:ext uri="{BB962C8B-B14F-4D97-AF65-F5344CB8AC3E}">
        <p14:creationId xmlns:p14="http://schemas.microsoft.com/office/powerpoint/2010/main" val="147202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355C2497-A31D-411B-B7CC-5CB04199A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872F63A-29D3-46FB-A5A1-E3822E43653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065" r="-1" b="-1"/>
          <a:stretch/>
        </p:blipFill>
        <p:spPr>
          <a:xfrm>
            <a:off x="956009" y="931333"/>
            <a:ext cx="9016437" cy="4961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1702A4D1-2C2E-40B4-9C63-D31CDB40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77C4A954-C4D8-4B3C-8268-C93B77D49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2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questions">
            <a:extLst>
              <a:ext uri="{FF2B5EF4-FFF2-40B4-BE49-F238E27FC236}">
                <a16:creationId xmlns:a16="http://schemas.microsoft.com/office/drawing/2014/main" id="{25C0EF98-72C6-4AC8-B2D4-36178431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9" y="1071260"/>
            <a:ext cx="9016437" cy="46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2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1270" name="Rectangle 74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060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BEB9-FC70-40DF-AB53-3CB0DD69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Whyyyy</a:t>
            </a:r>
            <a:r>
              <a:rPr lang="en-US" sz="6000" dirty="0"/>
              <a:t>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872F63A-29D3-46FB-A5A1-E3822E4365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4849" y="2280208"/>
            <a:ext cx="7476122" cy="4199020"/>
          </a:xfrm>
          <a:prstGeom prst="rect">
            <a:avLst/>
          </a:prstGeom>
        </p:spPr>
      </p:pic>
      <p:pic>
        <p:nvPicPr>
          <p:cNvPr id="5122" name="Picture 2" descr="Image result for frustrated emoji">
            <a:extLst>
              <a:ext uri="{FF2B5EF4-FFF2-40B4-BE49-F238E27FC236}">
                <a16:creationId xmlns:a16="http://schemas.microsoft.com/office/drawing/2014/main" id="{E786B1EC-C700-4F69-87E7-9ECCF6C15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90" y="737775"/>
            <a:ext cx="1096391" cy="10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6B76117-25C5-4571-BD9C-89ACD9C1D0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244" r="16507" b="37812"/>
          <a:stretch/>
        </p:blipFill>
        <p:spPr>
          <a:xfrm>
            <a:off x="1554848" y="2601617"/>
            <a:ext cx="9562049" cy="341568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5D851D8-3720-4F58-9E7D-0B7D44CE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rcRect t="1215" b="14286"/>
          <a:stretch/>
        </p:blipFill>
        <p:spPr>
          <a:xfrm>
            <a:off x="1485900" y="2254576"/>
            <a:ext cx="9851232" cy="43062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74B028-FC0B-49C4-B397-249F110A2E0D}"/>
              </a:ext>
            </a:extLst>
          </p:cNvPr>
          <p:cNvSpPr txBox="1">
            <a:spLocks/>
          </p:cNvSpPr>
          <p:nvPr/>
        </p:nvSpPr>
        <p:spPr>
          <a:xfrm>
            <a:off x="709305" y="72611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198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3E7-AD24-41AA-94B0-7EB30C7E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SOCA By The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B3D1-EC6B-4F07-A467-3F18D24F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28" y="2336873"/>
            <a:ext cx="1431515" cy="576262"/>
          </a:xfrm>
        </p:spPr>
        <p:txBody>
          <a:bodyPr/>
          <a:lstStyle/>
          <a:p>
            <a:r>
              <a:rPr lang="en-US" dirty="0"/>
              <a:t># of PTAs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B49A3-C3FE-4AA6-A505-EF95EDECD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90661" y="2340063"/>
            <a:ext cx="2585020" cy="576262"/>
          </a:xfrm>
        </p:spPr>
        <p:txBody>
          <a:bodyPr/>
          <a:lstStyle/>
          <a:p>
            <a:r>
              <a:rPr lang="en-US" dirty="0"/>
              <a:t># Non-compliant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DAFC85-8A57-4394-AD48-328AB8148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4799" y="2332390"/>
            <a:ext cx="3124668" cy="576262"/>
          </a:xfrm>
        </p:spPr>
        <p:txBody>
          <a:bodyPr/>
          <a:lstStyle/>
          <a:p>
            <a:r>
              <a:rPr lang="en-US" dirty="0"/>
              <a:t>Revoked Last Month</a:t>
            </a:r>
          </a:p>
        </p:txBody>
      </p:sp>
      <p:pic>
        <p:nvPicPr>
          <p:cNvPr id="2050" name="Picture 2" descr="Image result for 168">
            <a:extLst>
              <a:ext uri="{FF2B5EF4-FFF2-40B4-BE49-F238E27FC236}">
                <a16:creationId xmlns:a16="http://schemas.microsoft.com/office/drawing/2014/main" id="{F851E908-5356-4024-8D7A-9A8B9F7A1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15929" r="4042" b="28959"/>
          <a:stretch/>
        </p:blipFill>
        <p:spPr bwMode="auto">
          <a:xfrm>
            <a:off x="3781015" y="3070563"/>
            <a:ext cx="2970147" cy="17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93">
            <a:extLst>
              <a:ext uri="{FF2B5EF4-FFF2-40B4-BE49-F238E27FC236}">
                <a16:creationId xmlns:a16="http://schemas.microsoft.com/office/drawing/2014/main" id="{25E9042B-EB68-4B59-8429-72919E17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5" y="3070563"/>
            <a:ext cx="2899003" cy="17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15">
            <a:extLst>
              <a:ext uri="{FF2B5EF4-FFF2-40B4-BE49-F238E27FC236}">
                <a16:creationId xmlns:a16="http://schemas.microsoft.com/office/drawing/2014/main" id="{995BDA9E-AA7A-407F-BDB0-5CF040B4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05" y="3070563"/>
            <a:ext cx="1735389" cy="17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2">
            <a:extLst>
              <a:ext uri="{FF2B5EF4-FFF2-40B4-BE49-F238E27FC236}">
                <a16:creationId xmlns:a16="http://schemas.microsoft.com/office/drawing/2014/main" id="{03660404-8EF4-422A-A063-744D75C7A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8370" r="9919" b="9180"/>
          <a:stretch/>
        </p:blipFill>
        <p:spPr bwMode="auto">
          <a:xfrm>
            <a:off x="9895716" y="3010985"/>
            <a:ext cx="1795140" cy="18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68A9A3-3FD2-4977-9A51-99F82C62D2F1}"/>
              </a:ext>
            </a:extLst>
          </p:cNvPr>
          <p:cNvSpPr txBox="1"/>
          <p:nvPr/>
        </p:nvSpPr>
        <p:spPr>
          <a:xfrm>
            <a:off x="1262208" y="5023835"/>
            <a:ext cx="10069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Georgia" panose="02040502050405020303" pitchFamily="18" charset="0"/>
                <a:ea typeface="STCaiyun" panose="02010800040101010101" pitchFamily="2" charset="-122"/>
              </a:rPr>
              <a:t>Don’t Be Next!</a:t>
            </a:r>
          </a:p>
        </p:txBody>
      </p:sp>
    </p:spTree>
    <p:extLst>
      <p:ext uri="{BB962C8B-B14F-4D97-AF65-F5344CB8AC3E}">
        <p14:creationId xmlns:p14="http://schemas.microsoft.com/office/powerpoint/2010/main" val="30246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AB52E-E605-4B39-A907-EC6668EB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/>
              <a:t>8 Compliance Standards</a:t>
            </a:r>
          </a:p>
        </p:txBody>
      </p:sp>
      <p:pic>
        <p:nvPicPr>
          <p:cNvPr id="1026" name="Picture 2" descr="Image result for be a pig pta">
            <a:extLst>
              <a:ext uri="{FF2B5EF4-FFF2-40B4-BE49-F238E27FC236}">
                <a16:creationId xmlns:a16="http://schemas.microsoft.com/office/drawing/2014/main" id="{26C4CF3B-A397-4057-9754-32D8B1B6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06" y="1526158"/>
            <a:ext cx="6260963" cy="38056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142E17-AB6B-4B16-853E-B494D80E0E9F}"/>
              </a:ext>
            </a:extLst>
          </p:cNvPr>
          <p:cNvSpPr/>
          <p:nvPr/>
        </p:nvSpPr>
        <p:spPr>
          <a:xfrm>
            <a:off x="5410297" y="5348672"/>
            <a:ext cx="645689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200" dirty="0">
                <a:solidFill>
                  <a:srgbClr val="FF0000"/>
                </a:solidFill>
                <a:latin typeface="Verdana" panose="020B0604030504040204" pitchFamily="34" charset="0"/>
              </a:rPr>
              <a:t>P</a:t>
            </a:r>
            <a:r>
              <a:rPr lang="en-US" sz="4200" dirty="0">
                <a:solidFill>
                  <a:srgbClr val="000000"/>
                </a:solidFill>
                <a:latin typeface="Verdana" panose="020B0604030504040204" pitchFamily="34" charset="0"/>
              </a:rPr>
              <a:t>TAs </a:t>
            </a:r>
            <a:r>
              <a:rPr lang="en-US" sz="4200" dirty="0">
                <a:solidFill>
                  <a:srgbClr val="FF0000"/>
                </a:solidFill>
                <a:latin typeface="Verdana" panose="020B0604030504040204" pitchFamily="34" charset="0"/>
              </a:rPr>
              <a:t>I</a:t>
            </a:r>
            <a:r>
              <a:rPr lang="en-US" sz="4200" dirty="0">
                <a:solidFill>
                  <a:srgbClr val="000000"/>
                </a:solidFill>
                <a:latin typeface="Verdana" panose="020B0604030504040204" pitchFamily="34" charset="0"/>
              </a:rPr>
              <a:t>n </a:t>
            </a:r>
            <a:r>
              <a:rPr lang="en-US" sz="4200" dirty="0">
                <a:solidFill>
                  <a:srgbClr val="FF0000"/>
                </a:solidFill>
                <a:latin typeface="Verdana" panose="020B0604030504040204" pitchFamily="34" charset="0"/>
              </a:rPr>
              <a:t>G</a:t>
            </a:r>
            <a:r>
              <a:rPr lang="en-US" sz="4200" dirty="0">
                <a:solidFill>
                  <a:srgbClr val="000000"/>
                </a:solidFill>
                <a:latin typeface="Verdana" panose="020B0604030504040204" pitchFamily="34" charset="0"/>
              </a:rPr>
              <a:t>ood standing!</a:t>
            </a:r>
            <a:endParaRPr lang="en-US" sz="42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D69C4D-622E-4D18-B5D6-019F825AFC8D}"/>
              </a:ext>
            </a:extLst>
          </p:cNvPr>
          <p:cNvSpPr txBox="1"/>
          <p:nvPr/>
        </p:nvSpPr>
        <p:spPr>
          <a:xfrm>
            <a:off x="1273728" y="5066550"/>
            <a:ext cx="255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Arkansas PTA</a:t>
            </a:r>
          </a:p>
        </p:txBody>
      </p:sp>
    </p:spTree>
    <p:extLst>
      <p:ext uri="{BB962C8B-B14F-4D97-AF65-F5344CB8AC3E}">
        <p14:creationId xmlns:p14="http://schemas.microsoft.com/office/powerpoint/2010/main" val="16996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F8A8BD-4245-454D-8F98-22E9386344FB}"/>
              </a:ext>
            </a:extLst>
          </p:cNvPr>
          <p:cNvSpPr/>
          <p:nvPr/>
        </p:nvSpPr>
        <p:spPr>
          <a:xfrm>
            <a:off x="297321" y="623605"/>
            <a:ext cx="10479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</a:rPr>
              <a:t>  </a:t>
            </a:r>
            <a:r>
              <a:rPr lang="en-US" sz="24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Bylaws</a:t>
            </a:r>
            <a:r>
              <a:rPr lang="en-US" sz="2400" dirty="0">
                <a:latin typeface="Arial" panose="020B0604020202020204" pitchFamily="34" charset="0"/>
              </a:rPr>
              <a:t> - Every three (3) years, booklet/mail ONLY!!!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E</a:t>
            </a:r>
            <a:r>
              <a:rPr lang="en-US" sz="2400" b="1" dirty="0">
                <a:latin typeface="Arial" panose="020B0604020202020204" pitchFamily="34" charset="0"/>
              </a:rPr>
              <a:t>  </a:t>
            </a:r>
            <a:r>
              <a:rPr lang="en-US" sz="2400" u="sng" dirty="0">
                <a:latin typeface="Arial" panose="020B0604020202020204" pitchFamily="34" charset="0"/>
              </a:rPr>
              <a:t>Elected Officers Contact Info</a:t>
            </a:r>
            <a:r>
              <a:rPr lang="en-US" sz="2400" dirty="0">
                <a:latin typeface="Arial" panose="020B0604020202020204" pitchFamily="34" charset="0"/>
              </a:rPr>
              <a:t> – MDPTA form + MCCPTA online by July 1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</a:rPr>
              <a:t>  </a:t>
            </a:r>
            <a:r>
              <a:rPr lang="en-US" sz="24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 (Financial Review)</a:t>
            </a:r>
            <a:r>
              <a:rPr lang="en-US" sz="2400" dirty="0">
                <a:latin typeface="Arial" panose="020B0604020202020204" pitchFamily="34" charset="0"/>
              </a:rPr>
              <a:t> – Annual by Oct. 31 (+ budget)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</a:rPr>
              <a:t>  </a:t>
            </a:r>
            <a:r>
              <a:rPr lang="en-US" sz="2400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 Dues</a:t>
            </a:r>
            <a:r>
              <a:rPr lang="en-US" sz="2400" dirty="0">
                <a:latin typeface="Arial" panose="020B0604020202020204" pitchFamily="34" charset="0"/>
              </a:rPr>
              <a:t> - $4.25 MDPTA + $1 MCCPTA </a:t>
            </a:r>
            <a:r>
              <a:rPr lang="en-US" sz="2400" i="1" dirty="0">
                <a:latin typeface="Arial" panose="020B0604020202020204" pitchFamily="34" charset="0"/>
              </a:rPr>
              <a:t>monthly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</a:rPr>
              <a:t>  </a:t>
            </a:r>
            <a:r>
              <a:rPr lang="en-US" sz="2400" dirty="0"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Insurance</a:t>
            </a:r>
            <a:r>
              <a:rPr lang="en-US" sz="2400" dirty="0">
                <a:latin typeface="Arial" panose="020B0604020202020204" pitchFamily="34" charset="0"/>
              </a:rPr>
              <a:t> – by July 1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</a:rPr>
              <a:t>  </a:t>
            </a:r>
            <a:r>
              <a:rPr lang="en-US" sz="2400" dirty="0"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Reporting</a:t>
            </a:r>
            <a:r>
              <a:rPr lang="en-US" sz="2400" dirty="0">
                <a:latin typeface="Arial" panose="020B0604020202020204" pitchFamily="34" charset="0"/>
              </a:rPr>
              <a:t> (3) – file &amp; email copy to MDPTA</a:t>
            </a:r>
          </a:p>
          <a:p>
            <a:r>
              <a:rPr lang="en-US" sz="2400" dirty="0">
                <a:latin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*IRS 990* by Nov. 15!!!</a:t>
            </a:r>
          </a:p>
          <a:p>
            <a:r>
              <a:rPr lang="en-US" sz="2400" dirty="0">
                <a:latin typeface="Arial" panose="020B0604020202020204" pitchFamily="34" charset="0"/>
              </a:rPr>
              <a:t>	MD Charitable Registration by Dec 31</a:t>
            </a:r>
            <a:endParaRPr lang="en-US" sz="2400" dirty="0"/>
          </a:p>
          <a:p>
            <a:r>
              <a:rPr lang="en-US" sz="2400" dirty="0">
                <a:latin typeface="Arial" panose="020B0604020202020204" pitchFamily="34" charset="0"/>
              </a:rPr>
              <a:t>	MD Personal Property Return by Apr 15</a:t>
            </a:r>
          </a:p>
          <a:p>
            <a:r>
              <a:rPr lang="en-US" sz="2400" dirty="0">
                <a:latin typeface="Arial" panose="020B0604020202020204" pitchFamily="34" charset="0"/>
              </a:rPr>
              <a:t>	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6B87D6-D2FF-47BA-8530-F63BE98B84C5}"/>
              </a:ext>
            </a:extLst>
          </p:cNvPr>
          <p:cNvSpPr/>
          <p:nvPr/>
        </p:nvSpPr>
        <p:spPr>
          <a:xfrm>
            <a:off x="7662458" y="6116559"/>
            <a:ext cx="432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www.mccpta.org/soca-compliance.html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BB182-5073-4E3C-A00F-6A3DCED0C010}"/>
              </a:ext>
            </a:extLst>
          </p:cNvPr>
          <p:cNvSpPr txBox="1"/>
          <p:nvPr/>
        </p:nvSpPr>
        <p:spPr>
          <a:xfrm>
            <a:off x="10658650" y="936839"/>
            <a:ext cx="18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Arkansas PTA</a:t>
            </a:r>
          </a:p>
        </p:txBody>
      </p:sp>
    </p:spTree>
    <p:extLst>
      <p:ext uri="{BB962C8B-B14F-4D97-AF65-F5344CB8AC3E}">
        <p14:creationId xmlns:p14="http://schemas.microsoft.com/office/powerpoint/2010/main" val="22967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F8A8BD-4245-454D-8F98-22E9386344FB}"/>
              </a:ext>
            </a:extLst>
          </p:cNvPr>
          <p:cNvSpPr/>
          <p:nvPr/>
        </p:nvSpPr>
        <p:spPr>
          <a:xfrm>
            <a:off x="856432" y="2308468"/>
            <a:ext cx="10479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July 1		</a:t>
            </a:r>
            <a:r>
              <a:rPr lang="en-US" sz="2400" dirty="0">
                <a:latin typeface="Arial" panose="020B0604020202020204" pitchFamily="34" charset="0"/>
              </a:rPr>
              <a:t>Elected Officers Contact Info (2)</a:t>
            </a:r>
          </a:p>
          <a:p>
            <a:r>
              <a:rPr lang="en-US" sz="2400" dirty="0">
                <a:latin typeface="Arial" panose="020B0604020202020204" pitchFamily="34" charset="0"/>
              </a:rPr>
              <a:t>			Insurance</a:t>
            </a:r>
            <a:br>
              <a:rPr lang="en-US" sz="2400" dirty="0"/>
            </a:br>
            <a:r>
              <a:rPr lang="en-US" sz="2400" dirty="0"/>
              <a:t>Oct 31		</a:t>
            </a:r>
            <a:r>
              <a:rPr lang="en-US" sz="2400" dirty="0">
                <a:latin typeface="Arial" panose="020B0604020202020204" pitchFamily="34" charset="0"/>
              </a:rPr>
              <a:t>Financial Review</a:t>
            </a:r>
            <a:br>
              <a:rPr lang="en-US" sz="2400" dirty="0"/>
            </a:br>
            <a:r>
              <a:rPr lang="en-US" sz="2400" dirty="0"/>
              <a:t>Nov 15	IRS 990***</a:t>
            </a:r>
          </a:p>
          <a:p>
            <a:r>
              <a:rPr lang="en-US" sz="2400" dirty="0"/>
              <a:t>Dec 31	MD Charitable Registration</a:t>
            </a:r>
          </a:p>
          <a:p>
            <a:r>
              <a:rPr lang="en-US" sz="2400" dirty="0"/>
              <a:t>Apr 15		MD Personal Property Return</a:t>
            </a:r>
          </a:p>
          <a:p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Dues – monthly</a:t>
            </a:r>
          </a:p>
          <a:p>
            <a:r>
              <a:rPr lang="en-US" sz="2400" dirty="0">
                <a:latin typeface="Arial" panose="020B0604020202020204" pitchFamily="34" charset="0"/>
              </a:rPr>
              <a:t>Bylaws – every 3 years</a:t>
            </a:r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6B87D6-D2FF-47BA-8530-F63BE98B84C5}"/>
              </a:ext>
            </a:extLst>
          </p:cNvPr>
          <p:cNvSpPr/>
          <p:nvPr/>
        </p:nvSpPr>
        <p:spPr>
          <a:xfrm>
            <a:off x="7976608" y="6094120"/>
            <a:ext cx="432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www.mccpta.org/soca-compliance.html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C4604-141E-482C-B03F-F035E840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SOCA Calendar</a:t>
            </a:r>
          </a:p>
        </p:txBody>
      </p:sp>
    </p:spTree>
    <p:extLst>
      <p:ext uri="{BB962C8B-B14F-4D97-AF65-F5344CB8AC3E}">
        <p14:creationId xmlns:p14="http://schemas.microsoft.com/office/powerpoint/2010/main" val="19157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09C9-8C62-45CB-AA3D-F516C7E2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66672"/>
            <a:ext cx="10298088" cy="3592750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Except bylaws, </a:t>
            </a:r>
            <a:r>
              <a:rPr lang="en-US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NEVER MAIL to MDPTA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!!!</a:t>
            </a:r>
            <a:b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office@MDPTA.org</a:t>
            </a:r>
            <a:br>
              <a:rPr lang="en-US" dirty="0"/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bookkeeper@MDPTA.org</a:t>
            </a:r>
            <a:br>
              <a:rPr lang="en-US" dirty="0"/>
            </a:b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info@MDPTA.org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vpadmin@MCCPTA.org</a:t>
            </a:r>
            <a:br>
              <a:rPr lang="en-US" dirty="0"/>
            </a:br>
            <a:r>
              <a:rPr lang="en-US" dirty="0"/>
              <a:t>Your Cluster Coordinator(s)</a:t>
            </a:r>
            <a:br>
              <a:rPr lang="en-US" dirty="0"/>
            </a:br>
            <a:r>
              <a:rPr lang="en-US" dirty="0"/>
              <a:t>Yourself!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48E6E-DDB2-459D-9B84-8D20F1A67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Where To Send Documents</a:t>
            </a:r>
          </a:p>
        </p:txBody>
      </p:sp>
    </p:spTree>
    <p:extLst>
      <p:ext uri="{BB962C8B-B14F-4D97-AF65-F5344CB8AC3E}">
        <p14:creationId xmlns:p14="http://schemas.microsoft.com/office/powerpoint/2010/main" val="18271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74">
            <a:extLst>
              <a:ext uri="{FF2B5EF4-FFF2-40B4-BE49-F238E27FC236}">
                <a16:creationId xmlns:a16="http://schemas.microsoft.com/office/drawing/2014/main" id="{03043CC2-E060-443E-BBC4-197CCD7FE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76">
            <a:extLst>
              <a:ext uri="{FF2B5EF4-FFF2-40B4-BE49-F238E27FC236}">
                <a16:creationId xmlns:a16="http://schemas.microsoft.com/office/drawing/2014/main" id="{1454BC00-0C10-4B2D-89D5-6405C87B8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2538"/>
            <a:ext cx="5538554" cy="5925402"/>
          </a:xfrm>
          <a:prstGeom prst="rect">
            <a:avLst/>
          </a:prstGeom>
          <a:ln w="22225">
            <a:solidFill>
              <a:srgbClr val="E08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pulling hair out meme">
            <a:extLst>
              <a:ext uri="{FF2B5EF4-FFF2-40B4-BE49-F238E27FC236}">
                <a16:creationId xmlns:a16="http://schemas.microsoft.com/office/drawing/2014/main" id="{243229A7-C4AB-4AE4-97BE-D10006F08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4" b="17533"/>
          <a:stretch/>
        </p:blipFill>
        <p:spPr bwMode="auto">
          <a:xfrm>
            <a:off x="643467" y="1484724"/>
            <a:ext cx="5211232" cy="38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CD6BFF0-ABAD-4639-8BBC-4F900322F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021" y="453280"/>
            <a:ext cx="5538554" cy="5925402"/>
          </a:xfrm>
          <a:prstGeom prst="rect">
            <a:avLst/>
          </a:prstGeom>
          <a:ln w="22225">
            <a:solidFill>
              <a:srgbClr val="E08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pulling hair out black woman">
            <a:extLst>
              <a:ext uri="{FF2B5EF4-FFF2-40B4-BE49-F238E27FC236}">
                <a16:creationId xmlns:a16="http://schemas.microsoft.com/office/drawing/2014/main" id="{0444180C-3AF9-4649-A61D-7D092861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76" y="1461111"/>
            <a:ext cx="5211232" cy="3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858EA-F1E9-4C0B-89F1-F8AB37593CAA}"/>
              </a:ext>
            </a:extLst>
          </p:cNvPr>
          <p:cNvSpPr txBox="1"/>
          <p:nvPr/>
        </p:nvSpPr>
        <p:spPr>
          <a:xfrm>
            <a:off x="1713955" y="496832"/>
            <a:ext cx="306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 sent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C7A7E-991B-4C4E-9FCC-41A0B98D4F77}"/>
              </a:ext>
            </a:extLst>
          </p:cNvPr>
          <p:cNvSpPr txBox="1"/>
          <p:nvPr/>
        </p:nvSpPr>
        <p:spPr>
          <a:xfrm>
            <a:off x="6203974" y="5360030"/>
            <a:ext cx="6071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THREE TIMES!!!</a:t>
            </a:r>
          </a:p>
        </p:txBody>
      </p:sp>
    </p:spTree>
    <p:extLst>
      <p:ext uri="{BB962C8B-B14F-4D97-AF65-F5344CB8AC3E}">
        <p14:creationId xmlns:p14="http://schemas.microsoft.com/office/powerpoint/2010/main" val="426902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STCaiyun</vt:lpstr>
      <vt:lpstr>Arial</vt:lpstr>
      <vt:lpstr>Arial Black</vt:lpstr>
      <vt:lpstr>Georgia</vt:lpstr>
      <vt:lpstr>Trebuchet MS</vt:lpstr>
      <vt:lpstr>Verdana</vt:lpstr>
      <vt:lpstr>TM04033917[[fn=Berlin]]_novariants</vt:lpstr>
      <vt:lpstr>Standards of Continuing Affiliation</vt:lpstr>
      <vt:lpstr>Whyyyy?</vt:lpstr>
      <vt:lpstr>PowerPoint Presentation</vt:lpstr>
      <vt:lpstr>SOCA By The Numbers</vt:lpstr>
      <vt:lpstr>8 Compliance Standards</vt:lpstr>
      <vt:lpstr>PowerPoint Presentation</vt:lpstr>
      <vt:lpstr>SOCA Calendar</vt:lpstr>
      <vt:lpstr>Except bylaws, NEVER MAIL to MDPTA!!!  office@MDPTA.org bookkeeper@MDPTA.org info@MDPTA.org  vpadmin@MCCPTA.org Your Cluster Coordinator(s) Yourself! </vt:lpstr>
      <vt:lpstr>PowerPoint Presentation</vt:lpstr>
      <vt:lpstr>It’s Too Old!</vt:lpstr>
      <vt:lpstr>PowerPoint Presentation</vt:lpstr>
      <vt:lpstr>SOCA HELP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Continuing Affiliation</dc:title>
  <dc:creator>Tracie Potts</dc:creator>
  <cp:lastModifiedBy>Tracie Potts</cp:lastModifiedBy>
  <cp:revision>1</cp:revision>
  <dcterms:created xsi:type="dcterms:W3CDTF">2018-10-23T18:51:11Z</dcterms:created>
  <dcterms:modified xsi:type="dcterms:W3CDTF">2018-10-23T18:51:14Z</dcterms:modified>
</cp:coreProperties>
</file>