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34"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46C66D-38EC-4DE1-82A0-1F3B98BF76F9}" type="datetimeFigureOut">
              <a:rPr lang="en-US" smtClean="0"/>
              <a:t>12/15/2016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CD28C4-48DD-45F6-B93E-03C5CEAEEB4F}"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2700">
              <a:lnSpc>
                <a:spcPct val="100000"/>
              </a:lnSpc>
            </a:pPr>
            <a:r>
              <a:rPr lang="en-GB" sz="1200" spc="-10" dirty="0" smtClean="0">
                <a:latin typeface="Times New Roman"/>
                <a:cs typeface="Times New Roman"/>
              </a:rPr>
              <a:t>The U</a:t>
            </a:r>
            <a:r>
              <a:rPr lang="en-GB" sz="1200" dirty="0" smtClean="0">
                <a:latin typeface="Times New Roman"/>
                <a:cs typeface="Times New Roman"/>
              </a:rPr>
              <a:t>lr</a:t>
            </a:r>
            <a:r>
              <a:rPr lang="en-GB" sz="1200" spc="-10" dirty="0" smtClean="0">
                <a:latin typeface="Times New Roman"/>
                <a:cs typeface="Times New Roman"/>
              </a:rPr>
              <a:t>i</a:t>
            </a:r>
            <a:r>
              <a:rPr lang="en-GB" sz="1200" dirty="0" smtClean="0">
                <a:latin typeface="Times New Roman"/>
                <a:cs typeface="Times New Roman"/>
              </a:rPr>
              <a:t>ch/Wietfeld Pottery  was ---- </a:t>
            </a:r>
            <a:r>
              <a:rPr lang="en-GB" sz="1200" spc="5" dirty="0" smtClean="0">
                <a:latin typeface="Times New Roman"/>
                <a:cs typeface="Times New Roman"/>
              </a:rPr>
              <a:t>T</a:t>
            </a:r>
            <a:r>
              <a:rPr lang="en-GB" sz="1200" dirty="0" smtClean="0">
                <a:latin typeface="Times New Roman"/>
                <a:cs typeface="Times New Roman"/>
              </a:rPr>
              <a:t>he</a:t>
            </a:r>
            <a:r>
              <a:rPr lang="en-GB" sz="1200" spc="120" dirty="0" smtClean="0">
                <a:latin typeface="Times New Roman"/>
                <a:cs typeface="Times New Roman"/>
              </a:rPr>
              <a:t> </a:t>
            </a:r>
            <a:r>
              <a:rPr lang="en-GB" sz="1200" dirty="0" smtClean="0">
                <a:latin typeface="Times New Roman"/>
                <a:cs typeface="Times New Roman"/>
              </a:rPr>
              <a:t>l</a:t>
            </a:r>
            <a:r>
              <a:rPr lang="en-GB" sz="1200" spc="-10" dirty="0" smtClean="0">
                <a:latin typeface="Times New Roman"/>
                <a:cs typeface="Times New Roman"/>
              </a:rPr>
              <a:t>i</a:t>
            </a:r>
            <a:r>
              <a:rPr lang="en-GB" sz="1200" dirty="0" smtClean="0">
                <a:latin typeface="Times New Roman"/>
                <a:cs typeface="Times New Roman"/>
              </a:rPr>
              <a:t>f</a:t>
            </a:r>
            <a:r>
              <a:rPr lang="en-GB" sz="1200" spc="5" dirty="0" smtClean="0">
                <a:latin typeface="Times New Roman"/>
                <a:cs typeface="Times New Roman"/>
              </a:rPr>
              <a:t>e</a:t>
            </a:r>
            <a:r>
              <a:rPr lang="en-GB" sz="1200" spc="-20" dirty="0" smtClean="0">
                <a:latin typeface="Times New Roman"/>
                <a:cs typeface="Times New Roman"/>
              </a:rPr>
              <a:t>-</a:t>
            </a:r>
            <a:r>
              <a:rPr lang="en-GB" sz="1200" dirty="0" smtClean="0">
                <a:latin typeface="Times New Roman"/>
                <a:cs typeface="Times New Roman"/>
              </a:rPr>
              <a:t>long</a:t>
            </a:r>
            <a:r>
              <a:rPr lang="en-GB" sz="1200" spc="120" dirty="0" smtClean="0">
                <a:latin typeface="Times New Roman"/>
                <a:cs typeface="Times New Roman"/>
              </a:rPr>
              <a:t> </a:t>
            </a:r>
            <a:r>
              <a:rPr lang="en-GB" sz="1200" dirty="0" smtClean="0">
                <a:latin typeface="Times New Roman"/>
                <a:cs typeface="Times New Roman"/>
              </a:rPr>
              <a:t>pa</a:t>
            </a:r>
            <a:r>
              <a:rPr lang="en-GB" sz="1200" spc="5" dirty="0" smtClean="0">
                <a:latin typeface="Times New Roman"/>
                <a:cs typeface="Times New Roman"/>
              </a:rPr>
              <a:t>r</a:t>
            </a:r>
            <a:r>
              <a:rPr lang="en-GB" sz="1200" dirty="0" smtClean="0">
                <a:latin typeface="Times New Roman"/>
                <a:cs typeface="Times New Roman"/>
              </a:rPr>
              <a:t>tn</a:t>
            </a:r>
            <a:r>
              <a:rPr lang="en-GB" sz="1200" spc="-10" dirty="0" smtClean="0">
                <a:latin typeface="Times New Roman"/>
                <a:cs typeface="Times New Roman"/>
              </a:rPr>
              <a:t>e</a:t>
            </a:r>
            <a:r>
              <a:rPr lang="en-GB" sz="1200" dirty="0" smtClean="0">
                <a:latin typeface="Times New Roman"/>
                <a:cs typeface="Times New Roman"/>
              </a:rPr>
              <a:t>rs</a:t>
            </a:r>
            <a:r>
              <a:rPr lang="en-GB" sz="1200" spc="-10" dirty="0" smtClean="0">
                <a:latin typeface="Times New Roman"/>
                <a:cs typeface="Times New Roman"/>
              </a:rPr>
              <a:t>h</a:t>
            </a:r>
            <a:r>
              <a:rPr lang="en-GB" sz="1200" dirty="0" smtClean="0">
                <a:latin typeface="Times New Roman"/>
                <a:cs typeface="Times New Roman"/>
              </a:rPr>
              <a:t>ip</a:t>
            </a:r>
            <a:r>
              <a:rPr lang="en-GB" sz="1200" spc="130" dirty="0" smtClean="0">
                <a:latin typeface="Times New Roman"/>
                <a:cs typeface="Times New Roman"/>
              </a:rPr>
              <a:t> </a:t>
            </a:r>
            <a:r>
              <a:rPr lang="en-GB" sz="1200" dirty="0" smtClean="0">
                <a:latin typeface="Times New Roman"/>
                <a:cs typeface="Times New Roman"/>
              </a:rPr>
              <a:t>of</a:t>
            </a:r>
            <a:r>
              <a:rPr lang="en-GB" sz="1200" spc="135" dirty="0" smtClean="0">
                <a:latin typeface="Times New Roman"/>
                <a:cs typeface="Times New Roman"/>
              </a:rPr>
              <a:t> </a:t>
            </a:r>
            <a:r>
              <a:rPr lang="en-GB" sz="1200" dirty="0" smtClean="0">
                <a:latin typeface="Times New Roman"/>
                <a:cs typeface="Times New Roman"/>
              </a:rPr>
              <a:t>t</a:t>
            </a:r>
            <a:r>
              <a:rPr lang="en-GB" sz="1200" spc="-10" dirty="0" smtClean="0">
                <a:latin typeface="Times New Roman"/>
                <a:cs typeface="Times New Roman"/>
              </a:rPr>
              <a:t>w</a:t>
            </a:r>
            <a:r>
              <a:rPr lang="en-GB" sz="1200" dirty="0" smtClean="0">
                <a:latin typeface="Times New Roman"/>
                <a:cs typeface="Times New Roman"/>
              </a:rPr>
              <a:t>o</a:t>
            </a:r>
            <a:r>
              <a:rPr lang="en-GB" sz="1200" spc="130" dirty="0" smtClean="0">
                <a:latin typeface="Times New Roman"/>
                <a:cs typeface="Times New Roman"/>
              </a:rPr>
              <a:t> </a:t>
            </a:r>
            <a:r>
              <a:rPr lang="en-GB" sz="1200" dirty="0" smtClean="0">
                <a:latin typeface="Times New Roman"/>
                <a:cs typeface="Times New Roman"/>
              </a:rPr>
              <a:t>ha</a:t>
            </a:r>
            <a:r>
              <a:rPr lang="en-GB" sz="1200" spc="-10" dirty="0" smtClean="0">
                <a:latin typeface="Times New Roman"/>
                <a:cs typeface="Times New Roman"/>
              </a:rPr>
              <a:t>l</a:t>
            </a:r>
            <a:r>
              <a:rPr lang="en-GB" sz="1200" dirty="0" smtClean="0">
                <a:latin typeface="Times New Roman"/>
                <a:cs typeface="Times New Roman"/>
              </a:rPr>
              <a:t>f</a:t>
            </a:r>
            <a:r>
              <a:rPr lang="en-GB" sz="1200" spc="135" dirty="0" smtClean="0">
                <a:latin typeface="Times New Roman"/>
                <a:cs typeface="Times New Roman"/>
              </a:rPr>
              <a:t> </a:t>
            </a:r>
            <a:r>
              <a:rPr lang="en-GB" sz="1200" dirty="0" smtClean="0">
                <a:latin typeface="Times New Roman"/>
                <a:cs typeface="Times New Roman"/>
              </a:rPr>
              <a:t>b</a:t>
            </a:r>
            <a:r>
              <a:rPr lang="en-GB" sz="1200" spc="15" dirty="0" smtClean="0">
                <a:latin typeface="Times New Roman"/>
                <a:cs typeface="Times New Roman"/>
              </a:rPr>
              <a:t>r</a:t>
            </a:r>
            <a:r>
              <a:rPr lang="en-GB" sz="1200" spc="-15" dirty="0" smtClean="0">
                <a:latin typeface="Times New Roman"/>
                <a:cs typeface="Times New Roman"/>
              </a:rPr>
              <a:t>o</a:t>
            </a:r>
            <a:r>
              <a:rPr lang="en-GB" sz="1200" dirty="0" smtClean="0">
                <a:latin typeface="Times New Roman"/>
                <a:cs typeface="Times New Roman"/>
              </a:rPr>
              <a:t>th</a:t>
            </a:r>
            <a:r>
              <a:rPr lang="en-GB" sz="1200" spc="-10" dirty="0" smtClean="0">
                <a:latin typeface="Times New Roman"/>
                <a:cs typeface="Times New Roman"/>
              </a:rPr>
              <a:t>e</a:t>
            </a:r>
            <a:r>
              <a:rPr lang="en-GB" sz="1200" dirty="0" smtClean="0">
                <a:latin typeface="Times New Roman"/>
                <a:cs typeface="Times New Roman"/>
              </a:rPr>
              <a:t>rs</a:t>
            </a:r>
            <a:r>
              <a:rPr lang="en-GB" sz="1200" spc="130" dirty="0" smtClean="0">
                <a:latin typeface="Times New Roman"/>
                <a:cs typeface="Times New Roman"/>
              </a:rPr>
              <a:t> </a:t>
            </a:r>
            <a:r>
              <a:rPr lang="en-GB" sz="1200" dirty="0" smtClean="0">
                <a:latin typeface="Times New Roman"/>
                <a:cs typeface="Times New Roman"/>
              </a:rPr>
              <a:t>a</a:t>
            </a:r>
            <a:r>
              <a:rPr lang="en-GB" sz="1200" spc="-10" dirty="0" smtClean="0">
                <a:latin typeface="Times New Roman"/>
                <a:cs typeface="Times New Roman"/>
              </a:rPr>
              <a:t>c</a:t>
            </a:r>
            <a:r>
              <a:rPr lang="en-GB" sz="1200" dirty="0" smtClean="0">
                <a:latin typeface="Times New Roman"/>
                <a:cs typeface="Times New Roman"/>
              </a:rPr>
              <a:t>cou</a:t>
            </a:r>
            <a:r>
              <a:rPr lang="en-GB" sz="1200" spc="-10" dirty="0" smtClean="0">
                <a:latin typeface="Times New Roman"/>
                <a:cs typeface="Times New Roman"/>
              </a:rPr>
              <a:t>n</a:t>
            </a:r>
            <a:r>
              <a:rPr lang="en-GB" sz="1200" dirty="0" smtClean="0">
                <a:latin typeface="Times New Roman"/>
                <a:cs typeface="Times New Roman"/>
              </a:rPr>
              <a:t>ts</a:t>
            </a:r>
            <a:r>
              <a:rPr lang="en-GB" sz="1200" spc="130" dirty="0" smtClean="0">
                <a:latin typeface="Times New Roman"/>
                <a:cs typeface="Times New Roman"/>
              </a:rPr>
              <a:t> </a:t>
            </a:r>
            <a:r>
              <a:rPr lang="en-GB" sz="1200" dirty="0" smtClean="0">
                <a:latin typeface="Times New Roman"/>
                <a:cs typeface="Times New Roman"/>
              </a:rPr>
              <a:t>f</a:t>
            </a:r>
            <a:r>
              <a:rPr lang="en-GB" sz="1200" spc="-15" dirty="0" smtClean="0">
                <a:latin typeface="Times New Roman"/>
                <a:cs typeface="Times New Roman"/>
              </a:rPr>
              <a:t>o</a:t>
            </a:r>
            <a:r>
              <a:rPr lang="en-GB" sz="1200" dirty="0" smtClean="0">
                <a:latin typeface="Times New Roman"/>
                <a:cs typeface="Times New Roman"/>
              </a:rPr>
              <a:t>r one</a:t>
            </a:r>
            <a:r>
              <a:rPr lang="en-GB" sz="1200" spc="130" dirty="0" smtClean="0">
                <a:latin typeface="Times New Roman"/>
                <a:cs typeface="Times New Roman"/>
              </a:rPr>
              <a:t> </a:t>
            </a:r>
            <a:r>
              <a:rPr lang="en-GB" sz="1200" dirty="0" smtClean="0">
                <a:latin typeface="Times New Roman"/>
                <a:cs typeface="Times New Roman"/>
              </a:rPr>
              <a:t>of</a:t>
            </a:r>
            <a:r>
              <a:rPr lang="en-GB" sz="1200" spc="135" dirty="0" smtClean="0">
                <a:latin typeface="Times New Roman"/>
                <a:cs typeface="Times New Roman"/>
              </a:rPr>
              <a:t> </a:t>
            </a:r>
            <a:r>
              <a:rPr lang="en-GB" sz="1200" dirty="0" smtClean="0">
                <a:latin typeface="Times New Roman"/>
                <a:cs typeface="Times New Roman"/>
              </a:rPr>
              <a:t>the</a:t>
            </a:r>
            <a:r>
              <a:rPr lang="en-GB" sz="1200" spc="130" dirty="0" smtClean="0">
                <a:latin typeface="Times New Roman"/>
                <a:cs typeface="Times New Roman"/>
              </a:rPr>
              <a:t> </a:t>
            </a:r>
            <a:r>
              <a:rPr lang="en-GB" sz="1200" spc="-15" dirty="0" smtClean="0">
                <a:latin typeface="Times New Roman"/>
                <a:cs typeface="Times New Roman"/>
              </a:rPr>
              <a:t>g</a:t>
            </a:r>
            <a:r>
              <a:rPr lang="en-GB" sz="1200" dirty="0" smtClean="0">
                <a:latin typeface="Times New Roman"/>
                <a:cs typeface="Times New Roman"/>
              </a:rPr>
              <a:t>re</a:t>
            </a:r>
            <a:r>
              <a:rPr lang="en-GB" sz="1200" spc="-10" dirty="0" smtClean="0">
                <a:latin typeface="Times New Roman"/>
                <a:cs typeface="Times New Roman"/>
              </a:rPr>
              <a:t>a</a:t>
            </a:r>
            <a:r>
              <a:rPr lang="en-GB" sz="1200" dirty="0" smtClean="0">
                <a:latin typeface="Times New Roman"/>
                <a:cs typeface="Times New Roman"/>
              </a:rPr>
              <a:t>t</a:t>
            </a:r>
            <a:r>
              <a:rPr lang="en-GB" sz="1200" spc="-10" dirty="0" smtClean="0">
                <a:latin typeface="Times New Roman"/>
                <a:cs typeface="Times New Roman"/>
              </a:rPr>
              <a:t>e</a:t>
            </a:r>
            <a:r>
              <a:rPr lang="en-GB" sz="1200" dirty="0" smtClean="0">
                <a:latin typeface="Times New Roman"/>
                <a:cs typeface="Times New Roman"/>
              </a:rPr>
              <a:t>st</a:t>
            </a:r>
            <a:r>
              <a:rPr lang="en-GB" sz="1200" spc="125" dirty="0" smtClean="0">
                <a:latin typeface="Times New Roman"/>
                <a:cs typeface="Times New Roman"/>
              </a:rPr>
              <a:t> </a:t>
            </a:r>
            <a:r>
              <a:rPr lang="en-GB" sz="1200" dirty="0" smtClean="0">
                <a:latin typeface="Times New Roman"/>
                <a:cs typeface="Times New Roman"/>
              </a:rPr>
              <a:t>lon</a:t>
            </a:r>
            <a:r>
              <a:rPr lang="en-GB" sz="1200" spc="-15" dirty="0" smtClean="0">
                <a:latin typeface="Times New Roman"/>
                <a:cs typeface="Times New Roman"/>
              </a:rPr>
              <a:t>g</a:t>
            </a:r>
            <a:r>
              <a:rPr lang="en-GB" sz="1200" dirty="0" smtClean="0">
                <a:latin typeface="Times New Roman"/>
                <a:cs typeface="Times New Roman"/>
              </a:rPr>
              <a:t>e</a:t>
            </a:r>
            <a:r>
              <a:rPr lang="en-GB" sz="1200" spc="-10" dirty="0" smtClean="0">
                <a:latin typeface="Times New Roman"/>
                <a:cs typeface="Times New Roman"/>
              </a:rPr>
              <a:t>v</a:t>
            </a:r>
            <a:r>
              <a:rPr lang="en-GB" sz="1200" dirty="0" smtClean="0">
                <a:latin typeface="Times New Roman"/>
                <a:cs typeface="Times New Roman"/>
              </a:rPr>
              <a:t>iti</a:t>
            </a:r>
            <a:r>
              <a:rPr lang="en-GB" sz="1200" spc="-10" dirty="0" smtClean="0">
                <a:latin typeface="Times New Roman"/>
                <a:cs typeface="Times New Roman"/>
              </a:rPr>
              <a:t>e</a:t>
            </a:r>
            <a:r>
              <a:rPr lang="en-GB" sz="1200" dirty="0" smtClean="0">
                <a:latin typeface="Times New Roman"/>
                <a:cs typeface="Times New Roman"/>
              </a:rPr>
              <a:t>s</a:t>
            </a:r>
            <a:r>
              <a:rPr lang="en-GB" sz="1200" spc="130" dirty="0" smtClean="0">
                <a:latin typeface="Times New Roman"/>
                <a:cs typeface="Times New Roman"/>
              </a:rPr>
              <a:t> </a:t>
            </a:r>
            <a:r>
              <a:rPr lang="en-GB" sz="1200" dirty="0" smtClean="0">
                <a:latin typeface="Times New Roman"/>
                <a:cs typeface="Times New Roman"/>
              </a:rPr>
              <a:t>of</a:t>
            </a:r>
            <a:r>
              <a:rPr lang="en-GB" sz="1200" spc="135" dirty="0" smtClean="0">
                <a:latin typeface="Times New Roman"/>
                <a:cs typeface="Times New Roman"/>
              </a:rPr>
              <a:t> </a:t>
            </a:r>
            <a:r>
              <a:rPr lang="en-GB" sz="1200" dirty="0" smtClean="0">
                <a:latin typeface="Times New Roman"/>
                <a:cs typeface="Times New Roman"/>
              </a:rPr>
              <a:t>any </a:t>
            </a:r>
            <a:r>
              <a:rPr lang="en-GB" sz="1200" spc="-20" dirty="0" smtClean="0">
                <a:latin typeface="Times New Roman"/>
                <a:cs typeface="Times New Roman"/>
              </a:rPr>
              <a:t>I</a:t>
            </a:r>
            <a:r>
              <a:rPr lang="en-GB" sz="1200" dirty="0" smtClean="0">
                <a:latin typeface="Times New Roman"/>
                <a:cs typeface="Times New Roman"/>
              </a:rPr>
              <a:t>llinois</a:t>
            </a:r>
            <a:r>
              <a:rPr lang="en-GB" sz="1200" spc="35" dirty="0" smtClean="0">
                <a:latin typeface="Times New Roman"/>
                <a:cs typeface="Times New Roman"/>
              </a:rPr>
              <a:t> </a:t>
            </a:r>
            <a:r>
              <a:rPr lang="en-GB" sz="1200" dirty="0" smtClean="0">
                <a:latin typeface="Times New Roman"/>
                <a:cs typeface="Times New Roman"/>
              </a:rPr>
              <a:t>p</a:t>
            </a:r>
            <a:r>
              <a:rPr lang="en-GB" sz="1200" spc="-15" dirty="0" smtClean="0">
                <a:latin typeface="Times New Roman"/>
                <a:cs typeface="Times New Roman"/>
              </a:rPr>
              <a:t>o</a:t>
            </a:r>
            <a:r>
              <a:rPr lang="en-GB" sz="1200" dirty="0" smtClean="0">
                <a:latin typeface="Times New Roman"/>
                <a:cs typeface="Times New Roman"/>
              </a:rPr>
              <a:t>tt</a:t>
            </a:r>
            <a:r>
              <a:rPr lang="en-GB" sz="1200" spc="-10" dirty="0" smtClean="0">
                <a:latin typeface="Times New Roman"/>
                <a:cs typeface="Times New Roman"/>
              </a:rPr>
              <a:t>e</a:t>
            </a:r>
            <a:r>
              <a:rPr lang="en-GB" sz="1200" spc="5" dirty="0" smtClean="0">
                <a:latin typeface="Times New Roman"/>
                <a:cs typeface="Times New Roman"/>
              </a:rPr>
              <a:t>r</a:t>
            </a:r>
            <a:r>
              <a:rPr lang="en-GB" sz="1200" dirty="0" smtClean="0">
                <a:latin typeface="Times New Roman"/>
                <a:cs typeface="Times New Roman"/>
              </a:rPr>
              <a:t>s.</a:t>
            </a:r>
            <a:r>
              <a:rPr lang="en-GB" sz="1200" spc="20" dirty="0" smtClean="0">
                <a:latin typeface="Times New Roman"/>
                <a:cs typeface="Times New Roman"/>
              </a:rPr>
              <a:t> </a:t>
            </a:r>
            <a:r>
              <a:rPr lang="en-GB" sz="1200" spc="5" dirty="0" smtClean="0">
                <a:latin typeface="Times New Roman"/>
                <a:cs typeface="Times New Roman"/>
              </a:rPr>
              <a:t>T</a:t>
            </a:r>
            <a:r>
              <a:rPr lang="en-GB" sz="1200" dirty="0" smtClean="0">
                <a:latin typeface="Times New Roman"/>
                <a:cs typeface="Times New Roman"/>
              </a:rPr>
              <a:t>h</a:t>
            </a:r>
            <a:r>
              <a:rPr lang="en-GB" sz="1200" spc="-10" dirty="0" smtClean="0">
                <a:latin typeface="Times New Roman"/>
                <a:cs typeface="Times New Roman"/>
              </a:rPr>
              <a:t>e</a:t>
            </a:r>
            <a:r>
              <a:rPr lang="en-GB" sz="1200" dirty="0" smtClean="0">
                <a:latin typeface="Times New Roman"/>
                <a:cs typeface="Times New Roman"/>
              </a:rPr>
              <a:t>ir</a:t>
            </a:r>
            <a:r>
              <a:rPr lang="en-GB" sz="1200" spc="40" dirty="0" smtClean="0">
                <a:latin typeface="Times New Roman"/>
                <a:cs typeface="Times New Roman"/>
              </a:rPr>
              <a:t> </a:t>
            </a:r>
            <a:r>
              <a:rPr lang="en-GB" sz="1200" spc="-10" dirty="0" smtClean="0">
                <a:latin typeface="Times New Roman"/>
                <a:cs typeface="Times New Roman"/>
              </a:rPr>
              <a:t>U</a:t>
            </a:r>
            <a:r>
              <a:rPr lang="en-GB" sz="1200" dirty="0" smtClean="0">
                <a:latin typeface="Times New Roman"/>
                <a:cs typeface="Times New Roman"/>
              </a:rPr>
              <a:t>pp</a:t>
            </a:r>
            <a:r>
              <a:rPr lang="en-GB" sz="1200" spc="-10" dirty="0" smtClean="0">
                <a:latin typeface="Times New Roman"/>
                <a:cs typeface="Times New Roman"/>
              </a:rPr>
              <a:t>e</a:t>
            </a:r>
            <a:r>
              <a:rPr lang="en-GB" sz="1200" dirty="0" smtClean="0">
                <a:latin typeface="Times New Roman"/>
                <a:cs typeface="Times New Roman"/>
              </a:rPr>
              <a:t>r</a:t>
            </a:r>
            <a:r>
              <a:rPr lang="en-GB" sz="1200" spc="35" dirty="0" smtClean="0">
                <a:latin typeface="Times New Roman"/>
                <a:cs typeface="Times New Roman"/>
              </a:rPr>
              <a:t> </a:t>
            </a:r>
            <a:r>
              <a:rPr lang="en-GB" sz="1200" spc="-10" dirty="0" smtClean="0">
                <a:latin typeface="Times New Roman"/>
                <a:cs typeface="Times New Roman"/>
              </a:rPr>
              <a:t>A</a:t>
            </a:r>
            <a:r>
              <a:rPr lang="en-GB" sz="1200" dirty="0" smtClean="0">
                <a:latin typeface="Times New Roman"/>
                <a:cs typeface="Times New Roman"/>
              </a:rPr>
              <a:t>lton</a:t>
            </a:r>
            <a:r>
              <a:rPr lang="en-GB" sz="1200" spc="40" dirty="0" smtClean="0">
                <a:latin typeface="Times New Roman"/>
                <a:cs typeface="Times New Roman"/>
              </a:rPr>
              <a:t> </a:t>
            </a:r>
            <a:r>
              <a:rPr lang="en-GB" sz="1200" dirty="0" smtClean="0">
                <a:latin typeface="Times New Roman"/>
                <a:cs typeface="Times New Roman"/>
              </a:rPr>
              <a:t>p</a:t>
            </a:r>
            <a:r>
              <a:rPr lang="en-GB" sz="1200" spc="-15" dirty="0" smtClean="0">
                <a:latin typeface="Times New Roman"/>
                <a:cs typeface="Times New Roman"/>
              </a:rPr>
              <a:t>o</a:t>
            </a:r>
            <a:r>
              <a:rPr lang="en-GB" sz="1200" dirty="0" smtClean="0">
                <a:latin typeface="Times New Roman"/>
                <a:cs typeface="Times New Roman"/>
              </a:rPr>
              <a:t>tt</a:t>
            </a:r>
            <a:r>
              <a:rPr lang="en-GB" sz="1200" spc="-10" dirty="0" smtClean="0">
                <a:latin typeface="Times New Roman"/>
                <a:cs typeface="Times New Roman"/>
              </a:rPr>
              <a:t>e</a:t>
            </a:r>
            <a:r>
              <a:rPr lang="en-GB" sz="1200" dirty="0" smtClean="0">
                <a:latin typeface="Times New Roman"/>
                <a:cs typeface="Times New Roman"/>
              </a:rPr>
              <a:t>ry</a:t>
            </a:r>
            <a:r>
              <a:rPr lang="en-GB" sz="1200" spc="25" dirty="0" smtClean="0">
                <a:latin typeface="Times New Roman"/>
                <a:cs typeface="Times New Roman"/>
              </a:rPr>
              <a:t> </a:t>
            </a:r>
            <a:r>
              <a:rPr lang="en-GB" sz="1200" dirty="0" smtClean="0">
                <a:latin typeface="Times New Roman"/>
                <a:cs typeface="Times New Roman"/>
              </a:rPr>
              <a:t>ope</a:t>
            </a:r>
            <a:r>
              <a:rPr lang="en-GB" sz="1200" spc="5" dirty="0" smtClean="0">
                <a:latin typeface="Times New Roman"/>
                <a:cs typeface="Times New Roman"/>
              </a:rPr>
              <a:t>r</a:t>
            </a:r>
            <a:r>
              <a:rPr lang="en-GB" sz="1200" spc="-10" dirty="0" smtClean="0">
                <a:latin typeface="Times New Roman"/>
                <a:cs typeface="Times New Roman"/>
              </a:rPr>
              <a:t>a</a:t>
            </a:r>
            <a:r>
              <a:rPr lang="en-GB" sz="1200" dirty="0" smtClean="0">
                <a:latin typeface="Times New Roman"/>
                <a:cs typeface="Times New Roman"/>
              </a:rPr>
              <a:t>ted</a:t>
            </a:r>
            <a:r>
              <a:rPr lang="en-GB" sz="1200" spc="40" dirty="0" smtClean="0">
                <a:latin typeface="Times New Roman"/>
                <a:cs typeface="Times New Roman"/>
              </a:rPr>
              <a:t> </a:t>
            </a:r>
            <a:r>
              <a:rPr lang="en-GB" sz="1200" dirty="0" smtClean="0">
                <a:latin typeface="Times New Roman"/>
                <a:cs typeface="Times New Roman"/>
              </a:rPr>
              <a:t>1</a:t>
            </a:r>
            <a:r>
              <a:rPr lang="en-GB" sz="1200" spc="-15" dirty="0" smtClean="0">
                <a:latin typeface="Times New Roman"/>
                <a:cs typeface="Times New Roman"/>
              </a:rPr>
              <a:t>8</a:t>
            </a:r>
            <a:r>
              <a:rPr lang="en-GB" sz="1200" dirty="0" smtClean="0">
                <a:latin typeface="Times New Roman"/>
                <a:cs typeface="Times New Roman"/>
              </a:rPr>
              <a:t>36</a:t>
            </a:r>
            <a:r>
              <a:rPr lang="en-GB" sz="1200" spc="35" dirty="0" smtClean="0">
                <a:latin typeface="Times New Roman"/>
                <a:cs typeface="Times New Roman"/>
              </a:rPr>
              <a:t> </a:t>
            </a:r>
            <a:r>
              <a:rPr lang="en-GB" sz="1200" dirty="0" smtClean="0">
                <a:latin typeface="Times New Roman"/>
                <a:cs typeface="Times New Roman"/>
              </a:rPr>
              <a:t>to</a:t>
            </a:r>
            <a:r>
              <a:rPr lang="en-GB" sz="1200" spc="35" dirty="0" smtClean="0">
                <a:latin typeface="Times New Roman"/>
                <a:cs typeface="Times New Roman"/>
              </a:rPr>
              <a:t> </a:t>
            </a:r>
            <a:r>
              <a:rPr lang="en-GB" sz="1200" dirty="0" smtClean="0">
                <a:latin typeface="Times New Roman"/>
                <a:cs typeface="Times New Roman"/>
              </a:rPr>
              <a:t>1876. </a:t>
            </a:r>
            <a:r>
              <a:rPr lang="en-GB" sz="1200" spc="70" dirty="0" smtClean="0">
                <a:latin typeface="Times New Roman"/>
                <a:cs typeface="Times New Roman"/>
              </a:rPr>
              <a:t> </a:t>
            </a:r>
            <a:r>
              <a:rPr lang="en-GB" sz="1200" dirty="0" smtClean="0">
                <a:latin typeface="Times New Roman"/>
                <a:cs typeface="Times New Roman"/>
              </a:rPr>
              <a:t>Far</a:t>
            </a:r>
            <a:r>
              <a:rPr lang="en-GB" sz="1200" spc="-20" dirty="0" smtClean="0">
                <a:latin typeface="Times New Roman"/>
                <a:cs typeface="Times New Roman"/>
              </a:rPr>
              <a:t>m</a:t>
            </a:r>
            <a:r>
              <a:rPr lang="en-GB" sz="1200" dirty="0" smtClean="0">
                <a:latin typeface="Times New Roman"/>
                <a:cs typeface="Times New Roman"/>
              </a:rPr>
              <a:t>er</a:t>
            </a:r>
            <a:r>
              <a:rPr lang="en-GB" sz="1200" spc="40" dirty="0" smtClean="0">
                <a:latin typeface="Times New Roman"/>
                <a:cs typeface="Times New Roman"/>
              </a:rPr>
              <a:t> </a:t>
            </a:r>
            <a:r>
              <a:rPr lang="en-GB" sz="1200" spc="-10" dirty="0" smtClean="0">
                <a:latin typeface="Times New Roman"/>
                <a:cs typeface="Times New Roman"/>
              </a:rPr>
              <a:t>A</a:t>
            </a:r>
            <a:r>
              <a:rPr lang="en-GB" sz="1200" dirty="0" smtClean="0">
                <a:latin typeface="Times New Roman"/>
                <a:cs typeface="Times New Roman"/>
              </a:rPr>
              <a:t>nto</a:t>
            </a:r>
            <a:r>
              <a:rPr lang="en-GB" sz="1200" spc="-15" dirty="0" smtClean="0">
                <a:latin typeface="Times New Roman"/>
                <a:cs typeface="Times New Roman"/>
              </a:rPr>
              <a:t>n</a:t>
            </a:r>
            <a:r>
              <a:rPr lang="en-GB" sz="1200" dirty="0" smtClean="0">
                <a:latin typeface="Times New Roman"/>
                <a:cs typeface="Times New Roman"/>
              </a:rPr>
              <a:t>y</a:t>
            </a:r>
            <a:r>
              <a:rPr lang="en-GB" sz="1200" spc="20" dirty="0" smtClean="0">
                <a:latin typeface="Times New Roman"/>
                <a:cs typeface="Times New Roman"/>
              </a:rPr>
              <a:t> </a:t>
            </a:r>
            <a:r>
              <a:rPr lang="en-GB" sz="1200" spc="-10" dirty="0" smtClean="0">
                <a:latin typeface="Times New Roman"/>
                <a:cs typeface="Times New Roman"/>
              </a:rPr>
              <a:t>U</a:t>
            </a:r>
            <a:r>
              <a:rPr lang="en-GB" sz="1200" dirty="0" smtClean="0">
                <a:latin typeface="Times New Roman"/>
                <a:cs typeface="Times New Roman"/>
              </a:rPr>
              <a:t>lrich</a:t>
            </a:r>
            <a:r>
              <a:rPr lang="en-GB" sz="1200" spc="35" dirty="0" smtClean="0">
                <a:latin typeface="Times New Roman"/>
                <a:cs typeface="Times New Roman"/>
              </a:rPr>
              <a:t> </a:t>
            </a:r>
            <a:r>
              <a:rPr lang="en-GB" sz="1200" dirty="0" smtClean="0">
                <a:latin typeface="Times New Roman"/>
                <a:cs typeface="Times New Roman"/>
              </a:rPr>
              <a:t>and</a:t>
            </a:r>
            <a:r>
              <a:rPr lang="en-GB" sz="1200" spc="35" dirty="0" smtClean="0">
                <a:latin typeface="Times New Roman"/>
                <a:cs typeface="Times New Roman"/>
              </a:rPr>
              <a:t> </a:t>
            </a:r>
            <a:r>
              <a:rPr lang="en-GB" sz="1200" dirty="0" smtClean="0">
                <a:latin typeface="Times New Roman"/>
                <a:cs typeface="Times New Roman"/>
              </a:rPr>
              <a:t>po</a:t>
            </a:r>
            <a:r>
              <a:rPr lang="en-GB" sz="1200" spc="-10" dirty="0" smtClean="0">
                <a:latin typeface="Times New Roman"/>
                <a:cs typeface="Times New Roman"/>
              </a:rPr>
              <a:t>t</a:t>
            </a:r>
            <a:r>
              <a:rPr lang="en-GB" sz="1200" dirty="0" smtClean="0">
                <a:latin typeface="Times New Roman"/>
                <a:cs typeface="Times New Roman"/>
              </a:rPr>
              <a:t>t</a:t>
            </a:r>
            <a:r>
              <a:rPr lang="en-GB" sz="1200" spc="-10" dirty="0" smtClean="0">
                <a:latin typeface="Times New Roman"/>
                <a:cs typeface="Times New Roman"/>
              </a:rPr>
              <a:t>e</a:t>
            </a:r>
            <a:r>
              <a:rPr lang="en-GB" sz="1200" dirty="0" smtClean="0">
                <a:latin typeface="Times New Roman"/>
                <a:cs typeface="Times New Roman"/>
              </a:rPr>
              <a:t>r </a:t>
            </a:r>
            <a:r>
              <a:rPr lang="en-GB" sz="1200" spc="10" dirty="0" smtClean="0">
                <a:latin typeface="Times New Roman"/>
                <a:cs typeface="Times New Roman"/>
              </a:rPr>
              <a:t>J</a:t>
            </a:r>
            <a:r>
              <a:rPr lang="en-GB" sz="1200" spc="-15" dirty="0" smtClean="0">
                <a:latin typeface="Times New Roman"/>
                <a:cs typeface="Times New Roman"/>
              </a:rPr>
              <a:t>o</a:t>
            </a:r>
            <a:r>
              <a:rPr lang="en-GB" sz="1200" dirty="0" smtClean="0">
                <a:latin typeface="Times New Roman"/>
                <a:cs typeface="Times New Roman"/>
              </a:rPr>
              <a:t>hn</a:t>
            </a:r>
            <a:r>
              <a:rPr lang="en-GB" sz="1200" spc="120" dirty="0" smtClean="0">
                <a:latin typeface="Times New Roman"/>
                <a:cs typeface="Times New Roman"/>
              </a:rPr>
              <a:t> </a:t>
            </a:r>
            <a:r>
              <a:rPr lang="en-GB" sz="1200" dirty="0" smtClean="0">
                <a:latin typeface="Times New Roman"/>
                <a:cs typeface="Times New Roman"/>
              </a:rPr>
              <a:t>W</a:t>
            </a:r>
            <a:r>
              <a:rPr lang="en-GB" sz="1200" spc="-10" dirty="0" smtClean="0">
                <a:latin typeface="Times New Roman"/>
                <a:cs typeface="Times New Roman"/>
              </a:rPr>
              <a:t>i</a:t>
            </a:r>
            <a:r>
              <a:rPr lang="en-GB" sz="1200" dirty="0" smtClean="0">
                <a:latin typeface="Times New Roman"/>
                <a:cs typeface="Times New Roman"/>
              </a:rPr>
              <a:t>e</a:t>
            </a:r>
            <a:r>
              <a:rPr lang="en-GB" sz="1200" spc="-10" dirty="0" smtClean="0">
                <a:latin typeface="Times New Roman"/>
                <a:cs typeface="Times New Roman"/>
              </a:rPr>
              <a:t>t</a:t>
            </a:r>
            <a:r>
              <a:rPr lang="en-GB" sz="1200" dirty="0" smtClean="0">
                <a:latin typeface="Times New Roman"/>
                <a:cs typeface="Times New Roman"/>
              </a:rPr>
              <a:t>f</a:t>
            </a:r>
            <a:r>
              <a:rPr lang="en-GB" sz="1200" spc="-10" dirty="0" smtClean="0">
                <a:latin typeface="Times New Roman"/>
                <a:cs typeface="Times New Roman"/>
              </a:rPr>
              <a:t>e</a:t>
            </a:r>
            <a:r>
              <a:rPr lang="en-GB" sz="1200" dirty="0" smtClean="0">
                <a:latin typeface="Times New Roman"/>
                <a:cs typeface="Times New Roman"/>
              </a:rPr>
              <a:t>ld</a:t>
            </a:r>
            <a:r>
              <a:rPr lang="en-GB" sz="1200" spc="120" dirty="0" smtClean="0">
                <a:latin typeface="Times New Roman"/>
                <a:cs typeface="Times New Roman"/>
              </a:rPr>
              <a:t> </a:t>
            </a:r>
            <a:r>
              <a:rPr lang="en-GB" sz="1200" dirty="0" smtClean="0">
                <a:latin typeface="Times New Roman"/>
                <a:cs typeface="Times New Roman"/>
              </a:rPr>
              <a:t>e</a:t>
            </a:r>
            <a:r>
              <a:rPr lang="en-GB" sz="1200" spc="-20" dirty="0" smtClean="0">
                <a:latin typeface="Times New Roman"/>
                <a:cs typeface="Times New Roman"/>
              </a:rPr>
              <a:t>m</a:t>
            </a:r>
            <a:r>
              <a:rPr lang="en-GB" sz="1200" dirty="0" smtClean="0">
                <a:latin typeface="Times New Roman"/>
                <a:cs typeface="Times New Roman"/>
              </a:rPr>
              <a:t>i</a:t>
            </a:r>
            <a:r>
              <a:rPr lang="en-GB" sz="1200" spc="-15" dirty="0" smtClean="0">
                <a:latin typeface="Times New Roman"/>
                <a:cs typeface="Times New Roman"/>
              </a:rPr>
              <a:t>g</a:t>
            </a:r>
            <a:r>
              <a:rPr lang="en-GB" sz="1200" dirty="0" smtClean="0">
                <a:latin typeface="Times New Roman"/>
                <a:cs typeface="Times New Roman"/>
              </a:rPr>
              <a:t>ra</a:t>
            </a:r>
            <a:r>
              <a:rPr lang="en-GB" sz="1200" spc="5" dirty="0" smtClean="0">
                <a:latin typeface="Times New Roman"/>
                <a:cs typeface="Times New Roman"/>
              </a:rPr>
              <a:t>t</a:t>
            </a:r>
            <a:r>
              <a:rPr lang="en-GB" sz="1200" dirty="0" smtClean="0">
                <a:latin typeface="Times New Roman"/>
                <a:cs typeface="Times New Roman"/>
              </a:rPr>
              <a:t>ed</a:t>
            </a:r>
            <a:r>
              <a:rPr lang="en-GB" sz="1200" spc="120" dirty="0" smtClean="0">
                <a:latin typeface="Times New Roman"/>
                <a:cs typeface="Times New Roman"/>
              </a:rPr>
              <a:t> </a:t>
            </a:r>
            <a:r>
              <a:rPr lang="en-GB" sz="1200" spc="-10" dirty="0" smtClean="0">
                <a:latin typeface="Times New Roman"/>
                <a:cs typeface="Times New Roman"/>
              </a:rPr>
              <a:t>i</a:t>
            </a:r>
            <a:r>
              <a:rPr lang="en-GB" sz="1200" dirty="0" smtClean="0">
                <a:latin typeface="Times New Roman"/>
                <a:cs typeface="Times New Roman"/>
              </a:rPr>
              <a:t>n</a:t>
            </a:r>
            <a:r>
              <a:rPr lang="en-GB" sz="1200" spc="120" dirty="0" smtClean="0">
                <a:latin typeface="Times New Roman"/>
                <a:cs typeface="Times New Roman"/>
              </a:rPr>
              <a:t> </a:t>
            </a:r>
            <a:r>
              <a:rPr lang="en-GB" sz="1200" dirty="0" smtClean="0">
                <a:latin typeface="Times New Roman"/>
                <a:cs typeface="Times New Roman"/>
              </a:rPr>
              <a:t>1836</a:t>
            </a:r>
            <a:r>
              <a:rPr lang="en-GB" sz="1200" spc="120" dirty="0" smtClean="0">
                <a:latin typeface="Times New Roman"/>
                <a:cs typeface="Times New Roman"/>
              </a:rPr>
              <a:t> </a:t>
            </a:r>
            <a:r>
              <a:rPr lang="en-GB" sz="1200" dirty="0" smtClean="0">
                <a:latin typeface="Times New Roman"/>
                <a:cs typeface="Times New Roman"/>
              </a:rPr>
              <a:t>to</a:t>
            </a:r>
            <a:r>
              <a:rPr lang="en-GB" sz="1200" spc="120" dirty="0" smtClean="0">
                <a:latin typeface="Times New Roman"/>
                <a:cs typeface="Times New Roman"/>
              </a:rPr>
              <a:t> </a:t>
            </a:r>
            <a:r>
              <a:rPr lang="en-GB" sz="1200" spc="-10" dirty="0" smtClean="0">
                <a:latin typeface="Times New Roman"/>
                <a:cs typeface="Times New Roman"/>
              </a:rPr>
              <a:t>U</a:t>
            </a:r>
            <a:r>
              <a:rPr lang="en-GB" sz="1200" dirty="0" smtClean="0">
                <a:latin typeface="Times New Roman"/>
                <a:cs typeface="Times New Roman"/>
              </a:rPr>
              <a:t>pper</a:t>
            </a:r>
            <a:r>
              <a:rPr lang="en-GB" sz="1200" spc="125" dirty="0" smtClean="0">
                <a:latin typeface="Times New Roman"/>
                <a:cs typeface="Times New Roman"/>
              </a:rPr>
              <a:t> </a:t>
            </a:r>
            <a:r>
              <a:rPr lang="en-GB" sz="1200" spc="-10" dirty="0" smtClean="0">
                <a:latin typeface="Times New Roman"/>
                <a:cs typeface="Times New Roman"/>
              </a:rPr>
              <a:t>Al</a:t>
            </a:r>
            <a:r>
              <a:rPr lang="en-GB" sz="1200" dirty="0" smtClean="0">
                <a:latin typeface="Times New Roman"/>
                <a:cs typeface="Times New Roman"/>
              </a:rPr>
              <a:t>ton</a:t>
            </a:r>
            <a:r>
              <a:rPr lang="en-GB" sz="1200" spc="120" dirty="0" smtClean="0">
                <a:latin typeface="Times New Roman"/>
                <a:cs typeface="Times New Roman"/>
              </a:rPr>
              <a:t> </a:t>
            </a:r>
            <a:r>
              <a:rPr lang="en-GB" sz="1200" dirty="0" smtClean="0">
                <a:latin typeface="Times New Roman"/>
                <a:cs typeface="Times New Roman"/>
              </a:rPr>
              <a:t>f</a:t>
            </a:r>
            <a:r>
              <a:rPr lang="en-GB" sz="1200" spc="-10" dirty="0" smtClean="0">
                <a:latin typeface="Times New Roman"/>
                <a:cs typeface="Times New Roman"/>
              </a:rPr>
              <a:t>r</a:t>
            </a:r>
            <a:r>
              <a:rPr lang="en-GB" sz="1200" spc="-15" dirty="0" smtClean="0">
                <a:latin typeface="Times New Roman"/>
                <a:cs typeface="Times New Roman"/>
              </a:rPr>
              <a:t>o</a:t>
            </a:r>
            <a:r>
              <a:rPr lang="en-GB" sz="1200" dirty="0" smtClean="0">
                <a:latin typeface="Times New Roman"/>
                <a:cs typeface="Times New Roman"/>
              </a:rPr>
              <a:t>m</a:t>
            </a:r>
            <a:r>
              <a:rPr lang="en-GB" sz="1200" spc="110" dirty="0" smtClean="0">
                <a:latin typeface="Times New Roman"/>
                <a:cs typeface="Times New Roman"/>
              </a:rPr>
              <a:t> </a:t>
            </a:r>
            <a:r>
              <a:rPr lang="en-GB" sz="1200" dirty="0" smtClean="0">
                <a:latin typeface="Times New Roman"/>
                <a:cs typeface="Times New Roman"/>
              </a:rPr>
              <a:t>Wes</a:t>
            </a:r>
            <a:r>
              <a:rPr lang="en-GB" sz="1200" spc="5" dirty="0" smtClean="0">
                <a:latin typeface="Times New Roman"/>
                <a:cs typeface="Times New Roman"/>
              </a:rPr>
              <a:t>t</a:t>
            </a:r>
            <a:r>
              <a:rPr lang="en-GB" sz="1200" dirty="0" smtClean="0">
                <a:latin typeface="Times New Roman"/>
                <a:cs typeface="Times New Roman"/>
              </a:rPr>
              <a:t>p</a:t>
            </a:r>
            <a:r>
              <a:rPr lang="en-GB" sz="1200" spc="-15" dirty="0" smtClean="0">
                <a:latin typeface="Times New Roman"/>
                <a:cs typeface="Times New Roman"/>
              </a:rPr>
              <a:t>h</a:t>
            </a:r>
            <a:r>
              <a:rPr lang="en-GB" sz="1200" dirty="0" smtClean="0">
                <a:latin typeface="Times New Roman"/>
                <a:cs typeface="Times New Roman"/>
              </a:rPr>
              <a:t>a</a:t>
            </a:r>
            <a:r>
              <a:rPr lang="en-GB" sz="1200" spc="-10" dirty="0" smtClean="0">
                <a:latin typeface="Times New Roman"/>
                <a:cs typeface="Times New Roman"/>
              </a:rPr>
              <a:t>l</a:t>
            </a:r>
            <a:r>
              <a:rPr lang="en-GB" sz="1200" dirty="0" smtClean="0">
                <a:latin typeface="Times New Roman"/>
                <a:cs typeface="Times New Roman"/>
              </a:rPr>
              <a:t>ia,</a:t>
            </a:r>
            <a:r>
              <a:rPr lang="en-GB" sz="1200" spc="120" dirty="0" smtClean="0">
                <a:latin typeface="Times New Roman"/>
                <a:cs typeface="Times New Roman"/>
              </a:rPr>
              <a:t> </a:t>
            </a:r>
            <a:r>
              <a:rPr lang="en-GB" sz="1200" dirty="0" smtClean="0">
                <a:latin typeface="Times New Roman"/>
                <a:cs typeface="Times New Roman"/>
              </a:rPr>
              <a:t>Pr</a:t>
            </a:r>
            <a:r>
              <a:rPr lang="en-GB" sz="1200" spc="-10" dirty="0" smtClean="0">
                <a:latin typeface="Times New Roman"/>
                <a:cs typeface="Times New Roman"/>
              </a:rPr>
              <a:t>u</a:t>
            </a:r>
            <a:r>
              <a:rPr lang="en-GB" sz="1200" dirty="0" smtClean="0">
                <a:latin typeface="Times New Roman"/>
                <a:cs typeface="Times New Roman"/>
              </a:rPr>
              <a:t>ss</a:t>
            </a:r>
            <a:r>
              <a:rPr lang="en-GB" sz="1200" spc="-10" dirty="0" smtClean="0">
                <a:latin typeface="Times New Roman"/>
                <a:cs typeface="Times New Roman"/>
              </a:rPr>
              <a:t>i</a:t>
            </a:r>
            <a:r>
              <a:rPr lang="en-GB" sz="1200" dirty="0" smtClean="0">
                <a:latin typeface="Times New Roman"/>
                <a:cs typeface="Times New Roman"/>
              </a:rPr>
              <a:t>a.  </a:t>
            </a:r>
            <a:r>
              <a:rPr lang="en-GB" sz="1200" spc="-5" dirty="0" smtClean="0">
                <a:latin typeface="Times New Roman"/>
                <a:cs typeface="Times New Roman"/>
              </a:rPr>
              <a:t> </a:t>
            </a:r>
            <a:r>
              <a:rPr lang="en-GB" sz="1200" b="1" spc="-5" dirty="0" smtClean="0">
                <a:solidFill>
                  <a:srgbClr val="FF0000"/>
                </a:solidFill>
                <a:latin typeface="Times New Roman"/>
                <a:cs typeface="Times New Roman"/>
              </a:rPr>
              <a:t>T</a:t>
            </a:r>
            <a:r>
              <a:rPr lang="en-GB" sz="1200" b="1" dirty="0" smtClean="0">
                <a:solidFill>
                  <a:srgbClr val="FF0000"/>
                </a:solidFill>
                <a:latin typeface="Times New Roman"/>
                <a:cs typeface="Times New Roman"/>
              </a:rPr>
              <a:t>he</a:t>
            </a:r>
            <a:r>
              <a:rPr lang="en-GB" sz="1200" b="1" spc="120" dirty="0" smtClean="0">
                <a:solidFill>
                  <a:srgbClr val="FF0000"/>
                </a:solidFill>
                <a:latin typeface="Times New Roman"/>
                <a:cs typeface="Times New Roman"/>
              </a:rPr>
              <a:t> </a:t>
            </a:r>
            <a:r>
              <a:rPr lang="en-GB" sz="1200" b="1" dirty="0" smtClean="0">
                <a:solidFill>
                  <a:srgbClr val="FF0000"/>
                </a:solidFill>
                <a:latin typeface="Times New Roman"/>
                <a:cs typeface="Times New Roman"/>
              </a:rPr>
              <a:t>bro</a:t>
            </a:r>
            <a:r>
              <a:rPr lang="en-GB" sz="1200" b="1" spc="-10" dirty="0" smtClean="0">
                <a:solidFill>
                  <a:srgbClr val="FF0000"/>
                </a:solidFill>
                <a:latin typeface="Times New Roman"/>
                <a:cs typeface="Times New Roman"/>
              </a:rPr>
              <a:t>t</a:t>
            </a:r>
            <a:r>
              <a:rPr lang="en-GB" sz="1200" b="1" dirty="0" smtClean="0">
                <a:solidFill>
                  <a:srgbClr val="FF0000"/>
                </a:solidFill>
                <a:latin typeface="Times New Roman"/>
                <a:cs typeface="Times New Roman"/>
              </a:rPr>
              <a:t>he</a:t>
            </a:r>
            <a:r>
              <a:rPr lang="en-GB" sz="1200" b="1" spc="-10" dirty="0" smtClean="0">
                <a:solidFill>
                  <a:srgbClr val="FF0000"/>
                </a:solidFill>
                <a:latin typeface="Times New Roman"/>
                <a:cs typeface="Times New Roman"/>
              </a:rPr>
              <a:t>r</a:t>
            </a:r>
            <a:r>
              <a:rPr lang="en-GB" sz="1200" b="1" dirty="0" smtClean="0">
                <a:solidFill>
                  <a:srgbClr val="FF0000"/>
                </a:solidFill>
                <a:latin typeface="Times New Roman"/>
                <a:cs typeface="Times New Roman"/>
              </a:rPr>
              <a:t>s</a:t>
            </a:r>
            <a:r>
              <a:rPr lang="en-GB" sz="1200" b="1" spc="120" dirty="0" smtClean="0">
                <a:solidFill>
                  <a:srgbClr val="FF0000"/>
                </a:solidFill>
                <a:latin typeface="Times New Roman"/>
                <a:cs typeface="Times New Roman"/>
              </a:rPr>
              <a:t> </a:t>
            </a:r>
            <a:r>
              <a:rPr lang="en-GB" sz="1200" b="1" dirty="0" smtClean="0">
                <a:solidFill>
                  <a:srgbClr val="FF0000"/>
                </a:solidFill>
                <a:latin typeface="Times New Roman"/>
                <a:cs typeface="Times New Roman"/>
              </a:rPr>
              <a:t>brou</a:t>
            </a:r>
            <a:r>
              <a:rPr lang="en-GB" sz="1200" b="1" spc="-15" dirty="0" smtClean="0">
                <a:solidFill>
                  <a:srgbClr val="FF0000"/>
                </a:solidFill>
                <a:latin typeface="Times New Roman"/>
                <a:cs typeface="Times New Roman"/>
              </a:rPr>
              <a:t>g</a:t>
            </a:r>
            <a:r>
              <a:rPr lang="en-GB" sz="1200" b="1" dirty="0" smtClean="0">
                <a:solidFill>
                  <a:srgbClr val="FF0000"/>
                </a:solidFill>
                <a:latin typeface="Times New Roman"/>
                <a:cs typeface="Times New Roman"/>
              </a:rPr>
              <a:t>ht </a:t>
            </a:r>
            <a:r>
              <a:rPr lang="en-GB" sz="1200" b="1" spc="5" dirty="0" smtClean="0">
                <a:solidFill>
                  <a:srgbClr val="FF0000"/>
                </a:solidFill>
                <a:latin typeface="Times New Roman"/>
                <a:cs typeface="Times New Roman"/>
              </a:rPr>
              <a:t>t</a:t>
            </a:r>
            <a:r>
              <a:rPr lang="en-GB" sz="1200" b="1" dirty="0" smtClean="0">
                <a:solidFill>
                  <a:srgbClr val="FF0000"/>
                </a:solidFill>
                <a:latin typeface="Times New Roman"/>
                <a:cs typeface="Times New Roman"/>
              </a:rPr>
              <a:t>h</a:t>
            </a:r>
            <a:r>
              <a:rPr lang="en-GB" sz="1200" b="1" spc="-10" dirty="0" smtClean="0">
                <a:solidFill>
                  <a:srgbClr val="FF0000"/>
                </a:solidFill>
                <a:latin typeface="Times New Roman"/>
                <a:cs typeface="Times New Roman"/>
              </a:rPr>
              <a:t>e</a:t>
            </a:r>
            <a:r>
              <a:rPr lang="en-GB" sz="1200" b="1" dirty="0" smtClean="0">
                <a:solidFill>
                  <a:srgbClr val="FF0000"/>
                </a:solidFill>
                <a:latin typeface="Times New Roman"/>
                <a:cs typeface="Times New Roman"/>
              </a:rPr>
              <a:t>ir</a:t>
            </a:r>
            <a:r>
              <a:rPr lang="en-GB" sz="1200" b="1" spc="120" dirty="0" smtClean="0">
                <a:solidFill>
                  <a:srgbClr val="FF0000"/>
                </a:solidFill>
                <a:latin typeface="Times New Roman"/>
                <a:cs typeface="Times New Roman"/>
              </a:rPr>
              <a:t> </a:t>
            </a:r>
            <a:r>
              <a:rPr lang="en-GB" sz="1200" b="1" spc="-10" dirty="0" smtClean="0">
                <a:solidFill>
                  <a:srgbClr val="FF0000"/>
                </a:solidFill>
                <a:latin typeface="Times New Roman"/>
                <a:cs typeface="Times New Roman"/>
              </a:rPr>
              <a:t>t</a:t>
            </a:r>
            <a:r>
              <a:rPr lang="en-GB" sz="1200" b="1" dirty="0" smtClean="0">
                <a:solidFill>
                  <a:srgbClr val="FF0000"/>
                </a:solidFill>
                <a:latin typeface="Times New Roman"/>
                <a:cs typeface="Times New Roman"/>
              </a:rPr>
              <a:t>ra</a:t>
            </a:r>
            <a:r>
              <a:rPr lang="en-GB" sz="1200" b="1" spc="-10" dirty="0" smtClean="0">
                <a:solidFill>
                  <a:srgbClr val="FF0000"/>
                </a:solidFill>
                <a:latin typeface="Times New Roman"/>
                <a:cs typeface="Times New Roman"/>
              </a:rPr>
              <a:t>d</a:t>
            </a:r>
            <a:r>
              <a:rPr lang="en-GB" sz="1200" b="1" dirty="0" smtClean="0">
                <a:solidFill>
                  <a:srgbClr val="FF0000"/>
                </a:solidFill>
                <a:latin typeface="Times New Roman"/>
                <a:cs typeface="Times New Roman"/>
              </a:rPr>
              <a:t>e</a:t>
            </a:r>
            <a:r>
              <a:rPr lang="en-GB" sz="1200" b="1" spc="120" dirty="0" smtClean="0">
                <a:solidFill>
                  <a:srgbClr val="FF0000"/>
                </a:solidFill>
                <a:latin typeface="Times New Roman"/>
                <a:cs typeface="Times New Roman"/>
              </a:rPr>
              <a:t> </a:t>
            </a:r>
            <a:r>
              <a:rPr lang="en-GB" sz="1200" b="1" dirty="0" smtClean="0">
                <a:solidFill>
                  <a:srgbClr val="FF0000"/>
                </a:solidFill>
                <a:latin typeface="Times New Roman"/>
                <a:cs typeface="Times New Roman"/>
              </a:rPr>
              <a:t>to</a:t>
            </a:r>
            <a:r>
              <a:rPr lang="en-GB" sz="1200" b="1" spc="120" dirty="0" smtClean="0">
                <a:solidFill>
                  <a:srgbClr val="FF0000"/>
                </a:solidFill>
                <a:latin typeface="Times New Roman"/>
                <a:cs typeface="Times New Roman"/>
              </a:rPr>
              <a:t> </a:t>
            </a:r>
            <a:r>
              <a:rPr lang="en-GB" sz="1200" b="1" spc="-10" dirty="0" smtClean="0">
                <a:solidFill>
                  <a:srgbClr val="FF0000"/>
                </a:solidFill>
                <a:latin typeface="Times New Roman"/>
                <a:cs typeface="Times New Roman"/>
              </a:rPr>
              <a:t>A</a:t>
            </a:r>
            <a:r>
              <a:rPr lang="en-GB" sz="1200" b="1" spc="-20" dirty="0" smtClean="0">
                <a:solidFill>
                  <a:srgbClr val="FF0000"/>
                </a:solidFill>
                <a:latin typeface="Times New Roman"/>
                <a:cs typeface="Times New Roman"/>
              </a:rPr>
              <a:t>m</a:t>
            </a:r>
            <a:r>
              <a:rPr lang="en-GB" sz="1200" b="1" dirty="0" smtClean="0">
                <a:solidFill>
                  <a:srgbClr val="FF0000"/>
                </a:solidFill>
                <a:latin typeface="Times New Roman"/>
                <a:cs typeface="Times New Roman"/>
              </a:rPr>
              <a:t>e</a:t>
            </a:r>
            <a:r>
              <a:rPr lang="en-GB" sz="1200" b="1" spc="5" dirty="0" smtClean="0">
                <a:solidFill>
                  <a:srgbClr val="FF0000"/>
                </a:solidFill>
                <a:latin typeface="Times New Roman"/>
                <a:cs typeface="Times New Roman"/>
              </a:rPr>
              <a:t>r</a:t>
            </a:r>
            <a:r>
              <a:rPr lang="en-GB" sz="1200" b="1" dirty="0" smtClean="0">
                <a:solidFill>
                  <a:srgbClr val="FF0000"/>
                </a:solidFill>
                <a:latin typeface="Times New Roman"/>
                <a:cs typeface="Times New Roman"/>
              </a:rPr>
              <a:t>i</a:t>
            </a:r>
            <a:r>
              <a:rPr lang="en-GB" sz="1200" b="1" spc="-10" dirty="0" smtClean="0">
                <a:solidFill>
                  <a:srgbClr val="FF0000"/>
                </a:solidFill>
                <a:latin typeface="Times New Roman"/>
                <a:cs typeface="Times New Roman"/>
              </a:rPr>
              <a:t>c</a:t>
            </a:r>
            <a:r>
              <a:rPr lang="en-GB" sz="1200" b="1" dirty="0" smtClean="0">
                <a:solidFill>
                  <a:srgbClr val="FF0000"/>
                </a:solidFill>
                <a:latin typeface="Times New Roman"/>
                <a:cs typeface="Times New Roman"/>
              </a:rPr>
              <a:t>a</a:t>
            </a:r>
            <a:r>
              <a:rPr lang="en-GB" sz="1200" b="1" spc="125" dirty="0" smtClean="0">
                <a:solidFill>
                  <a:srgbClr val="FF0000"/>
                </a:solidFill>
                <a:latin typeface="Times New Roman"/>
                <a:cs typeface="Times New Roman"/>
              </a:rPr>
              <a:t> </a:t>
            </a:r>
            <a:r>
              <a:rPr lang="en-GB" sz="1200" b="1" dirty="0" smtClean="0">
                <a:solidFill>
                  <a:srgbClr val="FF0000"/>
                </a:solidFill>
                <a:latin typeface="Times New Roman"/>
                <a:cs typeface="Times New Roman"/>
              </a:rPr>
              <a:t>f</a:t>
            </a:r>
            <a:r>
              <a:rPr lang="en-GB" sz="1200" b="1" spc="-10" dirty="0" smtClean="0">
                <a:solidFill>
                  <a:srgbClr val="FF0000"/>
                </a:solidFill>
                <a:latin typeface="Times New Roman"/>
                <a:cs typeface="Times New Roman"/>
              </a:rPr>
              <a:t>r</a:t>
            </a:r>
            <a:r>
              <a:rPr lang="en-GB" sz="1200" b="1" spc="-15" dirty="0" smtClean="0">
                <a:solidFill>
                  <a:srgbClr val="FF0000"/>
                </a:solidFill>
                <a:latin typeface="Times New Roman"/>
                <a:cs typeface="Times New Roman"/>
              </a:rPr>
              <a:t>o</a:t>
            </a:r>
            <a:r>
              <a:rPr lang="en-GB" sz="1200" b="1" dirty="0" smtClean="0">
                <a:solidFill>
                  <a:srgbClr val="FF0000"/>
                </a:solidFill>
                <a:latin typeface="Times New Roman"/>
                <a:cs typeface="Times New Roman"/>
              </a:rPr>
              <a:t>m</a:t>
            </a:r>
            <a:r>
              <a:rPr lang="en-GB" sz="1200" b="1" spc="100" dirty="0" smtClean="0">
                <a:solidFill>
                  <a:srgbClr val="FF0000"/>
                </a:solidFill>
                <a:latin typeface="Times New Roman"/>
                <a:cs typeface="Times New Roman"/>
              </a:rPr>
              <a:t> </a:t>
            </a:r>
            <a:r>
              <a:rPr lang="en-GB" sz="1200" b="1" dirty="0" smtClean="0">
                <a:solidFill>
                  <a:srgbClr val="FF0000"/>
                </a:solidFill>
                <a:latin typeface="Times New Roman"/>
                <a:cs typeface="Times New Roman"/>
              </a:rPr>
              <a:t>the</a:t>
            </a:r>
            <a:r>
              <a:rPr lang="en-GB" sz="1200" b="1" spc="120" dirty="0" smtClean="0">
                <a:solidFill>
                  <a:srgbClr val="FF0000"/>
                </a:solidFill>
                <a:latin typeface="Times New Roman"/>
                <a:cs typeface="Times New Roman"/>
              </a:rPr>
              <a:t> </a:t>
            </a:r>
            <a:r>
              <a:rPr lang="en-GB" sz="1200" b="1" spc="-5" dirty="0" smtClean="0">
                <a:solidFill>
                  <a:srgbClr val="FF0000"/>
                </a:solidFill>
                <a:latin typeface="Times New Roman"/>
                <a:cs typeface="Times New Roman"/>
              </a:rPr>
              <a:t>R</a:t>
            </a:r>
            <a:r>
              <a:rPr lang="en-GB" sz="1200" b="1" dirty="0" smtClean="0">
                <a:solidFill>
                  <a:srgbClr val="FF0000"/>
                </a:solidFill>
                <a:latin typeface="Times New Roman"/>
                <a:cs typeface="Times New Roman"/>
              </a:rPr>
              <a:t>he</a:t>
            </a:r>
            <a:r>
              <a:rPr lang="en-GB" sz="1200" b="1" spc="5" dirty="0" smtClean="0">
                <a:solidFill>
                  <a:srgbClr val="FF0000"/>
                </a:solidFill>
                <a:latin typeface="Times New Roman"/>
                <a:cs typeface="Times New Roman"/>
              </a:rPr>
              <a:t>i</a:t>
            </a:r>
            <a:r>
              <a:rPr lang="en-GB" sz="1200" b="1" dirty="0" smtClean="0">
                <a:solidFill>
                  <a:srgbClr val="FF0000"/>
                </a:solidFill>
                <a:latin typeface="Times New Roman"/>
                <a:cs typeface="Times New Roman"/>
              </a:rPr>
              <a:t>ni</a:t>
            </a:r>
            <a:r>
              <a:rPr lang="en-GB" sz="1200" b="1" spc="-10" dirty="0" smtClean="0">
                <a:solidFill>
                  <a:srgbClr val="FF0000"/>
                </a:solidFill>
                <a:latin typeface="Times New Roman"/>
                <a:cs typeface="Times New Roman"/>
              </a:rPr>
              <a:t>s</a:t>
            </a:r>
            <a:r>
              <a:rPr lang="en-GB" sz="1200" b="1" dirty="0" smtClean="0">
                <a:solidFill>
                  <a:srgbClr val="FF0000"/>
                </a:solidFill>
                <a:latin typeface="Times New Roman"/>
                <a:cs typeface="Times New Roman"/>
              </a:rPr>
              <a:t>h</a:t>
            </a:r>
            <a:r>
              <a:rPr lang="en-GB" sz="1200" b="1" spc="120" dirty="0" smtClean="0">
                <a:solidFill>
                  <a:srgbClr val="FF0000"/>
                </a:solidFill>
                <a:latin typeface="Times New Roman"/>
                <a:cs typeface="Times New Roman"/>
              </a:rPr>
              <a:t> </a:t>
            </a:r>
            <a:r>
              <a:rPr lang="en-GB" sz="1200" b="1" spc="-10" dirty="0" smtClean="0">
                <a:solidFill>
                  <a:srgbClr val="FF0000"/>
                </a:solidFill>
                <a:latin typeface="Times New Roman"/>
                <a:cs typeface="Times New Roman"/>
              </a:rPr>
              <a:t>V</a:t>
            </a:r>
            <a:r>
              <a:rPr lang="en-GB" sz="1200" b="1" dirty="0" smtClean="0">
                <a:solidFill>
                  <a:srgbClr val="FF0000"/>
                </a:solidFill>
                <a:latin typeface="Times New Roman"/>
                <a:cs typeface="Times New Roman"/>
              </a:rPr>
              <a:t>a</a:t>
            </a:r>
            <a:r>
              <a:rPr lang="en-GB" sz="1200" b="1" spc="-10" dirty="0" smtClean="0">
                <a:solidFill>
                  <a:srgbClr val="FF0000"/>
                </a:solidFill>
                <a:latin typeface="Times New Roman"/>
                <a:cs typeface="Times New Roman"/>
              </a:rPr>
              <a:t>l</a:t>
            </a:r>
            <a:r>
              <a:rPr lang="en-GB" sz="1200" b="1" dirty="0" smtClean="0">
                <a:solidFill>
                  <a:srgbClr val="FF0000"/>
                </a:solidFill>
                <a:latin typeface="Times New Roman"/>
                <a:cs typeface="Times New Roman"/>
              </a:rPr>
              <a:t>le</a:t>
            </a:r>
            <a:r>
              <a:rPr lang="en-GB" sz="1200" b="1" spc="-10" dirty="0" smtClean="0">
                <a:solidFill>
                  <a:srgbClr val="FF0000"/>
                </a:solidFill>
                <a:latin typeface="Times New Roman"/>
                <a:cs typeface="Times New Roman"/>
              </a:rPr>
              <a:t>y</a:t>
            </a:r>
            <a:r>
              <a:rPr lang="en-GB" sz="1200" b="1" dirty="0" smtClean="0">
                <a:solidFill>
                  <a:srgbClr val="FF0000"/>
                </a:solidFill>
                <a:latin typeface="Times New Roman"/>
                <a:cs typeface="Times New Roman"/>
              </a:rPr>
              <a:t>,</a:t>
            </a:r>
            <a:r>
              <a:rPr lang="en-GB" sz="1200" b="1" spc="120" dirty="0" smtClean="0">
                <a:solidFill>
                  <a:srgbClr val="FF0000"/>
                </a:solidFill>
                <a:latin typeface="Times New Roman"/>
                <a:cs typeface="Times New Roman"/>
              </a:rPr>
              <a:t> </a:t>
            </a:r>
            <a:r>
              <a:rPr lang="en-GB" sz="1200" b="1" spc="-10" dirty="0" smtClean="0">
                <a:solidFill>
                  <a:srgbClr val="FF0000"/>
                </a:solidFill>
                <a:latin typeface="Times New Roman"/>
                <a:cs typeface="Times New Roman"/>
              </a:rPr>
              <a:t>w</a:t>
            </a:r>
            <a:r>
              <a:rPr lang="en-GB" sz="1200" b="1" dirty="0" smtClean="0">
                <a:solidFill>
                  <a:srgbClr val="FF0000"/>
                </a:solidFill>
                <a:latin typeface="Times New Roman"/>
                <a:cs typeface="Times New Roman"/>
              </a:rPr>
              <a:t>he</a:t>
            </a:r>
            <a:r>
              <a:rPr lang="en-GB" sz="1200" b="1" spc="5" dirty="0" smtClean="0">
                <a:solidFill>
                  <a:srgbClr val="FF0000"/>
                </a:solidFill>
                <a:latin typeface="Times New Roman"/>
                <a:cs typeface="Times New Roman"/>
              </a:rPr>
              <a:t>r</a:t>
            </a:r>
            <a:r>
              <a:rPr lang="en-GB" sz="1200" b="1" dirty="0" smtClean="0">
                <a:solidFill>
                  <a:srgbClr val="FF0000"/>
                </a:solidFill>
                <a:latin typeface="Times New Roman"/>
                <a:cs typeface="Times New Roman"/>
              </a:rPr>
              <a:t>e</a:t>
            </a:r>
            <a:r>
              <a:rPr lang="en-GB" sz="1200" b="1" spc="105" dirty="0" smtClean="0">
                <a:solidFill>
                  <a:srgbClr val="FF0000"/>
                </a:solidFill>
                <a:latin typeface="Times New Roman"/>
                <a:cs typeface="Times New Roman"/>
              </a:rPr>
              <a:t> </a:t>
            </a:r>
            <a:r>
              <a:rPr lang="en-GB" sz="1200" b="1" dirty="0" smtClean="0">
                <a:solidFill>
                  <a:srgbClr val="FF0000"/>
                </a:solidFill>
                <a:latin typeface="Times New Roman"/>
                <a:cs typeface="Times New Roman"/>
              </a:rPr>
              <a:t>the</a:t>
            </a:r>
            <a:r>
              <a:rPr lang="en-GB" sz="1200" b="1" spc="120" dirty="0" smtClean="0">
                <a:solidFill>
                  <a:srgbClr val="FF0000"/>
                </a:solidFill>
                <a:latin typeface="Times New Roman"/>
                <a:cs typeface="Times New Roman"/>
              </a:rPr>
              <a:t> </a:t>
            </a:r>
            <a:r>
              <a:rPr lang="en-GB" sz="1200" b="1" spc="-10" dirty="0" smtClean="0">
                <a:solidFill>
                  <a:srgbClr val="FF0000"/>
                </a:solidFill>
                <a:latin typeface="Times New Roman"/>
                <a:cs typeface="Times New Roman"/>
              </a:rPr>
              <a:t>t</a:t>
            </a:r>
            <a:r>
              <a:rPr lang="en-GB" sz="1200" b="1" dirty="0" smtClean="0">
                <a:solidFill>
                  <a:srgbClr val="FF0000"/>
                </a:solidFill>
                <a:latin typeface="Times New Roman"/>
                <a:cs typeface="Times New Roman"/>
              </a:rPr>
              <a:t>ech</a:t>
            </a:r>
            <a:r>
              <a:rPr lang="en-GB" sz="1200" b="1" spc="-15" dirty="0" smtClean="0">
                <a:solidFill>
                  <a:srgbClr val="FF0000"/>
                </a:solidFill>
                <a:latin typeface="Times New Roman"/>
                <a:cs typeface="Times New Roman"/>
              </a:rPr>
              <a:t>n</a:t>
            </a:r>
            <a:r>
              <a:rPr lang="en-GB" sz="1200" b="1" dirty="0" smtClean="0">
                <a:solidFill>
                  <a:srgbClr val="FF0000"/>
                </a:solidFill>
                <a:latin typeface="Times New Roman"/>
                <a:cs typeface="Times New Roman"/>
              </a:rPr>
              <a:t>iq</a:t>
            </a:r>
            <a:r>
              <a:rPr lang="en-GB" sz="1200" b="1" spc="-15" dirty="0" smtClean="0">
                <a:solidFill>
                  <a:srgbClr val="FF0000"/>
                </a:solidFill>
                <a:latin typeface="Times New Roman"/>
                <a:cs typeface="Times New Roman"/>
              </a:rPr>
              <a:t>u</a:t>
            </a:r>
            <a:r>
              <a:rPr lang="en-GB" sz="1200" b="1" dirty="0" smtClean="0">
                <a:solidFill>
                  <a:srgbClr val="FF0000"/>
                </a:solidFill>
                <a:latin typeface="Times New Roman"/>
                <a:cs typeface="Times New Roman"/>
              </a:rPr>
              <a:t>e</a:t>
            </a:r>
            <a:r>
              <a:rPr lang="en-GB" sz="1200" b="1" spc="120" dirty="0" smtClean="0">
                <a:solidFill>
                  <a:srgbClr val="FF0000"/>
                </a:solidFill>
                <a:latin typeface="Times New Roman"/>
                <a:cs typeface="Times New Roman"/>
              </a:rPr>
              <a:t> </a:t>
            </a:r>
            <a:r>
              <a:rPr lang="en-GB" sz="1200" b="1" dirty="0" smtClean="0">
                <a:solidFill>
                  <a:srgbClr val="FF0000"/>
                </a:solidFill>
                <a:latin typeface="Times New Roman"/>
                <a:cs typeface="Times New Roman"/>
              </a:rPr>
              <a:t>of</a:t>
            </a:r>
            <a:r>
              <a:rPr lang="en-GB" sz="1200" b="1" spc="120" dirty="0" smtClean="0">
                <a:solidFill>
                  <a:srgbClr val="FF0000"/>
                </a:solidFill>
                <a:latin typeface="Times New Roman"/>
                <a:cs typeface="Times New Roman"/>
              </a:rPr>
              <a:t> </a:t>
            </a:r>
            <a:r>
              <a:rPr lang="en-GB" sz="1200" b="1" spc="-10" dirty="0" smtClean="0">
                <a:solidFill>
                  <a:srgbClr val="FF0000"/>
                </a:solidFill>
                <a:latin typeface="Times New Roman"/>
                <a:cs typeface="Times New Roman"/>
              </a:rPr>
              <a:t>s</a:t>
            </a:r>
            <a:r>
              <a:rPr lang="en-GB" sz="1200" b="1" dirty="0" smtClean="0">
                <a:solidFill>
                  <a:srgbClr val="FF0000"/>
                </a:solidFill>
                <a:latin typeface="Times New Roman"/>
                <a:cs typeface="Times New Roman"/>
              </a:rPr>
              <a:t>a</a:t>
            </a:r>
            <a:r>
              <a:rPr lang="en-GB" sz="1200" b="1" spc="-10" dirty="0" smtClean="0">
                <a:solidFill>
                  <a:srgbClr val="FF0000"/>
                </a:solidFill>
                <a:latin typeface="Times New Roman"/>
                <a:cs typeface="Times New Roman"/>
              </a:rPr>
              <a:t>l</a:t>
            </a:r>
            <a:r>
              <a:rPr lang="en-GB" sz="1200" b="1" dirty="0" smtClean="0">
                <a:solidFill>
                  <a:srgbClr val="FF0000"/>
                </a:solidFill>
                <a:latin typeface="Times New Roman"/>
                <a:cs typeface="Times New Roman"/>
              </a:rPr>
              <a:t>t</a:t>
            </a:r>
            <a:r>
              <a:rPr lang="en-GB" sz="1200" b="1" spc="120" dirty="0" smtClean="0">
                <a:solidFill>
                  <a:srgbClr val="FF0000"/>
                </a:solidFill>
                <a:latin typeface="Times New Roman"/>
                <a:cs typeface="Times New Roman"/>
              </a:rPr>
              <a:t> </a:t>
            </a:r>
            <a:r>
              <a:rPr lang="en-GB" sz="1200" b="1" spc="-15" dirty="0" smtClean="0">
                <a:solidFill>
                  <a:srgbClr val="FF0000"/>
                </a:solidFill>
                <a:latin typeface="Times New Roman"/>
                <a:cs typeface="Times New Roman"/>
              </a:rPr>
              <a:t>g</a:t>
            </a:r>
            <a:r>
              <a:rPr lang="en-GB" sz="1200" b="1" dirty="0" smtClean="0">
                <a:solidFill>
                  <a:srgbClr val="FF0000"/>
                </a:solidFill>
                <a:latin typeface="Times New Roman"/>
                <a:cs typeface="Times New Roman"/>
              </a:rPr>
              <a:t>la</a:t>
            </a:r>
            <a:r>
              <a:rPr lang="en-GB" sz="1200" b="1" spc="-10" dirty="0" smtClean="0">
                <a:solidFill>
                  <a:srgbClr val="FF0000"/>
                </a:solidFill>
                <a:latin typeface="Times New Roman"/>
                <a:cs typeface="Times New Roman"/>
              </a:rPr>
              <a:t>z</a:t>
            </a:r>
            <a:r>
              <a:rPr lang="en-GB" sz="1200" b="1" dirty="0" smtClean="0">
                <a:solidFill>
                  <a:srgbClr val="FF0000"/>
                </a:solidFill>
                <a:latin typeface="Times New Roman"/>
                <a:cs typeface="Times New Roman"/>
              </a:rPr>
              <a:t>e</a:t>
            </a:r>
            <a:r>
              <a:rPr lang="en-GB" sz="1200" b="1" spc="120" dirty="0" smtClean="0">
                <a:solidFill>
                  <a:srgbClr val="FF0000"/>
                </a:solidFill>
                <a:latin typeface="Times New Roman"/>
                <a:cs typeface="Times New Roman"/>
              </a:rPr>
              <a:t> </a:t>
            </a:r>
            <a:r>
              <a:rPr lang="en-GB" sz="1200" b="1" dirty="0" smtClean="0">
                <a:solidFill>
                  <a:srgbClr val="FF0000"/>
                </a:solidFill>
                <a:latin typeface="Times New Roman"/>
                <a:cs typeface="Times New Roman"/>
              </a:rPr>
              <a:t>s</a:t>
            </a:r>
            <a:r>
              <a:rPr lang="en-GB" sz="1200" b="1" spc="5" dirty="0" smtClean="0">
                <a:solidFill>
                  <a:srgbClr val="FF0000"/>
                </a:solidFill>
                <a:latin typeface="Times New Roman"/>
                <a:cs typeface="Times New Roman"/>
              </a:rPr>
              <a:t>t</a:t>
            </a:r>
            <a:r>
              <a:rPr lang="en-GB" sz="1200" b="1" dirty="0" smtClean="0">
                <a:solidFill>
                  <a:srgbClr val="FF0000"/>
                </a:solidFill>
                <a:latin typeface="Times New Roman"/>
                <a:cs typeface="Times New Roman"/>
              </a:rPr>
              <a:t>onew</a:t>
            </a:r>
            <a:r>
              <a:rPr lang="en-GB" sz="1200" b="1" spc="-15" dirty="0" smtClean="0">
                <a:solidFill>
                  <a:srgbClr val="FF0000"/>
                </a:solidFill>
                <a:latin typeface="Times New Roman"/>
                <a:cs typeface="Times New Roman"/>
              </a:rPr>
              <a:t>a</a:t>
            </a:r>
            <a:r>
              <a:rPr lang="en-GB" sz="1200" b="1" dirty="0" smtClean="0">
                <a:solidFill>
                  <a:srgbClr val="FF0000"/>
                </a:solidFill>
                <a:latin typeface="Times New Roman"/>
                <a:cs typeface="Times New Roman"/>
              </a:rPr>
              <a:t>re</a:t>
            </a:r>
            <a:r>
              <a:rPr lang="en-GB" sz="1200" b="1" spc="120" dirty="0" smtClean="0">
                <a:solidFill>
                  <a:srgbClr val="FF0000"/>
                </a:solidFill>
                <a:latin typeface="Times New Roman"/>
                <a:cs typeface="Times New Roman"/>
              </a:rPr>
              <a:t> </a:t>
            </a:r>
            <a:r>
              <a:rPr lang="en-GB" sz="1200" b="1" spc="-10" dirty="0" smtClean="0">
                <a:solidFill>
                  <a:srgbClr val="FF0000"/>
                </a:solidFill>
                <a:latin typeface="Times New Roman"/>
                <a:cs typeface="Times New Roman"/>
              </a:rPr>
              <a:t>wa</a:t>
            </a:r>
            <a:r>
              <a:rPr lang="en-GB" sz="1200" b="1" dirty="0" smtClean="0">
                <a:solidFill>
                  <a:srgbClr val="FF0000"/>
                </a:solidFill>
                <a:latin typeface="Times New Roman"/>
                <a:cs typeface="Times New Roman"/>
              </a:rPr>
              <a:t>s de</a:t>
            </a:r>
            <a:r>
              <a:rPr lang="en-GB" sz="1200" b="1" spc="-10" dirty="0" smtClean="0">
                <a:solidFill>
                  <a:srgbClr val="FF0000"/>
                </a:solidFill>
                <a:latin typeface="Times New Roman"/>
                <a:cs typeface="Times New Roman"/>
              </a:rPr>
              <a:t>v</a:t>
            </a:r>
            <a:r>
              <a:rPr lang="en-GB" sz="1200" b="1" dirty="0" smtClean="0">
                <a:solidFill>
                  <a:srgbClr val="FF0000"/>
                </a:solidFill>
                <a:latin typeface="Times New Roman"/>
                <a:cs typeface="Times New Roman"/>
              </a:rPr>
              <a:t>e</a:t>
            </a:r>
            <a:r>
              <a:rPr lang="en-GB" sz="1200" b="1" spc="5" dirty="0" smtClean="0">
                <a:solidFill>
                  <a:srgbClr val="FF0000"/>
                </a:solidFill>
                <a:latin typeface="Times New Roman"/>
                <a:cs typeface="Times New Roman"/>
              </a:rPr>
              <a:t>l</a:t>
            </a:r>
            <a:r>
              <a:rPr lang="en-GB" sz="1200" b="1" dirty="0" smtClean="0">
                <a:solidFill>
                  <a:srgbClr val="FF0000"/>
                </a:solidFill>
                <a:latin typeface="Times New Roman"/>
                <a:cs typeface="Times New Roman"/>
              </a:rPr>
              <a:t>oped</a:t>
            </a:r>
            <a:r>
              <a:rPr lang="en-GB" sz="1200" b="1" spc="25" dirty="0" smtClean="0">
                <a:solidFill>
                  <a:srgbClr val="FF0000"/>
                </a:solidFill>
                <a:latin typeface="Times New Roman"/>
                <a:cs typeface="Times New Roman"/>
              </a:rPr>
              <a:t> </a:t>
            </a:r>
            <a:r>
              <a:rPr lang="en-GB" sz="1200" b="1" dirty="0" smtClean="0">
                <a:solidFill>
                  <a:srgbClr val="FF0000"/>
                </a:solidFill>
                <a:latin typeface="Times New Roman"/>
                <a:cs typeface="Times New Roman"/>
              </a:rPr>
              <a:t>in</a:t>
            </a:r>
            <a:r>
              <a:rPr lang="en-GB" sz="1200" b="1" spc="35" dirty="0" smtClean="0">
                <a:solidFill>
                  <a:srgbClr val="FF0000"/>
                </a:solidFill>
                <a:latin typeface="Times New Roman"/>
                <a:cs typeface="Times New Roman"/>
              </a:rPr>
              <a:t> </a:t>
            </a:r>
            <a:r>
              <a:rPr lang="en-GB" sz="1200" b="1" dirty="0" smtClean="0">
                <a:solidFill>
                  <a:srgbClr val="FF0000"/>
                </a:solidFill>
                <a:latin typeface="Times New Roman"/>
                <a:cs typeface="Times New Roman"/>
              </a:rPr>
              <a:t>t</a:t>
            </a:r>
            <a:r>
              <a:rPr lang="en-GB" sz="1200" b="1" spc="-15" dirty="0" smtClean="0">
                <a:solidFill>
                  <a:srgbClr val="FF0000"/>
                </a:solidFill>
                <a:latin typeface="Times New Roman"/>
                <a:cs typeface="Times New Roman"/>
              </a:rPr>
              <a:t>h</a:t>
            </a:r>
            <a:r>
              <a:rPr lang="en-GB" sz="1200" b="1" dirty="0" smtClean="0">
                <a:solidFill>
                  <a:srgbClr val="FF0000"/>
                </a:solidFill>
                <a:latin typeface="Times New Roman"/>
                <a:cs typeface="Times New Roman"/>
              </a:rPr>
              <a:t>e</a:t>
            </a:r>
            <a:r>
              <a:rPr lang="en-GB" sz="1200" b="1" spc="35" dirty="0" smtClean="0">
                <a:solidFill>
                  <a:srgbClr val="FF0000"/>
                </a:solidFill>
                <a:latin typeface="Times New Roman"/>
                <a:cs typeface="Times New Roman"/>
              </a:rPr>
              <a:t> </a:t>
            </a:r>
            <a:r>
              <a:rPr lang="en-GB" sz="1200" b="1" dirty="0" smtClean="0">
                <a:solidFill>
                  <a:srgbClr val="FF0000"/>
                </a:solidFill>
                <a:latin typeface="Times New Roman"/>
                <a:cs typeface="Times New Roman"/>
              </a:rPr>
              <a:t>16</a:t>
            </a:r>
            <a:r>
              <a:rPr lang="en-GB" sz="1200" b="1" spc="-10" dirty="0" smtClean="0">
                <a:solidFill>
                  <a:srgbClr val="FF0000"/>
                </a:solidFill>
                <a:latin typeface="Times New Roman"/>
                <a:cs typeface="Times New Roman"/>
              </a:rPr>
              <a:t>t</a:t>
            </a:r>
            <a:r>
              <a:rPr lang="en-GB" sz="1200" b="1" dirty="0" smtClean="0">
                <a:solidFill>
                  <a:srgbClr val="FF0000"/>
                </a:solidFill>
                <a:latin typeface="Times New Roman"/>
                <a:cs typeface="Times New Roman"/>
              </a:rPr>
              <a:t>h</a:t>
            </a:r>
            <a:r>
              <a:rPr lang="en-GB" sz="1200" b="1" spc="35" dirty="0" smtClean="0">
                <a:solidFill>
                  <a:srgbClr val="FF0000"/>
                </a:solidFill>
                <a:latin typeface="Times New Roman"/>
                <a:cs typeface="Times New Roman"/>
              </a:rPr>
              <a:t> </a:t>
            </a:r>
            <a:r>
              <a:rPr lang="en-GB" sz="1200" b="1" spc="-5" dirty="0" smtClean="0">
                <a:solidFill>
                  <a:srgbClr val="FF0000"/>
                </a:solidFill>
                <a:latin typeface="Times New Roman"/>
                <a:cs typeface="Times New Roman"/>
              </a:rPr>
              <a:t>C</a:t>
            </a:r>
            <a:r>
              <a:rPr lang="en-GB" sz="1200" b="1" dirty="0" smtClean="0">
                <a:solidFill>
                  <a:srgbClr val="FF0000"/>
                </a:solidFill>
                <a:latin typeface="Times New Roman"/>
                <a:cs typeface="Times New Roman"/>
              </a:rPr>
              <a:t>en</a:t>
            </a:r>
            <a:r>
              <a:rPr lang="en-GB" sz="1200" b="1" spc="-10" dirty="0" smtClean="0">
                <a:solidFill>
                  <a:srgbClr val="FF0000"/>
                </a:solidFill>
                <a:latin typeface="Times New Roman"/>
                <a:cs typeface="Times New Roman"/>
              </a:rPr>
              <a:t>t</a:t>
            </a:r>
            <a:r>
              <a:rPr lang="en-GB" sz="1200" b="1" dirty="0" smtClean="0">
                <a:solidFill>
                  <a:srgbClr val="FF0000"/>
                </a:solidFill>
                <a:latin typeface="Times New Roman"/>
                <a:cs typeface="Times New Roman"/>
              </a:rPr>
              <a:t>ur</a:t>
            </a:r>
            <a:r>
              <a:rPr lang="en-GB" sz="1200" b="1" spc="-15" dirty="0" smtClean="0">
                <a:solidFill>
                  <a:srgbClr val="FF0000"/>
                </a:solidFill>
                <a:latin typeface="Times New Roman"/>
                <a:cs typeface="Times New Roman"/>
              </a:rPr>
              <a:t>y</a:t>
            </a:r>
            <a:r>
              <a:rPr lang="en-GB" sz="1200" b="1" dirty="0" smtClean="0">
                <a:solidFill>
                  <a:srgbClr val="FF0000"/>
                </a:solidFill>
                <a:latin typeface="Times New Roman"/>
                <a:cs typeface="Times New Roman"/>
              </a:rPr>
              <a:t>,</a:t>
            </a:r>
            <a:r>
              <a:rPr lang="en-GB" sz="1200" b="1" spc="45" dirty="0" smtClean="0">
                <a:solidFill>
                  <a:srgbClr val="FF0000"/>
                </a:solidFill>
                <a:latin typeface="Times New Roman"/>
                <a:cs typeface="Times New Roman"/>
              </a:rPr>
              <a:t> </a:t>
            </a:r>
            <a:r>
              <a:rPr lang="en-GB" sz="1200" b="1" dirty="0" smtClean="0">
                <a:solidFill>
                  <a:srgbClr val="FF0000"/>
                </a:solidFill>
                <a:latin typeface="Times New Roman"/>
                <a:cs typeface="Times New Roman"/>
              </a:rPr>
              <a:t>and</a:t>
            </a:r>
            <a:r>
              <a:rPr lang="en-GB" sz="1200" b="1" spc="35" dirty="0" smtClean="0">
                <a:solidFill>
                  <a:srgbClr val="FF0000"/>
                </a:solidFill>
                <a:latin typeface="Times New Roman"/>
                <a:cs typeface="Times New Roman"/>
              </a:rPr>
              <a:t> </a:t>
            </a:r>
            <a:r>
              <a:rPr lang="en-GB" sz="1200" b="1" spc="-15" dirty="0" smtClean="0">
                <a:solidFill>
                  <a:srgbClr val="FF0000"/>
                </a:solidFill>
                <a:latin typeface="Times New Roman"/>
                <a:cs typeface="Times New Roman"/>
              </a:rPr>
              <a:t>g</a:t>
            </a:r>
            <a:r>
              <a:rPr lang="en-GB" sz="1200" b="1" dirty="0" smtClean="0">
                <a:solidFill>
                  <a:srgbClr val="FF0000"/>
                </a:solidFill>
                <a:latin typeface="Times New Roman"/>
                <a:cs typeface="Times New Roman"/>
              </a:rPr>
              <a:t>rea</a:t>
            </a:r>
            <a:r>
              <a:rPr lang="en-GB" sz="1200" b="1" spc="-10" dirty="0" smtClean="0">
                <a:solidFill>
                  <a:srgbClr val="FF0000"/>
                </a:solidFill>
                <a:latin typeface="Times New Roman"/>
                <a:cs typeface="Times New Roman"/>
              </a:rPr>
              <a:t>t</a:t>
            </a:r>
            <a:r>
              <a:rPr lang="en-GB" sz="1200" b="1" dirty="0" smtClean="0">
                <a:solidFill>
                  <a:srgbClr val="FF0000"/>
                </a:solidFill>
                <a:latin typeface="Times New Roman"/>
                <a:cs typeface="Times New Roman"/>
              </a:rPr>
              <a:t>ly</a:t>
            </a:r>
            <a:r>
              <a:rPr lang="en-GB" sz="1200" b="1" spc="20" dirty="0" smtClean="0">
                <a:solidFill>
                  <a:srgbClr val="FF0000"/>
                </a:solidFill>
                <a:latin typeface="Times New Roman"/>
                <a:cs typeface="Times New Roman"/>
              </a:rPr>
              <a:t> </a:t>
            </a:r>
            <a:r>
              <a:rPr lang="en-GB" sz="1200" b="1" dirty="0" smtClean="0">
                <a:solidFill>
                  <a:srgbClr val="FF0000"/>
                </a:solidFill>
                <a:latin typeface="Times New Roman"/>
                <a:cs typeface="Times New Roman"/>
              </a:rPr>
              <a:t>i</a:t>
            </a:r>
            <a:r>
              <a:rPr lang="en-GB" sz="1200" b="1" spc="-20" dirty="0" smtClean="0">
                <a:solidFill>
                  <a:srgbClr val="FF0000"/>
                </a:solidFill>
                <a:latin typeface="Times New Roman"/>
                <a:cs typeface="Times New Roman"/>
              </a:rPr>
              <a:t>m</a:t>
            </a:r>
            <a:r>
              <a:rPr lang="en-GB" sz="1200" b="1" dirty="0" smtClean="0">
                <a:solidFill>
                  <a:srgbClr val="FF0000"/>
                </a:solidFill>
                <a:latin typeface="Times New Roman"/>
                <a:cs typeface="Times New Roman"/>
              </a:rPr>
              <a:t>pacted </a:t>
            </a:r>
            <a:r>
              <a:rPr lang="en-GB" sz="1200" b="1" spc="70" dirty="0" smtClean="0">
                <a:solidFill>
                  <a:srgbClr val="FF0000"/>
                </a:solidFill>
                <a:latin typeface="Times New Roman"/>
                <a:cs typeface="Times New Roman"/>
              </a:rPr>
              <a:t> </a:t>
            </a:r>
            <a:r>
              <a:rPr lang="en-GB" sz="1200" b="1" dirty="0" smtClean="0">
                <a:solidFill>
                  <a:srgbClr val="FF0000"/>
                </a:solidFill>
                <a:latin typeface="Times New Roman"/>
                <a:cs typeface="Times New Roman"/>
              </a:rPr>
              <a:t>the</a:t>
            </a:r>
            <a:r>
              <a:rPr lang="en-GB" sz="1200" b="1" spc="35" dirty="0" smtClean="0">
                <a:solidFill>
                  <a:srgbClr val="FF0000"/>
                </a:solidFill>
                <a:latin typeface="Times New Roman"/>
                <a:cs typeface="Times New Roman"/>
              </a:rPr>
              <a:t> </a:t>
            </a:r>
            <a:r>
              <a:rPr lang="en-GB" sz="1200" b="1" spc="-10" dirty="0" smtClean="0">
                <a:solidFill>
                  <a:srgbClr val="FF0000"/>
                </a:solidFill>
                <a:latin typeface="Times New Roman"/>
                <a:cs typeface="Times New Roman"/>
              </a:rPr>
              <a:t>U</a:t>
            </a:r>
            <a:r>
              <a:rPr lang="en-GB" sz="1200" b="1" dirty="0" smtClean="0">
                <a:solidFill>
                  <a:srgbClr val="FF0000"/>
                </a:solidFill>
                <a:latin typeface="Times New Roman"/>
                <a:cs typeface="Times New Roman"/>
              </a:rPr>
              <a:t>pp</a:t>
            </a:r>
            <a:r>
              <a:rPr lang="en-GB" sz="1200" b="1" spc="-10" dirty="0" smtClean="0">
                <a:solidFill>
                  <a:srgbClr val="FF0000"/>
                </a:solidFill>
                <a:latin typeface="Times New Roman"/>
                <a:cs typeface="Times New Roman"/>
              </a:rPr>
              <a:t>e</a:t>
            </a:r>
            <a:r>
              <a:rPr lang="en-GB" sz="1200" b="1" dirty="0" smtClean="0">
                <a:solidFill>
                  <a:srgbClr val="FF0000"/>
                </a:solidFill>
                <a:latin typeface="Times New Roman"/>
                <a:cs typeface="Times New Roman"/>
              </a:rPr>
              <a:t>r</a:t>
            </a:r>
            <a:r>
              <a:rPr lang="en-GB" sz="1200" b="1" spc="35" dirty="0" smtClean="0">
                <a:solidFill>
                  <a:srgbClr val="FF0000"/>
                </a:solidFill>
                <a:latin typeface="Times New Roman"/>
                <a:cs typeface="Times New Roman"/>
              </a:rPr>
              <a:t> </a:t>
            </a:r>
            <a:r>
              <a:rPr lang="en-GB" sz="1200" b="1" spc="-10" dirty="0" smtClean="0">
                <a:solidFill>
                  <a:srgbClr val="FF0000"/>
                </a:solidFill>
                <a:latin typeface="Times New Roman"/>
                <a:cs typeface="Times New Roman"/>
              </a:rPr>
              <a:t>Al</a:t>
            </a:r>
            <a:r>
              <a:rPr lang="en-GB" sz="1200" b="1" dirty="0" smtClean="0">
                <a:solidFill>
                  <a:srgbClr val="FF0000"/>
                </a:solidFill>
                <a:latin typeface="Times New Roman"/>
                <a:cs typeface="Times New Roman"/>
              </a:rPr>
              <a:t>ton</a:t>
            </a:r>
            <a:r>
              <a:rPr lang="en-GB" sz="1200" b="1" spc="50" dirty="0" smtClean="0">
                <a:solidFill>
                  <a:srgbClr val="FF0000"/>
                </a:solidFill>
                <a:latin typeface="Times New Roman"/>
                <a:cs typeface="Times New Roman"/>
              </a:rPr>
              <a:t> </a:t>
            </a:r>
            <a:r>
              <a:rPr lang="en-GB" sz="1200" b="1" dirty="0" smtClean="0">
                <a:solidFill>
                  <a:srgbClr val="FF0000"/>
                </a:solidFill>
                <a:latin typeface="Times New Roman"/>
                <a:cs typeface="Times New Roman"/>
              </a:rPr>
              <a:t>p</a:t>
            </a:r>
            <a:r>
              <a:rPr lang="en-GB" sz="1200" b="1" spc="-15" dirty="0" smtClean="0">
                <a:solidFill>
                  <a:srgbClr val="FF0000"/>
                </a:solidFill>
                <a:latin typeface="Times New Roman"/>
                <a:cs typeface="Times New Roman"/>
              </a:rPr>
              <a:t>o</a:t>
            </a:r>
            <a:r>
              <a:rPr lang="en-GB" sz="1200" b="1" dirty="0" smtClean="0">
                <a:solidFill>
                  <a:srgbClr val="FF0000"/>
                </a:solidFill>
                <a:latin typeface="Times New Roman"/>
                <a:cs typeface="Times New Roman"/>
              </a:rPr>
              <a:t>tt</a:t>
            </a:r>
            <a:r>
              <a:rPr lang="en-GB" sz="1200" b="1" spc="-10" dirty="0" smtClean="0">
                <a:solidFill>
                  <a:srgbClr val="FF0000"/>
                </a:solidFill>
                <a:latin typeface="Times New Roman"/>
                <a:cs typeface="Times New Roman"/>
              </a:rPr>
              <a:t>e</a:t>
            </a:r>
            <a:r>
              <a:rPr lang="en-GB" sz="1200" b="1" dirty="0" smtClean="0">
                <a:solidFill>
                  <a:srgbClr val="FF0000"/>
                </a:solidFill>
                <a:latin typeface="Times New Roman"/>
                <a:cs typeface="Times New Roman"/>
              </a:rPr>
              <a:t>ry</a:t>
            </a:r>
            <a:r>
              <a:rPr lang="en-GB" sz="1200" b="1" spc="20" dirty="0" smtClean="0">
                <a:solidFill>
                  <a:srgbClr val="FF0000"/>
                </a:solidFill>
                <a:latin typeface="Times New Roman"/>
                <a:cs typeface="Times New Roman"/>
              </a:rPr>
              <a:t> </a:t>
            </a:r>
            <a:r>
              <a:rPr lang="en-GB" sz="1200" b="1" dirty="0" smtClean="0">
                <a:solidFill>
                  <a:srgbClr val="FF0000"/>
                </a:solidFill>
                <a:latin typeface="Times New Roman"/>
                <a:cs typeface="Times New Roman"/>
              </a:rPr>
              <a:t>c</a:t>
            </a:r>
            <a:r>
              <a:rPr lang="en-GB" sz="1200" b="1" spc="-10" dirty="0" smtClean="0">
                <a:solidFill>
                  <a:srgbClr val="FF0000"/>
                </a:solidFill>
                <a:latin typeface="Times New Roman"/>
                <a:cs typeface="Times New Roman"/>
              </a:rPr>
              <a:t>e</a:t>
            </a:r>
            <a:r>
              <a:rPr lang="en-GB" sz="1200" b="1" dirty="0" smtClean="0">
                <a:solidFill>
                  <a:srgbClr val="FF0000"/>
                </a:solidFill>
                <a:latin typeface="Times New Roman"/>
                <a:cs typeface="Times New Roman"/>
              </a:rPr>
              <a:t>nte</a:t>
            </a:r>
            <a:r>
              <a:rPr lang="en-GB" sz="1200" b="1" spc="-10" dirty="0" smtClean="0">
                <a:solidFill>
                  <a:srgbClr val="FF0000"/>
                </a:solidFill>
                <a:latin typeface="Times New Roman"/>
                <a:cs typeface="Times New Roman"/>
              </a:rPr>
              <a:t>r</a:t>
            </a:r>
            <a:r>
              <a:rPr lang="en-GB" sz="1200" b="1" dirty="0" smtClean="0">
                <a:solidFill>
                  <a:srgbClr val="FF0000"/>
                </a:solidFill>
                <a:latin typeface="Times New Roman"/>
                <a:cs typeface="Times New Roman"/>
              </a:rPr>
              <a:t>.</a:t>
            </a:r>
            <a:r>
              <a:rPr lang="en-GB" sz="1200" b="1" spc="40" dirty="0" smtClean="0">
                <a:solidFill>
                  <a:srgbClr val="FF0000"/>
                </a:solidFill>
                <a:latin typeface="Times New Roman"/>
                <a:cs typeface="Times New Roman"/>
              </a:rPr>
              <a:t> </a:t>
            </a:r>
            <a:r>
              <a:rPr lang="en-GB" sz="1200" b="1" spc="-10" dirty="0" smtClean="0">
                <a:solidFill>
                  <a:srgbClr val="FF0000"/>
                </a:solidFill>
                <a:latin typeface="Times New Roman"/>
                <a:cs typeface="Times New Roman"/>
              </a:rPr>
              <a:t>A</a:t>
            </a:r>
            <a:r>
              <a:rPr lang="en-GB" sz="1200" b="1" dirty="0" smtClean="0">
                <a:solidFill>
                  <a:srgbClr val="FF0000"/>
                </a:solidFill>
                <a:latin typeface="Times New Roman"/>
                <a:cs typeface="Times New Roman"/>
              </a:rPr>
              <a:t>ntony</a:t>
            </a:r>
            <a:r>
              <a:rPr lang="en-GB" sz="1200" b="1" spc="20" dirty="0" smtClean="0">
                <a:solidFill>
                  <a:srgbClr val="FF0000"/>
                </a:solidFill>
                <a:latin typeface="Times New Roman"/>
                <a:cs typeface="Times New Roman"/>
              </a:rPr>
              <a:t> </a:t>
            </a:r>
            <a:r>
              <a:rPr lang="en-GB" sz="1200" b="1" spc="-10" dirty="0" smtClean="0">
                <a:solidFill>
                  <a:srgbClr val="FF0000"/>
                </a:solidFill>
                <a:latin typeface="Times New Roman"/>
                <a:cs typeface="Times New Roman"/>
              </a:rPr>
              <a:t>U</a:t>
            </a:r>
            <a:r>
              <a:rPr lang="en-GB" sz="1200" b="1" dirty="0" smtClean="0">
                <a:solidFill>
                  <a:srgbClr val="FF0000"/>
                </a:solidFill>
                <a:latin typeface="Times New Roman"/>
                <a:cs typeface="Times New Roman"/>
              </a:rPr>
              <a:t>l</a:t>
            </a:r>
            <a:r>
              <a:rPr lang="en-GB" sz="1200" b="1" spc="-10" dirty="0" smtClean="0">
                <a:solidFill>
                  <a:srgbClr val="FF0000"/>
                </a:solidFill>
                <a:latin typeface="Times New Roman"/>
                <a:cs typeface="Times New Roman"/>
              </a:rPr>
              <a:t>r</a:t>
            </a:r>
            <a:r>
              <a:rPr lang="en-GB" sz="1200" b="1" dirty="0" smtClean="0">
                <a:solidFill>
                  <a:srgbClr val="FF0000"/>
                </a:solidFill>
                <a:latin typeface="Times New Roman"/>
                <a:cs typeface="Times New Roman"/>
              </a:rPr>
              <a:t>i</a:t>
            </a:r>
            <a:r>
              <a:rPr lang="en-GB" sz="1200" b="1" spc="-10" dirty="0" smtClean="0">
                <a:solidFill>
                  <a:srgbClr val="FF0000"/>
                </a:solidFill>
                <a:latin typeface="Times New Roman"/>
                <a:cs typeface="Times New Roman"/>
              </a:rPr>
              <a:t>c</a:t>
            </a:r>
            <a:r>
              <a:rPr lang="en-GB" sz="1200" b="1" dirty="0" smtClean="0">
                <a:solidFill>
                  <a:srgbClr val="FF0000"/>
                </a:solidFill>
                <a:latin typeface="Times New Roman"/>
                <a:cs typeface="Times New Roman"/>
              </a:rPr>
              <a:t>h and</a:t>
            </a:r>
            <a:r>
              <a:rPr lang="en-GB" sz="1200" b="1" spc="10" dirty="0" smtClean="0">
                <a:solidFill>
                  <a:srgbClr val="FF0000"/>
                </a:solidFill>
                <a:latin typeface="Times New Roman"/>
                <a:cs typeface="Times New Roman"/>
              </a:rPr>
              <a:t> J</a:t>
            </a:r>
            <a:r>
              <a:rPr lang="en-GB" sz="1200" b="1" dirty="0" smtClean="0">
                <a:solidFill>
                  <a:srgbClr val="FF0000"/>
                </a:solidFill>
                <a:latin typeface="Times New Roman"/>
                <a:cs typeface="Times New Roman"/>
              </a:rPr>
              <a:t>o</a:t>
            </a:r>
            <a:r>
              <a:rPr lang="en-GB" sz="1200" b="1" spc="-15" dirty="0" smtClean="0">
                <a:solidFill>
                  <a:srgbClr val="FF0000"/>
                </a:solidFill>
                <a:latin typeface="Times New Roman"/>
                <a:cs typeface="Times New Roman"/>
              </a:rPr>
              <a:t>h</a:t>
            </a:r>
            <a:r>
              <a:rPr lang="en-GB" sz="1200" b="1" dirty="0" smtClean="0">
                <a:solidFill>
                  <a:srgbClr val="FF0000"/>
                </a:solidFill>
                <a:latin typeface="Times New Roman"/>
                <a:cs typeface="Times New Roman"/>
              </a:rPr>
              <a:t>n</a:t>
            </a:r>
            <a:r>
              <a:rPr lang="en-GB" sz="1200" b="1" spc="20" dirty="0" smtClean="0">
                <a:solidFill>
                  <a:srgbClr val="FF0000"/>
                </a:solidFill>
                <a:latin typeface="Times New Roman"/>
                <a:cs typeface="Times New Roman"/>
              </a:rPr>
              <a:t> </a:t>
            </a:r>
            <a:r>
              <a:rPr lang="en-GB" sz="1200" b="1" spc="-10" dirty="0" smtClean="0">
                <a:solidFill>
                  <a:srgbClr val="FF0000"/>
                </a:solidFill>
                <a:latin typeface="Times New Roman"/>
                <a:cs typeface="Times New Roman"/>
              </a:rPr>
              <a:t>W</a:t>
            </a:r>
            <a:r>
              <a:rPr lang="en-GB" sz="1200" b="1" dirty="0" smtClean="0">
                <a:solidFill>
                  <a:srgbClr val="FF0000"/>
                </a:solidFill>
                <a:latin typeface="Times New Roman"/>
                <a:cs typeface="Times New Roman"/>
              </a:rPr>
              <a:t>i</a:t>
            </a:r>
            <a:r>
              <a:rPr lang="en-GB" sz="1200" b="1" spc="-10" dirty="0" smtClean="0">
                <a:solidFill>
                  <a:srgbClr val="FF0000"/>
                </a:solidFill>
                <a:latin typeface="Times New Roman"/>
                <a:cs typeface="Times New Roman"/>
              </a:rPr>
              <a:t>e</a:t>
            </a:r>
            <a:r>
              <a:rPr lang="en-GB" sz="1200" b="1" dirty="0" smtClean="0">
                <a:solidFill>
                  <a:srgbClr val="FF0000"/>
                </a:solidFill>
                <a:latin typeface="Times New Roman"/>
                <a:cs typeface="Times New Roman"/>
              </a:rPr>
              <a:t>tf</a:t>
            </a:r>
            <a:r>
              <a:rPr lang="en-GB" sz="1200" b="1" spc="-10" dirty="0" smtClean="0">
                <a:solidFill>
                  <a:srgbClr val="FF0000"/>
                </a:solidFill>
                <a:latin typeface="Times New Roman"/>
                <a:cs typeface="Times New Roman"/>
              </a:rPr>
              <a:t>e</a:t>
            </a:r>
            <a:r>
              <a:rPr lang="en-GB" sz="1200" b="1" dirty="0" smtClean="0">
                <a:solidFill>
                  <a:srgbClr val="FF0000"/>
                </a:solidFill>
                <a:latin typeface="Times New Roman"/>
                <a:cs typeface="Times New Roman"/>
              </a:rPr>
              <a:t>ld</a:t>
            </a:r>
            <a:r>
              <a:rPr lang="en-GB" sz="1200" b="1" spc="20" dirty="0" smtClean="0">
                <a:solidFill>
                  <a:srgbClr val="FF0000"/>
                </a:solidFill>
                <a:latin typeface="Times New Roman"/>
                <a:cs typeface="Times New Roman"/>
              </a:rPr>
              <a:t> </a:t>
            </a:r>
            <a:r>
              <a:rPr lang="en-GB" sz="1200" b="1" spc="-15" dirty="0" smtClean="0">
                <a:solidFill>
                  <a:srgbClr val="FF0000"/>
                </a:solidFill>
                <a:latin typeface="Times New Roman"/>
                <a:cs typeface="Times New Roman"/>
              </a:rPr>
              <a:t>d</a:t>
            </a:r>
            <a:r>
              <a:rPr lang="en-GB" sz="1200" b="1" dirty="0" smtClean="0">
                <a:solidFill>
                  <a:srgbClr val="FF0000"/>
                </a:solidFill>
                <a:latin typeface="Times New Roman"/>
                <a:cs typeface="Times New Roman"/>
              </a:rPr>
              <a:t>e</a:t>
            </a:r>
            <a:r>
              <a:rPr lang="en-GB" sz="1200" b="1" spc="-10" dirty="0" smtClean="0">
                <a:solidFill>
                  <a:srgbClr val="FF0000"/>
                </a:solidFill>
                <a:latin typeface="Times New Roman"/>
                <a:cs typeface="Times New Roman"/>
              </a:rPr>
              <a:t>v</a:t>
            </a:r>
            <a:r>
              <a:rPr lang="en-GB" sz="1200" b="1" dirty="0" smtClean="0">
                <a:solidFill>
                  <a:srgbClr val="FF0000"/>
                </a:solidFill>
                <a:latin typeface="Times New Roman"/>
                <a:cs typeface="Times New Roman"/>
              </a:rPr>
              <a:t>e</a:t>
            </a:r>
            <a:r>
              <a:rPr lang="en-GB" sz="1200" b="1" spc="5" dirty="0" smtClean="0">
                <a:solidFill>
                  <a:srgbClr val="FF0000"/>
                </a:solidFill>
                <a:latin typeface="Times New Roman"/>
                <a:cs typeface="Times New Roman"/>
              </a:rPr>
              <a:t>l</a:t>
            </a:r>
            <a:r>
              <a:rPr lang="en-GB" sz="1200" b="1" dirty="0" smtClean="0">
                <a:solidFill>
                  <a:srgbClr val="FF0000"/>
                </a:solidFill>
                <a:latin typeface="Times New Roman"/>
                <a:cs typeface="Times New Roman"/>
              </a:rPr>
              <a:t>o</a:t>
            </a:r>
            <a:r>
              <a:rPr lang="en-GB" sz="1200" b="1" spc="-15" dirty="0" smtClean="0">
                <a:solidFill>
                  <a:srgbClr val="FF0000"/>
                </a:solidFill>
                <a:latin typeface="Times New Roman"/>
                <a:cs typeface="Times New Roman"/>
              </a:rPr>
              <a:t>p</a:t>
            </a:r>
            <a:r>
              <a:rPr lang="en-GB" sz="1200" b="1" dirty="0" smtClean="0">
                <a:solidFill>
                  <a:srgbClr val="FF0000"/>
                </a:solidFill>
                <a:latin typeface="Times New Roman"/>
                <a:cs typeface="Times New Roman"/>
              </a:rPr>
              <a:t>ed</a:t>
            </a:r>
            <a:r>
              <a:rPr lang="en-GB" sz="1200" b="1" spc="25" dirty="0" smtClean="0">
                <a:solidFill>
                  <a:srgbClr val="FF0000"/>
                </a:solidFill>
                <a:latin typeface="Times New Roman"/>
                <a:cs typeface="Times New Roman"/>
              </a:rPr>
              <a:t> </a:t>
            </a:r>
            <a:r>
              <a:rPr lang="en-GB" sz="1200" b="1" dirty="0" smtClean="0">
                <a:solidFill>
                  <a:srgbClr val="FF0000"/>
                </a:solidFill>
                <a:latin typeface="Times New Roman"/>
                <a:cs typeface="Times New Roman"/>
              </a:rPr>
              <a:t>a</a:t>
            </a:r>
            <a:r>
              <a:rPr lang="en-GB" sz="1200" b="1" spc="25" dirty="0" smtClean="0">
                <a:solidFill>
                  <a:srgbClr val="FF0000"/>
                </a:solidFill>
                <a:latin typeface="Times New Roman"/>
                <a:cs typeface="Times New Roman"/>
              </a:rPr>
              <a:t> </a:t>
            </a:r>
            <a:r>
              <a:rPr lang="en-GB" sz="1200" b="1" spc="-10" dirty="0" smtClean="0">
                <a:solidFill>
                  <a:srgbClr val="FF0000"/>
                </a:solidFill>
                <a:latin typeface="Times New Roman"/>
                <a:cs typeface="Times New Roman"/>
              </a:rPr>
              <a:t>f</a:t>
            </a:r>
            <a:r>
              <a:rPr lang="en-GB" sz="1200" b="1" dirty="0" smtClean="0">
                <a:solidFill>
                  <a:srgbClr val="FF0000"/>
                </a:solidFill>
                <a:latin typeface="Times New Roman"/>
                <a:cs typeface="Times New Roman"/>
              </a:rPr>
              <a:t>a</a:t>
            </a:r>
            <a:r>
              <a:rPr lang="en-GB" sz="1200" b="1" spc="5" dirty="0" smtClean="0">
                <a:solidFill>
                  <a:srgbClr val="FF0000"/>
                </a:solidFill>
                <a:latin typeface="Times New Roman"/>
                <a:cs typeface="Times New Roman"/>
              </a:rPr>
              <a:t>r</a:t>
            </a:r>
            <a:r>
              <a:rPr lang="en-GB" sz="1200" b="1" dirty="0" smtClean="0">
                <a:solidFill>
                  <a:srgbClr val="FF0000"/>
                </a:solidFill>
                <a:latin typeface="Times New Roman"/>
                <a:cs typeface="Times New Roman"/>
              </a:rPr>
              <a:t>m</a:t>
            </a:r>
            <a:r>
              <a:rPr lang="en-GB" sz="1200" b="1" spc="5" dirty="0" smtClean="0">
                <a:solidFill>
                  <a:srgbClr val="FF0000"/>
                </a:solidFill>
                <a:latin typeface="Times New Roman"/>
                <a:cs typeface="Times New Roman"/>
              </a:rPr>
              <a:t> </a:t>
            </a:r>
            <a:r>
              <a:rPr lang="en-GB" sz="1200" b="1" dirty="0" smtClean="0">
                <a:solidFill>
                  <a:srgbClr val="FF0000"/>
                </a:solidFill>
                <a:latin typeface="Times New Roman"/>
                <a:cs typeface="Times New Roman"/>
              </a:rPr>
              <a:t>and</a:t>
            </a:r>
            <a:r>
              <a:rPr lang="en-GB" sz="1200" b="1" spc="25" dirty="0" smtClean="0">
                <a:solidFill>
                  <a:srgbClr val="FF0000"/>
                </a:solidFill>
                <a:latin typeface="Times New Roman"/>
                <a:cs typeface="Times New Roman"/>
              </a:rPr>
              <a:t> </a:t>
            </a:r>
            <a:r>
              <a:rPr lang="en-GB" sz="1200" b="1" dirty="0" smtClean="0">
                <a:solidFill>
                  <a:srgbClr val="FF0000"/>
                </a:solidFill>
                <a:latin typeface="Times New Roman"/>
                <a:cs typeface="Times New Roman"/>
              </a:rPr>
              <a:t>p</a:t>
            </a:r>
            <a:r>
              <a:rPr lang="en-GB" sz="1200" b="1" spc="-15" dirty="0" smtClean="0">
                <a:solidFill>
                  <a:srgbClr val="FF0000"/>
                </a:solidFill>
                <a:latin typeface="Times New Roman"/>
                <a:cs typeface="Times New Roman"/>
              </a:rPr>
              <a:t>o</a:t>
            </a:r>
            <a:r>
              <a:rPr lang="en-GB" sz="1200" b="1" dirty="0" smtClean="0">
                <a:solidFill>
                  <a:srgbClr val="FF0000"/>
                </a:solidFill>
                <a:latin typeface="Times New Roman"/>
                <a:cs typeface="Times New Roman"/>
              </a:rPr>
              <a:t>t</a:t>
            </a:r>
            <a:r>
              <a:rPr lang="en-GB" sz="1200" b="1" spc="-10" dirty="0" smtClean="0">
                <a:solidFill>
                  <a:srgbClr val="FF0000"/>
                </a:solidFill>
                <a:latin typeface="Times New Roman"/>
                <a:cs typeface="Times New Roman"/>
              </a:rPr>
              <a:t>t</a:t>
            </a:r>
            <a:r>
              <a:rPr lang="en-GB" sz="1200" b="1" dirty="0" smtClean="0">
                <a:solidFill>
                  <a:srgbClr val="FF0000"/>
                </a:solidFill>
                <a:latin typeface="Times New Roman"/>
                <a:cs typeface="Times New Roman"/>
              </a:rPr>
              <a:t>e</a:t>
            </a:r>
            <a:r>
              <a:rPr lang="en-GB" sz="1200" b="1" spc="5" dirty="0" smtClean="0">
                <a:solidFill>
                  <a:srgbClr val="FF0000"/>
                </a:solidFill>
                <a:latin typeface="Times New Roman"/>
                <a:cs typeface="Times New Roman"/>
              </a:rPr>
              <a:t>r</a:t>
            </a:r>
            <a:r>
              <a:rPr lang="en-GB" sz="1200" b="1" dirty="0" smtClean="0">
                <a:solidFill>
                  <a:srgbClr val="FF0000"/>
                </a:solidFill>
                <a:latin typeface="Times New Roman"/>
                <a:cs typeface="Times New Roman"/>
              </a:rPr>
              <a:t>y</a:t>
            </a:r>
            <a:r>
              <a:rPr lang="en-GB" sz="1200" b="1" spc="10" dirty="0" smtClean="0">
                <a:solidFill>
                  <a:srgbClr val="FF0000"/>
                </a:solidFill>
                <a:latin typeface="Times New Roman"/>
                <a:cs typeface="Times New Roman"/>
              </a:rPr>
              <a:t> </a:t>
            </a:r>
            <a:r>
              <a:rPr lang="en-GB" sz="1200" b="1" dirty="0" smtClean="0">
                <a:solidFill>
                  <a:srgbClr val="FF0000"/>
                </a:solidFill>
                <a:latin typeface="Times New Roman"/>
                <a:cs typeface="Times New Roman"/>
              </a:rPr>
              <a:t>sou</a:t>
            </a:r>
            <a:r>
              <a:rPr lang="en-GB" sz="1200" b="1" spc="-5" dirty="0" smtClean="0">
                <a:solidFill>
                  <a:srgbClr val="FF0000"/>
                </a:solidFill>
                <a:latin typeface="Times New Roman"/>
                <a:cs typeface="Times New Roman"/>
              </a:rPr>
              <a:t>t</a:t>
            </a:r>
            <a:r>
              <a:rPr lang="en-GB" sz="1200" b="1" dirty="0" smtClean="0">
                <a:solidFill>
                  <a:srgbClr val="FF0000"/>
                </a:solidFill>
                <a:latin typeface="Times New Roman"/>
                <a:cs typeface="Times New Roman"/>
              </a:rPr>
              <a:t>h</a:t>
            </a:r>
            <a:r>
              <a:rPr lang="en-GB" sz="1200" b="1" spc="10" dirty="0" smtClean="0">
                <a:solidFill>
                  <a:srgbClr val="FF0000"/>
                </a:solidFill>
                <a:latin typeface="Times New Roman"/>
                <a:cs typeface="Times New Roman"/>
              </a:rPr>
              <a:t> </a:t>
            </a:r>
            <a:r>
              <a:rPr lang="en-GB" sz="1200" b="1" dirty="0" smtClean="0">
                <a:solidFill>
                  <a:srgbClr val="FF0000"/>
                </a:solidFill>
                <a:latin typeface="Times New Roman"/>
                <a:cs typeface="Times New Roman"/>
              </a:rPr>
              <a:t>of</a:t>
            </a:r>
            <a:r>
              <a:rPr lang="en-GB" sz="1200" b="1" spc="25" dirty="0" smtClean="0">
                <a:solidFill>
                  <a:srgbClr val="FF0000"/>
                </a:solidFill>
                <a:latin typeface="Times New Roman"/>
                <a:cs typeface="Times New Roman"/>
              </a:rPr>
              <a:t> </a:t>
            </a:r>
            <a:r>
              <a:rPr lang="en-GB" sz="1200" b="1" spc="-5" dirty="0" smtClean="0">
                <a:solidFill>
                  <a:srgbClr val="FF0000"/>
                </a:solidFill>
                <a:latin typeface="Times New Roman"/>
                <a:cs typeface="Times New Roman"/>
              </a:rPr>
              <a:t>C</a:t>
            </a:r>
            <a:r>
              <a:rPr lang="en-GB" sz="1200" b="1" dirty="0" smtClean="0">
                <a:solidFill>
                  <a:srgbClr val="FF0000"/>
                </a:solidFill>
                <a:latin typeface="Times New Roman"/>
                <a:cs typeface="Times New Roman"/>
              </a:rPr>
              <a:t>o</a:t>
            </a:r>
            <a:r>
              <a:rPr lang="en-GB" sz="1200" b="1" spc="-10" dirty="0" smtClean="0">
                <a:solidFill>
                  <a:srgbClr val="FF0000"/>
                </a:solidFill>
                <a:latin typeface="Times New Roman"/>
                <a:cs typeface="Times New Roman"/>
              </a:rPr>
              <a:t>l</a:t>
            </a:r>
            <a:r>
              <a:rPr lang="en-GB" sz="1200" b="1" dirty="0" smtClean="0">
                <a:solidFill>
                  <a:srgbClr val="FF0000"/>
                </a:solidFill>
                <a:latin typeface="Times New Roman"/>
                <a:cs typeface="Times New Roman"/>
              </a:rPr>
              <a:t>l</a:t>
            </a:r>
            <a:r>
              <a:rPr lang="en-GB" sz="1200" b="1" spc="25" dirty="0" smtClean="0">
                <a:solidFill>
                  <a:srgbClr val="FF0000"/>
                </a:solidFill>
                <a:latin typeface="Times New Roman"/>
                <a:cs typeface="Times New Roman"/>
              </a:rPr>
              <a:t>e</a:t>
            </a:r>
            <a:r>
              <a:rPr lang="en-GB" sz="1200" b="1" spc="-15" dirty="0" smtClean="0">
                <a:solidFill>
                  <a:srgbClr val="FF0000"/>
                </a:solidFill>
                <a:latin typeface="Times New Roman"/>
                <a:cs typeface="Times New Roman"/>
              </a:rPr>
              <a:t>g</a:t>
            </a:r>
            <a:r>
              <a:rPr lang="en-GB" sz="1200" b="1" dirty="0" smtClean="0">
                <a:solidFill>
                  <a:srgbClr val="FF0000"/>
                </a:solidFill>
                <a:latin typeface="Times New Roman"/>
                <a:cs typeface="Times New Roman"/>
              </a:rPr>
              <a:t>e</a:t>
            </a:r>
            <a:r>
              <a:rPr lang="en-GB" sz="1200" b="1" spc="25" dirty="0" smtClean="0">
                <a:solidFill>
                  <a:srgbClr val="FF0000"/>
                </a:solidFill>
                <a:latin typeface="Times New Roman"/>
                <a:cs typeface="Times New Roman"/>
              </a:rPr>
              <a:t> </a:t>
            </a:r>
            <a:r>
              <a:rPr lang="en-GB" sz="1200" b="1" spc="-5" dirty="0" smtClean="0">
                <a:solidFill>
                  <a:srgbClr val="FF0000"/>
                </a:solidFill>
                <a:latin typeface="Times New Roman"/>
                <a:cs typeface="Times New Roman"/>
              </a:rPr>
              <a:t>R</a:t>
            </a:r>
            <a:r>
              <a:rPr lang="en-GB" sz="1200" b="1" dirty="0" smtClean="0">
                <a:solidFill>
                  <a:srgbClr val="FF0000"/>
                </a:solidFill>
                <a:latin typeface="Times New Roman"/>
                <a:cs typeface="Times New Roman"/>
              </a:rPr>
              <a:t>oad</a:t>
            </a:r>
            <a:r>
              <a:rPr lang="en-GB" sz="1200" b="1" spc="10" dirty="0" smtClean="0">
                <a:solidFill>
                  <a:srgbClr val="FF0000"/>
                </a:solidFill>
                <a:latin typeface="Times New Roman"/>
                <a:cs typeface="Times New Roman"/>
              </a:rPr>
              <a:t> </a:t>
            </a:r>
            <a:r>
              <a:rPr lang="en-GB" sz="1200" b="1" dirty="0" smtClean="0">
                <a:solidFill>
                  <a:srgbClr val="FF0000"/>
                </a:solidFill>
                <a:latin typeface="Times New Roman"/>
                <a:cs typeface="Times New Roman"/>
              </a:rPr>
              <a:t>and</a:t>
            </a:r>
            <a:r>
              <a:rPr lang="en-GB" sz="1200" b="1" spc="25" dirty="0" smtClean="0">
                <a:solidFill>
                  <a:srgbClr val="FF0000"/>
                </a:solidFill>
                <a:latin typeface="Times New Roman"/>
                <a:cs typeface="Times New Roman"/>
              </a:rPr>
              <a:t> </a:t>
            </a:r>
            <a:r>
              <a:rPr lang="en-GB" sz="1200" b="1" spc="-15" dirty="0" smtClean="0">
                <a:solidFill>
                  <a:srgbClr val="FF0000"/>
                </a:solidFill>
                <a:latin typeface="Times New Roman"/>
                <a:cs typeface="Times New Roman"/>
              </a:rPr>
              <a:t>o</a:t>
            </a:r>
            <a:r>
              <a:rPr lang="en-GB" sz="1200" b="1" dirty="0" smtClean="0">
                <a:solidFill>
                  <a:srgbClr val="FF0000"/>
                </a:solidFill>
                <a:latin typeface="Times New Roman"/>
                <a:cs typeface="Times New Roman"/>
              </a:rPr>
              <a:t>ne</a:t>
            </a:r>
            <a:r>
              <a:rPr lang="en-GB" sz="1200" b="1" spc="25" dirty="0" smtClean="0">
                <a:solidFill>
                  <a:srgbClr val="FF0000"/>
                </a:solidFill>
                <a:latin typeface="Times New Roman"/>
                <a:cs typeface="Times New Roman"/>
              </a:rPr>
              <a:t> </a:t>
            </a:r>
            <a:r>
              <a:rPr lang="en-GB" sz="1200" b="1" spc="-10" dirty="0" smtClean="0">
                <a:solidFill>
                  <a:srgbClr val="FF0000"/>
                </a:solidFill>
                <a:latin typeface="Times New Roman"/>
                <a:cs typeface="Times New Roman"/>
              </a:rPr>
              <a:t>f</a:t>
            </a:r>
            <a:r>
              <a:rPr lang="en-GB" sz="1200" b="1" dirty="0" smtClean="0">
                <a:solidFill>
                  <a:srgbClr val="FF0000"/>
                </a:solidFill>
                <a:latin typeface="Times New Roman"/>
                <a:cs typeface="Times New Roman"/>
              </a:rPr>
              <a:t>ourth</a:t>
            </a:r>
            <a:r>
              <a:rPr lang="en-GB" sz="1200" b="1" spc="10" dirty="0" smtClean="0">
                <a:solidFill>
                  <a:srgbClr val="FF0000"/>
                </a:solidFill>
                <a:latin typeface="Times New Roman"/>
                <a:cs typeface="Times New Roman"/>
              </a:rPr>
              <a:t> </a:t>
            </a:r>
            <a:r>
              <a:rPr lang="en-GB" sz="1200" b="1" dirty="0" smtClean="0">
                <a:solidFill>
                  <a:srgbClr val="FF0000"/>
                </a:solidFill>
                <a:latin typeface="Times New Roman"/>
                <a:cs typeface="Times New Roman"/>
              </a:rPr>
              <a:t>a</a:t>
            </a:r>
            <a:r>
              <a:rPr lang="en-GB" sz="1200" b="1" spc="25" dirty="0" smtClean="0">
                <a:solidFill>
                  <a:srgbClr val="FF0000"/>
                </a:solidFill>
                <a:latin typeface="Times New Roman"/>
                <a:cs typeface="Times New Roman"/>
              </a:rPr>
              <a:t> </a:t>
            </a:r>
            <a:r>
              <a:rPr lang="en-GB" sz="1200" b="1" spc="-20" dirty="0" smtClean="0">
                <a:solidFill>
                  <a:srgbClr val="FF0000"/>
                </a:solidFill>
                <a:latin typeface="Times New Roman"/>
                <a:cs typeface="Times New Roman"/>
              </a:rPr>
              <a:t>m</a:t>
            </a:r>
            <a:r>
              <a:rPr lang="en-GB" sz="1200" b="1" dirty="0" smtClean="0">
                <a:solidFill>
                  <a:srgbClr val="FF0000"/>
                </a:solidFill>
                <a:latin typeface="Times New Roman"/>
                <a:cs typeface="Times New Roman"/>
              </a:rPr>
              <a:t>ile</a:t>
            </a:r>
            <a:r>
              <a:rPr lang="en-GB" sz="1200" b="1" spc="10" dirty="0" smtClean="0">
                <a:solidFill>
                  <a:srgbClr val="FF0000"/>
                </a:solidFill>
                <a:latin typeface="Times New Roman"/>
                <a:cs typeface="Times New Roman"/>
              </a:rPr>
              <a:t> </a:t>
            </a:r>
            <a:r>
              <a:rPr lang="en-GB" sz="1200" b="1" dirty="0" smtClean="0">
                <a:solidFill>
                  <a:srgbClr val="FF0000"/>
                </a:solidFill>
                <a:latin typeface="Times New Roman"/>
                <a:cs typeface="Times New Roman"/>
              </a:rPr>
              <a:t>ea</a:t>
            </a:r>
            <a:r>
              <a:rPr lang="en-GB" sz="1200" b="1" spc="-10" dirty="0" smtClean="0">
                <a:solidFill>
                  <a:srgbClr val="FF0000"/>
                </a:solidFill>
                <a:latin typeface="Times New Roman"/>
                <a:cs typeface="Times New Roman"/>
              </a:rPr>
              <a:t>s</a:t>
            </a:r>
            <a:r>
              <a:rPr lang="en-GB" sz="1200" b="1" dirty="0" smtClean="0">
                <a:solidFill>
                  <a:srgbClr val="FF0000"/>
                </a:solidFill>
                <a:latin typeface="Times New Roman"/>
                <a:cs typeface="Times New Roman"/>
              </a:rPr>
              <a:t>t</a:t>
            </a:r>
            <a:r>
              <a:rPr lang="en-GB" sz="1200" b="1" spc="25" dirty="0" smtClean="0">
                <a:solidFill>
                  <a:srgbClr val="FF0000"/>
                </a:solidFill>
                <a:latin typeface="Times New Roman"/>
                <a:cs typeface="Times New Roman"/>
              </a:rPr>
              <a:t> </a:t>
            </a:r>
            <a:r>
              <a:rPr lang="en-GB" sz="1200" b="1" spc="-15" dirty="0" smtClean="0">
                <a:solidFill>
                  <a:srgbClr val="FF0000"/>
                </a:solidFill>
                <a:latin typeface="Times New Roman"/>
                <a:cs typeface="Times New Roman"/>
              </a:rPr>
              <a:t>o</a:t>
            </a:r>
            <a:r>
              <a:rPr lang="en-GB" sz="1200" b="1" dirty="0" smtClean="0">
                <a:solidFill>
                  <a:srgbClr val="FF0000"/>
                </a:solidFill>
                <a:latin typeface="Times New Roman"/>
                <a:cs typeface="Times New Roman"/>
              </a:rPr>
              <a:t>f Se</a:t>
            </a:r>
            <a:r>
              <a:rPr lang="en-GB" sz="1200" b="1" spc="-20" dirty="0" smtClean="0">
                <a:solidFill>
                  <a:srgbClr val="FF0000"/>
                </a:solidFill>
                <a:latin typeface="Times New Roman"/>
                <a:cs typeface="Times New Roman"/>
              </a:rPr>
              <a:t>m</a:t>
            </a:r>
            <a:r>
              <a:rPr lang="en-GB" sz="1200" b="1" dirty="0" smtClean="0">
                <a:solidFill>
                  <a:srgbClr val="FF0000"/>
                </a:solidFill>
                <a:latin typeface="Times New Roman"/>
                <a:cs typeface="Times New Roman"/>
              </a:rPr>
              <a:t>ina</a:t>
            </a:r>
            <a:r>
              <a:rPr lang="en-GB" sz="1200" b="1" spc="5" dirty="0" smtClean="0">
                <a:solidFill>
                  <a:srgbClr val="FF0000"/>
                </a:solidFill>
                <a:latin typeface="Times New Roman"/>
                <a:cs typeface="Times New Roman"/>
              </a:rPr>
              <a:t>r</a:t>
            </a:r>
            <a:r>
              <a:rPr lang="en-GB" sz="1200" b="1" dirty="0" smtClean="0">
                <a:solidFill>
                  <a:srgbClr val="FF0000"/>
                </a:solidFill>
                <a:latin typeface="Times New Roman"/>
                <a:cs typeface="Times New Roman"/>
              </a:rPr>
              <a:t>y</a:t>
            </a:r>
            <a:r>
              <a:rPr lang="en-GB" sz="1200" b="1" spc="105" dirty="0" smtClean="0">
                <a:solidFill>
                  <a:srgbClr val="FF0000"/>
                </a:solidFill>
                <a:latin typeface="Times New Roman"/>
                <a:cs typeface="Times New Roman"/>
              </a:rPr>
              <a:t> </a:t>
            </a:r>
            <a:r>
              <a:rPr lang="en-GB" sz="1200" b="1" dirty="0" smtClean="0">
                <a:solidFill>
                  <a:srgbClr val="FF0000"/>
                </a:solidFill>
                <a:latin typeface="Times New Roman"/>
                <a:cs typeface="Times New Roman"/>
              </a:rPr>
              <a:t>St</a:t>
            </a:r>
            <a:r>
              <a:rPr lang="en-GB" sz="1200" b="1" spc="5" dirty="0" smtClean="0">
                <a:solidFill>
                  <a:srgbClr val="FF0000"/>
                </a:solidFill>
                <a:latin typeface="Times New Roman"/>
                <a:cs typeface="Times New Roman"/>
              </a:rPr>
              <a:t>r</a:t>
            </a:r>
            <a:r>
              <a:rPr lang="en-GB" sz="1200" b="1" dirty="0" smtClean="0">
                <a:solidFill>
                  <a:srgbClr val="FF0000"/>
                </a:solidFill>
                <a:latin typeface="Times New Roman"/>
                <a:cs typeface="Times New Roman"/>
              </a:rPr>
              <a:t>e</a:t>
            </a:r>
            <a:r>
              <a:rPr lang="en-GB" sz="1200" b="1" spc="-10" dirty="0" smtClean="0">
                <a:solidFill>
                  <a:srgbClr val="FF0000"/>
                </a:solidFill>
                <a:latin typeface="Times New Roman"/>
                <a:cs typeface="Times New Roman"/>
              </a:rPr>
              <a:t>e</a:t>
            </a:r>
            <a:r>
              <a:rPr lang="en-GB" sz="1200" b="1" dirty="0" smtClean="0">
                <a:solidFill>
                  <a:srgbClr val="FF0000"/>
                </a:solidFill>
                <a:latin typeface="Times New Roman"/>
                <a:cs typeface="Times New Roman"/>
              </a:rPr>
              <a:t>t,</a:t>
            </a:r>
            <a:r>
              <a:rPr lang="en-GB" sz="1200" b="1" spc="120" dirty="0" smtClean="0">
                <a:solidFill>
                  <a:srgbClr val="FF0000"/>
                </a:solidFill>
                <a:latin typeface="Times New Roman"/>
                <a:cs typeface="Times New Roman"/>
              </a:rPr>
              <a:t> </a:t>
            </a:r>
            <a:r>
              <a:rPr lang="en-GB" sz="1200" b="1" spc="-15" dirty="0" smtClean="0">
                <a:solidFill>
                  <a:srgbClr val="FF0000"/>
                </a:solidFill>
                <a:latin typeface="Times New Roman"/>
                <a:cs typeface="Times New Roman"/>
              </a:rPr>
              <a:t>n</a:t>
            </a:r>
            <a:r>
              <a:rPr lang="en-GB" sz="1200" b="1" dirty="0" smtClean="0">
                <a:solidFill>
                  <a:srgbClr val="FF0000"/>
                </a:solidFill>
                <a:latin typeface="Times New Roman"/>
                <a:cs typeface="Times New Roman"/>
              </a:rPr>
              <a:t>ear</a:t>
            </a:r>
            <a:r>
              <a:rPr lang="en-GB" sz="1200" b="1" spc="110" dirty="0" smtClean="0">
                <a:solidFill>
                  <a:srgbClr val="FF0000"/>
                </a:solidFill>
                <a:latin typeface="Times New Roman"/>
                <a:cs typeface="Times New Roman"/>
              </a:rPr>
              <a:t> </a:t>
            </a:r>
            <a:r>
              <a:rPr lang="en-GB" sz="1200" b="1" dirty="0" smtClean="0">
                <a:solidFill>
                  <a:srgbClr val="FF0000"/>
                </a:solidFill>
                <a:latin typeface="Times New Roman"/>
                <a:cs typeface="Times New Roman"/>
              </a:rPr>
              <a:t>the</a:t>
            </a:r>
            <a:r>
              <a:rPr lang="en-GB" sz="1200" b="1" spc="110" dirty="0" smtClean="0">
                <a:solidFill>
                  <a:srgbClr val="FF0000"/>
                </a:solidFill>
                <a:latin typeface="Times New Roman"/>
                <a:cs typeface="Times New Roman"/>
              </a:rPr>
              <a:t> </a:t>
            </a:r>
            <a:r>
              <a:rPr lang="en-GB" sz="1200" b="1" spc="-10" dirty="0" smtClean="0">
                <a:solidFill>
                  <a:srgbClr val="FF0000"/>
                </a:solidFill>
                <a:latin typeface="Times New Roman"/>
                <a:cs typeface="Times New Roman"/>
              </a:rPr>
              <a:t>t</a:t>
            </a:r>
            <a:r>
              <a:rPr lang="en-GB" sz="1200" b="1" dirty="0" smtClean="0">
                <a:solidFill>
                  <a:srgbClr val="FF0000"/>
                </a:solidFill>
                <a:latin typeface="Times New Roman"/>
                <a:cs typeface="Times New Roman"/>
              </a:rPr>
              <a:t>oll</a:t>
            </a:r>
            <a:r>
              <a:rPr lang="en-GB" sz="1200" b="1" spc="120" dirty="0" smtClean="0">
                <a:solidFill>
                  <a:srgbClr val="FF0000"/>
                </a:solidFill>
                <a:latin typeface="Times New Roman"/>
                <a:cs typeface="Times New Roman"/>
              </a:rPr>
              <a:t> </a:t>
            </a:r>
            <a:r>
              <a:rPr lang="en-GB" sz="1200" b="1" spc="-15" dirty="0" smtClean="0">
                <a:solidFill>
                  <a:srgbClr val="FF0000"/>
                </a:solidFill>
                <a:latin typeface="Times New Roman"/>
                <a:cs typeface="Times New Roman"/>
              </a:rPr>
              <a:t>g</a:t>
            </a:r>
            <a:r>
              <a:rPr lang="en-GB" sz="1200" b="1" dirty="0" smtClean="0">
                <a:solidFill>
                  <a:srgbClr val="FF0000"/>
                </a:solidFill>
                <a:latin typeface="Times New Roman"/>
                <a:cs typeface="Times New Roman"/>
              </a:rPr>
              <a:t>a</a:t>
            </a:r>
            <a:r>
              <a:rPr lang="en-GB" sz="1200" b="1" spc="-10" dirty="0" smtClean="0">
                <a:solidFill>
                  <a:srgbClr val="FF0000"/>
                </a:solidFill>
                <a:latin typeface="Times New Roman"/>
                <a:cs typeface="Times New Roman"/>
              </a:rPr>
              <a:t>t</a:t>
            </a:r>
            <a:r>
              <a:rPr lang="en-GB" sz="1200" b="1" dirty="0" smtClean="0">
                <a:solidFill>
                  <a:srgbClr val="FF0000"/>
                </a:solidFill>
                <a:latin typeface="Times New Roman"/>
                <a:cs typeface="Times New Roman"/>
              </a:rPr>
              <a:t>e.</a:t>
            </a:r>
            <a:r>
              <a:rPr lang="en-GB" sz="1200" b="1" spc="120" dirty="0" smtClean="0">
                <a:solidFill>
                  <a:srgbClr val="FF0000"/>
                </a:solidFill>
                <a:latin typeface="Times New Roman"/>
                <a:cs typeface="Times New Roman"/>
              </a:rPr>
              <a:t> </a:t>
            </a:r>
            <a:endParaRPr lang="en-GB" b="1" dirty="0">
              <a:solidFill>
                <a:srgbClr val="FF0000"/>
              </a:solidFill>
            </a:endParaRPr>
          </a:p>
        </p:txBody>
      </p:sp>
      <p:sp>
        <p:nvSpPr>
          <p:cNvPr id="4" name="Slide Number Placeholder 3"/>
          <p:cNvSpPr>
            <a:spLocks noGrp="1"/>
          </p:cNvSpPr>
          <p:nvPr>
            <p:ph type="sldNum" sz="quarter" idx="10"/>
          </p:nvPr>
        </p:nvSpPr>
        <p:spPr/>
        <p:txBody>
          <a:bodyPr/>
          <a:lstStyle/>
          <a:p>
            <a:fld id="{8F5C3DD7-681E-4494-B279-65676D2C7C9B}"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indent="-228600" algn="l" defTabSz="914400" rtl="0" eaLnBrk="1" fontAlgn="auto" latinLnBrk="0" hangingPunct="1">
              <a:lnSpc>
                <a:spcPct val="100000"/>
              </a:lnSpc>
              <a:spcBef>
                <a:spcPts val="0"/>
              </a:spcBef>
              <a:spcAft>
                <a:spcPts val="0"/>
              </a:spcAft>
              <a:buClrTx/>
              <a:buSzTx/>
              <a:buFontTx/>
              <a:buAutoNum type="arabicPlain" startAt="5"/>
              <a:tabLst/>
              <a:defRPr/>
            </a:pPr>
            <a:r>
              <a:rPr lang="en-GB" sz="1200" spc="-15" dirty="0" smtClean="0">
                <a:latin typeface="Times New Roman"/>
                <a:cs typeface="Times New Roman"/>
              </a:rPr>
              <a:t>g</a:t>
            </a:r>
            <a:r>
              <a:rPr lang="en-GB" sz="1200" dirty="0" smtClean="0">
                <a:latin typeface="Times New Roman"/>
                <a:cs typeface="Times New Roman"/>
              </a:rPr>
              <a:t>a</a:t>
            </a:r>
            <a:r>
              <a:rPr lang="en-GB" sz="1200" spc="5" dirty="0" smtClean="0">
                <a:latin typeface="Times New Roman"/>
                <a:cs typeface="Times New Roman"/>
              </a:rPr>
              <a:t>l</a:t>
            </a:r>
            <a:r>
              <a:rPr lang="en-GB" sz="1200" spc="-10" dirty="0" smtClean="0">
                <a:latin typeface="Times New Roman"/>
                <a:cs typeface="Times New Roman"/>
              </a:rPr>
              <a:t>l</a:t>
            </a:r>
            <a:r>
              <a:rPr lang="en-GB" sz="1200" dirty="0" smtClean="0">
                <a:latin typeface="Times New Roman"/>
                <a:cs typeface="Times New Roman"/>
              </a:rPr>
              <a:t>on </a:t>
            </a:r>
            <a:r>
              <a:rPr lang="en-GB" sz="1200" spc="-85" dirty="0" smtClean="0">
                <a:latin typeface="Times New Roman"/>
                <a:cs typeface="Times New Roman"/>
              </a:rPr>
              <a:t> </a:t>
            </a:r>
            <a:r>
              <a:rPr lang="en-GB" sz="1200" spc="-20" dirty="0" smtClean="0">
                <a:latin typeface="Times New Roman"/>
                <a:cs typeface="Times New Roman"/>
              </a:rPr>
              <a:t>U</a:t>
            </a:r>
            <a:r>
              <a:rPr lang="en-GB" sz="1200" spc="-10" dirty="0" smtClean="0">
                <a:latin typeface="Times New Roman"/>
                <a:cs typeface="Times New Roman"/>
              </a:rPr>
              <a:t>l</a:t>
            </a:r>
            <a:r>
              <a:rPr lang="en-GB" sz="1200" dirty="0" smtClean="0">
                <a:latin typeface="Times New Roman"/>
                <a:cs typeface="Times New Roman"/>
              </a:rPr>
              <a:t>ric</a:t>
            </a:r>
            <a:r>
              <a:rPr lang="en-GB" sz="1200" spc="10" dirty="0" smtClean="0">
                <a:latin typeface="Times New Roman"/>
                <a:cs typeface="Times New Roman"/>
              </a:rPr>
              <a:t>h</a:t>
            </a:r>
            <a:r>
              <a:rPr lang="en-GB" sz="1200" spc="-20" dirty="0" smtClean="0">
                <a:latin typeface="Times New Roman"/>
                <a:cs typeface="Times New Roman"/>
              </a:rPr>
              <a:t>-</a:t>
            </a:r>
            <a:r>
              <a:rPr lang="en-GB" sz="1200" dirty="0" smtClean="0">
                <a:latin typeface="Times New Roman"/>
                <a:cs typeface="Times New Roman"/>
              </a:rPr>
              <a:t>W</a:t>
            </a:r>
            <a:r>
              <a:rPr lang="en-GB" sz="1200" spc="5" dirty="0" smtClean="0">
                <a:latin typeface="Times New Roman"/>
                <a:cs typeface="Times New Roman"/>
              </a:rPr>
              <a:t>i</a:t>
            </a:r>
            <a:r>
              <a:rPr lang="en-GB" sz="1200" spc="-10" dirty="0" smtClean="0">
                <a:latin typeface="Times New Roman"/>
                <a:cs typeface="Times New Roman"/>
              </a:rPr>
              <a:t>e</a:t>
            </a:r>
            <a:r>
              <a:rPr lang="en-GB" sz="1200" dirty="0" smtClean="0">
                <a:latin typeface="Times New Roman"/>
                <a:cs typeface="Times New Roman"/>
              </a:rPr>
              <a:t>t</a:t>
            </a:r>
            <a:r>
              <a:rPr lang="en-GB" sz="1200" spc="-10" dirty="0" smtClean="0">
                <a:latin typeface="Times New Roman"/>
                <a:cs typeface="Times New Roman"/>
              </a:rPr>
              <a:t>f</a:t>
            </a:r>
            <a:r>
              <a:rPr lang="en-GB" sz="1200" dirty="0" smtClean="0">
                <a:latin typeface="Times New Roman"/>
                <a:cs typeface="Times New Roman"/>
              </a:rPr>
              <a:t>e</a:t>
            </a:r>
            <a:r>
              <a:rPr lang="en-GB" sz="1200" spc="5" dirty="0" smtClean="0">
                <a:latin typeface="Times New Roman"/>
                <a:cs typeface="Times New Roman"/>
              </a:rPr>
              <a:t>l</a:t>
            </a:r>
            <a:r>
              <a:rPr lang="en-GB" sz="1200" dirty="0" smtClean="0">
                <a:latin typeface="Times New Roman"/>
                <a:cs typeface="Times New Roman"/>
              </a:rPr>
              <a:t>d </a:t>
            </a:r>
            <a:r>
              <a:rPr lang="en-GB" sz="1200" spc="-100" dirty="0" smtClean="0">
                <a:latin typeface="Times New Roman"/>
                <a:cs typeface="Times New Roman"/>
              </a:rPr>
              <a:t> </a:t>
            </a:r>
            <a:r>
              <a:rPr lang="en-GB" sz="1200" spc="-10" dirty="0" smtClean="0">
                <a:latin typeface="Times New Roman"/>
                <a:cs typeface="Times New Roman"/>
              </a:rPr>
              <a:t>s</a:t>
            </a:r>
            <a:r>
              <a:rPr lang="en-GB" sz="1200" dirty="0" smtClean="0">
                <a:latin typeface="Times New Roman"/>
                <a:cs typeface="Times New Roman"/>
              </a:rPr>
              <a:t>to</a:t>
            </a:r>
            <a:r>
              <a:rPr lang="en-GB" sz="1200" spc="-10" dirty="0" smtClean="0">
                <a:latin typeface="Times New Roman"/>
                <a:cs typeface="Times New Roman"/>
              </a:rPr>
              <a:t>r</a:t>
            </a:r>
            <a:r>
              <a:rPr lang="en-GB" sz="1200" dirty="0" smtClean="0">
                <a:latin typeface="Times New Roman"/>
                <a:cs typeface="Times New Roman"/>
              </a:rPr>
              <a:t>a</a:t>
            </a:r>
            <a:r>
              <a:rPr lang="en-GB" sz="1200" spc="-10" dirty="0" smtClean="0">
                <a:latin typeface="Times New Roman"/>
                <a:cs typeface="Times New Roman"/>
              </a:rPr>
              <a:t>g</a:t>
            </a:r>
            <a:r>
              <a:rPr lang="en-GB" sz="1200" dirty="0" smtClean="0">
                <a:latin typeface="Times New Roman"/>
                <a:cs typeface="Times New Roman"/>
              </a:rPr>
              <a:t>e </a:t>
            </a:r>
            <a:r>
              <a:rPr lang="en-GB" sz="1200" spc="-95" dirty="0" smtClean="0">
                <a:latin typeface="Times New Roman"/>
                <a:cs typeface="Times New Roman"/>
              </a:rPr>
              <a:t> </a:t>
            </a:r>
            <a:r>
              <a:rPr lang="en-GB" sz="1200" spc="15" dirty="0" smtClean="0">
                <a:latin typeface="Times New Roman"/>
                <a:cs typeface="Times New Roman"/>
              </a:rPr>
              <a:t>j</a:t>
            </a:r>
            <a:r>
              <a:rPr lang="en-GB" sz="1200" spc="-10" dirty="0" smtClean="0">
                <a:latin typeface="Times New Roman"/>
                <a:cs typeface="Times New Roman"/>
              </a:rPr>
              <a:t>a</a:t>
            </a:r>
            <a:r>
              <a:rPr lang="en-GB" sz="1200" dirty="0" smtClean="0">
                <a:latin typeface="Times New Roman"/>
                <a:cs typeface="Times New Roman"/>
              </a:rPr>
              <a:t>r </a:t>
            </a:r>
            <a:r>
              <a:rPr lang="en-GB" sz="1200" spc="-85" dirty="0" smtClean="0">
                <a:latin typeface="Times New Roman"/>
                <a:cs typeface="Times New Roman"/>
              </a:rPr>
              <a:t> </a:t>
            </a:r>
            <a:r>
              <a:rPr lang="en-GB" sz="1200" spc="-10" dirty="0" smtClean="0">
                <a:latin typeface="Times New Roman"/>
                <a:cs typeface="Times New Roman"/>
              </a:rPr>
              <a:t>f</a:t>
            </a:r>
            <a:r>
              <a:rPr lang="en-GB" sz="1200" dirty="0" smtClean="0">
                <a:latin typeface="Times New Roman"/>
                <a:cs typeface="Times New Roman"/>
              </a:rPr>
              <a:t>eat</a:t>
            </a:r>
            <a:r>
              <a:rPr lang="en-GB" sz="1200" spc="-10" dirty="0" smtClean="0">
                <a:latin typeface="Times New Roman"/>
                <a:cs typeface="Times New Roman"/>
              </a:rPr>
              <a:t>u</a:t>
            </a:r>
            <a:r>
              <a:rPr lang="en-GB" sz="1200" dirty="0" smtClean="0">
                <a:latin typeface="Times New Roman"/>
                <a:cs typeface="Times New Roman"/>
              </a:rPr>
              <a:t>ring </a:t>
            </a:r>
            <a:r>
              <a:rPr lang="en-GB" sz="1200" spc="-100" dirty="0" smtClean="0">
                <a:latin typeface="Times New Roman"/>
                <a:cs typeface="Times New Roman"/>
              </a:rPr>
              <a:t> </a:t>
            </a:r>
            <a:r>
              <a:rPr lang="en-GB" sz="1200" spc="-10" dirty="0" smtClean="0">
                <a:latin typeface="Times New Roman"/>
                <a:cs typeface="Times New Roman"/>
              </a:rPr>
              <a:t>a</a:t>
            </a:r>
            <a:r>
              <a:rPr lang="en-GB" sz="1200" dirty="0" smtClean="0">
                <a:latin typeface="Times New Roman"/>
                <a:cs typeface="Times New Roman"/>
              </a:rPr>
              <a:t>n </a:t>
            </a:r>
            <a:r>
              <a:rPr lang="en-GB" sz="1200" spc="-80" dirty="0" smtClean="0">
                <a:latin typeface="Times New Roman"/>
                <a:cs typeface="Times New Roman"/>
              </a:rPr>
              <a:t> </a:t>
            </a:r>
            <a:r>
              <a:rPr lang="en-GB" sz="1200" dirty="0" smtClean="0">
                <a:latin typeface="Times New Roman"/>
                <a:cs typeface="Times New Roman"/>
              </a:rPr>
              <a:t>e</a:t>
            </a:r>
            <a:r>
              <a:rPr lang="en-GB" sz="1200" spc="-10" dirty="0" smtClean="0">
                <a:latin typeface="Times New Roman"/>
                <a:cs typeface="Times New Roman"/>
              </a:rPr>
              <a:t>v</a:t>
            </a:r>
            <a:r>
              <a:rPr lang="en-GB" sz="1200" dirty="0" smtClean="0">
                <a:latin typeface="Times New Roman"/>
                <a:cs typeface="Times New Roman"/>
              </a:rPr>
              <a:t>e</a:t>
            </a:r>
            <a:r>
              <a:rPr lang="en-GB" sz="1200" spc="-10" dirty="0" smtClean="0">
                <a:latin typeface="Times New Roman"/>
                <a:cs typeface="Times New Roman"/>
              </a:rPr>
              <a:t>r</a:t>
            </a:r>
            <a:r>
              <a:rPr lang="en-GB" sz="1200" dirty="0" smtClean="0">
                <a:latin typeface="Times New Roman"/>
                <a:cs typeface="Times New Roman"/>
              </a:rPr>
              <a:t>ted </a:t>
            </a:r>
            <a:r>
              <a:rPr lang="en-GB" sz="1200" spc="-95" dirty="0" smtClean="0">
                <a:latin typeface="Times New Roman"/>
                <a:cs typeface="Times New Roman"/>
              </a:rPr>
              <a:t> </a:t>
            </a:r>
            <a:r>
              <a:rPr lang="en-GB" sz="1200" spc="-10" dirty="0" smtClean="0">
                <a:latin typeface="Times New Roman"/>
                <a:cs typeface="Times New Roman"/>
              </a:rPr>
              <a:t>r</a:t>
            </a:r>
            <a:r>
              <a:rPr lang="en-GB" sz="1200" dirty="0" smtClean="0">
                <a:latin typeface="Times New Roman"/>
                <a:cs typeface="Times New Roman"/>
              </a:rPr>
              <a:t>i</a:t>
            </a:r>
            <a:r>
              <a:rPr lang="en-GB" sz="1200" spc="-20" dirty="0" smtClean="0">
                <a:latin typeface="Times New Roman"/>
                <a:cs typeface="Times New Roman"/>
              </a:rPr>
              <a:t>m</a:t>
            </a:r>
            <a:r>
              <a:rPr lang="en-GB" sz="1200" dirty="0" smtClean="0">
                <a:latin typeface="Times New Roman"/>
                <a:cs typeface="Times New Roman"/>
              </a:rPr>
              <a:t>, </a:t>
            </a:r>
            <a:r>
              <a:rPr lang="en-GB" sz="1200" spc="-85" dirty="0" smtClean="0">
                <a:latin typeface="Times New Roman"/>
                <a:cs typeface="Times New Roman"/>
              </a:rPr>
              <a:t> </a:t>
            </a:r>
            <a:r>
              <a:rPr lang="en-GB" sz="1200" spc="-10" dirty="0" smtClean="0">
                <a:latin typeface="Times New Roman"/>
                <a:cs typeface="Times New Roman"/>
              </a:rPr>
              <a:t>r</a:t>
            </a:r>
            <a:r>
              <a:rPr lang="en-GB" sz="1200" dirty="0" smtClean="0">
                <a:latin typeface="Times New Roman"/>
                <a:cs typeface="Times New Roman"/>
              </a:rPr>
              <a:t>ect</a:t>
            </a:r>
            <a:r>
              <a:rPr lang="en-GB" sz="1200" spc="-10" dirty="0" smtClean="0">
                <a:latin typeface="Times New Roman"/>
                <a:cs typeface="Times New Roman"/>
              </a:rPr>
              <a:t>a</a:t>
            </a:r>
            <a:r>
              <a:rPr lang="en-GB" sz="1200" dirty="0" smtClean="0">
                <a:latin typeface="Times New Roman"/>
                <a:cs typeface="Times New Roman"/>
              </a:rPr>
              <a:t>n</a:t>
            </a:r>
            <a:r>
              <a:rPr lang="en-GB" sz="1200" spc="-15" dirty="0" smtClean="0">
                <a:latin typeface="Times New Roman"/>
                <a:cs typeface="Times New Roman"/>
              </a:rPr>
              <a:t>g</a:t>
            </a:r>
            <a:r>
              <a:rPr lang="en-GB" sz="1200" dirty="0" smtClean="0">
                <a:latin typeface="Times New Roman"/>
                <a:cs typeface="Times New Roman"/>
              </a:rPr>
              <a:t>ular </a:t>
            </a:r>
            <a:r>
              <a:rPr lang="en-GB" sz="1200" spc="-90" dirty="0" smtClean="0">
                <a:latin typeface="Times New Roman"/>
                <a:cs typeface="Times New Roman"/>
              </a:rPr>
              <a:t> </a:t>
            </a:r>
            <a:r>
              <a:rPr lang="en-GB" sz="1200" spc="-15" dirty="0" smtClean="0">
                <a:latin typeface="Times New Roman"/>
                <a:cs typeface="Times New Roman"/>
              </a:rPr>
              <a:t>k</a:t>
            </a:r>
            <a:r>
              <a:rPr lang="en-GB" sz="1200" dirty="0" smtClean="0">
                <a:latin typeface="Times New Roman"/>
                <a:cs typeface="Times New Roman"/>
              </a:rPr>
              <a:t>iln fur</a:t>
            </a:r>
            <a:r>
              <a:rPr lang="en-GB" sz="1200" spc="-15" dirty="0" smtClean="0">
                <a:latin typeface="Times New Roman"/>
                <a:cs typeface="Times New Roman"/>
              </a:rPr>
              <a:t>n</a:t>
            </a:r>
            <a:r>
              <a:rPr lang="en-GB" sz="1200" dirty="0" smtClean="0">
                <a:latin typeface="Times New Roman"/>
                <a:cs typeface="Times New Roman"/>
              </a:rPr>
              <a:t>it</a:t>
            </a:r>
            <a:r>
              <a:rPr lang="en-GB" sz="1200" spc="-15" dirty="0" smtClean="0">
                <a:latin typeface="Times New Roman"/>
                <a:cs typeface="Times New Roman"/>
              </a:rPr>
              <a:t>u</a:t>
            </a:r>
            <a:r>
              <a:rPr lang="en-GB" sz="1200" dirty="0" smtClean="0">
                <a:latin typeface="Times New Roman"/>
                <a:cs typeface="Times New Roman"/>
              </a:rPr>
              <a:t>re</a:t>
            </a:r>
            <a:r>
              <a:rPr lang="en-GB" sz="1200" spc="45" dirty="0" smtClean="0">
                <a:latin typeface="Times New Roman"/>
                <a:cs typeface="Times New Roman"/>
              </a:rPr>
              <a:t> </a:t>
            </a:r>
            <a:r>
              <a:rPr lang="en-GB" sz="1200" spc="-20" dirty="0" smtClean="0">
                <a:latin typeface="Times New Roman"/>
                <a:cs typeface="Times New Roman"/>
              </a:rPr>
              <a:t>m</a:t>
            </a:r>
            <a:r>
              <a:rPr lang="en-GB" sz="1200" dirty="0" smtClean="0">
                <a:latin typeface="Times New Roman"/>
                <a:cs typeface="Times New Roman"/>
              </a:rPr>
              <a:t>a</a:t>
            </a:r>
            <a:r>
              <a:rPr lang="en-GB" sz="1200" spc="5" dirty="0" smtClean="0">
                <a:latin typeface="Times New Roman"/>
                <a:cs typeface="Times New Roman"/>
              </a:rPr>
              <a:t>r</a:t>
            </a:r>
            <a:r>
              <a:rPr lang="en-GB" sz="1200" spc="-15" dirty="0" smtClean="0">
                <a:latin typeface="Times New Roman"/>
                <a:cs typeface="Times New Roman"/>
              </a:rPr>
              <a:t>k</a:t>
            </a:r>
            <a:r>
              <a:rPr lang="en-GB" sz="1200" dirty="0" smtClean="0">
                <a:latin typeface="Times New Roman"/>
                <a:cs typeface="Times New Roman"/>
              </a:rPr>
              <a:t>s,</a:t>
            </a:r>
            <a:r>
              <a:rPr lang="en-GB" sz="1200" spc="50" dirty="0" smtClean="0">
                <a:latin typeface="Times New Roman"/>
                <a:cs typeface="Times New Roman"/>
              </a:rPr>
              <a:t> </a:t>
            </a:r>
            <a:r>
              <a:rPr lang="en-GB" sz="1200" dirty="0" smtClean="0">
                <a:latin typeface="Times New Roman"/>
                <a:cs typeface="Times New Roman"/>
              </a:rPr>
              <a:t>sho</a:t>
            </a:r>
            <a:r>
              <a:rPr lang="en-GB" sz="1200" spc="5" dirty="0" smtClean="0">
                <a:latin typeface="Times New Roman"/>
                <a:cs typeface="Times New Roman"/>
              </a:rPr>
              <a:t>r</a:t>
            </a:r>
            <a:r>
              <a:rPr lang="en-GB" sz="1200" dirty="0" smtClean="0">
                <a:latin typeface="Times New Roman"/>
                <a:cs typeface="Times New Roman"/>
              </a:rPr>
              <a:t>t</a:t>
            </a:r>
            <a:r>
              <a:rPr lang="en-GB" sz="1200" spc="40" dirty="0" smtClean="0">
                <a:latin typeface="Times New Roman"/>
                <a:cs typeface="Times New Roman"/>
              </a:rPr>
              <a:t> </a:t>
            </a:r>
            <a:r>
              <a:rPr lang="en-GB" sz="1200" dirty="0" smtClean="0">
                <a:latin typeface="Times New Roman"/>
                <a:cs typeface="Times New Roman"/>
              </a:rPr>
              <a:t>s</a:t>
            </a:r>
            <a:r>
              <a:rPr lang="en-GB" sz="1200" spc="-5" dirty="0" smtClean="0">
                <a:latin typeface="Times New Roman"/>
                <a:cs typeface="Times New Roman"/>
              </a:rPr>
              <a:t>l</a:t>
            </a:r>
            <a:r>
              <a:rPr lang="en-GB" sz="1200" dirty="0" smtClean="0">
                <a:latin typeface="Times New Roman"/>
                <a:cs typeface="Times New Roman"/>
              </a:rPr>
              <a:t>ip</a:t>
            </a:r>
            <a:r>
              <a:rPr lang="en-GB" sz="1200" spc="35" dirty="0" smtClean="0">
                <a:latin typeface="Times New Roman"/>
                <a:cs typeface="Times New Roman"/>
              </a:rPr>
              <a:t> </a:t>
            </a:r>
            <a:r>
              <a:rPr lang="en-GB" sz="1200" dirty="0" smtClean="0">
                <a:latin typeface="Times New Roman"/>
                <a:cs typeface="Times New Roman"/>
              </a:rPr>
              <a:t>he</a:t>
            </a:r>
            <a:r>
              <a:rPr lang="en-GB" sz="1200" spc="5" dirty="0" smtClean="0">
                <a:latin typeface="Times New Roman"/>
                <a:cs typeface="Times New Roman"/>
              </a:rPr>
              <a:t>i</a:t>
            </a:r>
            <a:r>
              <a:rPr lang="en-GB" sz="1200" spc="-15" dirty="0" smtClean="0">
                <a:latin typeface="Times New Roman"/>
                <a:cs typeface="Times New Roman"/>
              </a:rPr>
              <a:t>g</a:t>
            </a:r>
            <a:r>
              <a:rPr lang="en-GB" sz="1200" dirty="0" smtClean="0">
                <a:latin typeface="Times New Roman"/>
                <a:cs typeface="Times New Roman"/>
              </a:rPr>
              <a:t>ht,</a:t>
            </a:r>
            <a:r>
              <a:rPr lang="en-GB" sz="1200" spc="45" dirty="0" smtClean="0">
                <a:latin typeface="Times New Roman"/>
                <a:cs typeface="Times New Roman"/>
              </a:rPr>
              <a:t> </a:t>
            </a:r>
            <a:r>
              <a:rPr lang="en-GB" sz="1200" spc="-10" dirty="0" smtClean="0">
                <a:latin typeface="Times New Roman"/>
                <a:cs typeface="Times New Roman"/>
              </a:rPr>
              <a:t>r</a:t>
            </a:r>
            <a:r>
              <a:rPr lang="en-GB" sz="1200" dirty="0" smtClean="0">
                <a:latin typeface="Times New Roman"/>
                <a:cs typeface="Times New Roman"/>
              </a:rPr>
              <a:t>id</a:t>
            </a:r>
            <a:r>
              <a:rPr lang="en-GB" sz="1200" spc="-15" dirty="0" smtClean="0">
                <a:latin typeface="Times New Roman"/>
                <a:cs typeface="Times New Roman"/>
              </a:rPr>
              <a:t>g</a:t>
            </a:r>
            <a:r>
              <a:rPr lang="en-GB" sz="1200" dirty="0" smtClean="0">
                <a:latin typeface="Times New Roman"/>
                <a:cs typeface="Times New Roman"/>
              </a:rPr>
              <a:t>ed</a:t>
            </a:r>
            <a:r>
              <a:rPr lang="en-GB" sz="1200" spc="45" dirty="0" smtClean="0">
                <a:latin typeface="Times New Roman"/>
                <a:cs typeface="Times New Roman"/>
              </a:rPr>
              <a:t> </a:t>
            </a:r>
            <a:r>
              <a:rPr lang="en-GB" sz="1200" dirty="0" smtClean="0">
                <a:latin typeface="Times New Roman"/>
                <a:cs typeface="Times New Roman"/>
              </a:rPr>
              <a:t>co</a:t>
            </a:r>
            <a:r>
              <a:rPr lang="en-GB" sz="1200" spc="5" dirty="0" smtClean="0">
                <a:latin typeface="Times New Roman"/>
                <a:cs typeface="Times New Roman"/>
              </a:rPr>
              <a:t>r</a:t>
            </a:r>
            <a:r>
              <a:rPr lang="en-GB" sz="1200" spc="-15" dirty="0" smtClean="0">
                <a:latin typeface="Times New Roman"/>
                <a:cs typeface="Times New Roman"/>
              </a:rPr>
              <a:t>d</a:t>
            </a:r>
            <a:r>
              <a:rPr lang="en-GB" sz="1200" dirty="0" smtClean="0">
                <a:latin typeface="Times New Roman"/>
                <a:cs typeface="Times New Roman"/>
              </a:rPr>
              <a:t>on</a:t>
            </a:r>
            <a:r>
              <a:rPr lang="en-GB" sz="1200" spc="45" dirty="0" smtClean="0">
                <a:latin typeface="Times New Roman"/>
                <a:cs typeface="Times New Roman"/>
              </a:rPr>
              <a:t> </a:t>
            </a:r>
            <a:r>
              <a:rPr lang="en-GB" sz="1200" dirty="0" smtClean="0">
                <a:latin typeface="Times New Roman"/>
                <a:cs typeface="Times New Roman"/>
              </a:rPr>
              <a:t>p</a:t>
            </a:r>
            <a:r>
              <a:rPr lang="en-GB" sz="1200" spc="-10" dirty="0" smtClean="0">
                <a:latin typeface="Times New Roman"/>
                <a:cs typeface="Times New Roman"/>
              </a:rPr>
              <a:t>r</a:t>
            </a:r>
            <a:r>
              <a:rPr lang="en-GB" sz="1200" dirty="0" smtClean="0">
                <a:latin typeface="Times New Roman"/>
                <a:cs typeface="Times New Roman"/>
              </a:rPr>
              <a:t>i</a:t>
            </a:r>
            <a:r>
              <a:rPr lang="en-GB" sz="1200" spc="-10" dirty="0" smtClean="0">
                <a:latin typeface="Times New Roman"/>
                <a:cs typeface="Times New Roman"/>
              </a:rPr>
              <a:t>m</a:t>
            </a:r>
            <a:r>
              <a:rPr lang="en-GB" sz="1200" dirty="0" smtClean="0">
                <a:latin typeface="Times New Roman"/>
                <a:cs typeface="Times New Roman"/>
              </a:rPr>
              <a:t>a</a:t>
            </a:r>
            <a:r>
              <a:rPr lang="en-GB" sz="1200" spc="5" dirty="0" smtClean="0">
                <a:latin typeface="Times New Roman"/>
                <a:cs typeface="Times New Roman"/>
              </a:rPr>
              <a:t>r</a:t>
            </a:r>
            <a:r>
              <a:rPr lang="en-GB" sz="1200" dirty="0" smtClean="0">
                <a:latin typeface="Times New Roman"/>
                <a:cs typeface="Times New Roman"/>
              </a:rPr>
              <a:t>y</a:t>
            </a:r>
            <a:r>
              <a:rPr lang="en-GB" sz="1200" spc="35" dirty="0" smtClean="0">
                <a:latin typeface="Times New Roman"/>
                <a:cs typeface="Times New Roman"/>
              </a:rPr>
              <a:t> </a:t>
            </a:r>
            <a:r>
              <a:rPr lang="en-GB" sz="1200" dirty="0" smtClean="0">
                <a:latin typeface="Times New Roman"/>
                <a:cs typeface="Times New Roman"/>
              </a:rPr>
              <a:t>ex</a:t>
            </a:r>
            <a:r>
              <a:rPr lang="en-GB" sz="1200" spc="5" dirty="0" smtClean="0">
                <a:latin typeface="Times New Roman"/>
                <a:cs typeface="Times New Roman"/>
              </a:rPr>
              <a:t>t</a:t>
            </a:r>
            <a:r>
              <a:rPr lang="en-GB" sz="1200" dirty="0" smtClean="0">
                <a:latin typeface="Times New Roman"/>
                <a:cs typeface="Times New Roman"/>
              </a:rPr>
              <a:t>e</a:t>
            </a:r>
            <a:r>
              <a:rPr lang="en-GB" sz="1200" spc="-10" dirty="0" smtClean="0">
                <a:latin typeface="Times New Roman"/>
                <a:cs typeface="Times New Roman"/>
              </a:rPr>
              <a:t>r</a:t>
            </a:r>
            <a:r>
              <a:rPr lang="en-GB" sz="1200" dirty="0" smtClean="0">
                <a:latin typeface="Times New Roman"/>
                <a:cs typeface="Times New Roman"/>
              </a:rPr>
              <a:t>i</a:t>
            </a:r>
            <a:r>
              <a:rPr lang="en-GB" sz="1200" spc="-15" dirty="0" smtClean="0">
                <a:latin typeface="Times New Roman"/>
                <a:cs typeface="Times New Roman"/>
              </a:rPr>
              <a:t>o</a:t>
            </a:r>
            <a:r>
              <a:rPr lang="en-GB" sz="1200" dirty="0" smtClean="0">
                <a:latin typeface="Times New Roman"/>
                <a:cs typeface="Times New Roman"/>
              </a:rPr>
              <a:t>r</a:t>
            </a:r>
            <a:r>
              <a:rPr lang="en-GB" sz="1200" spc="50" dirty="0" smtClean="0">
                <a:latin typeface="Times New Roman"/>
                <a:cs typeface="Times New Roman"/>
              </a:rPr>
              <a:t> </a:t>
            </a:r>
            <a:r>
              <a:rPr lang="en-GB" sz="1200" dirty="0" smtClean="0">
                <a:latin typeface="Times New Roman"/>
                <a:cs typeface="Times New Roman"/>
              </a:rPr>
              <a:t>t</a:t>
            </a:r>
            <a:r>
              <a:rPr lang="en-GB" sz="1200" spc="-10" dirty="0" smtClean="0">
                <a:latin typeface="Times New Roman"/>
                <a:cs typeface="Times New Roman"/>
              </a:rPr>
              <a:t>r</a:t>
            </a:r>
            <a:r>
              <a:rPr lang="en-GB" sz="1200" dirty="0" smtClean="0">
                <a:latin typeface="Times New Roman"/>
                <a:cs typeface="Times New Roman"/>
              </a:rPr>
              <a:t>e</a:t>
            </a:r>
            <a:r>
              <a:rPr lang="en-GB" sz="1200" spc="-10" dirty="0" smtClean="0">
                <a:latin typeface="Times New Roman"/>
                <a:cs typeface="Times New Roman"/>
              </a:rPr>
              <a:t>a</a:t>
            </a:r>
            <a:r>
              <a:rPr lang="en-GB" sz="1200" dirty="0" smtClean="0">
                <a:latin typeface="Times New Roman"/>
                <a:cs typeface="Times New Roman"/>
              </a:rPr>
              <a:t>t</a:t>
            </a:r>
            <a:r>
              <a:rPr lang="en-GB" sz="1200" spc="-20" dirty="0" smtClean="0">
                <a:latin typeface="Times New Roman"/>
                <a:cs typeface="Times New Roman"/>
              </a:rPr>
              <a:t>m</a:t>
            </a:r>
            <a:r>
              <a:rPr lang="en-GB" sz="1200" dirty="0" smtClean="0">
                <a:latin typeface="Times New Roman"/>
                <a:cs typeface="Times New Roman"/>
              </a:rPr>
              <a:t>en</a:t>
            </a:r>
            <a:r>
              <a:rPr lang="en-GB" sz="1200" spc="5" dirty="0" smtClean="0">
                <a:latin typeface="Times New Roman"/>
                <a:cs typeface="Times New Roman"/>
              </a:rPr>
              <a:t>t</a:t>
            </a:r>
            <a:r>
              <a:rPr lang="en-GB" sz="1200" dirty="0" smtClean="0">
                <a:latin typeface="Times New Roman"/>
                <a:cs typeface="Times New Roman"/>
              </a:rPr>
              <a:t>,</a:t>
            </a:r>
            <a:r>
              <a:rPr lang="en-GB" sz="1200" spc="45" dirty="0" smtClean="0">
                <a:latin typeface="Times New Roman"/>
                <a:cs typeface="Times New Roman"/>
              </a:rPr>
              <a:t> </a:t>
            </a:r>
            <a:r>
              <a:rPr lang="en-GB" sz="1200" dirty="0" smtClean="0">
                <a:latin typeface="Times New Roman"/>
                <a:cs typeface="Times New Roman"/>
              </a:rPr>
              <a:t>s</a:t>
            </a:r>
            <a:r>
              <a:rPr lang="en-GB" sz="1200" spc="-20" dirty="0" smtClean="0">
                <a:latin typeface="Times New Roman"/>
                <a:cs typeface="Times New Roman"/>
              </a:rPr>
              <a:t>m</a:t>
            </a:r>
            <a:r>
              <a:rPr lang="en-GB" sz="1200" spc="10" dirty="0" smtClean="0">
                <a:latin typeface="Times New Roman"/>
                <a:cs typeface="Times New Roman"/>
              </a:rPr>
              <a:t>o</a:t>
            </a:r>
            <a:r>
              <a:rPr lang="en-GB" sz="1200" dirty="0" smtClean="0">
                <a:latin typeface="Times New Roman"/>
                <a:cs typeface="Times New Roman"/>
              </a:rPr>
              <a:t>oth</a:t>
            </a:r>
            <a:r>
              <a:rPr lang="en-GB" sz="1200" spc="45" dirty="0" smtClean="0">
                <a:latin typeface="Times New Roman"/>
                <a:cs typeface="Times New Roman"/>
              </a:rPr>
              <a:t> </a:t>
            </a:r>
            <a:r>
              <a:rPr lang="en-GB" sz="1200" dirty="0" smtClean="0">
                <a:latin typeface="Times New Roman"/>
                <a:cs typeface="Times New Roman"/>
              </a:rPr>
              <a:t>lug</a:t>
            </a:r>
            <a:r>
              <a:rPr lang="en-GB" sz="1200" spc="35" dirty="0" smtClean="0">
                <a:latin typeface="Times New Roman"/>
                <a:cs typeface="Times New Roman"/>
              </a:rPr>
              <a:t> </a:t>
            </a:r>
            <a:r>
              <a:rPr lang="en-GB" sz="1200" dirty="0" smtClean="0">
                <a:latin typeface="Times New Roman"/>
                <a:cs typeface="Times New Roman"/>
              </a:rPr>
              <a:t>han</a:t>
            </a:r>
            <a:r>
              <a:rPr lang="en-GB" sz="1200" spc="-10" dirty="0" smtClean="0">
                <a:latin typeface="Times New Roman"/>
                <a:cs typeface="Times New Roman"/>
              </a:rPr>
              <a:t>d</a:t>
            </a:r>
            <a:r>
              <a:rPr lang="en-GB" sz="1200" dirty="0" smtClean="0">
                <a:latin typeface="Times New Roman"/>
                <a:cs typeface="Times New Roman"/>
              </a:rPr>
              <a:t>les </a:t>
            </a:r>
            <a:r>
              <a:rPr lang="en-GB" sz="1200" spc="-10" dirty="0" smtClean="0">
                <a:latin typeface="Times New Roman"/>
                <a:cs typeface="Times New Roman"/>
              </a:rPr>
              <a:t>w</a:t>
            </a:r>
            <a:r>
              <a:rPr lang="en-GB" sz="1200" dirty="0" smtClean="0">
                <a:latin typeface="Times New Roman"/>
                <a:cs typeface="Times New Roman"/>
              </a:rPr>
              <a:t>ith</a:t>
            </a:r>
            <a:r>
              <a:rPr lang="en-GB" sz="1200" spc="-15" dirty="0" smtClean="0">
                <a:latin typeface="Times New Roman"/>
                <a:cs typeface="Times New Roman"/>
              </a:rPr>
              <a:t> </a:t>
            </a:r>
            <a:r>
              <a:rPr lang="en-GB" sz="1200" dirty="0" smtClean="0">
                <a:latin typeface="Times New Roman"/>
                <a:cs typeface="Times New Roman"/>
              </a:rPr>
              <a:t>fin</a:t>
            </a:r>
            <a:r>
              <a:rPr lang="en-GB" sz="1200" spc="-15" dirty="0" smtClean="0">
                <a:latin typeface="Times New Roman"/>
                <a:cs typeface="Times New Roman"/>
              </a:rPr>
              <a:t>d</a:t>
            </a:r>
            <a:r>
              <a:rPr lang="en-GB" sz="1200" dirty="0" smtClean="0">
                <a:latin typeface="Times New Roman"/>
                <a:cs typeface="Times New Roman"/>
              </a:rPr>
              <a:t>er</a:t>
            </a:r>
            <a:r>
              <a:rPr lang="en-GB" sz="1200" spc="10" dirty="0" smtClean="0">
                <a:latin typeface="Times New Roman"/>
                <a:cs typeface="Times New Roman"/>
              </a:rPr>
              <a:t> </a:t>
            </a:r>
            <a:r>
              <a:rPr lang="en-GB" sz="1200" spc="-10" dirty="0" smtClean="0">
                <a:latin typeface="Times New Roman"/>
                <a:cs typeface="Times New Roman"/>
              </a:rPr>
              <a:t>we</a:t>
            </a:r>
            <a:r>
              <a:rPr lang="en-GB" sz="1200" spc="5" dirty="0" smtClean="0">
                <a:latin typeface="Times New Roman"/>
                <a:cs typeface="Times New Roman"/>
              </a:rPr>
              <a:t>l</a:t>
            </a:r>
            <a:r>
              <a:rPr lang="en-GB" sz="1200" dirty="0" smtClean="0">
                <a:latin typeface="Times New Roman"/>
                <a:cs typeface="Times New Roman"/>
              </a:rPr>
              <a:t>ds,</a:t>
            </a:r>
            <a:r>
              <a:rPr lang="en-GB" sz="1200" spc="-15" dirty="0" smtClean="0">
                <a:latin typeface="Times New Roman"/>
                <a:cs typeface="Times New Roman"/>
              </a:rPr>
              <a:t> </a:t>
            </a:r>
            <a:r>
              <a:rPr lang="en-GB" sz="1200" dirty="0" smtClean="0">
                <a:latin typeface="Times New Roman"/>
                <a:cs typeface="Times New Roman"/>
              </a:rPr>
              <a:t>and</a:t>
            </a:r>
            <a:r>
              <a:rPr lang="en-GB" sz="1200" spc="-10" dirty="0" smtClean="0">
                <a:latin typeface="Times New Roman"/>
                <a:cs typeface="Times New Roman"/>
              </a:rPr>
              <a:t> </a:t>
            </a:r>
            <a:r>
              <a:rPr lang="en-GB" sz="1200" dirty="0" smtClean="0">
                <a:latin typeface="Times New Roman"/>
                <a:cs typeface="Times New Roman"/>
              </a:rPr>
              <a:t>the</a:t>
            </a:r>
            <a:r>
              <a:rPr lang="en-GB" sz="1200" spc="-10" dirty="0" smtClean="0">
                <a:latin typeface="Times New Roman"/>
                <a:cs typeface="Times New Roman"/>
              </a:rPr>
              <a:t> </a:t>
            </a:r>
            <a:r>
              <a:rPr lang="en-GB" sz="1200" spc="5" dirty="0" smtClean="0">
                <a:latin typeface="Times New Roman"/>
                <a:cs typeface="Times New Roman"/>
              </a:rPr>
              <a:t>T</a:t>
            </a:r>
            <a:r>
              <a:rPr lang="en-GB" sz="1200" spc="-15" dirty="0" smtClean="0">
                <a:latin typeface="Times New Roman"/>
                <a:cs typeface="Times New Roman"/>
              </a:rPr>
              <a:t>y</a:t>
            </a:r>
            <a:r>
              <a:rPr lang="en-GB" sz="1200" dirty="0" smtClean="0">
                <a:latin typeface="Times New Roman"/>
                <a:cs typeface="Times New Roman"/>
              </a:rPr>
              <a:t>pe </a:t>
            </a:r>
            <a:r>
              <a:rPr lang="en-GB" sz="1200" spc="-20" dirty="0" smtClean="0">
                <a:latin typeface="Times New Roman"/>
                <a:cs typeface="Times New Roman"/>
              </a:rPr>
              <a:t>I</a:t>
            </a:r>
            <a:r>
              <a:rPr lang="en-GB" sz="1200" dirty="0" smtClean="0">
                <a:latin typeface="Times New Roman"/>
                <a:cs typeface="Times New Roman"/>
              </a:rPr>
              <a:t>,  2.0 cm</a:t>
            </a:r>
            <a:r>
              <a:rPr lang="en-GB" sz="1200" spc="-20" dirty="0" smtClean="0">
                <a:latin typeface="Times New Roman"/>
                <a:cs typeface="Times New Roman"/>
              </a:rPr>
              <a:t> </a:t>
            </a:r>
            <a:r>
              <a:rPr lang="en-GB" sz="1200" dirty="0" smtClean="0">
                <a:latin typeface="Times New Roman"/>
                <a:cs typeface="Times New Roman"/>
              </a:rPr>
              <a:t>dia</a:t>
            </a:r>
            <a:r>
              <a:rPr lang="en-GB" sz="1200" spc="-20" dirty="0" smtClean="0">
                <a:latin typeface="Times New Roman"/>
                <a:cs typeface="Times New Roman"/>
              </a:rPr>
              <a:t>m</a:t>
            </a:r>
            <a:r>
              <a:rPr lang="en-GB" sz="1200" dirty="0" smtClean="0">
                <a:latin typeface="Times New Roman"/>
                <a:cs typeface="Times New Roman"/>
              </a:rPr>
              <a:t>e</a:t>
            </a:r>
            <a:r>
              <a:rPr lang="en-GB" sz="1200" spc="5" dirty="0" smtClean="0">
                <a:latin typeface="Times New Roman"/>
                <a:cs typeface="Times New Roman"/>
              </a:rPr>
              <a:t>t</a:t>
            </a:r>
            <a:r>
              <a:rPr lang="en-GB" sz="1200" dirty="0" smtClean="0">
                <a:latin typeface="Times New Roman"/>
                <a:cs typeface="Times New Roman"/>
              </a:rPr>
              <a:t>e</a:t>
            </a:r>
            <a:r>
              <a:rPr lang="en-GB" sz="1200" spc="5" dirty="0" smtClean="0">
                <a:latin typeface="Times New Roman"/>
                <a:cs typeface="Times New Roman"/>
              </a:rPr>
              <a:t>r</a:t>
            </a:r>
            <a:r>
              <a:rPr lang="en-GB" sz="1200" dirty="0" smtClean="0">
                <a:latin typeface="Times New Roman"/>
                <a:cs typeface="Times New Roman"/>
              </a:rPr>
              <a:t>, </a:t>
            </a:r>
            <a:r>
              <a:rPr lang="en-GB" sz="1200" spc="-15" dirty="0" smtClean="0">
                <a:latin typeface="Times New Roman"/>
                <a:cs typeface="Times New Roman"/>
              </a:rPr>
              <a:t>2</a:t>
            </a:r>
            <a:r>
              <a:rPr lang="en-GB" sz="1200" dirty="0" smtClean="0">
                <a:latin typeface="Times New Roman"/>
                <a:cs typeface="Times New Roman"/>
              </a:rPr>
              <a:t>2 cou</a:t>
            </a:r>
            <a:r>
              <a:rPr lang="en-GB" sz="1200" spc="-10" dirty="0" smtClean="0">
                <a:latin typeface="Times New Roman"/>
                <a:cs typeface="Times New Roman"/>
              </a:rPr>
              <a:t>n</a:t>
            </a:r>
            <a:r>
              <a:rPr lang="en-GB" sz="1200" dirty="0" smtClean="0">
                <a:latin typeface="Times New Roman"/>
                <a:cs typeface="Times New Roman"/>
              </a:rPr>
              <a:t>t, de</a:t>
            </a:r>
            <a:r>
              <a:rPr lang="en-GB" sz="1200" spc="-10" dirty="0" smtClean="0">
                <a:latin typeface="Times New Roman"/>
                <a:cs typeface="Times New Roman"/>
              </a:rPr>
              <a:t>n</a:t>
            </a:r>
            <a:r>
              <a:rPr lang="en-GB" sz="1200" dirty="0" smtClean="0">
                <a:latin typeface="Times New Roman"/>
                <a:cs typeface="Times New Roman"/>
              </a:rPr>
              <a:t>t</a:t>
            </a:r>
            <a:r>
              <a:rPr lang="en-GB" sz="1200" spc="-10" dirty="0" smtClean="0">
                <a:latin typeface="Times New Roman"/>
                <a:cs typeface="Times New Roman"/>
              </a:rPr>
              <a:t>a</a:t>
            </a:r>
            <a:r>
              <a:rPr lang="en-GB" sz="1200" dirty="0" smtClean="0">
                <a:latin typeface="Times New Roman"/>
                <a:cs typeface="Times New Roman"/>
              </a:rPr>
              <a:t>te </a:t>
            </a:r>
            <a:r>
              <a:rPr lang="en-GB" sz="1200" spc="-20" dirty="0" smtClean="0">
                <a:latin typeface="Times New Roman"/>
                <a:cs typeface="Times New Roman"/>
              </a:rPr>
              <a:t>m</a:t>
            </a:r>
            <a:r>
              <a:rPr lang="en-GB" sz="1200" dirty="0" smtClean="0">
                <a:latin typeface="Times New Roman"/>
                <a:cs typeface="Times New Roman"/>
              </a:rPr>
              <a:t>a</a:t>
            </a:r>
            <a:r>
              <a:rPr lang="en-GB" sz="1200" spc="5" dirty="0" smtClean="0">
                <a:latin typeface="Times New Roman"/>
                <a:cs typeface="Times New Roman"/>
              </a:rPr>
              <a:t>r</a:t>
            </a:r>
            <a:r>
              <a:rPr lang="en-GB" sz="1200" spc="-15" dirty="0" smtClean="0">
                <a:latin typeface="Times New Roman"/>
                <a:cs typeface="Times New Roman"/>
              </a:rPr>
              <a:t>k</a:t>
            </a:r>
            <a:r>
              <a:rPr lang="en-GB" sz="1200" dirty="0" smtClean="0">
                <a:latin typeface="Times New Roman"/>
                <a:cs typeface="Times New Roman"/>
              </a:rPr>
              <a:t>.</a:t>
            </a:r>
            <a:r>
              <a:rPr lang="en-GB" sz="1200" spc="10" dirty="0" smtClean="0">
                <a:latin typeface="Times New Roman"/>
                <a:cs typeface="Times New Roman"/>
              </a:rPr>
              <a:t> </a:t>
            </a:r>
            <a:r>
              <a:rPr lang="en-GB" sz="1200" dirty="0" smtClean="0">
                <a:latin typeface="Times New Roman"/>
                <a:cs typeface="Times New Roman"/>
              </a:rPr>
              <a:t>cc:</a:t>
            </a:r>
            <a:r>
              <a:rPr lang="en-GB" sz="1200" spc="5" dirty="0" smtClean="0">
                <a:latin typeface="Times New Roman"/>
                <a:cs typeface="Times New Roman"/>
              </a:rPr>
              <a:t> </a:t>
            </a:r>
            <a:r>
              <a:rPr lang="en-GB" sz="1200" spc="-15" dirty="0" smtClean="0">
                <a:latin typeface="Times New Roman"/>
                <a:cs typeface="Times New Roman"/>
              </a:rPr>
              <a:t>1</a:t>
            </a:r>
            <a:r>
              <a:rPr lang="en-GB" sz="1200" dirty="0" smtClean="0">
                <a:latin typeface="Times New Roman"/>
                <a:cs typeface="Times New Roman"/>
              </a:rPr>
              <a:t>860</a:t>
            </a:r>
          </a:p>
          <a:p>
            <a:pPr marL="228600" marR="0" indent="-228600" algn="l" defTabSz="914400" rtl="0" eaLnBrk="1" fontAlgn="auto" latinLnBrk="0" hangingPunct="1">
              <a:lnSpc>
                <a:spcPct val="100000"/>
              </a:lnSpc>
              <a:spcBef>
                <a:spcPts val="0"/>
              </a:spcBef>
              <a:spcAft>
                <a:spcPts val="0"/>
              </a:spcAft>
              <a:buClrTx/>
              <a:buSzTx/>
              <a:buFontTx/>
              <a:buAutoNum type="arabicPlain" startAt="5"/>
              <a:tabLst/>
              <a:defRPr/>
            </a:pPr>
            <a:endParaRPr lang="en-GB" sz="1200" dirty="0" smtClean="0">
              <a:latin typeface="Times New Roman"/>
              <a:cs typeface="Times New Roman"/>
            </a:endParaRPr>
          </a:p>
          <a:p>
            <a:pPr marL="228600" indent="-228600">
              <a:buNone/>
            </a:pPr>
            <a:r>
              <a:rPr lang="en-GB" sz="1200" spc="5" dirty="0" smtClean="0">
                <a:latin typeface="Times New Roman"/>
                <a:cs typeface="Times New Roman"/>
              </a:rPr>
              <a:t>T</a:t>
            </a:r>
            <a:r>
              <a:rPr lang="en-GB" sz="1200" spc="-15" dirty="0" smtClean="0">
                <a:latin typeface="Times New Roman"/>
                <a:cs typeface="Times New Roman"/>
              </a:rPr>
              <a:t>h</a:t>
            </a:r>
            <a:r>
              <a:rPr lang="en-GB" sz="1200" dirty="0" smtClean="0">
                <a:latin typeface="Times New Roman"/>
                <a:cs typeface="Times New Roman"/>
              </a:rPr>
              <a:t>e p</a:t>
            </a:r>
            <a:r>
              <a:rPr lang="en-GB" sz="1200" spc="-10" dirty="0" smtClean="0">
                <a:latin typeface="Times New Roman"/>
                <a:cs typeface="Times New Roman"/>
              </a:rPr>
              <a:t>r</a:t>
            </a:r>
            <a:r>
              <a:rPr lang="en-GB" sz="1200" dirty="0" smtClean="0">
                <a:latin typeface="Times New Roman"/>
                <a:cs typeface="Times New Roman"/>
              </a:rPr>
              <a:t>e</a:t>
            </a:r>
            <a:r>
              <a:rPr lang="en-GB" sz="1200" spc="-10" dirty="0" smtClean="0">
                <a:latin typeface="Times New Roman"/>
                <a:cs typeface="Times New Roman"/>
              </a:rPr>
              <a:t>c</a:t>
            </a:r>
            <a:r>
              <a:rPr lang="en-GB" sz="1200" dirty="0" smtClean="0">
                <a:latin typeface="Times New Roman"/>
                <a:cs typeface="Times New Roman"/>
              </a:rPr>
              <a:t>ise</a:t>
            </a:r>
            <a:r>
              <a:rPr lang="en-GB" sz="1200" spc="-10" dirty="0" smtClean="0">
                <a:latin typeface="Times New Roman"/>
                <a:cs typeface="Times New Roman"/>
              </a:rPr>
              <a:t> </a:t>
            </a:r>
            <a:r>
              <a:rPr lang="en-GB" sz="1200" dirty="0" smtClean="0">
                <a:latin typeface="Times New Roman"/>
                <a:cs typeface="Times New Roman"/>
              </a:rPr>
              <a:t>dia</a:t>
            </a:r>
            <a:r>
              <a:rPr lang="en-GB" sz="1200" spc="-20" dirty="0" smtClean="0">
                <a:latin typeface="Times New Roman"/>
                <a:cs typeface="Times New Roman"/>
              </a:rPr>
              <a:t>m</a:t>
            </a:r>
            <a:r>
              <a:rPr lang="en-GB" sz="1200" dirty="0" smtClean="0">
                <a:latin typeface="Times New Roman"/>
                <a:cs typeface="Times New Roman"/>
              </a:rPr>
              <a:t>e</a:t>
            </a:r>
            <a:r>
              <a:rPr lang="en-GB" sz="1200" spc="5" dirty="0" smtClean="0">
                <a:latin typeface="Times New Roman"/>
                <a:cs typeface="Times New Roman"/>
              </a:rPr>
              <a:t>t</a:t>
            </a:r>
            <a:r>
              <a:rPr lang="en-GB" sz="1200" dirty="0" smtClean="0">
                <a:latin typeface="Times New Roman"/>
                <a:cs typeface="Times New Roman"/>
              </a:rPr>
              <a:t>e</a:t>
            </a:r>
            <a:r>
              <a:rPr lang="en-GB" sz="1200" spc="-10" dirty="0" smtClean="0">
                <a:latin typeface="Times New Roman"/>
                <a:cs typeface="Times New Roman"/>
              </a:rPr>
              <a:t>r</a:t>
            </a:r>
            <a:r>
              <a:rPr lang="en-GB" sz="1200" dirty="0" smtClean="0">
                <a:latin typeface="Times New Roman"/>
                <a:cs typeface="Times New Roman"/>
              </a:rPr>
              <a:t>s of</a:t>
            </a:r>
            <a:r>
              <a:rPr lang="en-GB" sz="1200" spc="-10" dirty="0" smtClean="0">
                <a:latin typeface="Times New Roman"/>
                <a:cs typeface="Times New Roman"/>
              </a:rPr>
              <a:t> </a:t>
            </a:r>
            <a:r>
              <a:rPr lang="en-GB" sz="1200" dirty="0" smtClean="0">
                <a:latin typeface="Times New Roman"/>
                <a:cs typeface="Times New Roman"/>
              </a:rPr>
              <a:t>the </a:t>
            </a:r>
            <a:r>
              <a:rPr lang="en-GB" sz="1200" spc="5" dirty="0" smtClean="0">
                <a:latin typeface="Times New Roman"/>
                <a:cs typeface="Times New Roman"/>
              </a:rPr>
              <a:t>T</a:t>
            </a:r>
            <a:r>
              <a:rPr lang="en-GB" sz="1200" spc="-15" dirty="0" smtClean="0">
                <a:latin typeface="Times New Roman"/>
                <a:cs typeface="Times New Roman"/>
              </a:rPr>
              <a:t>y</a:t>
            </a:r>
            <a:r>
              <a:rPr lang="en-GB" sz="1200" dirty="0" smtClean="0">
                <a:latin typeface="Times New Roman"/>
                <a:cs typeface="Times New Roman"/>
              </a:rPr>
              <a:t>pe </a:t>
            </a:r>
            <a:r>
              <a:rPr lang="en-GB" sz="1200" spc="-20" dirty="0" smtClean="0">
                <a:latin typeface="Times New Roman"/>
                <a:cs typeface="Times New Roman"/>
              </a:rPr>
              <a:t>I</a:t>
            </a:r>
            <a:r>
              <a:rPr lang="en-GB" sz="1200" dirty="0" smtClean="0">
                <a:latin typeface="Times New Roman"/>
                <a:cs typeface="Times New Roman"/>
              </a:rPr>
              <a:t>, </a:t>
            </a:r>
            <a:r>
              <a:rPr lang="en-GB" sz="1200" spc="-60" dirty="0" smtClean="0">
                <a:latin typeface="Times New Roman"/>
                <a:cs typeface="Times New Roman"/>
              </a:rPr>
              <a:t> </a:t>
            </a:r>
            <a:r>
              <a:rPr lang="en-GB" sz="1200" spc="5" dirty="0" smtClean="0">
                <a:latin typeface="Times New Roman"/>
                <a:cs typeface="Times New Roman"/>
              </a:rPr>
              <a:t>T</a:t>
            </a:r>
            <a:r>
              <a:rPr lang="en-GB" sz="1200" spc="-15" dirty="0" smtClean="0">
                <a:latin typeface="Times New Roman"/>
                <a:cs typeface="Times New Roman"/>
              </a:rPr>
              <a:t>y</a:t>
            </a:r>
            <a:r>
              <a:rPr lang="en-GB" sz="1200" dirty="0" smtClean="0">
                <a:latin typeface="Times New Roman"/>
                <a:cs typeface="Times New Roman"/>
              </a:rPr>
              <a:t>pe </a:t>
            </a:r>
            <a:r>
              <a:rPr lang="en-GB" sz="1200" spc="-50" dirty="0" smtClean="0">
                <a:latin typeface="Times New Roman"/>
                <a:cs typeface="Times New Roman"/>
              </a:rPr>
              <a:t> </a:t>
            </a:r>
            <a:r>
              <a:rPr lang="en-GB" sz="1200" spc="-10" dirty="0" smtClean="0">
                <a:latin typeface="Times New Roman"/>
                <a:cs typeface="Times New Roman"/>
              </a:rPr>
              <a:t>I</a:t>
            </a:r>
            <a:r>
              <a:rPr lang="en-GB" sz="1200" spc="-20" dirty="0" smtClean="0">
                <a:latin typeface="Times New Roman"/>
                <a:cs typeface="Times New Roman"/>
              </a:rPr>
              <a:t>I</a:t>
            </a:r>
            <a:r>
              <a:rPr lang="en-GB" sz="1200" dirty="0" smtClean="0">
                <a:latin typeface="Times New Roman"/>
                <a:cs typeface="Times New Roman"/>
              </a:rPr>
              <a:t>, </a:t>
            </a:r>
            <a:r>
              <a:rPr lang="en-GB" sz="1200" spc="-60" dirty="0" smtClean="0">
                <a:latin typeface="Times New Roman"/>
                <a:cs typeface="Times New Roman"/>
              </a:rPr>
              <a:t> </a:t>
            </a:r>
            <a:r>
              <a:rPr lang="en-GB" sz="1200" dirty="0" smtClean="0">
                <a:latin typeface="Times New Roman"/>
                <a:cs typeface="Times New Roman"/>
              </a:rPr>
              <a:t>and </a:t>
            </a:r>
            <a:r>
              <a:rPr lang="en-GB" sz="1200" spc="-60" dirty="0" smtClean="0">
                <a:latin typeface="Times New Roman"/>
                <a:cs typeface="Times New Roman"/>
              </a:rPr>
              <a:t> </a:t>
            </a:r>
            <a:r>
              <a:rPr lang="en-GB" sz="1200" spc="5" dirty="0" smtClean="0">
                <a:latin typeface="Times New Roman"/>
                <a:cs typeface="Times New Roman"/>
              </a:rPr>
              <a:t>T</a:t>
            </a:r>
            <a:r>
              <a:rPr lang="en-GB" sz="1200" spc="-15" dirty="0" smtClean="0">
                <a:latin typeface="Times New Roman"/>
                <a:cs typeface="Times New Roman"/>
              </a:rPr>
              <a:t>y</a:t>
            </a:r>
            <a:r>
              <a:rPr lang="en-GB" sz="1200" dirty="0" smtClean="0">
                <a:latin typeface="Times New Roman"/>
                <a:cs typeface="Times New Roman"/>
              </a:rPr>
              <a:t>pe </a:t>
            </a:r>
            <a:r>
              <a:rPr lang="en-GB" sz="1200" spc="-60" dirty="0" smtClean="0">
                <a:latin typeface="Times New Roman"/>
                <a:cs typeface="Times New Roman"/>
              </a:rPr>
              <a:t> </a:t>
            </a:r>
            <a:r>
              <a:rPr lang="en-GB" sz="1200" spc="-10" dirty="0" smtClean="0">
                <a:latin typeface="Times New Roman"/>
                <a:cs typeface="Times New Roman"/>
              </a:rPr>
              <a:t>II</a:t>
            </a:r>
            <a:r>
              <a:rPr lang="en-GB" sz="1200" dirty="0" smtClean="0">
                <a:latin typeface="Times New Roman"/>
                <a:cs typeface="Times New Roman"/>
              </a:rPr>
              <a:t>I </a:t>
            </a:r>
            <a:r>
              <a:rPr lang="en-GB" sz="1200" spc="-50" dirty="0" smtClean="0">
                <a:latin typeface="Times New Roman"/>
                <a:cs typeface="Times New Roman"/>
              </a:rPr>
              <a:t> </a:t>
            </a:r>
            <a:r>
              <a:rPr lang="en-GB" sz="1200" dirty="0" smtClean="0">
                <a:latin typeface="Times New Roman"/>
                <a:cs typeface="Times New Roman"/>
              </a:rPr>
              <a:t>c</a:t>
            </a:r>
            <a:r>
              <a:rPr lang="en-GB" sz="1200" spc="5" dirty="0" smtClean="0">
                <a:latin typeface="Times New Roman"/>
                <a:cs typeface="Times New Roman"/>
              </a:rPr>
              <a:t>i</a:t>
            </a:r>
            <a:r>
              <a:rPr lang="en-GB" sz="1200" spc="-10" dirty="0" smtClean="0">
                <a:latin typeface="Times New Roman"/>
                <a:cs typeface="Times New Roman"/>
              </a:rPr>
              <a:t>r</a:t>
            </a:r>
            <a:r>
              <a:rPr lang="en-GB" sz="1200" dirty="0" smtClean="0">
                <a:latin typeface="Times New Roman"/>
                <a:cs typeface="Times New Roman"/>
              </a:rPr>
              <a:t>c</a:t>
            </a:r>
            <a:r>
              <a:rPr lang="en-GB" sz="1200" spc="5" dirty="0" smtClean="0">
                <a:latin typeface="Times New Roman"/>
                <a:cs typeface="Times New Roman"/>
              </a:rPr>
              <a:t>l</a:t>
            </a:r>
            <a:r>
              <a:rPr lang="en-GB" sz="1200" spc="-10" dirty="0" smtClean="0">
                <a:latin typeface="Times New Roman"/>
                <a:cs typeface="Times New Roman"/>
              </a:rPr>
              <a:t>e</a:t>
            </a:r>
            <a:r>
              <a:rPr lang="en-GB" sz="1200" dirty="0" smtClean="0">
                <a:latin typeface="Times New Roman"/>
                <a:cs typeface="Times New Roman"/>
              </a:rPr>
              <a:t>s </a:t>
            </a:r>
            <a:r>
              <a:rPr lang="en-GB" sz="1200" spc="-50" dirty="0" smtClean="0">
                <a:latin typeface="Times New Roman"/>
                <a:cs typeface="Times New Roman"/>
              </a:rPr>
              <a:t> </a:t>
            </a:r>
            <a:r>
              <a:rPr lang="en-GB" sz="1200" spc="-10" dirty="0" smtClean="0">
                <a:latin typeface="Times New Roman"/>
                <a:cs typeface="Times New Roman"/>
              </a:rPr>
              <a:t>a</a:t>
            </a:r>
            <a:r>
              <a:rPr lang="en-GB" sz="1200" dirty="0" smtClean="0">
                <a:latin typeface="Times New Roman"/>
                <a:cs typeface="Times New Roman"/>
              </a:rPr>
              <a:t>re </a:t>
            </a:r>
            <a:r>
              <a:rPr lang="en-GB" sz="1200" spc="-70" dirty="0" smtClean="0">
                <a:latin typeface="Times New Roman"/>
                <a:cs typeface="Times New Roman"/>
              </a:rPr>
              <a:t> </a:t>
            </a:r>
            <a:r>
              <a:rPr lang="en-GB" sz="1200" dirty="0" smtClean="0">
                <a:latin typeface="Times New Roman"/>
                <a:cs typeface="Times New Roman"/>
              </a:rPr>
              <a:t>re</a:t>
            </a:r>
            <a:r>
              <a:rPr lang="en-GB" sz="1200" spc="-10" dirty="0" smtClean="0">
                <a:latin typeface="Times New Roman"/>
                <a:cs typeface="Times New Roman"/>
              </a:rPr>
              <a:t>s</a:t>
            </a:r>
            <a:r>
              <a:rPr lang="en-GB" sz="1200" dirty="0" smtClean="0">
                <a:latin typeface="Times New Roman"/>
                <a:cs typeface="Times New Roman"/>
              </a:rPr>
              <a:t>pe</a:t>
            </a:r>
            <a:r>
              <a:rPr lang="en-GB" sz="1200" spc="-10" dirty="0" smtClean="0">
                <a:latin typeface="Times New Roman"/>
                <a:cs typeface="Times New Roman"/>
              </a:rPr>
              <a:t>c</a:t>
            </a:r>
            <a:r>
              <a:rPr lang="en-GB" sz="1200" dirty="0" smtClean="0">
                <a:latin typeface="Times New Roman"/>
                <a:cs typeface="Times New Roman"/>
              </a:rPr>
              <a:t>ti</a:t>
            </a:r>
            <a:r>
              <a:rPr lang="en-GB" sz="1200" spc="-15" dirty="0" smtClean="0">
                <a:latin typeface="Times New Roman"/>
                <a:cs typeface="Times New Roman"/>
              </a:rPr>
              <a:t>v</a:t>
            </a:r>
            <a:r>
              <a:rPr lang="en-GB" sz="1200" dirty="0" smtClean="0">
                <a:latin typeface="Times New Roman"/>
                <a:cs typeface="Times New Roman"/>
              </a:rPr>
              <a:t>e</a:t>
            </a:r>
            <a:r>
              <a:rPr lang="en-GB" sz="1200" spc="5" dirty="0" smtClean="0">
                <a:latin typeface="Times New Roman"/>
                <a:cs typeface="Times New Roman"/>
              </a:rPr>
              <a:t>l</a:t>
            </a:r>
            <a:r>
              <a:rPr lang="en-GB" sz="1200" dirty="0" smtClean="0">
                <a:latin typeface="Times New Roman"/>
                <a:cs typeface="Times New Roman"/>
              </a:rPr>
              <a:t>y   </a:t>
            </a:r>
            <a:r>
              <a:rPr lang="en-GB" sz="1200" spc="-125" dirty="0" smtClean="0">
                <a:latin typeface="Times New Roman"/>
                <a:cs typeface="Times New Roman"/>
              </a:rPr>
              <a:t> </a:t>
            </a:r>
            <a:r>
              <a:rPr lang="en-GB" sz="1200" spc="-15" dirty="0" smtClean="0">
                <a:latin typeface="Times New Roman"/>
                <a:cs typeface="Times New Roman"/>
              </a:rPr>
              <a:t>2</a:t>
            </a:r>
            <a:r>
              <a:rPr lang="en-GB" sz="1200" dirty="0" smtClean="0">
                <a:latin typeface="Times New Roman"/>
                <a:cs typeface="Times New Roman"/>
              </a:rPr>
              <a:t>.0c</a:t>
            </a:r>
            <a:r>
              <a:rPr lang="en-GB" sz="1200" spc="-20" dirty="0" smtClean="0">
                <a:latin typeface="Times New Roman"/>
                <a:cs typeface="Times New Roman"/>
              </a:rPr>
              <a:t>m</a:t>
            </a:r>
            <a:r>
              <a:rPr lang="en-GB" sz="1200" dirty="0" smtClean="0">
                <a:latin typeface="Times New Roman"/>
                <a:cs typeface="Times New Roman"/>
              </a:rPr>
              <a:t>, </a:t>
            </a:r>
            <a:r>
              <a:rPr lang="en-GB" sz="1200" spc="-60" dirty="0" smtClean="0">
                <a:latin typeface="Times New Roman"/>
                <a:cs typeface="Times New Roman"/>
              </a:rPr>
              <a:t> </a:t>
            </a:r>
            <a:r>
              <a:rPr lang="en-GB" sz="1200" dirty="0" smtClean="0">
                <a:latin typeface="Times New Roman"/>
                <a:cs typeface="Times New Roman"/>
              </a:rPr>
              <a:t>2.5cm </a:t>
            </a:r>
            <a:r>
              <a:rPr lang="en-GB" sz="1200" spc="-80" dirty="0" smtClean="0">
                <a:latin typeface="Times New Roman"/>
                <a:cs typeface="Times New Roman"/>
              </a:rPr>
              <a:t> </a:t>
            </a:r>
            <a:r>
              <a:rPr lang="en-GB" sz="1200" dirty="0" smtClean="0">
                <a:latin typeface="Times New Roman"/>
                <a:cs typeface="Times New Roman"/>
              </a:rPr>
              <a:t>and </a:t>
            </a:r>
            <a:r>
              <a:rPr lang="en-GB" sz="1200" spc="-60" dirty="0" smtClean="0">
                <a:latin typeface="Times New Roman"/>
                <a:cs typeface="Times New Roman"/>
              </a:rPr>
              <a:t> </a:t>
            </a:r>
            <a:r>
              <a:rPr lang="en-GB" sz="1200" dirty="0" smtClean="0">
                <a:latin typeface="Times New Roman"/>
                <a:cs typeface="Times New Roman"/>
              </a:rPr>
              <a:t>1.5c</a:t>
            </a:r>
            <a:r>
              <a:rPr lang="en-GB" sz="1200" spc="-15" dirty="0" smtClean="0">
                <a:latin typeface="Times New Roman"/>
                <a:cs typeface="Times New Roman"/>
              </a:rPr>
              <a:t>m.</a:t>
            </a:r>
            <a:endParaRPr lang="en-GB" dirty="0"/>
          </a:p>
        </p:txBody>
      </p:sp>
      <p:sp>
        <p:nvSpPr>
          <p:cNvPr id="4" name="Slide Number Placeholder 3"/>
          <p:cNvSpPr>
            <a:spLocks noGrp="1"/>
          </p:cNvSpPr>
          <p:nvPr>
            <p:ph type="sldNum" sz="quarter" idx="10"/>
          </p:nvPr>
        </p:nvSpPr>
        <p:spPr/>
        <p:txBody>
          <a:bodyPr/>
          <a:lstStyle/>
          <a:p>
            <a:fld id="{8F5C3DD7-681E-4494-B279-65676D2C7C9B}" type="slidenum">
              <a:rPr lang="en-GB" smtClean="0"/>
              <a:pPr/>
              <a:t>10</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Ulrich Wietfeld type II mark</a:t>
            </a:r>
            <a:r>
              <a:rPr lang="en-US" baseline="0" dirty="0" smtClean="0"/>
              <a:t> with </a:t>
            </a:r>
            <a:r>
              <a:rPr lang="en-US" dirty="0" smtClean="0"/>
              <a:t>diameter</a:t>
            </a:r>
            <a:r>
              <a:rPr lang="en-US" baseline="0" dirty="0" smtClean="0"/>
              <a:t> of 2.5cm. </a:t>
            </a:r>
          </a:p>
          <a:p>
            <a:r>
              <a:rPr lang="en-US" dirty="0" smtClean="0"/>
              <a:t>one gallon ovoid jar.</a:t>
            </a:r>
            <a:r>
              <a:rPr lang="en-US" baseline="0" dirty="0" smtClean="0"/>
              <a:t>  cc:  1840, </a:t>
            </a:r>
          </a:p>
          <a:p>
            <a:r>
              <a:rPr lang="en-US" baseline="0" dirty="0" smtClean="0"/>
              <a:t>(also featuring 22 dentates)</a:t>
            </a:r>
            <a:endParaRPr lang="en-GB" dirty="0"/>
          </a:p>
        </p:txBody>
      </p:sp>
      <p:sp>
        <p:nvSpPr>
          <p:cNvPr id="4" name="Slide Number Placeholder 3"/>
          <p:cNvSpPr>
            <a:spLocks noGrp="1"/>
          </p:cNvSpPr>
          <p:nvPr>
            <p:ph type="sldNum" sz="quarter" idx="10"/>
          </p:nvPr>
        </p:nvSpPr>
        <p:spPr/>
        <p:txBody>
          <a:bodyPr/>
          <a:lstStyle/>
          <a:p>
            <a:fld id="{8F5C3DD7-681E-4494-B279-65676D2C7C9B}" type="slidenum">
              <a:rPr lang="en-GB" smtClean="0"/>
              <a:pPr/>
              <a:t>11</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spc="10" dirty="0" smtClean="0">
                <a:latin typeface="Times New Roman"/>
                <a:cs typeface="Times New Roman"/>
              </a:rPr>
              <a:t>2 gallon ovoid storage jar bearing T</a:t>
            </a:r>
            <a:r>
              <a:rPr lang="en-GB" sz="1200" spc="-15" dirty="0" smtClean="0">
                <a:latin typeface="Times New Roman"/>
                <a:cs typeface="Times New Roman"/>
              </a:rPr>
              <a:t>y</a:t>
            </a:r>
            <a:r>
              <a:rPr lang="en-GB" sz="1200" dirty="0" smtClean="0">
                <a:latin typeface="Times New Roman"/>
                <a:cs typeface="Times New Roman"/>
              </a:rPr>
              <a:t>pe </a:t>
            </a:r>
            <a:r>
              <a:rPr lang="en-GB" sz="1200" spc="-10" dirty="0" smtClean="0">
                <a:latin typeface="Times New Roman"/>
                <a:cs typeface="Times New Roman"/>
              </a:rPr>
              <a:t>I</a:t>
            </a:r>
            <a:r>
              <a:rPr lang="en-GB" sz="1200" spc="-20" dirty="0" smtClean="0">
                <a:latin typeface="Times New Roman"/>
                <a:cs typeface="Times New Roman"/>
              </a:rPr>
              <a:t>I</a:t>
            </a:r>
            <a:r>
              <a:rPr lang="en-GB" sz="1200" dirty="0" smtClean="0">
                <a:latin typeface="Times New Roman"/>
                <a:cs typeface="Times New Roman"/>
              </a:rPr>
              <a:t>, 2.5 cm</a:t>
            </a:r>
            <a:r>
              <a:rPr lang="en-GB" sz="1200" spc="-20" dirty="0" smtClean="0">
                <a:latin typeface="Times New Roman"/>
                <a:cs typeface="Times New Roman"/>
              </a:rPr>
              <a:t> </a:t>
            </a:r>
            <a:r>
              <a:rPr lang="en-GB" sz="1200" dirty="0" smtClean="0">
                <a:latin typeface="Times New Roman"/>
                <a:cs typeface="Times New Roman"/>
              </a:rPr>
              <a:t>di</a:t>
            </a:r>
            <a:r>
              <a:rPr lang="en-GB" sz="1200" spc="10" dirty="0" smtClean="0">
                <a:latin typeface="Times New Roman"/>
                <a:cs typeface="Times New Roman"/>
              </a:rPr>
              <a:t>a</a:t>
            </a:r>
            <a:r>
              <a:rPr lang="en-GB" sz="1200" spc="-20" dirty="0" smtClean="0">
                <a:latin typeface="Times New Roman"/>
                <a:cs typeface="Times New Roman"/>
              </a:rPr>
              <a:t>m</a:t>
            </a:r>
            <a:r>
              <a:rPr lang="en-GB" sz="1200" dirty="0" smtClean="0">
                <a:latin typeface="Times New Roman"/>
                <a:cs typeface="Times New Roman"/>
              </a:rPr>
              <a:t>e</a:t>
            </a:r>
            <a:r>
              <a:rPr lang="en-GB" sz="1200" spc="5" dirty="0" smtClean="0">
                <a:latin typeface="Times New Roman"/>
                <a:cs typeface="Times New Roman"/>
              </a:rPr>
              <a:t>t</a:t>
            </a:r>
            <a:r>
              <a:rPr lang="en-GB" sz="1200" dirty="0" smtClean="0">
                <a:latin typeface="Times New Roman"/>
                <a:cs typeface="Times New Roman"/>
              </a:rPr>
              <a:t>e</a:t>
            </a:r>
            <a:r>
              <a:rPr lang="en-GB" sz="1200" spc="5" dirty="0" smtClean="0">
                <a:latin typeface="Times New Roman"/>
                <a:cs typeface="Times New Roman"/>
              </a:rPr>
              <a:t>r</a:t>
            </a:r>
            <a:r>
              <a:rPr lang="en-GB" sz="1200" dirty="0" smtClean="0">
                <a:latin typeface="Times New Roman"/>
                <a:cs typeface="Times New Roman"/>
              </a:rPr>
              <a:t>, </a:t>
            </a:r>
            <a:r>
              <a:rPr lang="en-GB" sz="1200" spc="-15" dirty="0" smtClean="0">
                <a:latin typeface="Times New Roman"/>
                <a:cs typeface="Times New Roman"/>
              </a:rPr>
              <a:t>2</a:t>
            </a:r>
            <a:r>
              <a:rPr lang="en-GB" sz="1200" dirty="0" smtClean="0">
                <a:latin typeface="Times New Roman"/>
                <a:cs typeface="Times New Roman"/>
              </a:rPr>
              <a:t>2 dentate cou</a:t>
            </a:r>
            <a:r>
              <a:rPr lang="en-GB" sz="1200" spc="-10" dirty="0" smtClean="0">
                <a:latin typeface="Times New Roman"/>
                <a:cs typeface="Times New Roman"/>
              </a:rPr>
              <a:t>n</a:t>
            </a:r>
            <a:r>
              <a:rPr lang="en-GB" sz="1200" dirty="0" smtClean="0">
                <a:latin typeface="Times New Roman"/>
                <a:cs typeface="Times New Roman"/>
              </a:rPr>
              <a:t>t, (type II are early </a:t>
            </a:r>
            <a:r>
              <a:rPr lang="en-GB" sz="1200" spc="-15" dirty="0" smtClean="0">
                <a:latin typeface="Times New Roman"/>
                <a:cs typeface="Times New Roman"/>
              </a:rPr>
              <a:t> </a:t>
            </a:r>
            <a:r>
              <a:rPr lang="en-GB" sz="1200" dirty="0" smtClean="0">
                <a:latin typeface="Times New Roman"/>
                <a:cs typeface="Times New Roman"/>
              </a:rPr>
              <a:t>cc:</a:t>
            </a:r>
            <a:r>
              <a:rPr lang="en-GB" sz="1200" spc="-10" dirty="0" smtClean="0">
                <a:latin typeface="Times New Roman"/>
                <a:cs typeface="Times New Roman"/>
              </a:rPr>
              <a:t> </a:t>
            </a:r>
            <a:r>
              <a:rPr lang="en-GB" sz="1200" spc="-15" dirty="0" smtClean="0">
                <a:latin typeface="Times New Roman"/>
                <a:cs typeface="Times New Roman"/>
              </a:rPr>
              <a:t>1</a:t>
            </a:r>
            <a:r>
              <a:rPr lang="en-GB" sz="1200" dirty="0" smtClean="0">
                <a:latin typeface="Times New Roman"/>
                <a:cs typeface="Times New Roman"/>
              </a:rPr>
              <a:t>840)</a:t>
            </a:r>
            <a:endParaRPr lang="en-GB" dirty="0"/>
          </a:p>
        </p:txBody>
      </p:sp>
      <p:sp>
        <p:nvSpPr>
          <p:cNvPr id="4" name="Slide Number Placeholder 3"/>
          <p:cNvSpPr>
            <a:spLocks noGrp="1"/>
          </p:cNvSpPr>
          <p:nvPr>
            <p:ph type="sldNum" sz="quarter" idx="10"/>
          </p:nvPr>
        </p:nvSpPr>
        <p:spPr/>
        <p:txBody>
          <a:bodyPr/>
          <a:lstStyle/>
          <a:p>
            <a:fld id="{8F5C3DD7-681E-4494-B279-65676D2C7C9B}" type="slidenum">
              <a:rPr lang="en-GB" smtClean="0"/>
              <a:pPr/>
              <a:t>12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WIETFELD FAMILY PHOTOGRAPHS</a:t>
            </a:r>
            <a:endParaRPr lang="en-GB" dirty="0"/>
          </a:p>
        </p:txBody>
      </p:sp>
      <p:sp>
        <p:nvSpPr>
          <p:cNvPr id="4" name="Slide Number Placeholder 3"/>
          <p:cNvSpPr>
            <a:spLocks noGrp="1"/>
          </p:cNvSpPr>
          <p:nvPr>
            <p:ph type="sldNum" sz="quarter" idx="10"/>
          </p:nvPr>
        </p:nvSpPr>
        <p:spPr/>
        <p:txBody>
          <a:bodyPr/>
          <a:lstStyle/>
          <a:p>
            <a:fld id="{8F5C3DD7-681E-4494-B279-65676D2C7C9B}" type="slidenum">
              <a:rPr lang="en-GB" smtClean="0"/>
              <a:pPr/>
              <a:t>13</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ARE WIETFELD  FAMILY  HEIRLOOMS  THAT WERE PASSED DOWN PASSED </a:t>
            </a:r>
            <a:r>
              <a:rPr lang="en-US" baseline="0" dirty="0" smtClean="0"/>
              <a:t> </a:t>
            </a:r>
            <a:r>
              <a:rPr lang="en-US" dirty="0" smtClean="0"/>
              <a:t> BY JOHN</a:t>
            </a:r>
            <a:r>
              <a:rPr lang="en-US" baseline="0" dirty="0" smtClean="0"/>
              <a:t> WIETFELD’S DAUGHTER </a:t>
            </a:r>
            <a:r>
              <a:rPr lang="en-US" dirty="0" smtClean="0"/>
              <a:t>ELONORE.</a:t>
            </a:r>
          </a:p>
          <a:p>
            <a:r>
              <a:rPr lang="en-US" dirty="0" smtClean="0"/>
              <a:t>PICTURED ARE BOOKS, THEIR FAMILY GERMAN BIBLE, DUGAREOTYPE TINS, AND AN AUTOGRAPH</a:t>
            </a:r>
            <a:r>
              <a:rPr lang="en-US" baseline="0" dirty="0" smtClean="0"/>
              <a:t>   BOOK OF ARTISTIC PERSONALIZED CARDS FROM ELEONORE’S HIGH SCHOOL FRIENDS.</a:t>
            </a:r>
            <a:endParaRPr lang="en-GB" dirty="0"/>
          </a:p>
        </p:txBody>
      </p:sp>
      <p:sp>
        <p:nvSpPr>
          <p:cNvPr id="4" name="Slide Number Placeholder 3"/>
          <p:cNvSpPr>
            <a:spLocks noGrp="1"/>
          </p:cNvSpPr>
          <p:nvPr>
            <p:ph type="sldNum" sz="quarter" idx="10"/>
          </p:nvPr>
        </p:nvSpPr>
        <p:spPr/>
        <p:txBody>
          <a:bodyPr/>
          <a:lstStyle/>
          <a:p>
            <a:fld id="{8F5C3DD7-681E-4494-B279-65676D2C7C9B}" type="slidenum">
              <a:rPr lang="en-GB" smtClean="0"/>
              <a:pPr/>
              <a:t>14</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pc="-10" dirty="0" smtClean="0">
                <a:latin typeface="Times New Roman"/>
                <a:cs typeface="Times New Roman"/>
              </a:rPr>
              <a:t>THIS IS A VERY IMPORTANT PHOTOGRAPH  OF </a:t>
            </a:r>
            <a:endParaRPr lang="en-GB" sz="1200" spc="-10" dirty="0" smtClean="0">
              <a:latin typeface="Times New Roman"/>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spc="-10" dirty="0" smtClean="0">
                <a:latin typeface="Times New Roman"/>
                <a:cs typeface="Times New Roman"/>
              </a:rPr>
              <a:t>U</a:t>
            </a:r>
            <a:r>
              <a:rPr lang="en-GB" sz="1200" dirty="0" smtClean="0">
                <a:latin typeface="Times New Roman"/>
                <a:cs typeface="Times New Roman"/>
              </a:rPr>
              <a:t>pper </a:t>
            </a:r>
            <a:r>
              <a:rPr lang="en-GB" sz="1200" spc="-10" dirty="0" smtClean="0">
                <a:latin typeface="Times New Roman"/>
                <a:cs typeface="Times New Roman"/>
              </a:rPr>
              <a:t>A</a:t>
            </a:r>
            <a:r>
              <a:rPr lang="en-GB" sz="1200" dirty="0" smtClean="0">
                <a:latin typeface="Times New Roman"/>
                <a:cs typeface="Times New Roman"/>
              </a:rPr>
              <a:t>l</a:t>
            </a:r>
            <a:r>
              <a:rPr lang="en-GB" sz="1200" spc="-10" dirty="0" smtClean="0">
                <a:latin typeface="Times New Roman"/>
                <a:cs typeface="Times New Roman"/>
              </a:rPr>
              <a:t>t</a:t>
            </a:r>
            <a:r>
              <a:rPr lang="en-GB" sz="1200" dirty="0" smtClean="0">
                <a:latin typeface="Times New Roman"/>
                <a:cs typeface="Times New Roman"/>
              </a:rPr>
              <a:t>on</a:t>
            </a:r>
            <a:r>
              <a:rPr lang="en-GB" sz="1200" spc="-15" dirty="0" smtClean="0">
                <a:latin typeface="Times New Roman"/>
                <a:cs typeface="Times New Roman"/>
              </a:rPr>
              <a:t> </a:t>
            </a:r>
            <a:r>
              <a:rPr lang="en-GB" sz="1200" dirty="0" smtClean="0">
                <a:latin typeface="Times New Roman"/>
                <a:cs typeface="Times New Roman"/>
              </a:rPr>
              <a:t>p</a:t>
            </a:r>
            <a:r>
              <a:rPr lang="en-GB" sz="1200" spc="-10" dirty="0" smtClean="0">
                <a:latin typeface="Times New Roman"/>
                <a:cs typeface="Times New Roman"/>
              </a:rPr>
              <a:t>ot</a:t>
            </a:r>
            <a:r>
              <a:rPr lang="en-GB" sz="1200" dirty="0" smtClean="0">
                <a:latin typeface="Times New Roman"/>
                <a:cs typeface="Times New Roman"/>
              </a:rPr>
              <a:t>ter </a:t>
            </a:r>
            <a:r>
              <a:rPr lang="en-GB" sz="1200" spc="-10" dirty="0" smtClean="0">
                <a:latin typeface="Times New Roman"/>
                <a:cs typeface="Times New Roman"/>
              </a:rPr>
              <a:t>Jo</a:t>
            </a:r>
            <a:r>
              <a:rPr lang="en-GB" sz="1200" dirty="0" smtClean="0">
                <a:latin typeface="Times New Roman"/>
                <a:cs typeface="Times New Roman"/>
              </a:rPr>
              <a:t>hn</a:t>
            </a:r>
            <a:r>
              <a:rPr lang="en-GB" sz="1200" spc="5" dirty="0" smtClean="0">
                <a:latin typeface="Times New Roman"/>
                <a:cs typeface="Times New Roman"/>
              </a:rPr>
              <a:t> </a:t>
            </a:r>
            <a:r>
              <a:rPr lang="en-GB" sz="1200" spc="-25" dirty="0" smtClean="0">
                <a:latin typeface="Times New Roman"/>
                <a:cs typeface="Times New Roman"/>
              </a:rPr>
              <a:t>W</a:t>
            </a:r>
            <a:r>
              <a:rPr lang="en-GB" sz="1200" dirty="0" smtClean="0">
                <a:latin typeface="Times New Roman"/>
                <a:cs typeface="Times New Roman"/>
              </a:rPr>
              <a:t>i</a:t>
            </a:r>
            <a:r>
              <a:rPr lang="en-GB" sz="1200" spc="-15" dirty="0" smtClean="0">
                <a:latin typeface="Times New Roman"/>
                <a:cs typeface="Times New Roman"/>
              </a:rPr>
              <a:t>e</a:t>
            </a:r>
            <a:r>
              <a:rPr lang="en-GB" sz="1200" dirty="0" smtClean="0">
                <a:latin typeface="Times New Roman"/>
                <a:cs typeface="Times New Roman"/>
              </a:rPr>
              <a:t>tf</a:t>
            </a:r>
            <a:r>
              <a:rPr lang="en-GB" sz="1200" spc="-15" dirty="0" smtClean="0">
                <a:latin typeface="Times New Roman"/>
                <a:cs typeface="Times New Roman"/>
              </a:rPr>
              <a:t>e</a:t>
            </a:r>
            <a:r>
              <a:rPr lang="en-GB" sz="1200" dirty="0" smtClean="0">
                <a:latin typeface="Times New Roman"/>
                <a:cs typeface="Times New Roman"/>
              </a:rPr>
              <a:t>ld. </a:t>
            </a:r>
            <a:r>
              <a:rPr lang="en-GB" sz="1200" spc="-5" dirty="0" smtClean="0">
                <a:latin typeface="Times New Roman"/>
                <a:cs typeface="Times New Roman"/>
              </a:rPr>
              <a:t> </a:t>
            </a:r>
            <a:r>
              <a:rPr lang="en-GB" sz="1200" dirty="0" smtClean="0">
                <a:latin typeface="Times New Roman"/>
                <a:cs typeface="Times New Roman"/>
              </a:rPr>
              <a:t>c</a:t>
            </a:r>
            <a:r>
              <a:rPr lang="en-GB" sz="1200" spc="-15" dirty="0" smtClean="0">
                <a:latin typeface="Times New Roman"/>
                <a:cs typeface="Times New Roman"/>
              </a:rPr>
              <a:t>c</a:t>
            </a:r>
            <a:r>
              <a:rPr lang="en-GB" sz="1200" dirty="0" smtClean="0">
                <a:latin typeface="Times New Roman"/>
                <a:cs typeface="Times New Roman"/>
              </a:rPr>
              <a:t>:</a:t>
            </a:r>
            <a:r>
              <a:rPr lang="en-GB" sz="1200" spc="5" dirty="0" smtClean="0">
                <a:latin typeface="Times New Roman"/>
                <a:cs typeface="Times New Roman"/>
              </a:rPr>
              <a:t> </a:t>
            </a:r>
            <a:r>
              <a:rPr lang="en-GB" sz="1200" spc="-10" dirty="0" smtClean="0">
                <a:latin typeface="Times New Roman"/>
                <a:cs typeface="Times New Roman"/>
              </a:rPr>
              <a:t>18</a:t>
            </a:r>
            <a:r>
              <a:rPr lang="en-GB" sz="1200" dirty="0" smtClean="0">
                <a:latin typeface="Times New Roman"/>
                <a:cs typeface="Times New Roman"/>
              </a:rPr>
              <a:t>32</a:t>
            </a:r>
          </a:p>
          <a:p>
            <a:r>
              <a:rPr lang="en-US" dirty="0" smtClean="0"/>
              <a:t>About the time coming to</a:t>
            </a:r>
            <a:r>
              <a:rPr lang="en-US" baseline="0" dirty="0" smtClean="0"/>
              <a:t> Upper Alton</a:t>
            </a:r>
            <a:endParaRPr lang="en-GB" dirty="0"/>
          </a:p>
        </p:txBody>
      </p:sp>
      <p:sp>
        <p:nvSpPr>
          <p:cNvPr id="4" name="Slide Number Placeholder 3"/>
          <p:cNvSpPr>
            <a:spLocks noGrp="1"/>
          </p:cNvSpPr>
          <p:nvPr>
            <p:ph type="sldNum" sz="quarter" idx="10"/>
          </p:nvPr>
        </p:nvSpPr>
        <p:spPr/>
        <p:txBody>
          <a:bodyPr/>
          <a:lstStyle/>
          <a:p>
            <a:fld id="{8F5C3DD7-681E-4494-B279-65676D2C7C9B}" type="slidenum">
              <a:rPr lang="en-GB" smtClean="0"/>
              <a:pPr/>
              <a:t>15</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RED ARROW (at bottom center)  8 yr old child - Eleonore Helena Wietfeld  in front of horse </a:t>
            </a:r>
          </a:p>
          <a:p>
            <a:r>
              <a:rPr lang="en-US" dirty="0" smtClean="0"/>
              <a:t>BLUE ARROW  -John</a:t>
            </a:r>
            <a:r>
              <a:rPr lang="en-US" baseline="0" dirty="0" smtClean="0"/>
              <a:t> Wietfeld  behind horse shoulder</a:t>
            </a:r>
          </a:p>
          <a:p>
            <a:r>
              <a:rPr lang="en-US" baseline="0" dirty="0" smtClean="0"/>
              <a:t>GREEN ARROW  -Sophia Hagerman Wietfeld behind carriage front wheel </a:t>
            </a:r>
            <a:endParaRPr lang="en-GB" dirty="0"/>
          </a:p>
        </p:txBody>
      </p:sp>
      <p:sp>
        <p:nvSpPr>
          <p:cNvPr id="4" name="Slide Number Placeholder 3"/>
          <p:cNvSpPr>
            <a:spLocks noGrp="1"/>
          </p:cNvSpPr>
          <p:nvPr>
            <p:ph type="sldNum" sz="quarter" idx="10"/>
          </p:nvPr>
        </p:nvSpPr>
        <p:spPr/>
        <p:txBody>
          <a:bodyPr/>
          <a:lstStyle/>
          <a:p>
            <a:fld id="{8F5C3DD7-681E-4494-B279-65676D2C7C9B}" type="slidenum">
              <a:rPr lang="en-GB" smtClean="0"/>
              <a:pPr/>
              <a:t>16</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spc="5" dirty="0" smtClean="0">
                <a:latin typeface="Times New Roman"/>
                <a:cs typeface="Times New Roman"/>
              </a:rPr>
              <a:t>AT  TOP        J</a:t>
            </a:r>
            <a:r>
              <a:rPr lang="en-GB" sz="1200" spc="-10" dirty="0" smtClean="0">
                <a:latin typeface="Times New Roman"/>
                <a:cs typeface="Times New Roman"/>
              </a:rPr>
              <a:t>oh</a:t>
            </a:r>
            <a:r>
              <a:rPr lang="en-GB" sz="1200" dirty="0" smtClean="0">
                <a:latin typeface="Times New Roman"/>
                <a:cs typeface="Times New Roman"/>
              </a:rPr>
              <a:t>n</a:t>
            </a:r>
            <a:r>
              <a:rPr lang="en-GB" sz="1200" spc="5" dirty="0" smtClean="0">
                <a:latin typeface="Times New Roman"/>
                <a:cs typeface="Times New Roman"/>
              </a:rPr>
              <a:t> </a:t>
            </a:r>
            <a:r>
              <a:rPr lang="en-GB" sz="1200" spc="-25" dirty="0" smtClean="0">
                <a:latin typeface="Times New Roman"/>
                <a:cs typeface="Times New Roman"/>
              </a:rPr>
              <a:t>W</a:t>
            </a:r>
            <a:r>
              <a:rPr lang="en-GB" sz="1200" dirty="0" smtClean="0">
                <a:latin typeface="Times New Roman"/>
                <a:cs typeface="Times New Roman"/>
              </a:rPr>
              <a:t>ietf</a:t>
            </a:r>
            <a:r>
              <a:rPr lang="en-GB" sz="1200" spc="-15" dirty="0" smtClean="0">
                <a:latin typeface="Times New Roman"/>
                <a:cs typeface="Times New Roman"/>
              </a:rPr>
              <a:t>e</a:t>
            </a:r>
            <a:r>
              <a:rPr lang="en-GB" sz="1200" dirty="0" smtClean="0">
                <a:latin typeface="Times New Roman"/>
                <a:cs typeface="Times New Roman"/>
              </a:rPr>
              <a:t>ld </a:t>
            </a:r>
            <a:r>
              <a:rPr lang="en-GB" sz="1200" spc="10" dirty="0" smtClean="0">
                <a:latin typeface="Times New Roman"/>
                <a:cs typeface="Times New Roman"/>
              </a:rPr>
              <a:t> </a:t>
            </a:r>
            <a:r>
              <a:rPr lang="en-GB" sz="1200" dirty="0" smtClean="0">
                <a:latin typeface="Times New Roman"/>
                <a:cs typeface="Times New Roman"/>
              </a:rPr>
              <a:t>c</a:t>
            </a:r>
            <a:r>
              <a:rPr lang="en-GB" sz="1200" spc="-15" dirty="0" smtClean="0">
                <a:latin typeface="Times New Roman"/>
                <a:cs typeface="Times New Roman"/>
              </a:rPr>
              <a:t>c</a:t>
            </a:r>
            <a:r>
              <a:rPr lang="en-GB" sz="1200" dirty="0" smtClean="0">
                <a:latin typeface="Times New Roman"/>
                <a:cs typeface="Times New Roman"/>
              </a:rPr>
              <a:t>:  </a:t>
            </a:r>
            <a:r>
              <a:rPr lang="en-GB" sz="1200" spc="-10" dirty="0" smtClean="0">
                <a:latin typeface="Times New Roman"/>
                <a:cs typeface="Times New Roman"/>
              </a:rPr>
              <a:t>1</a:t>
            </a:r>
            <a:r>
              <a:rPr lang="en-GB" sz="1200" dirty="0" smtClean="0">
                <a:latin typeface="Times New Roman"/>
                <a:cs typeface="Times New Roman"/>
              </a:rPr>
              <a:t>8</a:t>
            </a:r>
            <a:r>
              <a:rPr lang="en-GB" sz="1200" spc="-5" dirty="0" smtClean="0">
                <a:latin typeface="Times New Roman"/>
                <a:cs typeface="Times New Roman"/>
              </a:rPr>
              <a:t>6</a:t>
            </a:r>
            <a:r>
              <a:rPr lang="en-GB" sz="1200" dirty="0" smtClean="0">
                <a:latin typeface="Times New Roman"/>
                <a:cs typeface="Times New Roman"/>
              </a:rPr>
              <a:t>5        So</a:t>
            </a:r>
            <a:r>
              <a:rPr lang="en-GB" sz="1200" spc="-15" dirty="0" smtClean="0">
                <a:latin typeface="Times New Roman"/>
                <a:cs typeface="Times New Roman"/>
              </a:rPr>
              <a:t>p</a:t>
            </a:r>
            <a:r>
              <a:rPr lang="en-GB" sz="1200" spc="-5" dirty="0" smtClean="0">
                <a:latin typeface="Times New Roman"/>
                <a:cs typeface="Times New Roman"/>
              </a:rPr>
              <a:t>hi</a:t>
            </a:r>
            <a:r>
              <a:rPr lang="en-GB" sz="1200" spc="20" dirty="0" smtClean="0">
                <a:latin typeface="Times New Roman"/>
                <a:cs typeface="Times New Roman"/>
              </a:rPr>
              <a:t>e</a:t>
            </a:r>
            <a:r>
              <a:rPr lang="en-GB" sz="1200" dirty="0" smtClean="0">
                <a:latin typeface="Times New Roman"/>
                <a:cs typeface="Times New Roman"/>
              </a:rPr>
              <a:t> </a:t>
            </a:r>
            <a:r>
              <a:rPr lang="en-GB" sz="1200" spc="-55" dirty="0" smtClean="0">
                <a:latin typeface="Times New Roman"/>
                <a:cs typeface="Times New Roman"/>
              </a:rPr>
              <a:t> </a:t>
            </a:r>
            <a:r>
              <a:rPr lang="en-GB" sz="1200" spc="15" dirty="0" smtClean="0">
                <a:latin typeface="Times New Roman"/>
                <a:cs typeface="Times New Roman"/>
              </a:rPr>
              <a:t>H</a:t>
            </a:r>
            <a:r>
              <a:rPr lang="en-GB" sz="1200" spc="-10" dirty="0" smtClean="0">
                <a:latin typeface="Times New Roman"/>
                <a:cs typeface="Times New Roman"/>
              </a:rPr>
              <a:t>a</a:t>
            </a:r>
            <a:r>
              <a:rPr lang="en-GB" sz="1200" dirty="0" smtClean="0">
                <a:latin typeface="Times New Roman"/>
                <a:cs typeface="Times New Roman"/>
              </a:rPr>
              <a:t>g</a:t>
            </a:r>
            <a:r>
              <a:rPr lang="en-GB" sz="1200" spc="-20" dirty="0" smtClean="0">
                <a:latin typeface="Times New Roman"/>
                <a:cs typeface="Times New Roman"/>
              </a:rPr>
              <a:t>e</a:t>
            </a:r>
            <a:r>
              <a:rPr lang="en-GB" sz="1200" spc="-5" dirty="0" smtClean="0">
                <a:latin typeface="Times New Roman"/>
                <a:cs typeface="Times New Roman"/>
              </a:rPr>
              <a:t>r</a:t>
            </a:r>
            <a:r>
              <a:rPr lang="en-GB" sz="1200" spc="15" dirty="0" smtClean="0">
                <a:latin typeface="Times New Roman"/>
                <a:cs typeface="Times New Roman"/>
              </a:rPr>
              <a:t>m</a:t>
            </a:r>
            <a:r>
              <a:rPr lang="en-GB" sz="1200" spc="-20" dirty="0" smtClean="0">
                <a:latin typeface="Times New Roman"/>
                <a:cs typeface="Times New Roman"/>
              </a:rPr>
              <a:t>a</a:t>
            </a:r>
            <a:r>
              <a:rPr lang="en-GB" sz="1200" spc="25" dirty="0" smtClean="0">
                <a:latin typeface="Times New Roman"/>
                <a:cs typeface="Times New Roman"/>
              </a:rPr>
              <a:t>n</a:t>
            </a:r>
            <a:r>
              <a:rPr lang="en-GB" sz="1200" spc="-40" dirty="0" smtClean="0">
                <a:latin typeface="Times New Roman"/>
                <a:cs typeface="Times New Roman"/>
              </a:rPr>
              <a:t> </a:t>
            </a:r>
            <a:r>
              <a:rPr lang="en-GB" sz="1200" spc="20" dirty="0" smtClean="0">
                <a:latin typeface="Times New Roman"/>
                <a:cs typeface="Times New Roman"/>
              </a:rPr>
              <a:t>W</a:t>
            </a:r>
            <a:r>
              <a:rPr lang="en-GB" sz="1200" spc="-10" dirty="0" smtClean="0">
                <a:latin typeface="Times New Roman"/>
                <a:cs typeface="Times New Roman"/>
              </a:rPr>
              <a:t>i</a:t>
            </a:r>
            <a:r>
              <a:rPr lang="en-GB" sz="1200" spc="-20" dirty="0" smtClean="0">
                <a:latin typeface="Times New Roman"/>
                <a:cs typeface="Times New Roman"/>
              </a:rPr>
              <a:t>e</a:t>
            </a:r>
            <a:r>
              <a:rPr lang="en-GB" sz="1200" spc="-10" dirty="0" smtClean="0">
                <a:latin typeface="Times New Roman"/>
                <a:cs typeface="Times New Roman"/>
              </a:rPr>
              <a:t>t</a:t>
            </a:r>
            <a:r>
              <a:rPr lang="en-GB" sz="1200" spc="-5" dirty="0" smtClean="0">
                <a:latin typeface="Times New Roman"/>
                <a:cs typeface="Times New Roman"/>
              </a:rPr>
              <a:t>f</a:t>
            </a:r>
            <a:r>
              <a:rPr lang="en-GB" sz="1200" spc="-20" dirty="0" smtClean="0">
                <a:latin typeface="Times New Roman"/>
                <a:cs typeface="Times New Roman"/>
              </a:rPr>
              <a:t>e</a:t>
            </a:r>
            <a:r>
              <a:rPr lang="en-GB" sz="1200" spc="-10" dirty="0" smtClean="0">
                <a:latin typeface="Times New Roman"/>
                <a:cs typeface="Times New Roman"/>
              </a:rPr>
              <a:t>l</a:t>
            </a:r>
            <a:r>
              <a:rPr lang="en-GB" sz="1200" spc="25" dirty="0" smtClean="0">
                <a:latin typeface="Times New Roman"/>
                <a:cs typeface="Times New Roman"/>
              </a:rPr>
              <a:t>d  cc:  1865</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spc="25" dirty="0" smtClean="0">
              <a:latin typeface="Times New Roman"/>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dirty="0" smtClean="0">
                <a:latin typeface="Times New Roman"/>
                <a:cs typeface="Times New Roman"/>
              </a:rPr>
              <a:t>BELOW  IS    So</a:t>
            </a:r>
            <a:r>
              <a:rPr lang="de-DE" sz="1200" spc="-10" dirty="0" smtClean="0">
                <a:latin typeface="Times New Roman"/>
                <a:cs typeface="Times New Roman"/>
              </a:rPr>
              <a:t>ph</a:t>
            </a:r>
            <a:r>
              <a:rPr lang="de-DE" sz="1200" dirty="0" smtClean="0">
                <a:latin typeface="Times New Roman"/>
                <a:cs typeface="Times New Roman"/>
              </a:rPr>
              <a:t>ie </a:t>
            </a:r>
            <a:r>
              <a:rPr lang="de-DE" sz="1200" spc="-10" dirty="0" smtClean="0">
                <a:latin typeface="Times New Roman"/>
                <a:cs typeface="Times New Roman"/>
              </a:rPr>
              <a:t>E</a:t>
            </a:r>
            <a:r>
              <a:rPr lang="de-DE" sz="1200" dirty="0" smtClean="0">
                <a:latin typeface="Times New Roman"/>
                <a:cs typeface="Times New Roman"/>
              </a:rPr>
              <a:t>.</a:t>
            </a:r>
            <a:r>
              <a:rPr lang="de-DE" sz="1200" spc="-5" dirty="0" smtClean="0">
                <a:latin typeface="Times New Roman"/>
                <a:cs typeface="Times New Roman"/>
              </a:rPr>
              <a:t> </a:t>
            </a:r>
            <a:r>
              <a:rPr lang="de-DE" sz="1200" spc="-20" dirty="0" smtClean="0">
                <a:latin typeface="Times New Roman"/>
                <a:cs typeface="Times New Roman"/>
              </a:rPr>
              <a:t>W</a:t>
            </a:r>
            <a:r>
              <a:rPr lang="de-DE" sz="1200" dirty="0" smtClean="0">
                <a:latin typeface="Times New Roman"/>
                <a:cs typeface="Times New Roman"/>
              </a:rPr>
              <a:t>ietfe</a:t>
            </a:r>
            <a:r>
              <a:rPr lang="de-DE" sz="1200" spc="-10" dirty="0" smtClean="0">
                <a:latin typeface="Times New Roman"/>
                <a:cs typeface="Times New Roman"/>
              </a:rPr>
              <a:t>l</a:t>
            </a:r>
            <a:r>
              <a:rPr lang="de-DE" sz="1200" dirty="0" smtClean="0">
                <a:latin typeface="Times New Roman"/>
                <a:cs typeface="Times New Roman"/>
              </a:rPr>
              <a:t>d </a:t>
            </a:r>
            <a:r>
              <a:rPr lang="de-DE" sz="1200" spc="5" dirty="0" smtClean="0">
                <a:latin typeface="Times New Roman"/>
                <a:cs typeface="Times New Roman"/>
              </a:rPr>
              <a:t> </a:t>
            </a:r>
            <a:r>
              <a:rPr lang="de-DE" sz="1200" spc="-10" dirty="0" smtClean="0">
                <a:latin typeface="Times New Roman"/>
                <a:cs typeface="Times New Roman"/>
              </a:rPr>
              <a:t>1</a:t>
            </a:r>
            <a:r>
              <a:rPr lang="de-DE" sz="1200" dirty="0" smtClean="0">
                <a:latin typeface="Times New Roman"/>
                <a:cs typeface="Times New Roman"/>
              </a:rPr>
              <a:t>8</a:t>
            </a:r>
            <a:r>
              <a:rPr lang="de-DE" sz="1200" spc="-10" dirty="0" smtClean="0">
                <a:latin typeface="Times New Roman"/>
                <a:cs typeface="Times New Roman"/>
              </a:rPr>
              <a:t>5</a:t>
            </a:r>
            <a:r>
              <a:rPr lang="de-DE" sz="1200" dirty="0" smtClean="0">
                <a:latin typeface="Times New Roman"/>
                <a:cs typeface="Times New Roman"/>
              </a:rPr>
              <a:t>8</a:t>
            </a:r>
            <a:r>
              <a:rPr lang="de-DE" sz="1200" spc="5" dirty="0" smtClean="0">
                <a:latin typeface="Times New Roman"/>
                <a:cs typeface="Times New Roman"/>
              </a:rPr>
              <a:t> </a:t>
            </a:r>
            <a:r>
              <a:rPr lang="de-DE" sz="1200" dirty="0" smtClean="0">
                <a:latin typeface="Times New Roman"/>
                <a:cs typeface="Times New Roman"/>
              </a:rPr>
              <a:t>- </a:t>
            </a:r>
            <a:r>
              <a:rPr lang="de-DE" sz="1200" spc="-5" dirty="0" smtClean="0">
                <a:latin typeface="Times New Roman"/>
                <a:cs typeface="Times New Roman"/>
              </a:rPr>
              <a:t> </a:t>
            </a:r>
            <a:r>
              <a:rPr lang="de-DE" sz="1200" spc="-10" dirty="0" smtClean="0">
                <a:latin typeface="Times New Roman"/>
                <a:cs typeface="Times New Roman"/>
              </a:rPr>
              <a:t>1880</a:t>
            </a:r>
            <a:endParaRPr lang="de-DE" sz="1200" dirty="0" smtClean="0">
              <a:latin typeface="Times New Roman"/>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Times New Roman"/>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Times New Roman"/>
              <a:cs typeface="Times New Roman"/>
            </a:endParaRPr>
          </a:p>
          <a:p>
            <a:endParaRPr lang="en-GB" dirty="0"/>
          </a:p>
        </p:txBody>
      </p:sp>
      <p:sp>
        <p:nvSpPr>
          <p:cNvPr id="4" name="Slide Number Placeholder 3"/>
          <p:cNvSpPr>
            <a:spLocks noGrp="1"/>
          </p:cNvSpPr>
          <p:nvPr>
            <p:ph type="sldNum" sz="quarter" idx="10"/>
          </p:nvPr>
        </p:nvSpPr>
        <p:spPr/>
        <p:txBody>
          <a:bodyPr/>
          <a:lstStyle/>
          <a:p>
            <a:fld id="{8F5C3DD7-681E-4494-B279-65676D2C7C9B}" type="slidenum">
              <a:rPr lang="en-GB" smtClean="0"/>
              <a:pPr/>
              <a:t>17</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Times New Roman"/>
                <a:cs typeface="Times New Roman"/>
              </a:rPr>
              <a:t>This is John Wietfeld’s wife So</a:t>
            </a:r>
            <a:r>
              <a:rPr lang="en-GB" sz="1200" spc="-10" dirty="0" smtClean="0">
                <a:latin typeface="Times New Roman"/>
                <a:cs typeface="Times New Roman"/>
              </a:rPr>
              <a:t>ph</a:t>
            </a:r>
            <a:r>
              <a:rPr lang="en-GB" sz="1200" dirty="0" smtClean="0">
                <a:latin typeface="Times New Roman"/>
                <a:cs typeface="Times New Roman"/>
              </a:rPr>
              <a:t>ie Hagerman Wietfeld </a:t>
            </a:r>
            <a:r>
              <a:rPr lang="en-GB" sz="1200" spc="-15" dirty="0" smtClean="0">
                <a:latin typeface="Times New Roman"/>
                <a:cs typeface="Times New Roman"/>
              </a:rPr>
              <a:t>a</a:t>
            </a:r>
            <a:r>
              <a:rPr lang="en-GB" sz="1200" dirty="0" smtClean="0">
                <a:latin typeface="Times New Roman"/>
                <a:cs typeface="Times New Roman"/>
              </a:rPr>
              <a:t>nd</a:t>
            </a:r>
            <a:r>
              <a:rPr lang="en-GB" sz="1200" spc="5" dirty="0" smtClean="0">
                <a:latin typeface="Times New Roman"/>
                <a:cs typeface="Times New Roman"/>
              </a:rPr>
              <a:t> </a:t>
            </a:r>
            <a:r>
              <a:rPr lang="en-GB" sz="1200" spc="-15" dirty="0" smtClean="0">
                <a:latin typeface="Times New Roman"/>
                <a:cs typeface="Times New Roman"/>
              </a:rPr>
              <a:t>c</a:t>
            </a:r>
            <a:r>
              <a:rPr lang="en-GB" sz="1200" spc="-10" dirty="0" smtClean="0">
                <a:latin typeface="Times New Roman"/>
                <a:cs typeface="Times New Roman"/>
              </a:rPr>
              <a:t>h</a:t>
            </a:r>
            <a:r>
              <a:rPr lang="en-GB" sz="1200" dirty="0" smtClean="0">
                <a:latin typeface="Times New Roman"/>
                <a:cs typeface="Times New Roman"/>
              </a:rPr>
              <a:t>i</a:t>
            </a:r>
            <a:r>
              <a:rPr lang="en-GB" sz="1200" spc="-10" dirty="0" smtClean="0">
                <a:latin typeface="Times New Roman"/>
                <a:cs typeface="Times New Roman"/>
              </a:rPr>
              <a:t>l</a:t>
            </a:r>
            <a:r>
              <a:rPr lang="en-GB" sz="1200" dirty="0" smtClean="0">
                <a:latin typeface="Times New Roman"/>
                <a:cs typeface="Times New Roman"/>
              </a:rPr>
              <a:t>d</a:t>
            </a:r>
            <a:r>
              <a:rPr lang="en-GB" sz="1200" spc="5" dirty="0" smtClean="0">
                <a:latin typeface="Times New Roman"/>
                <a:cs typeface="Times New Roman"/>
              </a:rPr>
              <a:t> </a:t>
            </a:r>
            <a:r>
              <a:rPr lang="en-GB" sz="1200" spc="-10" dirty="0" smtClean="0">
                <a:latin typeface="Times New Roman"/>
                <a:cs typeface="Times New Roman"/>
              </a:rPr>
              <a:t>E</a:t>
            </a:r>
            <a:r>
              <a:rPr lang="en-GB" sz="1200" dirty="0" smtClean="0">
                <a:latin typeface="Times New Roman"/>
                <a:cs typeface="Times New Roman"/>
              </a:rPr>
              <a:t>l</a:t>
            </a:r>
            <a:r>
              <a:rPr lang="en-GB" sz="1200" spc="-15" dirty="0" smtClean="0">
                <a:latin typeface="Times New Roman"/>
                <a:cs typeface="Times New Roman"/>
              </a:rPr>
              <a:t>e</a:t>
            </a:r>
            <a:r>
              <a:rPr lang="en-GB" sz="1200" dirty="0" smtClean="0">
                <a:latin typeface="Times New Roman"/>
                <a:cs typeface="Times New Roman"/>
              </a:rPr>
              <a:t>o</a:t>
            </a:r>
            <a:r>
              <a:rPr lang="en-GB" sz="1200" spc="-10" dirty="0" smtClean="0">
                <a:latin typeface="Times New Roman"/>
                <a:cs typeface="Times New Roman"/>
              </a:rPr>
              <a:t>n</a:t>
            </a:r>
            <a:r>
              <a:rPr lang="en-GB" sz="1200" dirty="0" smtClean="0">
                <a:latin typeface="Times New Roman"/>
                <a:cs typeface="Times New Roman"/>
              </a:rPr>
              <a:t>ore </a:t>
            </a:r>
            <a:r>
              <a:rPr lang="en-GB" sz="1200" spc="-20" dirty="0" smtClean="0">
                <a:latin typeface="Times New Roman"/>
                <a:cs typeface="Times New Roman"/>
              </a:rPr>
              <a:t>W</a:t>
            </a:r>
            <a:r>
              <a:rPr lang="en-GB" sz="1200" dirty="0" smtClean="0">
                <a:latin typeface="Times New Roman"/>
                <a:cs typeface="Times New Roman"/>
              </a:rPr>
              <a:t>ie</a:t>
            </a:r>
            <a:r>
              <a:rPr lang="en-GB" sz="1200" spc="-10" dirty="0" smtClean="0">
                <a:latin typeface="Times New Roman"/>
                <a:cs typeface="Times New Roman"/>
              </a:rPr>
              <a:t>t</a:t>
            </a:r>
            <a:r>
              <a:rPr lang="en-GB" sz="1200" dirty="0" smtClean="0">
                <a:latin typeface="Times New Roman"/>
                <a:cs typeface="Times New Roman"/>
              </a:rPr>
              <a:t>fe</a:t>
            </a:r>
            <a:r>
              <a:rPr lang="en-GB" sz="1200" spc="-10" dirty="0" smtClean="0">
                <a:latin typeface="Times New Roman"/>
                <a:cs typeface="Times New Roman"/>
              </a:rPr>
              <a:t>l</a:t>
            </a:r>
            <a:r>
              <a:rPr lang="en-GB" sz="1200" dirty="0" smtClean="0">
                <a:latin typeface="Times New Roman"/>
                <a:cs typeface="Times New Roman"/>
              </a:rPr>
              <a:t>d c</a:t>
            </a:r>
            <a:r>
              <a:rPr lang="en-GB" sz="1200" spc="-15" dirty="0" smtClean="0">
                <a:latin typeface="Times New Roman"/>
                <a:cs typeface="Times New Roman"/>
              </a:rPr>
              <a:t>c</a:t>
            </a:r>
            <a:r>
              <a:rPr lang="en-GB" sz="1200" dirty="0" smtClean="0">
                <a:latin typeface="Times New Roman"/>
                <a:cs typeface="Times New Roman"/>
              </a:rPr>
              <a:t>:</a:t>
            </a:r>
            <a:r>
              <a:rPr lang="en-GB" sz="1200" spc="5" dirty="0" smtClean="0">
                <a:latin typeface="Times New Roman"/>
                <a:cs typeface="Times New Roman"/>
              </a:rPr>
              <a:t> </a:t>
            </a:r>
            <a:r>
              <a:rPr lang="en-GB" sz="1200" spc="-10" dirty="0" smtClean="0">
                <a:latin typeface="Times New Roman"/>
                <a:cs typeface="Times New Roman"/>
              </a:rPr>
              <a:t>1</a:t>
            </a:r>
            <a:r>
              <a:rPr lang="en-GB" sz="1200" dirty="0" smtClean="0">
                <a:latin typeface="Times New Roman"/>
                <a:cs typeface="Times New Roman"/>
              </a:rPr>
              <a:t>8</a:t>
            </a:r>
            <a:r>
              <a:rPr lang="en-GB" sz="1200" spc="-10" dirty="0" smtClean="0">
                <a:latin typeface="Times New Roman"/>
                <a:cs typeface="Times New Roman"/>
              </a:rPr>
              <a:t>6</a:t>
            </a:r>
            <a:r>
              <a:rPr lang="en-GB" sz="1200" dirty="0" smtClean="0">
                <a:latin typeface="Times New Roman"/>
                <a:cs typeface="Times New Roman"/>
              </a:rPr>
              <a:t>0</a:t>
            </a:r>
          </a:p>
          <a:p>
            <a:endParaRPr lang="en-GB" dirty="0"/>
          </a:p>
        </p:txBody>
      </p:sp>
      <p:sp>
        <p:nvSpPr>
          <p:cNvPr id="4" name="Slide Number Placeholder 3"/>
          <p:cNvSpPr>
            <a:spLocks noGrp="1"/>
          </p:cNvSpPr>
          <p:nvPr>
            <p:ph type="sldNum" sz="quarter" idx="10"/>
          </p:nvPr>
        </p:nvSpPr>
        <p:spPr/>
        <p:txBody>
          <a:bodyPr/>
          <a:lstStyle/>
          <a:p>
            <a:fld id="{8F5C3DD7-681E-4494-B279-65676D2C7C9B}" type="slidenum">
              <a:rPr lang="en-GB" smtClean="0"/>
              <a:pPr/>
              <a:t>18</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pc="-10" dirty="0" smtClean="0">
                <a:latin typeface="Times New Roman"/>
                <a:cs typeface="Times New Roman"/>
              </a:rPr>
              <a:t>More on that</a:t>
            </a:r>
            <a:r>
              <a:rPr lang="en-US" sz="1200" spc="-10" baseline="0" dirty="0" smtClean="0">
                <a:latin typeface="Times New Roman"/>
                <a:cs typeface="Times New Roman"/>
              </a:rPr>
              <a:t> little girl in front of horse…….. </a:t>
            </a:r>
            <a:r>
              <a:rPr lang="en-GB" sz="1200" spc="-10" dirty="0" smtClean="0">
                <a:latin typeface="Times New Roman"/>
                <a:cs typeface="Times New Roman"/>
              </a:rPr>
              <a:t>E</a:t>
            </a:r>
            <a:r>
              <a:rPr lang="en-GB" sz="1200" dirty="0" smtClean="0">
                <a:latin typeface="Times New Roman"/>
                <a:cs typeface="Times New Roman"/>
              </a:rPr>
              <a:t>le</a:t>
            </a:r>
            <a:r>
              <a:rPr lang="en-GB" sz="1200" spc="-10" dirty="0" smtClean="0">
                <a:latin typeface="Times New Roman"/>
                <a:cs typeface="Times New Roman"/>
              </a:rPr>
              <a:t>on</a:t>
            </a:r>
            <a:r>
              <a:rPr lang="en-GB" sz="1200" dirty="0" smtClean="0">
                <a:latin typeface="Times New Roman"/>
                <a:cs typeface="Times New Roman"/>
              </a:rPr>
              <a:t>ore </a:t>
            </a:r>
            <a:r>
              <a:rPr lang="en-GB" sz="1200" spc="-20" dirty="0" smtClean="0">
                <a:latin typeface="Times New Roman"/>
                <a:cs typeface="Times New Roman"/>
              </a:rPr>
              <a:t>W</a:t>
            </a:r>
            <a:r>
              <a:rPr lang="en-GB" sz="1200" dirty="0" smtClean="0">
                <a:latin typeface="Times New Roman"/>
                <a:cs typeface="Times New Roman"/>
              </a:rPr>
              <a:t>ietf</a:t>
            </a:r>
            <a:r>
              <a:rPr lang="en-GB" sz="1200" spc="-15" dirty="0" smtClean="0">
                <a:latin typeface="Times New Roman"/>
                <a:cs typeface="Times New Roman"/>
              </a:rPr>
              <a:t>e</a:t>
            </a:r>
            <a:r>
              <a:rPr lang="en-GB" sz="1200" spc="-10" dirty="0" smtClean="0">
                <a:latin typeface="Times New Roman"/>
                <a:cs typeface="Times New Roman"/>
              </a:rPr>
              <a:t>l</a:t>
            </a:r>
            <a:r>
              <a:rPr lang="en-GB" sz="1200" dirty="0" smtClean="0">
                <a:latin typeface="Times New Roman"/>
                <a:cs typeface="Times New Roman"/>
              </a:rPr>
              <a:t>d</a:t>
            </a:r>
            <a:r>
              <a:rPr lang="en-GB" sz="1200" spc="5" dirty="0" smtClean="0">
                <a:latin typeface="Times New Roman"/>
                <a:cs typeface="Times New Roman"/>
              </a:rPr>
              <a:t> </a:t>
            </a:r>
            <a:r>
              <a:rPr lang="en-GB" sz="1200" spc="-10" dirty="0" smtClean="0">
                <a:latin typeface="Times New Roman"/>
                <a:cs typeface="Times New Roman"/>
              </a:rPr>
              <a:t>K</a:t>
            </a:r>
            <a:r>
              <a:rPr lang="en-GB" sz="1200" dirty="0" smtClean="0">
                <a:latin typeface="Times New Roman"/>
                <a:cs typeface="Times New Roman"/>
              </a:rPr>
              <a:t>oo</a:t>
            </a:r>
            <a:r>
              <a:rPr lang="en-GB" sz="1200" spc="-15" dirty="0" smtClean="0">
                <a:latin typeface="Times New Roman"/>
                <a:cs typeface="Times New Roman"/>
              </a:rPr>
              <a:t>r</a:t>
            </a:r>
            <a:r>
              <a:rPr lang="en-GB" sz="1200" spc="-10" dirty="0" smtClean="0">
                <a:latin typeface="Times New Roman"/>
                <a:cs typeface="Times New Roman"/>
              </a:rPr>
              <a:t>d</a:t>
            </a:r>
            <a:r>
              <a:rPr lang="en-GB" sz="1200" dirty="0" smtClean="0">
                <a:latin typeface="Times New Roman"/>
                <a:cs typeface="Times New Roman"/>
              </a:rPr>
              <a:t>t     1900  /  1939</a:t>
            </a:r>
          </a:p>
          <a:p>
            <a:endParaRPr lang="en-GB" dirty="0"/>
          </a:p>
        </p:txBody>
      </p:sp>
      <p:sp>
        <p:nvSpPr>
          <p:cNvPr id="4" name="Slide Number Placeholder 3"/>
          <p:cNvSpPr>
            <a:spLocks noGrp="1"/>
          </p:cNvSpPr>
          <p:nvPr>
            <p:ph type="sldNum" sz="quarter" idx="10"/>
          </p:nvPr>
        </p:nvSpPr>
        <p:spPr/>
        <p:txBody>
          <a:bodyPr/>
          <a:lstStyle/>
          <a:p>
            <a:fld id="{8F5C3DD7-681E-4494-B279-65676D2C7C9B}" type="slidenum">
              <a:rPr lang="en-GB" smtClean="0"/>
              <a:pPr/>
              <a:t>19</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BLACK ARROW  DESGNATES LOCATION OF THE ULRICH-WIETFELD  FARM AND POTTERY  </a:t>
            </a:r>
          </a:p>
          <a:p>
            <a:r>
              <a:rPr lang="en-US" dirty="0" smtClean="0"/>
              <a:t>  at  south side of College Ave</a:t>
            </a:r>
            <a:r>
              <a:rPr lang="en-US" baseline="0" dirty="0" smtClean="0"/>
              <a:t> , quarter mile  east of  Seminary St.</a:t>
            </a:r>
            <a:endParaRPr lang="en-GB" dirty="0"/>
          </a:p>
        </p:txBody>
      </p:sp>
      <p:sp>
        <p:nvSpPr>
          <p:cNvPr id="4" name="Slide Number Placeholder 3"/>
          <p:cNvSpPr>
            <a:spLocks noGrp="1"/>
          </p:cNvSpPr>
          <p:nvPr>
            <p:ph type="sldNum" sz="quarter" idx="10"/>
          </p:nvPr>
        </p:nvSpPr>
        <p:spPr/>
        <p:txBody>
          <a:bodyPr/>
          <a:lstStyle/>
          <a:p>
            <a:fld id="{8F5C3DD7-681E-4494-B279-65676D2C7C9B}" type="slidenum">
              <a:rPr lang="en-GB" smtClean="0"/>
              <a:pPr/>
              <a:t>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worth reviewing again is the red arrow…….. </a:t>
            </a:r>
          </a:p>
          <a:p>
            <a:r>
              <a:rPr lang="en-US" dirty="0" smtClean="0"/>
              <a:t>RED ARROW (at bottom center)  8 yr old child - Eleonore Helena Wietfeld  in front of horse </a:t>
            </a:r>
          </a:p>
          <a:p>
            <a:r>
              <a:rPr lang="en-US" dirty="0" smtClean="0"/>
              <a:t>BLUE ARROW  -John</a:t>
            </a:r>
            <a:r>
              <a:rPr lang="en-US" baseline="0" dirty="0" smtClean="0"/>
              <a:t> Wietfeld  behind horse shoulder</a:t>
            </a:r>
          </a:p>
          <a:p>
            <a:r>
              <a:rPr lang="en-US" baseline="0" dirty="0" smtClean="0"/>
              <a:t>GREEN ARROW  -Sophia Hagerman Wietfeld behind carriage front wheel </a:t>
            </a:r>
            <a:endParaRPr lang="en-GB" dirty="0"/>
          </a:p>
        </p:txBody>
      </p:sp>
      <p:sp>
        <p:nvSpPr>
          <p:cNvPr id="4" name="Slide Number Placeholder 3"/>
          <p:cNvSpPr>
            <a:spLocks noGrp="1"/>
          </p:cNvSpPr>
          <p:nvPr>
            <p:ph type="sldNum" sz="quarter" idx="10"/>
          </p:nvPr>
        </p:nvSpPr>
        <p:spPr/>
        <p:txBody>
          <a:bodyPr/>
          <a:lstStyle/>
          <a:p>
            <a:fld id="{8F5C3DD7-681E-4494-B279-65676D2C7C9B}" type="slidenum">
              <a:rPr lang="en-GB" smtClean="0"/>
              <a:pPr/>
              <a:t>20</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84505" marR="6350" indent="-472440">
              <a:lnSpc>
                <a:spcPts val="1610"/>
              </a:lnSpc>
            </a:pPr>
            <a:r>
              <a:rPr lang="en-GB" sz="1200" spc="-20" dirty="0" smtClean="0">
                <a:latin typeface="Times New Roman"/>
                <a:cs typeface="Times New Roman"/>
              </a:rPr>
              <a:t>W</a:t>
            </a:r>
            <a:r>
              <a:rPr lang="en-GB" sz="1200" dirty="0" smtClean="0">
                <a:latin typeface="Times New Roman"/>
                <a:cs typeface="Times New Roman"/>
              </a:rPr>
              <a:t>ietfe</a:t>
            </a:r>
            <a:r>
              <a:rPr lang="en-GB" sz="1200" spc="-10" dirty="0" smtClean="0">
                <a:latin typeface="Times New Roman"/>
                <a:cs typeface="Times New Roman"/>
              </a:rPr>
              <a:t>l</a:t>
            </a:r>
            <a:r>
              <a:rPr lang="en-GB" sz="1200" dirty="0" smtClean="0">
                <a:latin typeface="Times New Roman"/>
                <a:cs typeface="Times New Roman"/>
              </a:rPr>
              <a:t>d</a:t>
            </a:r>
            <a:r>
              <a:rPr lang="en-GB" sz="1200" spc="5" dirty="0" smtClean="0">
                <a:latin typeface="Times New Roman"/>
                <a:cs typeface="Times New Roman"/>
              </a:rPr>
              <a:t> </a:t>
            </a:r>
            <a:r>
              <a:rPr lang="en-GB" sz="1200" dirty="0" smtClean="0">
                <a:latin typeface="Times New Roman"/>
                <a:cs typeface="Times New Roman"/>
              </a:rPr>
              <a:t>fa</a:t>
            </a:r>
            <a:r>
              <a:rPr lang="en-GB" sz="1200" spc="-30" dirty="0" smtClean="0">
                <a:latin typeface="Times New Roman"/>
                <a:cs typeface="Times New Roman"/>
              </a:rPr>
              <a:t>m</a:t>
            </a:r>
            <a:r>
              <a:rPr lang="en-GB" sz="1200" dirty="0" smtClean="0">
                <a:latin typeface="Times New Roman"/>
                <a:cs typeface="Times New Roman"/>
              </a:rPr>
              <a:t>ily</a:t>
            </a:r>
            <a:r>
              <a:rPr lang="en-GB" sz="1200" spc="-20" dirty="0" smtClean="0">
                <a:latin typeface="Times New Roman"/>
                <a:cs typeface="Times New Roman"/>
              </a:rPr>
              <a:t> </a:t>
            </a:r>
            <a:r>
              <a:rPr lang="en-GB" sz="1200" dirty="0" smtClean="0">
                <a:latin typeface="Times New Roman"/>
                <a:cs typeface="Times New Roman"/>
              </a:rPr>
              <a:t>he</a:t>
            </a:r>
            <a:r>
              <a:rPr lang="en-GB" sz="1200" spc="5" dirty="0" smtClean="0">
                <a:latin typeface="Times New Roman"/>
                <a:cs typeface="Times New Roman"/>
              </a:rPr>
              <a:t>i</a:t>
            </a:r>
            <a:r>
              <a:rPr lang="en-GB" sz="1200" dirty="0" smtClean="0">
                <a:latin typeface="Times New Roman"/>
                <a:cs typeface="Times New Roman"/>
              </a:rPr>
              <a:t>r</a:t>
            </a:r>
            <a:r>
              <a:rPr lang="en-GB" sz="1200" spc="-10" dirty="0" smtClean="0">
                <a:latin typeface="Times New Roman"/>
                <a:cs typeface="Times New Roman"/>
              </a:rPr>
              <a:t>l</a:t>
            </a:r>
            <a:r>
              <a:rPr lang="en-GB" sz="1200" dirty="0" smtClean="0">
                <a:latin typeface="Times New Roman"/>
                <a:cs typeface="Times New Roman"/>
              </a:rPr>
              <a:t>oom</a:t>
            </a:r>
            <a:r>
              <a:rPr lang="en-GB" sz="1200" spc="-25" dirty="0" smtClean="0">
                <a:latin typeface="Times New Roman"/>
                <a:cs typeface="Times New Roman"/>
              </a:rPr>
              <a:t> </a:t>
            </a:r>
            <a:r>
              <a:rPr lang="en-GB" sz="1200" dirty="0" smtClean="0">
                <a:latin typeface="Times New Roman"/>
                <a:cs typeface="Times New Roman"/>
              </a:rPr>
              <a:t>p</a:t>
            </a:r>
            <a:r>
              <a:rPr lang="en-GB" sz="1200" spc="5" dirty="0" smtClean="0">
                <a:latin typeface="Times New Roman"/>
                <a:cs typeface="Times New Roman"/>
              </a:rPr>
              <a:t>h</a:t>
            </a:r>
            <a:r>
              <a:rPr lang="en-GB" sz="1200" spc="-10" dirty="0" smtClean="0">
                <a:latin typeface="Times New Roman"/>
                <a:cs typeface="Times New Roman"/>
              </a:rPr>
              <a:t>ot</a:t>
            </a:r>
            <a:r>
              <a:rPr lang="en-GB" sz="1200" dirty="0" smtClean="0">
                <a:latin typeface="Times New Roman"/>
                <a:cs typeface="Times New Roman"/>
              </a:rPr>
              <a:t>og</a:t>
            </a:r>
            <a:r>
              <a:rPr lang="en-GB" sz="1200" spc="-15" dirty="0" smtClean="0">
                <a:latin typeface="Times New Roman"/>
                <a:cs typeface="Times New Roman"/>
              </a:rPr>
              <a:t>r</a:t>
            </a:r>
            <a:r>
              <a:rPr lang="en-GB" sz="1200" dirty="0" smtClean="0">
                <a:latin typeface="Times New Roman"/>
                <a:cs typeface="Times New Roman"/>
              </a:rPr>
              <a:t>a</a:t>
            </a:r>
            <a:r>
              <a:rPr lang="en-GB" sz="1200" spc="-10" dirty="0" smtClean="0">
                <a:latin typeface="Times New Roman"/>
                <a:cs typeface="Times New Roman"/>
              </a:rPr>
              <a:t>p</a:t>
            </a:r>
            <a:r>
              <a:rPr lang="en-GB" sz="1200" dirty="0" smtClean="0">
                <a:latin typeface="Times New Roman"/>
                <a:cs typeface="Times New Roman"/>
              </a:rPr>
              <a:t>h </a:t>
            </a:r>
            <a:r>
              <a:rPr lang="en-GB" sz="1200" spc="-10" dirty="0" smtClean="0">
                <a:latin typeface="Times New Roman"/>
                <a:cs typeface="Times New Roman"/>
              </a:rPr>
              <a:t>of</a:t>
            </a:r>
            <a:r>
              <a:rPr lang="en-GB" sz="1200" dirty="0" smtClean="0">
                <a:latin typeface="Times New Roman"/>
                <a:cs typeface="Times New Roman"/>
              </a:rPr>
              <a:t> I</a:t>
            </a:r>
            <a:r>
              <a:rPr lang="en-GB" sz="1200" spc="-10" dirty="0" smtClean="0">
                <a:latin typeface="Times New Roman"/>
                <a:cs typeface="Times New Roman"/>
              </a:rPr>
              <a:t>n</a:t>
            </a:r>
            <a:r>
              <a:rPr lang="en-GB" sz="1200" dirty="0" smtClean="0">
                <a:latin typeface="Times New Roman"/>
                <a:cs typeface="Times New Roman"/>
              </a:rPr>
              <a:t>fa</a:t>
            </a:r>
            <a:r>
              <a:rPr lang="en-GB" sz="1200" spc="-5" dirty="0" smtClean="0">
                <a:latin typeface="Times New Roman"/>
                <a:cs typeface="Times New Roman"/>
              </a:rPr>
              <a:t>n</a:t>
            </a:r>
            <a:r>
              <a:rPr lang="en-GB" sz="1200" dirty="0" smtClean="0">
                <a:latin typeface="Times New Roman"/>
                <a:cs typeface="Times New Roman"/>
              </a:rPr>
              <a:t>try</a:t>
            </a:r>
            <a:r>
              <a:rPr lang="en-GB" sz="1200" spc="-20" dirty="0" smtClean="0">
                <a:latin typeface="Times New Roman"/>
                <a:cs typeface="Times New Roman"/>
              </a:rPr>
              <a:t> </a:t>
            </a:r>
            <a:r>
              <a:rPr lang="en-GB" sz="1200" dirty="0" smtClean="0">
                <a:latin typeface="Times New Roman"/>
                <a:cs typeface="Times New Roman"/>
              </a:rPr>
              <a:t>Pri</a:t>
            </a:r>
            <a:r>
              <a:rPr lang="en-GB" sz="1200" spc="5" dirty="0" smtClean="0">
                <a:latin typeface="Times New Roman"/>
                <a:cs typeface="Times New Roman"/>
              </a:rPr>
              <a:t>v</a:t>
            </a:r>
            <a:r>
              <a:rPr lang="en-GB" sz="1200" spc="-15" dirty="0" smtClean="0">
                <a:latin typeface="Times New Roman"/>
                <a:cs typeface="Times New Roman"/>
              </a:rPr>
              <a:t>a</a:t>
            </a:r>
            <a:r>
              <a:rPr lang="en-GB" sz="1200" dirty="0" smtClean="0">
                <a:latin typeface="Times New Roman"/>
                <a:cs typeface="Times New Roman"/>
              </a:rPr>
              <a:t>te</a:t>
            </a:r>
            <a:r>
              <a:rPr lang="en-GB" sz="1200" spc="20" dirty="0" smtClean="0">
                <a:latin typeface="Times New Roman"/>
                <a:cs typeface="Times New Roman"/>
              </a:rPr>
              <a:t> </a:t>
            </a:r>
            <a:r>
              <a:rPr lang="en-GB" sz="1200" spc="-10" dirty="0" smtClean="0">
                <a:latin typeface="Times New Roman"/>
                <a:cs typeface="Times New Roman"/>
              </a:rPr>
              <a:t>Un</a:t>
            </a:r>
            <a:r>
              <a:rPr lang="en-GB" sz="1200" dirty="0" smtClean="0">
                <a:latin typeface="Times New Roman"/>
                <a:cs typeface="Times New Roman"/>
              </a:rPr>
              <a:t>i</a:t>
            </a:r>
            <a:r>
              <a:rPr lang="en-GB" sz="1200" spc="-10" dirty="0" smtClean="0">
                <a:latin typeface="Times New Roman"/>
                <a:cs typeface="Times New Roman"/>
              </a:rPr>
              <a:t>o</a:t>
            </a:r>
            <a:r>
              <a:rPr lang="en-GB" sz="1200" dirty="0" smtClean="0">
                <a:latin typeface="Times New Roman"/>
                <a:cs typeface="Times New Roman"/>
              </a:rPr>
              <a:t>n</a:t>
            </a:r>
            <a:r>
              <a:rPr lang="en-GB" sz="1200" spc="-15" dirty="0" smtClean="0">
                <a:latin typeface="Times New Roman"/>
                <a:cs typeface="Times New Roman"/>
              </a:rPr>
              <a:t> </a:t>
            </a:r>
            <a:r>
              <a:rPr lang="en-GB" sz="1200" dirty="0" smtClean="0">
                <a:latin typeface="Times New Roman"/>
                <a:cs typeface="Times New Roman"/>
              </a:rPr>
              <a:t>So</a:t>
            </a:r>
            <a:r>
              <a:rPr lang="en-GB" sz="1200" spc="-10" dirty="0" smtClean="0">
                <a:latin typeface="Times New Roman"/>
                <a:cs typeface="Times New Roman"/>
              </a:rPr>
              <a:t>ld</a:t>
            </a:r>
            <a:r>
              <a:rPr lang="en-GB" sz="1200" dirty="0" smtClean="0">
                <a:latin typeface="Times New Roman"/>
                <a:cs typeface="Times New Roman"/>
              </a:rPr>
              <a:t>ier.</a:t>
            </a:r>
          </a:p>
          <a:p>
            <a:pPr marL="484505" marR="6350" indent="-472440">
              <a:lnSpc>
                <a:spcPts val="1610"/>
              </a:lnSpc>
            </a:pPr>
            <a:r>
              <a:rPr lang="en-GB" sz="1200" spc="5" dirty="0" smtClean="0">
                <a:latin typeface="Times New Roman"/>
                <a:cs typeface="Times New Roman"/>
              </a:rPr>
              <a:t>P</a:t>
            </a:r>
            <a:r>
              <a:rPr lang="en-GB" sz="1200" spc="-15" dirty="0" smtClean="0">
                <a:latin typeface="Times New Roman"/>
                <a:cs typeface="Times New Roman"/>
              </a:rPr>
              <a:t>e</a:t>
            </a:r>
            <a:r>
              <a:rPr lang="en-GB" sz="1200" dirty="0" smtClean="0">
                <a:latin typeface="Times New Roman"/>
                <a:cs typeface="Times New Roman"/>
              </a:rPr>
              <a:t>nc</a:t>
            </a:r>
            <a:r>
              <a:rPr lang="en-GB" sz="1200" spc="-10" dirty="0" smtClean="0">
                <a:latin typeface="Times New Roman"/>
                <a:cs typeface="Times New Roman"/>
              </a:rPr>
              <a:t>i</a:t>
            </a:r>
            <a:r>
              <a:rPr lang="en-GB" sz="1200" dirty="0" smtClean="0">
                <a:latin typeface="Times New Roman"/>
                <a:cs typeface="Times New Roman"/>
              </a:rPr>
              <a:t>l</a:t>
            </a:r>
            <a:r>
              <a:rPr lang="en-GB" sz="1200" spc="5" dirty="0" smtClean="0">
                <a:latin typeface="Times New Roman"/>
                <a:cs typeface="Times New Roman"/>
              </a:rPr>
              <a:t> </a:t>
            </a:r>
            <a:r>
              <a:rPr lang="en-GB" sz="1200" spc="-10" dirty="0" smtClean="0">
                <a:latin typeface="Times New Roman"/>
                <a:cs typeface="Times New Roman"/>
              </a:rPr>
              <a:t>s</a:t>
            </a:r>
            <a:r>
              <a:rPr lang="en-GB" sz="1200" dirty="0" smtClean="0">
                <a:latin typeface="Times New Roman"/>
                <a:cs typeface="Times New Roman"/>
              </a:rPr>
              <a:t>cr</a:t>
            </a:r>
            <a:r>
              <a:rPr lang="en-GB" sz="1200" spc="-10" dirty="0" smtClean="0">
                <a:latin typeface="Times New Roman"/>
                <a:cs typeface="Times New Roman"/>
              </a:rPr>
              <a:t>a</a:t>
            </a:r>
            <a:r>
              <a:rPr lang="en-GB" sz="1200" dirty="0" smtClean="0">
                <a:latin typeface="Times New Roman"/>
                <a:cs typeface="Times New Roman"/>
              </a:rPr>
              <a:t>tc</a:t>
            </a:r>
            <a:r>
              <a:rPr lang="en-GB" sz="1200" spc="-10" dirty="0" smtClean="0">
                <a:latin typeface="Times New Roman"/>
                <a:cs typeface="Times New Roman"/>
              </a:rPr>
              <a:t>hi</a:t>
            </a:r>
            <a:r>
              <a:rPr lang="en-GB" sz="1200" dirty="0" smtClean="0">
                <a:latin typeface="Times New Roman"/>
                <a:cs typeface="Times New Roman"/>
              </a:rPr>
              <a:t>ng</a:t>
            </a:r>
            <a:r>
              <a:rPr lang="en-GB" sz="1200" spc="5" dirty="0" smtClean="0">
                <a:latin typeface="Times New Roman"/>
                <a:cs typeface="Times New Roman"/>
              </a:rPr>
              <a:t> </a:t>
            </a:r>
            <a:r>
              <a:rPr lang="en-GB" sz="1200" spc="-15" dirty="0" smtClean="0">
                <a:latin typeface="Times New Roman"/>
                <a:cs typeface="Times New Roman"/>
              </a:rPr>
              <a:t>a</a:t>
            </a:r>
            <a:r>
              <a:rPr lang="en-GB" sz="1200" dirty="0" smtClean="0">
                <a:latin typeface="Times New Roman"/>
                <a:cs typeface="Times New Roman"/>
              </a:rPr>
              <a:t>t</a:t>
            </a:r>
            <a:r>
              <a:rPr lang="en-GB" sz="1200" spc="5" dirty="0" smtClean="0">
                <a:latin typeface="Times New Roman"/>
                <a:cs typeface="Times New Roman"/>
              </a:rPr>
              <a:t> </a:t>
            </a:r>
            <a:r>
              <a:rPr lang="en-GB" sz="1200" dirty="0" smtClean="0">
                <a:latin typeface="Times New Roman"/>
                <a:cs typeface="Times New Roman"/>
              </a:rPr>
              <a:t>r</a:t>
            </a:r>
            <a:r>
              <a:rPr lang="en-GB" sz="1200" spc="-10" dirty="0" smtClean="0">
                <a:latin typeface="Times New Roman"/>
                <a:cs typeface="Times New Roman"/>
              </a:rPr>
              <a:t>i</a:t>
            </a:r>
            <a:r>
              <a:rPr lang="en-GB" sz="1200" dirty="0" smtClean="0">
                <a:latin typeface="Times New Roman"/>
                <a:cs typeface="Times New Roman"/>
              </a:rPr>
              <a:t>g</a:t>
            </a:r>
            <a:r>
              <a:rPr lang="en-GB" sz="1200" spc="-10" dirty="0" smtClean="0">
                <a:latin typeface="Times New Roman"/>
                <a:cs typeface="Times New Roman"/>
              </a:rPr>
              <a:t>h</a:t>
            </a:r>
            <a:r>
              <a:rPr lang="en-GB" sz="1200" dirty="0" smtClean="0">
                <a:latin typeface="Times New Roman"/>
                <a:cs typeface="Times New Roman"/>
              </a:rPr>
              <a:t>t</a:t>
            </a:r>
            <a:r>
              <a:rPr lang="en-GB" sz="1200" spc="5" dirty="0" smtClean="0">
                <a:latin typeface="Times New Roman"/>
                <a:cs typeface="Times New Roman"/>
              </a:rPr>
              <a:t> </a:t>
            </a:r>
            <a:r>
              <a:rPr lang="en-GB" sz="1200" spc="-30" dirty="0" smtClean="0">
                <a:latin typeface="Times New Roman"/>
                <a:cs typeface="Times New Roman"/>
              </a:rPr>
              <a:t>m</a:t>
            </a:r>
            <a:r>
              <a:rPr lang="en-GB" sz="1200" spc="10" dirty="0" smtClean="0">
                <a:latin typeface="Times New Roman"/>
                <a:cs typeface="Times New Roman"/>
              </a:rPr>
              <a:t>a</a:t>
            </a:r>
            <a:r>
              <a:rPr lang="en-GB" sz="1200" dirty="0" smtClean="0">
                <a:latin typeface="Times New Roman"/>
                <a:cs typeface="Times New Roman"/>
              </a:rPr>
              <a:t>y</a:t>
            </a:r>
            <a:r>
              <a:rPr lang="en-GB" sz="1200" spc="-20" dirty="0" smtClean="0">
                <a:latin typeface="Times New Roman"/>
                <a:cs typeface="Times New Roman"/>
              </a:rPr>
              <a:t> </a:t>
            </a:r>
            <a:r>
              <a:rPr lang="en-GB" sz="1200" dirty="0" smtClean="0">
                <a:latin typeface="Times New Roman"/>
                <a:cs typeface="Times New Roman"/>
              </a:rPr>
              <a:t>read (</a:t>
            </a:r>
            <a:r>
              <a:rPr lang="en-GB" sz="1200" spc="-10" dirty="0" smtClean="0">
                <a:latin typeface="Times New Roman"/>
                <a:cs typeface="Times New Roman"/>
              </a:rPr>
              <a:t>H</a:t>
            </a:r>
            <a:r>
              <a:rPr lang="en-GB" sz="1200" dirty="0" smtClean="0">
                <a:latin typeface="Times New Roman"/>
                <a:cs typeface="Times New Roman"/>
              </a:rPr>
              <a:t>e</a:t>
            </a:r>
            <a:r>
              <a:rPr lang="en-GB" sz="1200" spc="5" dirty="0" smtClean="0">
                <a:latin typeface="Times New Roman"/>
                <a:cs typeface="Times New Roman"/>
              </a:rPr>
              <a:t>n</a:t>
            </a:r>
            <a:r>
              <a:rPr lang="en-GB" sz="1200" dirty="0" smtClean="0">
                <a:latin typeface="Times New Roman"/>
                <a:cs typeface="Times New Roman"/>
              </a:rPr>
              <a:t>ry</a:t>
            </a:r>
            <a:r>
              <a:rPr lang="en-GB" sz="1200" spc="-10" dirty="0" smtClean="0">
                <a:latin typeface="Times New Roman"/>
                <a:cs typeface="Times New Roman"/>
              </a:rPr>
              <a:t> D</a:t>
            </a:r>
            <a:r>
              <a:rPr lang="en-GB" sz="1200" dirty="0" smtClean="0">
                <a:latin typeface="Times New Roman"/>
                <a:cs typeface="Times New Roman"/>
              </a:rPr>
              <a:t>.)</a:t>
            </a:r>
            <a:r>
              <a:rPr lang="en-GB" sz="1200" spc="5" dirty="0" smtClean="0">
                <a:latin typeface="Times New Roman"/>
                <a:cs typeface="Times New Roman"/>
              </a:rPr>
              <a:t> </a:t>
            </a:r>
            <a:r>
              <a:rPr lang="en-GB" sz="1200" spc="-15" dirty="0" smtClean="0">
                <a:latin typeface="Times New Roman"/>
                <a:cs typeface="Times New Roman"/>
              </a:rPr>
              <a:t>“</a:t>
            </a:r>
            <a:r>
              <a:rPr lang="en-GB" sz="1200" spc="-20" dirty="0" smtClean="0">
                <a:latin typeface="Times New Roman"/>
                <a:cs typeface="Times New Roman"/>
              </a:rPr>
              <a:t>W</a:t>
            </a:r>
            <a:r>
              <a:rPr lang="en-GB" sz="1200" dirty="0" smtClean="0">
                <a:latin typeface="Times New Roman"/>
                <a:cs typeface="Times New Roman"/>
              </a:rPr>
              <a:t>ar</a:t>
            </a:r>
            <a:r>
              <a:rPr lang="en-GB" sz="1200" spc="5" dirty="0" smtClean="0">
                <a:latin typeface="Times New Roman"/>
                <a:cs typeface="Times New Roman"/>
              </a:rPr>
              <a:t>n</a:t>
            </a:r>
            <a:r>
              <a:rPr lang="en-GB" sz="1200" dirty="0" smtClean="0">
                <a:latin typeface="Times New Roman"/>
                <a:cs typeface="Times New Roman"/>
              </a:rPr>
              <a:t>ac</a:t>
            </a:r>
            <a:r>
              <a:rPr lang="en-GB" sz="1200" spc="5" dirty="0" smtClean="0">
                <a:latin typeface="Times New Roman"/>
                <a:cs typeface="Times New Roman"/>
              </a:rPr>
              <a:t>k</a:t>
            </a:r>
            <a:r>
              <a:rPr lang="en-GB" sz="1200" dirty="0" smtClean="0">
                <a:latin typeface="Times New Roman"/>
                <a:cs typeface="Times New Roman"/>
              </a:rPr>
              <a:t>.”</a:t>
            </a:r>
          </a:p>
          <a:p>
            <a:endParaRPr lang="en-GB" dirty="0"/>
          </a:p>
        </p:txBody>
      </p:sp>
      <p:sp>
        <p:nvSpPr>
          <p:cNvPr id="4" name="Slide Number Placeholder 3"/>
          <p:cNvSpPr>
            <a:spLocks noGrp="1"/>
          </p:cNvSpPr>
          <p:nvPr>
            <p:ph type="sldNum" sz="quarter" idx="10"/>
          </p:nvPr>
        </p:nvSpPr>
        <p:spPr/>
        <p:txBody>
          <a:bodyPr/>
          <a:lstStyle/>
          <a:p>
            <a:fld id="{8F5C3DD7-681E-4494-B279-65676D2C7C9B}" type="slidenum">
              <a:rPr lang="en-GB" smtClean="0"/>
              <a:pPr/>
              <a:t>21</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lnSpc>
                <a:spcPct val="100000"/>
              </a:lnSpc>
            </a:pPr>
            <a:r>
              <a:rPr lang="en-GB" sz="1200" dirty="0" smtClean="0">
                <a:latin typeface="Times New Roman"/>
                <a:cs typeface="Times New Roman"/>
              </a:rPr>
              <a:t>A</a:t>
            </a:r>
            <a:r>
              <a:rPr lang="en-GB" sz="1200" spc="15" dirty="0" smtClean="0">
                <a:latin typeface="Times New Roman"/>
                <a:cs typeface="Times New Roman"/>
              </a:rPr>
              <a:t>d</a:t>
            </a:r>
            <a:r>
              <a:rPr lang="en-GB" sz="1200" spc="-5" dirty="0" smtClean="0">
                <a:latin typeface="Times New Roman"/>
                <a:cs typeface="Times New Roman"/>
              </a:rPr>
              <a:t>ve</a:t>
            </a:r>
            <a:r>
              <a:rPr lang="en-GB" sz="1200" spc="15" dirty="0" smtClean="0">
                <a:latin typeface="Times New Roman"/>
                <a:cs typeface="Times New Roman"/>
              </a:rPr>
              <a:t>r</a:t>
            </a:r>
            <a:r>
              <a:rPr lang="en-GB" sz="1200" spc="-10" dirty="0" smtClean="0">
                <a:latin typeface="Times New Roman"/>
                <a:cs typeface="Times New Roman"/>
              </a:rPr>
              <a:t>ti</a:t>
            </a:r>
            <a:r>
              <a:rPr lang="en-GB" sz="1200" spc="10" dirty="0" smtClean="0">
                <a:latin typeface="Times New Roman"/>
                <a:cs typeface="Times New Roman"/>
              </a:rPr>
              <a:t>s</a:t>
            </a:r>
            <a:r>
              <a:rPr lang="en-GB" sz="1200" dirty="0" smtClean="0">
                <a:latin typeface="Times New Roman"/>
                <a:cs typeface="Times New Roman"/>
              </a:rPr>
              <a:t>e</a:t>
            </a:r>
            <a:r>
              <a:rPr lang="en-GB" sz="1200" spc="20" dirty="0" smtClean="0">
                <a:latin typeface="Times New Roman"/>
                <a:cs typeface="Times New Roman"/>
              </a:rPr>
              <a:t>me</a:t>
            </a:r>
            <a:r>
              <a:rPr lang="en-GB" sz="1200" dirty="0" smtClean="0">
                <a:latin typeface="Times New Roman"/>
                <a:cs typeface="Times New Roman"/>
              </a:rPr>
              <a:t>n</a:t>
            </a:r>
            <a:r>
              <a:rPr lang="en-GB" sz="1200" spc="5" dirty="0" smtClean="0">
                <a:latin typeface="Times New Roman"/>
                <a:cs typeface="Times New Roman"/>
              </a:rPr>
              <a:t>t</a:t>
            </a:r>
            <a:r>
              <a:rPr lang="en-GB" sz="1200" spc="-15" dirty="0" smtClean="0">
                <a:latin typeface="Times New Roman"/>
                <a:cs typeface="Times New Roman"/>
              </a:rPr>
              <a:t> </a:t>
            </a:r>
            <a:r>
              <a:rPr lang="en-GB" sz="1200" spc="10" dirty="0" smtClean="0">
                <a:latin typeface="Times New Roman"/>
                <a:cs typeface="Times New Roman"/>
              </a:rPr>
              <a:t>in</a:t>
            </a:r>
            <a:r>
              <a:rPr lang="en-GB" sz="1200" spc="-10" dirty="0" smtClean="0">
                <a:latin typeface="Times New Roman"/>
                <a:cs typeface="Times New Roman"/>
              </a:rPr>
              <a:t> </a:t>
            </a:r>
            <a:r>
              <a:rPr lang="en-GB" sz="1200" spc="5" dirty="0" smtClean="0">
                <a:latin typeface="Times New Roman"/>
                <a:cs typeface="Times New Roman"/>
              </a:rPr>
              <a:t>t</a:t>
            </a:r>
            <a:r>
              <a:rPr lang="en-GB" sz="1200" spc="-5" dirty="0" smtClean="0">
                <a:latin typeface="Times New Roman"/>
                <a:cs typeface="Times New Roman"/>
              </a:rPr>
              <a:t>h</a:t>
            </a:r>
            <a:r>
              <a:rPr lang="en-GB" sz="1200" spc="10" dirty="0" smtClean="0">
                <a:latin typeface="Times New Roman"/>
                <a:cs typeface="Times New Roman"/>
              </a:rPr>
              <a:t>e</a:t>
            </a:r>
            <a:r>
              <a:rPr lang="en-GB" sz="1200" dirty="0" smtClean="0">
                <a:latin typeface="Times New Roman"/>
                <a:cs typeface="Times New Roman"/>
              </a:rPr>
              <a:t> </a:t>
            </a:r>
            <a:r>
              <a:rPr lang="en-GB" sz="1200" spc="15" dirty="0" smtClean="0">
                <a:latin typeface="Times New Roman"/>
                <a:cs typeface="Times New Roman"/>
              </a:rPr>
              <a:t>1</a:t>
            </a:r>
            <a:r>
              <a:rPr lang="en-GB" sz="1200" spc="-5" dirty="0" smtClean="0">
                <a:latin typeface="Times New Roman"/>
                <a:cs typeface="Times New Roman"/>
              </a:rPr>
              <a:t>8</a:t>
            </a:r>
            <a:r>
              <a:rPr lang="en-GB" sz="1200" spc="15" dirty="0" smtClean="0">
                <a:latin typeface="Times New Roman"/>
                <a:cs typeface="Times New Roman"/>
              </a:rPr>
              <a:t>66</a:t>
            </a:r>
            <a:r>
              <a:rPr lang="en-GB" sz="1200" spc="-10" dirty="0" smtClean="0">
                <a:latin typeface="Times New Roman"/>
                <a:cs typeface="Times New Roman"/>
              </a:rPr>
              <a:t> </a:t>
            </a:r>
            <a:r>
              <a:rPr lang="en-GB" sz="1200" spc="15" dirty="0" smtClean="0">
                <a:latin typeface="Times New Roman"/>
                <a:cs typeface="Times New Roman"/>
              </a:rPr>
              <a:t>Ga</a:t>
            </a:r>
            <a:r>
              <a:rPr lang="en-GB" sz="1200" spc="-5" dirty="0" smtClean="0">
                <a:latin typeface="Times New Roman"/>
                <a:cs typeface="Times New Roman"/>
              </a:rPr>
              <a:t>ze</a:t>
            </a:r>
            <a:r>
              <a:rPr lang="en-GB" sz="1200" spc="5" dirty="0" smtClean="0">
                <a:latin typeface="Times New Roman"/>
                <a:cs typeface="Times New Roman"/>
              </a:rPr>
              <a:t>t</a:t>
            </a:r>
            <a:r>
              <a:rPr lang="en-GB" sz="1200" spc="-15" dirty="0" smtClean="0">
                <a:latin typeface="Times New Roman"/>
                <a:cs typeface="Times New Roman"/>
              </a:rPr>
              <a:t>t</a:t>
            </a:r>
            <a:r>
              <a:rPr lang="en-GB" sz="1200" spc="10" dirty="0" smtClean="0">
                <a:latin typeface="Times New Roman"/>
                <a:cs typeface="Times New Roman"/>
              </a:rPr>
              <a:t>e</a:t>
            </a:r>
            <a:r>
              <a:rPr lang="en-GB" sz="1200" spc="-5" dirty="0" smtClean="0">
                <a:latin typeface="Times New Roman"/>
                <a:cs typeface="Times New Roman"/>
              </a:rPr>
              <a:t>e</a:t>
            </a:r>
            <a:r>
              <a:rPr lang="en-GB" sz="1200" spc="10" dirty="0" smtClean="0">
                <a:latin typeface="Times New Roman"/>
                <a:cs typeface="Times New Roman"/>
              </a:rPr>
              <a:t>r</a:t>
            </a:r>
            <a:r>
              <a:rPr lang="en-GB" sz="1200" spc="-10" dirty="0" smtClean="0">
                <a:latin typeface="Times New Roman"/>
                <a:cs typeface="Times New Roman"/>
              </a:rPr>
              <a:t> </a:t>
            </a:r>
            <a:r>
              <a:rPr lang="en-GB" sz="1200" dirty="0" smtClean="0">
                <a:latin typeface="Times New Roman"/>
                <a:cs typeface="Times New Roman"/>
              </a:rPr>
              <a:t>o</a:t>
            </a:r>
            <a:r>
              <a:rPr lang="en-GB" sz="1200" spc="10" dirty="0" smtClean="0">
                <a:latin typeface="Times New Roman"/>
                <a:cs typeface="Times New Roman"/>
              </a:rPr>
              <a:t>f</a:t>
            </a:r>
            <a:r>
              <a:rPr lang="en-GB" sz="1200" spc="5" dirty="0" smtClean="0">
                <a:latin typeface="Times New Roman"/>
                <a:cs typeface="Times New Roman"/>
              </a:rPr>
              <a:t> </a:t>
            </a:r>
            <a:r>
              <a:rPr lang="en-GB" sz="1200" spc="20" dirty="0" smtClean="0">
                <a:latin typeface="Times New Roman"/>
                <a:cs typeface="Times New Roman"/>
              </a:rPr>
              <a:t>Ma</a:t>
            </a:r>
            <a:r>
              <a:rPr lang="en-GB" sz="1200" spc="-5" dirty="0" smtClean="0">
                <a:latin typeface="Times New Roman"/>
                <a:cs typeface="Times New Roman"/>
              </a:rPr>
              <a:t>di</a:t>
            </a:r>
            <a:r>
              <a:rPr lang="en-GB" sz="1200" spc="15" dirty="0" smtClean="0">
                <a:latin typeface="Times New Roman"/>
                <a:cs typeface="Times New Roman"/>
              </a:rPr>
              <a:t>son</a:t>
            </a:r>
            <a:r>
              <a:rPr lang="en-GB" sz="1200" spc="-5" dirty="0" smtClean="0">
                <a:latin typeface="Times New Roman"/>
                <a:cs typeface="Times New Roman"/>
              </a:rPr>
              <a:t> </a:t>
            </a:r>
            <a:r>
              <a:rPr lang="en-GB" sz="1200" spc="15" dirty="0" smtClean="0">
                <a:latin typeface="Times New Roman"/>
                <a:cs typeface="Times New Roman"/>
              </a:rPr>
              <a:t>Co</a:t>
            </a:r>
            <a:r>
              <a:rPr lang="en-GB" sz="1200" spc="-5" dirty="0" smtClean="0">
                <a:latin typeface="Times New Roman"/>
                <a:cs typeface="Times New Roman"/>
              </a:rPr>
              <a:t>u</a:t>
            </a:r>
            <a:r>
              <a:rPr lang="en-GB" sz="1200" spc="15" dirty="0" smtClean="0">
                <a:latin typeface="Times New Roman"/>
                <a:cs typeface="Times New Roman"/>
              </a:rPr>
              <a:t>n</a:t>
            </a:r>
            <a:r>
              <a:rPr lang="en-GB" sz="1200" spc="-5" dirty="0" smtClean="0">
                <a:latin typeface="Times New Roman"/>
                <a:cs typeface="Times New Roman"/>
              </a:rPr>
              <a:t>t</a:t>
            </a:r>
            <a:r>
              <a:rPr lang="en-GB" sz="1200" spc="10" dirty="0" smtClean="0">
                <a:latin typeface="Times New Roman"/>
                <a:cs typeface="Times New Roman"/>
              </a:rPr>
              <a:t>y.</a:t>
            </a:r>
          </a:p>
          <a:p>
            <a:pPr algn="ctr">
              <a:lnSpc>
                <a:spcPct val="100000"/>
              </a:lnSpc>
            </a:pPr>
            <a:endParaRPr lang="en-GB" sz="1200" dirty="0" smtClean="0">
              <a:latin typeface="Times New Roman"/>
              <a:cs typeface="Times New Roman"/>
            </a:endParaRPr>
          </a:p>
          <a:p>
            <a:pPr algn="ctr">
              <a:lnSpc>
                <a:spcPct val="100000"/>
              </a:lnSpc>
              <a:spcBef>
                <a:spcPts val="575"/>
              </a:spcBef>
            </a:pPr>
            <a:r>
              <a:rPr lang="en-GB" sz="1200" dirty="0" smtClean="0">
                <a:latin typeface="Times New Roman"/>
                <a:cs typeface="Times New Roman"/>
              </a:rPr>
              <a:t>War</a:t>
            </a:r>
            <a:r>
              <a:rPr lang="en-GB" sz="1200" spc="-15" dirty="0" smtClean="0">
                <a:latin typeface="Times New Roman"/>
                <a:cs typeface="Times New Roman"/>
              </a:rPr>
              <a:t>n</a:t>
            </a:r>
            <a:r>
              <a:rPr lang="en-GB" sz="1200" dirty="0" smtClean="0">
                <a:latin typeface="Times New Roman"/>
                <a:cs typeface="Times New Roman"/>
              </a:rPr>
              <a:t>ack</a:t>
            </a:r>
            <a:r>
              <a:rPr lang="en-GB" sz="1200" spc="-15" dirty="0" smtClean="0">
                <a:latin typeface="Times New Roman"/>
                <a:cs typeface="Times New Roman"/>
              </a:rPr>
              <a:t> </a:t>
            </a:r>
            <a:r>
              <a:rPr lang="en-GB" sz="1200" dirty="0" smtClean="0">
                <a:latin typeface="Times New Roman"/>
                <a:cs typeface="Times New Roman"/>
              </a:rPr>
              <a:t>and U</a:t>
            </a:r>
            <a:r>
              <a:rPr lang="en-GB" sz="1200" spc="-10" dirty="0" smtClean="0">
                <a:latin typeface="Times New Roman"/>
                <a:cs typeface="Times New Roman"/>
              </a:rPr>
              <a:t>l</a:t>
            </a:r>
            <a:r>
              <a:rPr lang="en-GB" sz="1200" dirty="0" smtClean="0">
                <a:latin typeface="Times New Roman"/>
                <a:cs typeface="Times New Roman"/>
              </a:rPr>
              <a:t>r</a:t>
            </a:r>
            <a:r>
              <a:rPr lang="en-GB" sz="1200" spc="-10" dirty="0" smtClean="0">
                <a:latin typeface="Times New Roman"/>
                <a:cs typeface="Times New Roman"/>
              </a:rPr>
              <a:t>i</a:t>
            </a:r>
            <a:r>
              <a:rPr lang="en-GB" sz="1200" dirty="0" smtClean="0">
                <a:latin typeface="Times New Roman"/>
                <a:cs typeface="Times New Roman"/>
              </a:rPr>
              <a:t>c</a:t>
            </a:r>
            <a:r>
              <a:rPr lang="en-GB" sz="1200" spc="5" dirty="0" smtClean="0">
                <a:latin typeface="Times New Roman"/>
                <a:cs typeface="Times New Roman"/>
              </a:rPr>
              <a:t>h</a:t>
            </a:r>
            <a:r>
              <a:rPr lang="en-GB" sz="1200" spc="-20" dirty="0" smtClean="0">
                <a:latin typeface="Times New Roman"/>
                <a:cs typeface="Times New Roman"/>
              </a:rPr>
              <a:t>-</a:t>
            </a:r>
            <a:r>
              <a:rPr lang="en-GB" sz="1200" dirty="0" smtClean="0">
                <a:latin typeface="Times New Roman"/>
                <a:cs typeface="Times New Roman"/>
              </a:rPr>
              <a:t>W</a:t>
            </a:r>
            <a:r>
              <a:rPr lang="en-GB" sz="1200" spc="5" dirty="0" smtClean="0">
                <a:latin typeface="Times New Roman"/>
                <a:cs typeface="Times New Roman"/>
              </a:rPr>
              <a:t>i</a:t>
            </a:r>
            <a:r>
              <a:rPr lang="en-GB" sz="1200" dirty="0" smtClean="0">
                <a:latin typeface="Times New Roman"/>
                <a:cs typeface="Times New Roman"/>
              </a:rPr>
              <a:t>e</a:t>
            </a:r>
            <a:r>
              <a:rPr lang="en-GB" sz="1200" spc="-10" dirty="0" smtClean="0">
                <a:latin typeface="Times New Roman"/>
                <a:cs typeface="Times New Roman"/>
              </a:rPr>
              <a:t>t</a:t>
            </a:r>
            <a:r>
              <a:rPr lang="en-GB" sz="1200" dirty="0" smtClean="0">
                <a:latin typeface="Times New Roman"/>
                <a:cs typeface="Times New Roman"/>
              </a:rPr>
              <a:t>f</a:t>
            </a:r>
            <a:r>
              <a:rPr lang="en-GB" sz="1200" spc="-10" dirty="0" smtClean="0">
                <a:latin typeface="Times New Roman"/>
                <a:cs typeface="Times New Roman"/>
              </a:rPr>
              <a:t>e</a:t>
            </a:r>
            <a:r>
              <a:rPr lang="en-GB" sz="1200" dirty="0" smtClean="0">
                <a:latin typeface="Times New Roman"/>
                <a:cs typeface="Times New Roman"/>
              </a:rPr>
              <a:t>l</a:t>
            </a:r>
            <a:r>
              <a:rPr lang="en-GB" sz="1200" spc="5" dirty="0" smtClean="0">
                <a:latin typeface="Times New Roman"/>
                <a:cs typeface="Times New Roman"/>
              </a:rPr>
              <a:t>d</a:t>
            </a:r>
            <a:r>
              <a:rPr lang="en-GB" sz="1200" dirty="0" smtClean="0">
                <a:latin typeface="Times New Roman"/>
                <a:cs typeface="Times New Roman"/>
              </a:rPr>
              <a:t>,  n</a:t>
            </a:r>
            <a:r>
              <a:rPr lang="en-GB" sz="1200" spc="-10" dirty="0" smtClean="0">
                <a:latin typeface="Times New Roman"/>
                <a:cs typeface="Times New Roman"/>
              </a:rPr>
              <a:t>e</a:t>
            </a:r>
            <a:r>
              <a:rPr lang="en-GB" sz="1200" dirty="0" smtClean="0">
                <a:latin typeface="Times New Roman"/>
                <a:cs typeface="Times New Roman"/>
              </a:rPr>
              <a:t>i</a:t>
            </a:r>
            <a:r>
              <a:rPr lang="en-GB" sz="1200" spc="-15" dirty="0" smtClean="0">
                <a:latin typeface="Times New Roman"/>
                <a:cs typeface="Times New Roman"/>
              </a:rPr>
              <a:t>g</a:t>
            </a:r>
            <a:r>
              <a:rPr lang="en-GB" sz="1200" dirty="0" smtClean="0">
                <a:latin typeface="Times New Roman"/>
                <a:cs typeface="Times New Roman"/>
              </a:rPr>
              <a:t>hbo</a:t>
            </a:r>
            <a:r>
              <a:rPr lang="en-GB" sz="1200" spc="-10" dirty="0" smtClean="0">
                <a:latin typeface="Times New Roman"/>
                <a:cs typeface="Times New Roman"/>
              </a:rPr>
              <a:t>r</a:t>
            </a:r>
            <a:r>
              <a:rPr lang="en-GB" sz="1200" dirty="0" smtClean="0">
                <a:latin typeface="Times New Roman"/>
                <a:cs typeface="Times New Roman"/>
              </a:rPr>
              <a:t>ing</a:t>
            </a:r>
            <a:r>
              <a:rPr lang="en-GB" sz="1200" spc="-15" dirty="0" smtClean="0">
                <a:latin typeface="Times New Roman"/>
                <a:cs typeface="Times New Roman"/>
              </a:rPr>
              <a:t> </a:t>
            </a:r>
            <a:r>
              <a:rPr lang="en-GB" sz="1200" dirty="0" smtClean="0">
                <a:latin typeface="Times New Roman"/>
                <a:cs typeface="Times New Roman"/>
              </a:rPr>
              <a:t>s</a:t>
            </a:r>
            <a:r>
              <a:rPr lang="en-GB" sz="1200" spc="5" dirty="0" smtClean="0">
                <a:latin typeface="Times New Roman"/>
                <a:cs typeface="Times New Roman"/>
              </a:rPr>
              <a:t>t</a:t>
            </a:r>
            <a:r>
              <a:rPr lang="en-GB" sz="1200" dirty="0" smtClean="0">
                <a:latin typeface="Times New Roman"/>
                <a:cs typeface="Times New Roman"/>
              </a:rPr>
              <a:t>one</a:t>
            </a:r>
            <a:r>
              <a:rPr lang="en-GB" sz="1200" spc="-20" dirty="0" smtClean="0">
                <a:latin typeface="Times New Roman"/>
                <a:cs typeface="Times New Roman"/>
              </a:rPr>
              <a:t>w</a:t>
            </a:r>
            <a:r>
              <a:rPr lang="en-GB" sz="1200" dirty="0" smtClean="0">
                <a:latin typeface="Times New Roman"/>
                <a:cs typeface="Times New Roman"/>
              </a:rPr>
              <a:t>a</a:t>
            </a:r>
            <a:r>
              <a:rPr lang="en-GB" sz="1200" spc="5" dirty="0" smtClean="0">
                <a:latin typeface="Times New Roman"/>
                <a:cs typeface="Times New Roman"/>
              </a:rPr>
              <a:t>r</a:t>
            </a:r>
            <a:r>
              <a:rPr lang="en-GB" sz="1200" dirty="0" smtClean="0">
                <a:latin typeface="Times New Roman"/>
                <a:cs typeface="Times New Roman"/>
              </a:rPr>
              <a:t>e</a:t>
            </a:r>
            <a:r>
              <a:rPr lang="en-GB" sz="1200" spc="-10" dirty="0" smtClean="0">
                <a:latin typeface="Times New Roman"/>
                <a:cs typeface="Times New Roman"/>
              </a:rPr>
              <a:t> </a:t>
            </a:r>
            <a:r>
              <a:rPr lang="en-GB" sz="1200" spc="-20" dirty="0" smtClean="0">
                <a:latin typeface="Times New Roman"/>
                <a:cs typeface="Times New Roman"/>
              </a:rPr>
              <a:t>m</a:t>
            </a:r>
            <a:r>
              <a:rPr lang="en-GB" sz="1200" dirty="0" smtClean="0">
                <a:latin typeface="Times New Roman"/>
                <a:cs typeface="Times New Roman"/>
              </a:rPr>
              <a:t>anu</a:t>
            </a:r>
            <a:r>
              <a:rPr lang="en-GB" sz="1200" spc="5" dirty="0" smtClean="0">
                <a:latin typeface="Times New Roman"/>
                <a:cs typeface="Times New Roman"/>
              </a:rPr>
              <a:t>f</a:t>
            </a:r>
            <a:r>
              <a:rPr lang="en-GB" sz="1200" dirty="0" smtClean="0">
                <a:latin typeface="Times New Roman"/>
                <a:cs typeface="Times New Roman"/>
              </a:rPr>
              <a:t>act</a:t>
            </a:r>
            <a:r>
              <a:rPr lang="en-GB" sz="1200" spc="-15" dirty="0" smtClean="0">
                <a:latin typeface="Times New Roman"/>
                <a:cs typeface="Times New Roman"/>
              </a:rPr>
              <a:t>u</a:t>
            </a:r>
            <a:r>
              <a:rPr lang="en-GB" sz="1200" dirty="0" smtClean="0">
                <a:latin typeface="Times New Roman"/>
                <a:cs typeface="Times New Roman"/>
              </a:rPr>
              <a:t>re</a:t>
            </a:r>
            <a:r>
              <a:rPr lang="en-GB" sz="1200" spc="-10" dirty="0" smtClean="0">
                <a:latin typeface="Times New Roman"/>
                <a:cs typeface="Times New Roman"/>
              </a:rPr>
              <a:t>r</a:t>
            </a:r>
            <a:r>
              <a:rPr lang="en-GB" sz="1200" spc="10" dirty="0" smtClean="0">
                <a:latin typeface="Times New Roman"/>
                <a:cs typeface="Times New Roman"/>
              </a:rPr>
              <a:t>s</a:t>
            </a:r>
            <a:r>
              <a:rPr lang="en-GB" sz="1200" dirty="0" smtClean="0">
                <a:latin typeface="Times New Roman"/>
                <a:cs typeface="Times New Roman"/>
              </a:rPr>
              <a:t>,  ad</a:t>
            </a:r>
            <a:r>
              <a:rPr lang="en-GB" sz="1200" spc="-10" dirty="0" smtClean="0">
                <a:latin typeface="Times New Roman"/>
                <a:cs typeface="Times New Roman"/>
              </a:rPr>
              <a:t>v</a:t>
            </a:r>
            <a:r>
              <a:rPr lang="en-GB" sz="1200" dirty="0" smtClean="0">
                <a:latin typeface="Times New Roman"/>
                <a:cs typeface="Times New Roman"/>
              </a:rPr>
              <a:t>e</a:t>
            </a:r>
            <a:r>
              <a:rPr lang="en-GB" sz="1200" spc="-10" dirty="0" smtClean="0">
                <a:latin typeface="Times New Roman"/>
                <a:cs typeface="Times New Roman"/>
              </a:rPr>
              <a:t>r</a:t>
            </a:r>
            <a:r>
              <a:rPr lang="en-GB" sz="1200" dirty="0" smtClean="0">
                <a:latin typeface="Times New Roman"/>
                <a:cs typeface="Times New Roman"/>
              </a:rPr>
              <a:t>t</a:t>
            </a:r>
            <a:r>
              <a:rPr lang="en-GB" sz="1200" spc="-10" dirty="0" smtClean="0">
                <a:latin typeface="Times New Roman"/>
                <a:cs typeface="Times New Roman"/>
              </a:rPr>
              <a:t>i</a:t>
            </a:r>
            <a:r>
              <a:rPr lang="en-GB" sz="1200" dirty="0" smtClean="0">
                <a:latin typeface="Times New Roman"/>
                <a:cs typeface="Times New Roman"/>
              </a:rPr>
              <a:t>s</a:t>
            </a:r>
            <a:r>
              <a:rPr lang="en-GB" sz="1200" spc="5" dirty="0" smtClean="0">
                <a:latin typeface="Times New Roman"/>
                <a:cs typeface="Times New Roman"/>
              </a:rPr>
              <a:t>i</a:t>
            </a:r>
            <a:r>
              <a:rPr lang="en-GB" sz="1200" dirty="0" smtClean="0">
                <a:latin typeface="Times New Roman"/>
                <a:cs typeface="Times New Roman"/>
              </a:rPr>
              <a:t>ng</a:t>
            </a:r>
            <a:r>
              <a:rPr lang="en-GB" sz="1200" spc="-25" dirty="0" smtClean="0">
                <a:latin typeface="Times New Roman"/>
                <a:cs typeface="Times New Roman"/>
              </a:rPr>
              <a:t> </a:t>
            </a:r>
            <a:r>
              <a:rPr lang="en-GB" sz="1200" dirty="0" smtClean="0">
                <a:latin typeface="Times New Roman"/>
                <a:cs typeface="Times New Roman"/>
              </a:rPr>
              <a:t>to</a:t>
            </a:r>
            <a:r>
              <a:rPr lang="en-GB" sz="1200" spc="-15" dirty="0" smtClean="0">
                <a:latin typeface="Times New Roman"/>
                <a:cs typeface="Times New Roman"/>
              </a:rPr>
              <a:t>g</a:t>
            </a:r>
            <a:r>
              <a:rPr lang="en-GB" sz="1200" dirty="0" smtClean="0">
                <a:latin typeface="Times New Roman"/>
                <a:cs typeface="Times New Roman"/>
              </a:rPr>
              <a:t>e</a:t>
            </a:r>
            <a:r>
              <a:rPr lang="en-GB" sz="1200" spc="5" dirty="0" smtClean="0">
                <a:latin typeface="Times New Roman"/>
                <a:cs typeface="Times New Roman"/>
              </a:rPr>
              <a:t>t</a:t>
            </a:r>
            <a:r>
              <a:rPr lang="en-GB" sz="1200" dirty="0" smtClean="0">
                <a:latin typeface="Times New Roman"/>
                <a:cs typeface="Times New Roman"/>
              </a:rPr>
              <a:t>h</a:t>
            </a:r>
            <a:r>
              <a:rPr lang="en-GB" sz="1200" spc="-10" dirty="0" smtClean="0">
                <a:latin typeface="Times New Roman"/>
                <a:cs typeface="Times New Roman"/>
              </a:rPr>
              <a:t>e</a:t>
            </a:r>
            <a:r>
              <a:rPr lang="en-GB" sz="1200" dirty="0" smtClean="0">
                <a:latin typeface="Times New Roman"/>
                <a:cs typeface="Times New Roman"/>
              </a:rPr>
              <a:t>r</a:t>
            </a:r>
            <a:endParaRPr lang="en-GB" dirty="0"/>
          </a:p>
        </p:txBody>
      </p:sp>
      <p:sp>
        <p:nvSpPr>
          <p:cNvPr id="4" name="Slide Number Placeholder 3"/>
          <p:cNvSpPr>
            <a:spLocks noGrp="1"/>
          </p:cNvSpPr>
          <p:nvPr>
            <p:ph type="sldNum" sz="quarter" idx="10"/>
          </p:nvPr>
        </p:nvSpPr>
        <p:spPr/>
        <p:txBody>
          <a:bodyPr/>
          <a:lstStyle/>
          <a:p>
            <a:fld id="{8F5C3DD7-681E-4494-B279-65676D2C7C9B}" type="slidenum">
              <a:rPr lang="en-GB" smtClean="0"/>
              <a:pPr/>
              <a:t>22</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2700" algn="just">
              <a:lnSpc>
                <a:spcPct val="100000"/>
              </a:lnSpc>
            </a:pPr>
            <a:r>
              <a:rPr lang="en-GB" sz="1200" dirty="0" smtClean="0">
                <a:latin typeface="Times New Roman"/>
                <a:cs typeface="Times New Roman"/>
              </a:rPr>
              <a:t>Next is the pottery of War</a:t>
            </a:r>
            <a:r>
              <a:rPr lang="en-GB" sz="1200" spc="-15" dirty="0" smtClean="0">
                <a:latin typeface="Times New Roman"/>
                <a:cs typeface="Times New Roman"/>
              </a:rPr>
              <a:t>n</a:t>
            </a:r>
            <a:r>
              <a:rPr lang="en-GB" sz="1200" dirty="0" smtClean="0">
                <a:latin typeface="Times New Roman"/>
                <a:cs typeface="Times New Roman"/>
              </a:rPr>
              <a:t>ac</a:t>
            </a:r>
            <a:r>
              <a:rPr lang="en-GB" sz="1200" spc="-15" dirty="0" smtClean="0">
                <a:latin typeface="Times New Roman"/>
                <a:cs typeface="Times New Roman"/>
              </a:rPr>
              <a:t>k</a:t>
            </a:r>
            <a:r>
              <a:rPr lang="en-GB" sz="1200" dirty="0" smtClean="0">
                <a:latin typeface="Times New Roman"/>
                <a:cs typeface="Times New Roman"/>
              </a:rPr>
              <a:t>, </a:t>
            </a:r>
            <a:r>
              <a:rPr lang="en-GB" sz="1200" spc="-20" dirty="0" smtClean="0">
                <a:latin typeface="Times New Roman"/>
                <a:cs typeface="Times New Roman"/>
              </a:rPr>
              <a:t>I</a:t>
            </a:r>
            <a:r>
              <a:rPr lang="en-GB" sz="1200" dirty="0" smtClean="0">
                <a:latin typeface="Times New Roman"/>
                <a:cs typeface="Times New Roman"/>
              </a:rPr>
              <a:t>saac E. &amp;</a:t>
            </a:r>
            <a:r>
              <a:rPr lang="en-GB" sz="1200" spc="-10" dirty="0" smtClean="0">
                <a:latin typeface="Times New Roman"/>
                <a:cs typeface="Times New Roman"/>
              </a:rPr>
              <a:t> </a:t>
            </a:r>
            <a:r>
              <a:rPr lang="en-GB" sz="1200" dirty="0" smtClean="0">
                <a:latin typeface="Times New Roman"/>
                <a:cs typeface="Times New Roman"/>
              </a:rPr>
              <a:t>Son  -----   </a:t>
            </a:r>
            <a:r>
              <a:rPr lang="en-GB" sz="1200" spc="-20" dirty="0" smtClean="0">
                <a:latin typeface="Times New Roman"/>
                <a:cs typeface="Times New Roman"/>
              </a:rPr>
              <a:t>I</a:t>
            </a:r>
            <a:r>
              <a:rPr lang="en-GB" sz="1200" dirty="0" smtClean="0">
                <a:latin typeface="Times New Roman"/>
                <a:cs typeface="Times New Roman"/>
              </a:rPr>
              <a:t>saac </a:t>
            </a:r>
            <a:r>
              <a:rPr lang="en-GB" sz="1200" spc="15" dirty="0" smtClean="0">
                <a:latin typeface="Times New Roman"/>
                <a:cs typeface="Times New Roman"/>
              </a:rPr>
              <a:t> </a:t>
            </a:r>
            <a:r>
              <a:rPr lang="en-GB" sz="1200" dirty="0" smtClean="0">
                <a:latin typeface="Times New Roman"/>
                <a:cs typeface="Times New Roman"/>
              </a:rPr>
              <a:t>E. </a:t>
            </a:r>
            <a:r>
              <a:rPr lang="en-GB" sz="1200" spc="10" dirty="0" smtClean="0">
                <a:latin typeface="Times New Roman"/>
                <a:cs typeface="Times New Roman"/>
              </a:rPr>
              <a:t> </a:t>
            </a:r>
            <a:r>
              <a:rPr lang="en-GB" sz="1200" dirty="0" smtClean="0">
                <a:latin typeface="Times New Roman"/>
                <a:cs typeface="Times New Roman"/>
              </a:rPr>
              <a:t>Wa</a:t>
            </a:r>
            <a:r>
              <a:rPr lang="en-GB" sz="1200" spc="-10" dirty="0" smtClean="0">
                <a:latin typeface="Times New Roman"/>
                <a:cs typeface="Times New Roman"/>
              </a:rPr>
              <a:t>r</a:t>
            </a:r>
            <a:r>
              <a:rPr lang="en-GB" sz="1200" dirty="0" smtClean="0">
                <a:latin typeface="Times New Roman"/>
                <a:cs typeface="Times New Roman"/>
              </a:rPr>
              <a:t>nack  </a:t>
            </a:r>
            <a:r>
              <a:rPr lang="en-GB" sz="1200" spc="-10" dirty="0" smtClean="0">
                <a:latin typeface="Times New Roman"/>
                <a:cs typeface="Times New Roman"/>
              </a:rPr>
              <a:t>w</a:t>
            </a:r>
            <a:r>
              <a:rPr lang="en-GB" sz="1200" dirty="0" smtClean="0">
                <a:latin typeface="Times New Roman"/>
                <a:cs typeface="Times New Roman"/>
              </a:rPr>
              <a:t>as </a:t>
            </a:r>
            <a:r>
              <a:rPr lang="en-GB" sz="1200" spc="15" dirty="0" smtClean="0">
                <a:latin typeface="Times New Roman"/>
                <a:cs typeface="Times New Roman"/>
              </a:rPr>
              <a:t> </a:t>
            </a:r>
            <a:r>
              <a:rPr lang="en-GB" sz="1200" dirty="0" smtClean="0">
                <a:latin typeface="Times New Roman"/>
                <a:cs typeface="Times New Roman"/>
              </a:rPr>
              <a:t>b</a:t>
            </a:r>
            <a:r>
              <a:rPr lang="en-GB" sz="1200" spc="-15" dirty="0" smtClean="0">
                <a:latin typeface="Times New Roman"/>
                <a:cs typeface="Times New Roman"/>
              </a:rPr>
              <a:t>o</a:t>
            </a:r>
            <a:r>
              <a:rPr lang="en-GB" sz="1200" dirty="0" smtClean="0">
                <a:latin typeface="Times New Roman"/>
                <a:cs typeface="Times New Roman"/>
              </a:rPr>
              <a:t>rn </a:t>
            </a:r>
            <a:r>
              <a:rPr lang="en-GB" sz="1200" spc="10" dirty="0" smtClean="0">
                <a:latin typeface="Times New Roman"/>
                <a:cs typeface="Times New Roman"/>
              </a:rPr>
              <a:t> </a:t>
            </a:r>
            <a:r>
              <a:rPr lang="en-GB" sz="1200" dirty="0" smtClean="0">
                <a:latin typeface="Times New Roman"/>
                <a:cs typeface="Times New Roman"/>
              </a:rPr>
              <a:t>in  Pen</a:t>
            </a:r>
            <a:r>
              <a:rPr lang="en-GB" sz="1200" spc="-15" dirty="0" smtClean="0">
                <a:latin typeface="Times New Roman"/>
                <a:cs typeface="Times New Roman"/>
              </a:rPr>
              <a:t>n</a:t>
            </a:r>
            <a:r>
              <a:rPr lang="en-GB" sz="1200" dirty="0" smtClean="0">
                <a:latin typeface="Times New Roman"/>
                <a:cs typeface="Times New Roman"/>
              </a:rPr>
              <a:t>s</a:t>
            </a:r>
            <a:r>
              <a:rPr lang="en-GB" sz="1200" spc="-10" dirty="0" smtClean="0">
                <a:latin typeface="Times New Roman"/>
                <a:cs typeface="Times New Roman"/>
              </a:rPr>
              <a:t>y</a:t>
            </a:r>
            <a:r>
              <a:rPr lang="en-GB" sz="1200" dirty="0" smtClean="0">
                <a:latin typeface="Times New Roman"/>
                <a:cs typeface="Times New Roman"/>
              </a:rPr>
              <a:t>l</a:t>
            </a:r>
            <a:r>
              <a:rPr lang="en-GB" sz="1200" spc="-15" dirty="0" smtClean="0">
                <a:latin typeface="Times New Roman"/>
                <a:cs typeface="Times New Roman"/>
              </a:rPr>
              <a:t>v</a:t>
            </a:r>
            <a:r>
              <a:rPr lang="en-GB" sz="1200" dirty="0" smtClean="0">
                <a:latin typeface="Times New Roman"/>
                <a:cs typeface="Times New Roman"/>
              </a:rPr>
              <a:t>an</a:t>
            </a:r>
            <a:r>
              <a:rPr lang="en-GB" sz="1200" spc="5" dirty="0" smtClean="0">
                <a:latin typeface="Times New Roman"/>
                <a:cs typeface="Times New Roman"/>
              </a:rPr>
              <a:t>i</a:t>
            </a:r>
            <a:r>
              <a:rPr lang="en-GB" sz="1200" dirty="0" smtClean="0">
                <a:latin typeface="Times New Roman"/>
                <a:cs typeface="Times New Roman"/>
              </a:rPr>
              <a:t>a </a:t>
            </a:r>
            <a:r>
              <a:rPr lang="en-GB" sz="1200" spc="15" dirty="0" smtClean="0">
                <a:latin typeface="Times New Roman"/>
                <a:cs typeface="Times New Roman"/>
              </a:rPr>
              <a:t> </a:t>
            </a:r>
            <a:r>
              <a:rPr lang="en-GB" sz="1200" spc="-10" dirty="0" smtClean="0">
                <a:latin typeface="Times New Roman"/>
                <a:cs typeface="Times New Roman"/>
              </a:rPr>
              <a:t>i</a:t>
            </a:r>
            <a:r>
              <a:rPr lang="en-GB" sz="1200" dirty="0" smtClean="0">
                <a:latin typeface="Times New Roman"/>
                <a:cs typeface="Times New Roman"/>
              </a:rPr>
              <a:t>n </a:t>
            </a:r>
            <a:r>
              <a:rPr lang="en-GB" sz="1200" spc="10" dirty="0" smtClean="0">
                <a:latin typeface="Times New Roman"/>
                <a:cs typeface="Times New Roman"/>
              </a:rPr>
              <a:t> </a:t>
            </a:r>
            <a:r>
              <a:rPr lang="en-GB" sz="1200" dirty="0" smtClean="0">
                <a:latin typeface="Times New Roman"/>
                <a:cs typeface="Times New Roman"/>
              </a:rPr>
              <a:t>1</a:t>
            </a:r>
            <a:r>
              <a:rPr lang="en-GB" sz="1200" spc="-15" dirty="0" smtClean="0">
                <a:latin typeface="Times New Roman"/>
                <a:cs typeface="Times New Roman"/>
              </a:rPr>
              <a:t>8</a:t>
            </a:r>
            <a:r>
              <a:rPr lang="en-GB" sz="1200" dirty="0" smtClean="0">
                <a:latin typeface="Times New Roman"/>
                <a:cs typeface="Times New Roman"/>
              </a:rPr>
              <a:t>01. </a:t>
            </a:r>
            <a:r>
              <a:rPr lang="en-GB" sz="1200" spc="10" dirty="0" smtClean="0">
                <a:latin typeface="Times New Roman"/>
                <a:cs typeface="Times New Roman"/>
              </a:rPr>
              <a:t> </a:t>
            </a:r>
            <a:r>
              <a:rPr lang="en-GB" sz="1200" spc="-10" dirty="0" smtClean="0">
                <a:latin typeface="Times New Roman"/>
                <a:cs typeface="Times New Roman"/>
              </a:rPr>
              <a:t>H</a:t>
            </a:r>
            <a:r>
              <a:rPr lang="en-GB" sz="1200" dirty="0" smtClean="0">
                <a:latin typeface="Times New Roman"/>
                <a:cs typeface="Times New Roman"/>
              </a:rPr>
              <a:t>e </a:t>
            </a:r>
            <a:r>
              <a:rPr lang="en-GB" sz="1200" spc="40" dirty="0" smtClean="0">
                <a:latin typeface="Times New Roman"/>
                <a:cs typeface="Times New Roman"/>
              </a:rPr>
              <a:t> </a:t>
            </a:r>
            <a:r>
              <a:rPr lang="en-GB" sz="1200" dirty="0" smtClean="0">
                <a:latin typeface="Times New Roman"/>
                <a:cs typeface="Times New Roman"/>
              </a:rPr>
              <a:t>e</a:t>
            </a:r>
            <a:r>
              <a:rPr lang="en-GB" sz="1200" spc="-20" dirty="0" smtClean="0">
                <a:latin typeface="Times New Roman"/>
                <a:cs typeface="Times New Roman"/>
              </a:rPr>
              <a:t>m</a:t>
            </a:r>
            <a:r>
              <a:rPr lang="en-GB" sz="1200" dirty="0" smtClean="0">
                <a:latin typeface="Times New Roman"/>
                <a:cs typeface="Times New Roman"/>
              </a:rPr>
              <a:t>i</a:t>
            </a:r>
            <a:r>
              <a:rPr lang="en-GB" sz="1200" spc="-15" dirty="0" smtClean="0">
                <a:latin typeface="Times New Roman"/>
                <a:cs typeface="Times New Roman"/>
              </a:rPr>
              <a:t>g</a:t>
            </a:r>
            <a:r>
              <a:rPr lang="en-GB" sz="1200" dirty="0" smtClean="0">
                <a:latin typeface="Times New Roman"/>
                <a:cs typeface="Times New Roman"/>
              </a:rPr>
              <a:t>ra</a:t>
            </a:r>
            <a:r>
              <a:rPr lang="en-GB" sz="1200" spc="5" dirty="0" smtClean="0">
                <a:latin typeface="Times New Roman"/>
                <a:cs typeface="Times New Roman"/>
              </a:rPr>
              <a:t>t</a:t>
            </a:r>
            <a:r>
              <a:rPr lang="en-GB" sz="1200" dirty="0" smtClean="0">
                <a:latin typeface="Times New Roman"/>
                <a:cs typeface="Times New Roman"/>
              </a:rPr>
              <a:t>ed  f</a:t>
            </a:r>
            <a:r>
              <a:rPr lang="en-GB" sz="1200" spc="-10" dirty="0" smtClean="0">
                <a:latin typeface="Times New Roman"/>
                <a:cs typeface="Times New Roman"/>
              </a:rPr>
              <a:t>r</a:t>
            </a:r>
            <a:r>
              <a:rPr lang="en-GB" sz="1200" dirty="0" smtClean="0">
                <a:latin typeface="Times New Roman"/>
                <a:cs typeface="Times New Roman"/>
              </a:rPr>
              <a:t>om </a:t>
            </a:r>
            <a:r>
              <a:rPr lang="en-GB" sz="1200" spc="-10" dirty="0" smtClean="0">
                <a:latin typeface="Times New Roman"/>
                <a:cs typeface="Times New Roman"/>
              </a:rPr>
              <a:t> </a:t>
            </a:r>
            <a:r>
              <a:rPr lang="en-GB" sz="1200" spc="5" dirty="0" smtClean="0">
                <a:latin typeface="Times New Roman"/>
                <a:cs typeface="Times New Roman"/>
              </a:rPr>
              <a:t>K</a:t>
            </a:r>
            <a:r>
              <a:rPr lang="en-GB" sz="1200" dirty="0" smtClean="0">
                <a:latin typeface="Times New Roman"/>
                <a:cs typeface="Times New Roman"/>
              </a:rPr>
              <a:t>nox</a:t>
            </a:r>
            <a:r>
              <a:rPr lang="en-GB" sz="1200" spc="-15" dirty="0" smtClean="0">
                <a:latin typeface="Times New Roman"/>
                <a:cs typeface="Times New Roman"/>
              </a:rPr>
              <a:t>v</a:t>
            </a:r>
            <a:r>
              <a:rPr lang="en-GB" sz="1200" dirty="0" smtClean="0">
                <a:latin typeface="Times New Roman"/>
                <a:cs typeface="Times New Roman"/>
              </a:rPr>
              <a:t>il</a:t>
            </a:r>
            <a:r>
              <a:rPr lang="en-GB" sz="1200" spc="-10" dirty="0" smtClean="0">
                <a:latin typeface="Times New Roman"/>
                <a:cs typeface="Times New Roman"/>
              </a:rPr>
              <a:t>l</a:t>
            </a:r>
            <a:r>
              <a:rPr lang="en-GB" sz="1200" dirty="0" smtClean="0">
                <a:latin typeface="Times New Roman"/>
                <a:cs typeface="Times New Roman"/>
              </a:rPr>
              <a:t>e,  </a:t>
            </a:r>
            <a:r>
              <a:rPr lang="en-GB" sz="1200" spc="5" dirty="0" smtClean="0">
                <a:latin typeface="Times New Roman"/>
                <a:cs typeface="Times New Roman"/>
              </a:rPr>
              <a:t>K</a:t>
            </a:r>
            <a:r>
              <a:rPr lang="en-GB" sz="1200" dirty="0" smtClean="0">
                <a:latin typeface="Times New Roman"/>
                <a:cs typeface="Times New Roman"/>
              </a:rPr>
              <a:t>n</a:t>
            </a:r>
            <a:r>
              <a:rPr lang="en-GB" sz="1200" spc="-15" dirty="0" smtClean="0">
                <a:latin typeface="Times New Roman"/>
                <a:cs typeface="Times New Roman"/>
              </a:rPr>
              <a:t>o</a:t>
            </a:r>
            <a:r>
              <a:rPr lang="en-GB" sz="1200" dirty="0" smtClean="0">
                <a:latin typeface="Times New Roman"/>
                <a:cs typeface="Times New Roman"/>
              </a:rPr>
              <a:t>x </a:t>
            </a:r>
            <a:r>
              <a:rPr lang="en-GB" sz="1200" spc="-5" dirty="0" smtClean="0">
                <a:latin typeface="Times New Roman"/>
                <a:cs typeface="Times New Roman"/>
              </a:rPr>
              <a:t>C</a:t>
            </a:r>
            <a:r>
              <a:rPr lang="en-GB" sz="1200" dirty="0" smtClean="0">
                <a:latin typeface="Times New Roman"/>
                <a:cs typeface="Times New Roman"/>
              </a:rPr>
              <a:t>ount</a:t>
            </a:r>
            <a:r>
              <a:rPr lang="en-GB" sz="1200" spc="-15" dirty="0" smtClean="0">
                <a:latin typeface="Times New Roman"/>
                <a:cs typeface="Times New Roman"/>
              </a:rPr>
              <a:t>y</a:t>
            </a:r>
            <a:r>
              <a:rPr lang="en-GB" sz="1200" dirty="0" smtClean="0">
                <a:latin typeface="Times New Roman"/>
                <a:cs typeface="Times New Roman"/>
              </a:rPr>
              <a:t>,</a:t>
            </a:r>
            <a:r>
              <a:rPr lang="en-GB" sz="1200" spc="130" dirty="0" smtClean="0">
                <a:latin typeface="Times New Roman"/>
                <a:cs typeface="Times New Roman"/>
              </a:rPr>
              <a:t> </a:t>
            </a:r>
            <a:r>
              <a:rPr lang="en-GB" sz="1200" spc="5" dirty="0" smtClean="0">
                <a:latin typeface="Times New Roman"/>
                <a:cs typeface="Times New Roman"/>
              </a:rPr>
              <a:t>T</a:t>
            </a:r>
            <a:r>
              <a:rPr lang="en-GB" sz="1200" dirty="0" smtClean="0">
                <a:latin typeface="Times New Roman"/>
                <a:cs typeface="Times New Roman"/>
              </a:rPr>
              <a:t>enn</a:t>
            </a:r>
            <a:r>
              <a:rPr lang="en-GB" sz="1200" spc="-10" dirty="0" smtClean="0">
                <a:latin typeface="Times New Roman"/>
                <a:cs typeface="Times New Roman"/>
              </a:rPr>
              <a:t>e</a:t>
            </a:r>
            <a:r>
              <a:rPr lang="en-GB" sz="1200" dirty="0" smtClean="0">
                <a:latin typeface="Times New Roman"/>
                <a:cs typeface="Times New Roman"/>
              </a:rPr>
              <a:t>ss</a:t>
            </a:r>
            <a:r>
              <a:rPr lang="en-GB" sz="1200" spc="-10" dirty="0" smtClean="0">
                <a:latin typeface="Times New Roman"/>
                <a:cs typeface="Times New Roman"/>
              </a:rPr>
              <a:t>e</a:t>
            </a:r>
            <a:r>
              <a:rPr lang="en-GB" sz="1200" dirty="0" smtClean="0">
                <a:latin typeface="Times New Roman"/>
                <a:cs typeface="Times New Roman"/>
              </a:rPr>
              <a:t>e, </a:t>
            </a:r>
            <a:r>
              <a:rPr lang="en-GB" sz="1200" spc="-130" dirty="0" smtClean="0">
                <a:latin typeface="Times New Roman"/>
                <a:cs typeface="Times New Roman"/>
              </a:rPr>
              <a:t> </a:t>
            </a:r>
            <a:r>
              <a:rPr lang="en-GB" sz="1200" spc="-10" dirty="0" smtClean="0">
                <a:latin typeface="Times New Roman"/>
                <a:cs typeface="Times New Roman"/>
              </a:rPr>
              <a:t>w</a:t>
            </a:r>
            <a:r>
              <a:rPr lang="en-GB" sz="1200" dirty="0" smtClean="0">
                <a:latin typeface="Times New Roman"/>
                <a:cs typeface="Times New Roman"/>
              </a:rPr>
              <a:t>h</a:t>
            </a:r>
            <a:r>
              <a:rPr lang="en-GB" sz="1200" spc="-10" dirty="0" smtClean="0">
                <a:latin typeface="Times New Roman"/>
                <a:cs typeface="Times New Roman"/>
              </a:rPr>
              <a:t>e</a:t>
            </a:r>
            <a:r>
              <a:rPr lang="en-GB" sz="1200" dirty="0" smtClean="0">
                <a:latin typeface="Times New Roman"/>
                <a:cs typeface="Times New Roman"/>
              </a:rPr>
              <a:t>re</a:t>
            </a:r>
            <a:r>
              <a:rPr lang="en-GB" sz="1200" spc="130" dirty="0" smtClean="0">
                <a:latin typeface="Times New Roman"/>
                <a:cs typeface="Times New Roman"/>
              </a:rPr>
              <a:t> </a:t>
            </a:r>
            <a:r>
              <a:rPr lang="en-GB" sz="1200" dirty="0" smtClean="0">
                <a:latin typeface="Times New Roman"/>
                <a:cs typeface="Times New Roman"/>
              </a:rPr>
              <a:t>a</a:t>
            </a:r>
            <a:r>
              <a:rPr lang="en-GB" sz="1200" spc="-10" dirty="0" smtClean="0">
                <a:latin typeface="Times New Roman"/>
                <a:cs typeface="Times New Roman"/>
              </a:rPr>
              <a:t>t</a:t>
            </a:r>
            <a:r>
              <a:rPr lang="en-GB" sz="1200" dirty="0" smtClean="0">
                <a:latin typeface="Times New Roman"/>
                <a:cs typeface="Times New Roman"/>
              </a:rPr>
              <a:t>te</a:t>
            </a:r>
            <a:r>
              <a:rPr lang="en-GB" sz="1200" spc="-20" dirty="0" smtClean="0">
                <a:latin typeface="Times New Roman"/>
                <a:cs typeface="Times New Roman"/>
              </a:rPr>
              <a:t>m</a:t>
            </a:r>
            <a:r>
              <a:rPr lang="en-GB" sz="1200" dirty="0" smtClean="0">
                <a:latin typeface="Times New Roman"/>
                <a:cs typeface="Times New Roman"/>
              </a:rPr>
              <a:t>pts</a:t>
            </a:r>
            <a:r>
              <a:rPr lang="en-GB" sz="1200" spc="130" dirty="0" smtClean="0">
                <a:latin typeface="Times New Roman"/>
                <a:cs typeface="Times New Roman"/>
              </a:rPr>
              <a:t> </a:t>
            </a:r>
            <a:r>
              <a:rPr lang="en-GB" sz="1200" dirty="0" smtClean="0">
                <a:latin typeface="Times New Roman"/>
                <a:cs typeface="Times New Roman"/>
              </a:rPr>
              <a:t>to </a:t>
            </a:r>
            <a:r>
              <a:rPr lang="en-GB" sz="1200" spc="-135" dirty="0" smtClean="0">
                <a:latin typeface="Times New Roman"/>
                <a:cs typeface="Times New Roman"/>
              </a:rPr>
              <a:t> </a:t>
            </a:r>
            <a:r>
              <a:rPr lang="en-GB" sz="1200" spc="-20" dirty="0" smtClean="0">
                <a:latin typeface="Times New Roman"/>
                <a:cs typeface="Times New Roman"/>
              </a:rPr>
              <a:t>m</a:t>
            </a:r>
            <a:r>
              <a:rPr lang="en-GB" sz="1200" dirty="0" smtClean="0">
                <a:latin typeface="Times New Roman"/>
                <a:cs typeface="Times New Roman"/>
              </a:rPr>
              <a:t>a</a:t>
            </a:r>
            <a:r>
              <a:rPr lang="en-GB" sz="1200" spc="-10" dirty="0" smtClean="0">
                <a:latin typeface="Times New Roman"/>
                <a:cs typeface="Times New Roman"/>
              </a:rPr>
              <a:t>k</a:t>
            </a:r>
            <a:r>
              <a:rPr lang="en-GB" sz="1200" dirty="0" smtClean="0">
                <a:latin typeface="Times New Roman"/>
                <a:cs typeface="Times New Roman"/>
              </a:rPr>
              <a:t>e  </a:t>
            </a:r>
            <a:r>
              <a:rPr lang="en-GB" sz="1200" spc="10" dirty="0" smtClean="0">
                <a:latin typeface="Times New Roman"/>
                <a:cs typeface="Times New Roman"/>
              </a:rPr>
              <a:t> </a:t>
            </a:r>
            <a:r>
              <a:rPr lang="en-GB" sz="1200" dirty="0" smtClean="0">
                <a:latin typeface="Times New Roman"/>
                <a:cs typeface="Times New Roman"/>
              </a:rPr>
              <a:t>a</a:t>
            </a:r>
            <a:r>
              <a:rPr lang="en-GB" sz="1200" spc="5" dirty="0" smtClean="0">
                <a:latin typeface="Times New Roman"/>
                <a:cs typeface="Times New Roman"/>
              </a:rPr>
              <a:t>l</a:t>
            </a:r>
            <a:r>
              <a:rPr lang="en-GB" sz="1200" spc="-15" dirty="0" smtClean="0">
                <a:latin typeface="Times New Roman"/>
                <a:cs typeface="Times New Roman"/>
              </a:rPr>
              <a:t>k</a:t>
            </a:r>
            <a:r>
              <a:rPr lang="en-GB" sz="1200" dirty="0" smtClean="0">
                <a:latin typeface="Times New Roman"/>
                <a:cs typeface="Times New Roman"/>
              </a:rPr>
              <a:t>a</a:t>
            </a:r>
            <a:r>
              <a:rPr lang="en-GB" sz="1200" spc="-10" dirty="0" smtClean="0">
                <a:latin typeface="Times New Roman"/>
                <a:cs typeface="Times New Roman"/>
              </a:rPr>
              <a:t>l</a:t>
            </a:r>
            <a:r>
              <a:rPr lang="en-GB" sz="1200" dirty="0" smtClean="0">
                <a:latin typeface="Times New Roman"/>
                <a:cs typeface="Times New Roman"/>
              </a:rPr>
              <a:t>i</a:t>
            </a:r>
            <a:r>
              <a:rPr lang="en-GB" sz="1200" spc="-15" dirty="0" smtClean="0">
                <a:latin typeface="Times New Roman"/>
                <a:cs typeface="Times New Roman"/>
              </a:rPr>
              <a:t>n</a:t>
            </a:r>
            <a:r>
              <a:rPr lang="en-GB" sz="1200" dirty="0" smtClean="0">
                <a:latin typeface="Times New Roman"/>
                <a:cs typeface="Times New Roman"/>
              </a:rPr>
              <a:t>e </a:t>
            </a:r>
            <a:r>
              <a:rPr lang="en-GB" sz="1200" spc="-130" dirty="0" smtClean="0">
                <a:latin typeface="Times New Roman"/>
                <a:cs typeface="Times New Roman"/>
              </a:rPr>
              <a:t> </a:t>
            </a:r>
            <a:r>
              <a:rPr lang="en-GB" sz="1200" spc="-15" dirty="0" smtClean="0">
                <a:latin typeface="Times New Roman"/>
                <a:cs typeface="Times New Roman"/>
              </a:rPr>
              <a:t>g</a:t>
            </a:r>
            <a:r>
              <a:rPr lang="en-GB" sz="1200" dirty="0" smtClean="0">
                <a:latin typeface="Times New Roman"/>
                <a:cs typeface="Times New Roman"/>
              </a:rPr>
              <a:t>la</a:t>
            </a:r>
            <a:r>
              <a:rPr lang="en-GB" sz="1200" spc="-10" dirty="0" smtClean="0">
                <a:latin typeface="Times New Roman"/>
                <a:cs typeface="Times New Roman"/>
              </a:rPr>
              <a:t>z</a:t>
            </a:r>
            <a:r>
              <a:rPr lang="en-GB" sz="1200" dirty="0" smtClean="0">
                <a:latin typeface="Times New Roman"/>
                <a:cs typeface="Times New Roman"/>
              </a:rPr>
              <a:t>ed </a:t>
            </a:r>
            <a:r>
              <a:rPr lang="en-GB" sz="1200" spc="-130" dirty="0" smtClean="0">
                <a:latin typeface="Times New Roman"/>
                <a:cs typeface="Times New Roman"/>
              </a:rPr>
              <a:t> </a:t>
            </a:r>
            <a:r>
              <a:rPr lang="en-GB" sz="1200" spc="-10" dirty="0" smtClean="0">
                <a:latin typeface="Times New Roman"/>
                <a:cs typeface="Times New Roman"/>
              </a:rPr>
              <a:t>s</a:t>
            </a:r>
            <a:r>
              <a:rPr lang="en-GB" sz="1200" dirty="0" smtClean="0">
                <a:latin typeface="Times New Roman"/>
                <a:cs typeface="Times New Roman"/>
              </a:rPr>
              <a:t>tonew</a:t>
            </a:r>
            <a:r>
              <a:rPr lang="en-GB" sz="1200" spc="-15" dirty="0" smtClean="0">
                <a:latin typeface="Times New Roman"/>
                <a:cs typeface="Times New Roman"/>
              </a:rPr>
              <a:t>a</a:t>
            </a:r>
            <a:r>
              <a:rPr lang="en-GB" sz="1200" dirty="0" smtClean="0">
                <a:latin typeface="Times New Roman"/>
                <a:cs typeface="Times New Roman"/>
              </a:rPr>
              <a:t>re </a:t>
            </a:r>
            <a:r>
              <a:rPr lang="en-GB" sz="1200" spc="-114" dirty="0" smtClean="0">
                <a:latin typeface="Times New Roman"/>
                <a:cs typeface="Times New Roman"/>
              </a:rPr>
              <a:t> </a:t>
            </a:r>
            <a:r>
              <a:rPr lang="en-GB" sz="1200" dirty="0" smtClean="0">
                <a:latin typeface="Times New Roman"/>
                <a:cs typeface="Times New Roman"/>
              </a:rPr>
              <a:t>be</a:t>
            </a:r>
            <a:r>
              <a:rPr lang="en-GB" sz="1200" spc="-10" dirty="0" smtClean="0">
                <a:latin typeface="Times New Roman"/>
                <a:cs typeface="Times New Roman"/>
              </a:rPr>
              <a:t>g</a:t>
            </a:r>
            <a:r>
              <a:rPr lang="en-GB" sz="1200" dirty="0" smtClean="0">
                <a:latin typeface="Times New Roman"/>
                <a:cs typeface="Times New Roman"/>
              </a:rPr>
              <a:t>an</a:t>
            </a:r>
            <a:r>
              <a:rPr lang="en-GB" sz="1200" spc="130" dirty="0" smtClean="0">
                <a:latin typeface="Times New Roman"/>
                <a:cs typeface="Times New Roman"/>
              </a:rPr>
              <a:t> </a:t>
            </a:r>
            <a:r>
              <a:rPr lang="en-GB" sz="1200" dirty="0" smtClean="0">
                <a:latin typeface="Times New Roman"/>
                <a:cs typeface="Times New Roman"/>
              </a:rPr>
              <a:t>in</a:t>
            </a:r>
            <a:r>
              <a:rPr lang="en-GB" sz="1200" spc="130" dirty="0" smtClean="0">
                <a:latin typeface="Times New Roman"/>
                <a:cs typeface="Times New Roman"/>
              </a:rPr>
              <a:t> </a:t>
            </a:r>
            <a:r>
              <a:rPr lang="en-GB" sz="1200" dirty="0" smtClean="0">
                <a:latin typeface="Times New Roman"/>
                <a:cs typeface="Times New Roman"/>
              </a:rPr>
              <a:t>the</a:t>
            </a:r>
            <a:r>
              <a:rPr lang="en-GB" sz="1200" spc="130" dirty="0" smtClean="0">
                <a:latin typeface="Times New Roman"/>
                <a:cs typeface="Times New Roman"/>
              </a:rPr>
              <a:t> </a:t>
            </a:r>
            <a:r>
              <a:rPr lang="en-GB" sz="1200" dirty="0" smtClean="0">
                <a:latin typeface="Times New Roman"/>
                <a:cs typeface="Times New Roman"/>
              </a:rPr>
              <a:t>1820s </a:t>
            </a:r>
            <a:r>
              <a:rPr lang="en-GB" sz="1200" spc="-135" dirty="0" smtClean="0">
                <a:latin typeface="Times New Roman"/>
                <a:cs typeface="Times New Roman"/>
              </a:rPr>
              <a:t> </a:t>
            </a:r>
            <a:r>
              <a:rPr lang="en-GB" sz="1200" dirty="0" smtClean="0">
                <a:latin typeface="Times New Roman"/>
                <a:cs typeface="Times New Roman"/>
              </a:rPr>
              <a:t>by ne</a:t>
            </a:r>
            <a:r>
              <a:rPr lang="en-GB" sz="1200" spc="5" dirty="0" smtClean="0">
                <a:latin typeface="Times New Roman"/>
                <a:cs typeface="Times New Roman"/>
              </a:rPr>
              <a:t>i</a:t>
            </a:r>
            <a:r>
              <a:rPr lang="en-GB" sz="1200" spc="-15" dirty="0" smtClean="0">
                <a:latin typeface="Times New Roman"/>
                <a:cs typeface="Times New Roman"/>
              </a:rPr>
              <a:t>g</a:t>
            </a:r>
            <a:r>
              <a:rPr lang="en-GB" sz="1200" dirty="0" smtClean="0">
                <a:latin typeface="Times New Roman"/>
                <a:cs typeface="Times New Roman"/>
              </a:rPr>
              <a:t>hbo</a:t>
            </a:r>
            <a:r>
              <a:rPr lang="en-GB" sz="1200" spc="-10" dirty="0" smtClean="0">
                <a:latin typeface="Times New Roman"/>
                <a:cs typeface="Times New Roman"/>
              </a:rPr>
              <a:t>r</a:t>
            </a:r>
            <a:r>
              <a:rPr lang="en-GB" sz="1200" dirty="0" smtClean="0">
                <a:latin typeface="Times New Roman"/>
                <a:cs typeface="Times New Roman"/>
              </a:rPr>
              <a:t>ing</a:t>
            </a:r>
            <a:r>
              <a:rPr lang="en-GB" sz="1200" spc="70" dirty="0" smtClean="0">
                <a:latin typeface="Times New Roman"/>
                <a:cs typeface="Times New Roman"/>
              </a:rPr>
              <a:t> </a:t>
            </a:r>
            <a:r>
              <a:rPr lang="en-GB" sz="1200" dirty="0" smtClean="0">
                <a:latin typeface="Times New Roman"/>
                <a:cs typeface="Times New Roman"/>
              </a:rPr>
              <a:t>fa</a:t>
            </a:r>
            <a:r>
              <a:rPr lang="en-GB" sz="1200" spc="5" dirty="0" smtClean="0">
                <a:latin typeface="Times New Roman"/>
                <a:cs typeface="Times New Roman"/>
              </a:rPr>
              <a:t>r</a:t>
            </a:r>
            <a:r>
              <a:rPr lang="en-GB" sz="1200" spc="-20" dirty="0" smtClean="0">
                <a:latin typeface="Times New Roman"/>
                <a:cs typeface="Times New Roman"/>
              </a:rPr>
              <a:t>m</a:t>
            </a:r>
            <a:r>
              <a:rPr lang="en-GB" sz="1200" dirty="0" smtClean="0">
                <a:latin typeface="Times New Roman"/>
                <a:cs typeface="Times New Roman"/>
              </a:rPr>
              <a:t>e</a:t>
            </a:r>
            <a:r>
              <a:rPr lang="en-GB" sz="1200" spc="5" dirty="0" smtClean="0">
                <a:latin typeface="Times New Roman"/>
                <a:cs typeface="Times New Roman"/>
              </a:rPr>
              <a:t>r</a:t>
            </a:r>
            <a:r>
              <a:rPr lang="en-GB" sz="1200" dirty="0" smtClean="0">
                <a:latin typeface="Times New Roman"/>
                <a:cs typeface="Times New Roman"/>
              </a:rPr>
              <a:t>s,</a:t>
            </a:r>
            <a:r>
              <a:rPr lang="en-GB" sz="1200" spc="75" dirty="0" smtClean="0">
                <a:latin typeface="Times New Roman"/>
                <a:cs typeface="Times New Roman"/>
              </a:rPr>
              <a:t> </a:t>
            </a:r>
            <a:r>
              <a:rPr lang="en-GB" sz="1200" dirty="0" smtClean="0">
                <a:latin typeface="Times New Roman"/>
                <a:cs typeface="Times New Roman"/>
              </a:rPr>
              <a:t>Ja</a:t>
            </a:r>
            <a:r>
              <a:rPr lang="en-GB" sz="1200" spc="-10" dirty="0" smtClean="0">
                <a:latin typeface="Times New Roman"/>
                <a:cs typeface="Times New Roman"/>
              </a:rPr>
              <a:t>c</a:t>
            </a:r>
            <a:r>
              <a:rPr lang="en-GB" sz="1200" dirty="0" smtClean="0">
                <a:latin typeface="Times New Roman"/>
                <a:cs typeface="Times New Roman"/>
              </a:rPr>
              <a:t>ob</a:t>
            </a:r>
            <a:r>
              <a:rPr lang="en-GB" sz="1200" spc="70" dirty="0" smtClean="0">
                <a:latin typeface="Times New Roman"/>
                <a:cs typeface="Times New Roman"/>
              </a:rPr>
              <a:t> </a:t>
            </a:r>
            <a:r>
              <a:rPr lang="en-GB" sz="1200" spc="-10" dirty="0" smtClean="0">
                <a:latin typeface="Times New Roman"/>
                <a:cs typeface="Times New Roman"/>
              </a:rPr>
              <a:t>H</a:t>
            </a:r>
            <a:r>
              <a:rPr lang="en-GB" sz="1200" dirty="0" smtClean="0">
                <a:latin typeface="Times New Roman"/>
                <a:cs typeface="Times New Roman"/>
              </a:rPr>
              <a:t>a</a:t>
            </a:r>
            <a:r>
              <a:rPr lang="en-GB" sz="1200" spc="5" dirty="0" smtClean="0">
                <a:latin typeface="Times New Roman"/>
                <a:cs typeface="Times New Roman"/>
              </a:rPr>
              <a:t>r</a:t>
            </a:r>
            <a:r>
              <a:rPr lang="en-GB" sz="1200" spc="-20" dirty="0" smtClean="0">
                <a:latin typeface="Times New Roman"/>
                <a:cs typeface="Times New Roman"/>
              </a:rPr>
              <a:t>m</a:t>
            </a:r>
            <a:r>
              <a:rPr lang="en-GB" sz="1200" dirty="0" smtClean="0">
                <a:latin typeface="Times New Roman"/>
                <a:cs typeface="Times New Roman"/>
              </a:rPr>
              <a:t>on</a:t>
            </a:r>
            <a:r>
              <a:rPr lang="en-GB" sz="1200" spc="80" dirty="0" smtClean="0">
                <a:latin typeface="Times New Roman"/>
                <a:cs typeface="Times New Roman"/>
              </a:rPr>
              <a:t> </a:t>
            </a:r>
            <a:r>
              <a:rPr lang="en-GB" sz="1200" dirty="0" smtClean="0">
                <a:latin typeface="Times New Roman"/>
                <a:cs typeface="Times New Roman"/>
              </a:rPr>
              <a:t>and</a:t>
            </a:r>
            <a:r>
              <a:rPr lang="en-GB" sz="1200" spc="70" dirty="0" smtClean="0">
                <a:latin typeface="Times New Roman"/>
                <a:cs typeface="Times New Roman"/>
              </a:rPr>
              <a:t> </a:t>
            </a:r>
            <a:r>
              <a:rPr lang="en-GB" sz="1200" spc="10" dirty="0" smtClean="0">
                <a:latin typeface="Times New Roman"/>
                <a:cs typeface="Times New Roman"/>
              </a:rPr>
              <a:t>J</a:t>
            </a:r>
            <a:r>
              <a:rPr lang="en-GB" sz="1200" spc="-10" dirty="0" smtClean="0">
                <a:latin typeface="Times New Roman"/>
                <a:cs typeface="Times New Roman"/>
              </a:rPr>
              <a:t>a</a:t>
            </a:r>
            <a:r>
              <a:rPr lang="en-GB" sz="1200" dirty="0" smtClean="0">
                <a:latin typeface="Times New Roman"/>
                <a:cs typeface="Times New Roman"/>
              </a:rPr>
              <a:t>cob</a:t>
            </a:r>
            <a:r>
              <a:rPr lang="en-GB" sz="1200" spc="85" dirty="0" smtClean="0">
                <a:latin typeface="Times New Roman"/>
                <a:cs typeface="Times New Roman"/>
              </a:rPr>
              <a:t> </a:t>
            </a:r>
            <a:r>
              <a:rPr lang="en-GB" sz="1200" dirty="0" smtClean="0">
                <a:latin typeface="Times New Roman"/>
                <a:cs typeface="Times New Roman"/>
              </a:rPr>
              <a:t>L</a:t>
            </a:r>
            <a:r>
              <a:rPr lang="en-GB" sz="1200" spc="-15" dirty="0" smtClean="0">
                <a:latin typeface="Times New Roman"/>
                <a:cs typeface="Times New Roman"/>
              </a:rPr>
              <a:t>o</a:t>
            </a:r>
            <a:r>
              <a:rPr lang="en-GB" sz="1200" dirty="0" smtClean="0">
                <a:latin typeface="Times New Roman"/>
                <a:cs typeface="Times New Roman"/>
              </a:rPr>
              <a:t>nas,</a:t>
            </a:r>
            <a:r>
              <a:rPr lang="en-GB" sz="1200" spc="70" dirty="0" smtClean="0">
                <a:latin typeface="Times New Roman"/>
                <a:cs typeface="Times New Roman"/>
              </a:rPr>
              <a:t> </a:t>
            </a:r>
            <a:r>
              <a:rPr lang="en-GB" sz="1200" dirty="0" smtClean="0">
                <a:latin typeface="Times New Roman"/>
                <a:cs typeface="Times New Roman"/>
              </a:rPr>
              <a:t>on</a:t>
            </a:r>
            <a:r>
              <a:rPr lang="en-GB" sz="1200" spc="80" dirty="0" smtClean="0">
                <a:latin typeface="Times New Roman"/>
                <a:cs typeface="Times New Roman"/>
              </a:rPr>
              <a:t> </a:t>
            </a:r>
            <a:r>
              <a:rPr lang="en-GB" sz="1200" dirty="0" smtClean="0">
                <a:latin typeface="Times New Roman"/>
                <a:cs typeface="Times New Roman"/>
              </a:rPr>
              <a:t>t</a:t>
            </a:r>
            <a:r>
              <a:rPr lang="en-GB" sz="1200" spc="-15" dirty="0" smtClean="0">
                <a:latin typeface="Times New Roman"/>
                <a:cs typeface="Times New Roman"/>
              </a:rPr>
              <a:t>h</a:t>
            </a:r>
            <a:r>
              <a:rPr lang="en-GB" sz="1200" dirty="0" smtClean="0">
                <a:latin typeface="Times New Roman"/>
                <a:cs typeface="Times New Roman"/>
              </a:rPr>
              <a:t>e</a:t>
            </a:r>
            <a:r>
              <a:rPr lang="en-GB" sz="1200" spc="85" dirty="0" smtClean="0">
                <a:latin typeface="Times New Roman"/>
                <a:cs typeface="Times New Roman"/>
              </a:rPr>
              <a:t> </a:t>
            </a:r>
            <a:r>
              <a:rPr lang="en-GB" sz="1200" dirty="0" smtClean="0">
                <a:latin typeface="Times New Roman"/>
                <a:cs typeface="Times New Roman"/>
              </a:rPr>
              <a:t>Lo</a:t>
            </a:r>
            <a:r>
              <a:rPr lang="en-GB" sz="1200" spc="-15" dirty="0" smtClean="0">
                <a:latin typeface="Times New Roman"/>
                <a:cs typeface="Times New Roman"/>
              </a:rPr>
              <a:t>n</a:t>
            </a:r>
            <a:r>
              <a:rPr lang="en-GB" sz="1200" dirty="0" smtClean="0">
                <a:latin typeface="Times New Roman"/>
                <a:cs typeface="Times New Roman"/>
              </a:rPr>
              <a:t>as</a:t>
            </a:r>
            <a:r>
              <a:rPr lang="en-GB" sz="1200" spc="75" dirty="0" smtClean="0">
                <a:latin typeface="Times New Roman"/>
                <a:cs typeface="Times New Roman"/>
              </a:rPr>
              <a:t> </a:t>
            </a:r>
            <a:r>
              <a:rPr lang="en-GB" sz="1200" dirty="0" smtClean="0">
                <a:latin typeface="Times New Roman"/>
                <a:cs typeface="Times New Roman"/>
              </a:rPr>
              <a:t>tr</a:t>
            </a:r>
            <a:r>
              <a:rPr lang="en-GB" sz="1200" spc="-10" dirty="0" smtClean="0">
                <a:latin typeface="Times New Roman"/>
                <a:cs typeface="Times New Roman"/>
              </a:rPr>
              <a:t>a</a:t>
            </a:r>
            <a:r>
              <a:rPr lang="en-GB" sz="1200" dirty="0" smtClean="0">
                <a:latin typeface="Times New Roman"/>
                <a:cs typeface="Times New Roman"/>
              </a:rPr>
              <a:t>c</a:t>
            </a:r>
            <a:r>
              <a:rPr lang="en-GB" sz="1200" spc="30" dirty="0" smtClean="0">
                <a:latin typeface="Times New Roman"/>
                <a:cs typeface="Times New Roman"/>
              </a:rPr>
              <a:t>t</a:t>
            </a:r>
            <a:r>
              <a:rPr lang="en-GB" sz="1200" dirty="0" smtClean="0">
                <a:latin typeface="Times New Roman"/>
                <a:cs typeface="Times New Roman"/>
              </a:rPr>
              <a:t>.</a:t>
            </a:r>
            <a:r>
              <a:rPr lang="en-GB" sz="1200" spc="85" dirty="0" smtClean="0">
                <a:latin typeface="Times New Roman"/>
                <a:cs typeface="Times New Roman"/>
              </a:rPr>
              <a:t> </a:t>
            </a:r>
            <a:r>
              <a:rPr lang="en-GB" sz="1200" spc="-20" dirty="0" smtClean="0">
                <a:latin typeface="Times New Roman"/>
                <a:cs typeface="Times New Roman"/>
              </a:rPr>
              <a:t>I</a:t>
            </a:r>
            <a:r>
              <a:rPr lang="en-GB" sz="1200" dirty="0" smtClean="0">
                <a:latin typeface="Times New Roman"/>
                <a:cs typeface="Times New Roman"/>
              </a:rPr>
              <a:t>n</a:t>
            </a:r>
            <a:r>
              <a:rPr lang="en-GB" sz="1200" spc="35" dirty="0" smtClean="0">
                <a:latin typeface="Times New Roman"/>
                <a:cs typeface="Times New Roman"/>
              </a:rPr>
              <a:t> </a:t>
            </a:r>
            <a:r>
              <a:rPr lang="en-GB" sz="1200" dirty="0" smtClean="0">
                <a:latin typeface="Times New Roman"/>
                <a:cs typeface="Times New Roman"/>
              </a:rPr>
              <a:t>1832,</a:t>
            </a:r>
            <a:r>
              <a:rPr lang="en-GB" sz="1200" spc="45" dirty="0" smtClean="0">
                <a:latin typeface="Times New Roman"/>
                <a:cs typeface="Times New Roman"/>
              </a:rPr>
              <a:t> </a:t>
            </a:r>
            <a:r>
              <a:rPr lang="en-GB" sz="1200" spc="-10" dirty="0" smtClean="0">
                <a:latin typeface="Times New Roman"/>
                <a:cs typeface="Times New Roman"/>
              </a:rPr>
              <a:t>I</a:t>
            </a:r>
            <a:r>
              <a:rPr lang="en-GB" sz="1200" dirty="0" smtClean="0">
                <a:latin typeface="Times New Roman"/>
                <a:cs typeface="Times New Roman"/>
              </a:rPr>
              <a:t>saac</a:t>
            </a:r>
            <a:r>
              <a:rPr lang="en-GB" sz="1200" spc="35" dirty="0" smtClean="0">
                <a:latin typeface="Times New Roman"/>
                <a:cs typeface="Times New Roman"/>
              </a:rPr>
              <a:t> </a:t>
            </a:r>
            <a:r>
              <a:rPr lang="en-GB" sz="1200" spc="-10" dirty="0" smtClean="0">
                <a:latin typeface="Times New Roman"/>
                <a:cs typeface="Times New Roman"/>
              </a:rPr>
              <a:t>W</a:t>
            </a:r>
            <a:r>
              <a:rPr lang="en-GB" sz="1200" dirty="0" smtClean="0">
                <a:latin typeface="Times New Roman"/>
                <a:cs typeface="Times New Roman"/>
              </a:rPr>
              <a:t>a</a:t>
            </a:r>
            <a:r>
              <a:rPr lang="en-GB" sz="1200" spc="5" dirty="0" smtClean="0">
                <a:latin typeface="Times New Roman"/>
                <a:cs typeface="Times New Roman"/>
              </a:rPr>
              <a:t>r</a:t>
            </a:r>
            <a:r>
              <a:rPr lang="en-GB" sz="1200" spc="-15" dirty="0" smtClean="0">
                <a:latin typeface="Times New Roman"/>
                <a:cs typeface="Times New Roman"/>
              </a:rPr>
              <a:t>n</a:t>
            </a:r>
            <a:r>
              <a:rPr lang="en-GB" sz="1200" dirty="0" smtClean="0">
                <a:latin typeface="Times New Roman"/>
                <a:cs typeface="Times New Roman"/>
              </a:rPr>
              <a:t>ack</a:t>
            </a:r>
            <a:r>
              <a:rPr lang="en-GB" sz="1200" spc="20" dirty="0" smtClean="0">
                <a:latin typeface="Times New Roman"/>
                <a:cs typeface="Times New Roman"/>
              </a:rPr>
              <a:t> </a:t>
            </a:r>
            <a:r>
              <a:rPr lang="en-GB" sz="1200" dirty="0" smtClean="0">
                <a:latin typeface="Times New Roman"/>
                <a:cs typeface="Times New Roman"/>
              </a:rPr>
              <a:t>set</a:t>
            </a:r>
            <a:r>
              <a:rPr lang="en-GB" sz="1200" spc="-10" dirty="0" smtClean="0">
                <a:latin typeface="Times New Roman"/>
                <a:cs typeface="Times New Roman"/>
              </a:rPr>
              <a:t>t</a:t>
            </a:r>
            <a:r>
              <a:rPr lang="en-GB" sz="1200" dirty="0" smtClean="0">
                <a:latin typeface="Times New Roman"/>
                <a:cs typeface="Times New Roman"/>
              </a:rPr>
              <a:t>led</a:t>
            </a:r>
            <a:r>
              <a:rPr lang="en-GB" sz="1200" spc="35" dirty="0" smtClean="0">
                <a:latin typeface="Times New Roman"/>
                <a:cs typeface="Times New Roman"/>
              </a:rPr>
              <a:t> </a:t>
            </a:r>
            <a:r>
              <a:rPr lang="en-GB" sz="1200" spc="-10" dirty="0" smtClean="0">
                <a:latin typeface="Times New Roman"/>
                <a:cs typeface="Times New Roman"/>
              </a:rPr>
              <a:t>i</a:t>
            </a:r>
            <a:r>
              <a:rPr lang="en-GB" sz="1200" dirty="0" smtClean="0">
                <a:latin typeface="Times New Roman"/>
                <a:cs typeface="Times New Roman"/>
              </a:rPr>
              <a:t>n</a:t>
            </a:r>
            <a:r>
              <a:rPr lang="en-GB" sz="1200" spc="35" dirty="0" smtClean="0">
                <a:latin typeface="Times New Roman"/>
                <a:cs typeface="Times New Roman"/>
              </a:rPr>
              <a:t> </a:t>
            </a:r>
            <a:r>
              <a:rPr lang="en-GB" sz="1200" dirty="0" smtClean="0">
                <a:latin typeface="Times New Roman"/>
                <a:cs typeface="Times New Roman"/>
              </a:rPr>
              <a:t>the</a:t>
            </a:r>
            <a:r>
              <a:rPr lang="en-GB" sz="1200" spc="25" dirty="0" smtClean="0">
                <a:latin typeface="Times New Roman"/>
                <a:cs typeface="Times New Roman"/>
              </a:rPr>
              <a:t> </a:t>
            </a:r>
            <a:r>
              <a:rPr lang="en-GB" sz="1200" spc="-15" dirty="0" smtClean="0">
                <a:latin typeface="Times New Roman"/>
                <a:cs typeface="Times New Roman"/>
              </a:rPr>
              <a:t>v</a:t>
            </a:r>
            <a:r>
              <a:rPr lang="en-GB" sz="1200" dirty="0" smtClean="0">
                <a:latin typeface="Times New Roman"/>
                <a:cs typeface="Times New Roman"/>
              </a:rPr>
              <a:t>illa</a:t>
            </a:r>
            <a:r>
              <a:rPr lang="en-GB" sz="1200" spc="-10" dirty="0" smtClean="0">
                <a:latin typeface="Times New Roman"/>
                <a:cs typeface="Times New Roman"/>
              </a:rPr>
              <a:t>g</a:t>
            </a:r>
            <a:r>
              <a:rPr lang="en-GB" sz="1200" dirty="0" smtClean="0">
                <a:latin typeface="Times New Roman"/>
                <a:cs typeface="Times New Roman"/>
              </a:rPr>
              <a:t>e</a:t>
            </a:r>
            <a:r>
              <a:rPr lang="en-GB" sz="1200" spc="35" dirty="0" smtClean="0">
                <a:latin typeface="Times New Roman"/>
                <a:cs typeface="Times New Roman"/>
              </a:rPr>
              <a:t> </a:t>
            </a:r>
            <a:r>
              <a:rPr lang="en-GB" sz="1200" dirty="0" smtClean="0">
                <a:latin typeface="Times New Roman"/>
                <a:cs typeface="Times New Roman"/>
              </a:rPr>
              <a:t>of</a:t>
            </a:r>
            <a:r>
              <a:rPr lang="en-GB" sz="1200" spc="35" dirty="0" smtClean="0">
                <a:latin typeface="Times New Roman"/>
                <a:cs typeface="Times New Roman"/>
              </a:rPr>
              <a:t> </a:t>
            </a:r>
            <a:r>
              <a:rPr lang="en-GB" sz="1200" dirty="0" smtClean="0">
                <a:latin typeface="Times New Roman"/>
                <a:cs typeface="Times New Roman"/>
              </a:rPr>
              <a:t>Salu </a:t>
            </a:r>
            <a:r>
              <a:rPr lang="en-GB" sz="1200" spc="-10" dirty="0" smtClean="0">
                <a:latin typeface="Times New Roman"/>
                <a:cs typeface="Times New Roman"/>
              </a:rPr>
              <a:t>w</a:t>
            </a:r>
            <a:r>
              <a:rPr lang="en-GB" sz="1200" dirty="0" smtClean="0">
                <a:latin typeface="Times New Roman"/>
                <a:cs typeface="Times New Roman"/>
              </a:rPr>
              <a:t>ith </a:t>
            </a:r>
            <a:r>
              <a:rPr lang="en-GB" sz="1200" spc="-135" dirty="0" smtClean="0">
                <a:latin typeface="Times New Roman"/>
                <a:cs typeface="Times New Roman"/>
              </a:rPr>
              <a:t> </a:t>
            </a:r>
            <a:r>
              <a:rPr lang="en-GB" sz="1200" dirty="0" smtClean="0">
                <a:latin typeface="Times New Roman"/>
                <a:cs typeface="Times New Roman"/>
              </a:rPr>
              <a:t>his </a:t>
            </a:r>
            <a:r>
              <a:rPr lang="en-GB" sz="1200" spc="-130" dirty="0" smtClean="0">
                <a:latin typeface="Times New Roman"/>
                <a:cs typeface="Times New Roman"/>
              </a:rPr>
              <a:t> </a:t>
            </a:r>
            <a:r>
              <a:rPr lang="en-GB" sz="1200" spc="-20" dirty="0" smtClean="0">
                <a:latin typeface="Times New Roman"/>
                <a:cs typeface="Times New Roman"/>
              </a:rPr>
              <a:t>m</a:t>
            </a:r>
            <a:r>
              <a:rPr lang="en-GB" sz="1200" dirty="0" smtClean="0">
                <a:latin typeface="Times New Roman"/>
                <a:cs typeface="Times New Roman"/>
              </a:rPr>
              <a:t>other </a:t>
            </a:r>
            <a:r>
              <a:rPr lang="en-GB" sz="1200" spc="-114" dirty="0" smtClean="0">
                <a:latin typeface="Times New Roman"/>
                <a:cs typeface="Times New Roman"/>
              </a:rPr>
              <a:t> </a:t>
            </a:r>
            <a:r>
              <a:rPr lang="en-GB" sz="1200" spc="-15" dirty="0" smtClean="0">
                <a:latin typeface="Times New Roman"/>
                <a:cs typeface="Times New Roman"/>
              </a:rPr>
              <a:t>E</a:t>
            </a:r>
            <a:r>
              <a:rPr lang="en-GB" sz="1200" dirty="0" smtClean="0">
                <a:latin typeface="Times New Roman"/>
                <a:cs typeface="Times New Roman"/>
              </a:rPr>
              <a:t>li</a:t>
            </a:r>
            <a:r>
              <a:rPr lang="en-GB" sz="1200" spc="-10" dirty="0" smtClean="0">
                <a:latin typeface="Times New Roman"/>
                <a:cs typeface="Times New Roman"/>
              </a:rPr>
              <a:t>z</a:t>
            </a:r>
            <a:r>
              <a:rPr lang="en-GB" sz="1200" dirty="0" smtClean="0">
                <a:latin typeface="Times New Roman"/>
                <a:cs typeface="Times New Roman"/>
              </a:rPr>
              <a:t>ab</a:t>
            </a:r>
            <a:r>
              <a:rPr lang="en-GB" sz="1200" spc="-10" dirty="0" smtClean="0">
                <a:latin typeface="Times New Roman"/>
                <a:cs typeface="Times New Roman"/>
              </a:rPr>
              <a:t>e</a:t>
            </a:r>
            <a:r>
              <a:rPr lang="en-GB" sz="1200" dirty="0" smtClean="0">
                <a:latin typeface="Times New Roman"/>
                <a:cs typeface="Times New Roman"/>
              </a:rPr>
              <a:t>th, </a:t>
            </a:r>
            <a:r>
              <a:rPr lang="en-GB" sz="1200" spc="-135" dirty="0" smtClean="0">
                <a:latin typeface="Times New Roman"/>
                <a:cs typeface="Times New Roman"/>
              </a:rPr>
              <a:t> </a:t>
            </a:r>
            <a:r>
              <a:rPr lang="en-GB" sz="1200" dirty="0" smtClean="0">
                <a:latin typeface="Times New Roman"/>
                <a:cs typeface="Times New Roman"/>
              </a:rPr>
              <a:t>and </a:t>
            </a:r>
            <a:r>
              <a:rPr lang="en-GB" sz="1200" spc="-120" dirty="0" smtClean="0">
                <a:latin typeface="Times New Roman"/>
                <a:cs typeface="Times New Roman"/>
              </a:rPr>
              <a:t> </a:t>
            </a:r>
            <a:r>
              <a:rPr lang="en-GB" sz="1200" spc="-15" dirty="0" smtClean="0">
                <a:latin typeface="Times New Roman"/>
                <a:cs typeface="Times New Roman"/>
              </a:rPr>
              <a:t>h</a:t>
            </a:r>
            <a:r>
              <a:rPr lang="en-GB" sz="1200" dirty="0" smtClean="0">
                <a:latin typeface="Times New Roman"/>
                <a:cs typeface="Times New Roman"/>
              </a:rPr>
              <a:t>is </a:t>
            </a:r>
            <a:r>
              <a:rPr lang="en-GB" sz="1200" spc="-130" dirty="0" smtClean="0">
                <a:latin typeface="Times New Roman"/>
                <a:cs typeface="Times New Roman"/>
              </a:rPr>
              <a:t> </a:t>
            </a:r>
            <a:r>
              <a:rPr lang="en-GB" sz="1200" dirty="0" smtClean="0">
                <a:latin typeface="Times New Roman"/>
                <a:cs typeface="Times New Roman"/>
              </a:rPr>
              <a:t>br</a:t>
            </a:r>
            <a:r>
              <a:rPr lang="en-GB" sz="1200" spc="-15" dirty="0" smtClean="0">
                <a:latin typeface="Times New Roman"/>
                <a:cs typeface="Times New Roman"/>
              </a:rPr>
              <a:t>o</a:t>
            </a:r>
            <a:r>
              <a:rPr lang="en-GB" sz="1200" dirty="0" smtClean="0">
                <a:latin typeface="Times New Roman"/>
                <a:cs typeface="Times New Roman"/>
              </a:rPr>
              <a:t>th</a:t>
            </a:r>
            <a:r>
              <a:rPr lang="en-GB" sz="1200" spc="-10" dirty="0" smtClean="0">
                <a:latin typeface="Times New Roman"/>
                <a:cs typeface="Times New Roman"/>
              </a:rPr>
              <a:t>e</a:t>
            </a:r>
            <a:r>
              <a:rPr lang="en-GB" sz="1200" dirty="0" smtClean="0">
                <a:latin typeface="Times New Roman"/>
                <a:cs typeface="Times New Roman"/>
              </a:rPr>
              <a:t>r ( another family member named </a:t>
            </a:r>
            <a:r>
              <a:rPr lang="en-GB" sz="1200" spc="-120" dirty="0" smtClean="0">
                <a:latin typeface="Times New Roman"/>
                <a:cs typeface="Times New Roman"/>
              </a:rPr>
              <a:t> </a:t>
            </a:r>
            <a:r>
              <a:rPr lang="en-GB" sz="1200" spc="-10" dirty="0" smtClean="0">
                <a:latin typeface="Times New Roman"/>
                <a:cs typeface="Times New Roman"/>
              </a:rPr>
              <a:t>H</a:t>
            </a:r>
            <a:r>
              <a:rPr lang="en-GB" sz="1200" dirty="0" smtClean="0">
                <a:latin typeface="Times New Roman"/>
                <a:cs typeface="Times New Roman"/>
              </a:rPr>
              <a:t>e</a:t>
            </a:r>
            <a:r>
              <a:rPr lang="en-GB" sz="1200" spc="-10" dirty="0" smtClean="0">
                <a:latin typeface="Times New Roman"/>
                <a:cs typeface="Times New Roman"/>
              </a:rPr>
              <a:t>n</a:t>
            </a:r>
            <a:r>
              <a:rPr lang="en-GB" sz="1200" dirty="0" smtClean="0">
                <a:latin typeface="Times New Roman"/>
                <a:cs typeface="Times New Roman"/>
              </a:rPr>
              <a:t>ry </a:t>
            </a:r>
            <a:r>
              <a:rPr lang="en-GB" sz="1200" spc="-135" dirty="0" smtClean="0">
                <a:latin typeface="Times New Roman"/>
                <a:cs typeface="Times New Roman"/>
              </a:rPr>
              <a:t> </a:t>
            </a:r>
            <a:r>
              <a:rPr lang="en-GB" sz="1200" spc="-10" dirty="0" smtClean="0">
                <a:latin typeface="Times New Roman"/>
                <a:cs typeface="Times New Roman"/>
              </a:rPr>
              <a:t>W</a:t>
            </a:r>
            <a:r>
              <a:rPr lang="en-GB" sz="1200" dirty="0" smtClean="0">
                <a:latin typeface="Times New Roman"/>
                <a:cs typeface="Times New Roman"/>
              </a:rPr>
              <a:t>a</a:t>
            </a:r>
            <a:r>
              <a:rPr lang="en-GB" sz="1200" spc="5" dirty="0" smtClean="0">
                <a:latin typeface="Times New Roman"/>
                <a:cs typeface="Times New Roman"/>
              </a:rPr>
              <a:t>r</a:t>
            </a:r>
            <a:r>
              <a:rPr lang="en-GB" sz="1200" dirty="0" smtClean="0">
                <a:latin typeface="Times New Roman"/>
                <a:cs typeface="Times New Roman"/>
              </a:rPr>
              <a:t>n</a:t>
            </a:r>
            <a:r>
              <a:rPr lang="en-GB" sz="1200" spc="-10" dirty="0" smtClean="0">
                <a:latin typeface="Times New Roman"/>
                <a:cs typeface="Times New Roman"/>
              </a:rPr>
              <a:t>a</a:t>
            </a:r>
            <a:r>
              <a:rPr lang="en-GB" sz="1200" dirty="0" smtClean="0">
                <a:latin typeface="Times New Roman"/>
                <a:cs typeface="Times New Roman"/>
              </a:rPr>
              <a:t>c</a:t>
            </a:r>
            <a:r>
              <a:rPr lang="en-GB" sz="1200" spc="15" dirty="0" smtClean="0">
                <a:latin typeface="Times New Roman"/>
                <a:cs typeface="Times New Roman"/>
              </a:rPr>
              <a:t>k</a:t>
            </a:r>
            <a:r>
              <a:rPr lang="en-GB" sz="1200" dirty="0" smtClean="0">
                <a:latin typeface="Times New Roman"/>
                <a:cs typeface="Times New Roman"/>
              </a:rPr>
              <a:t>.)  </a:t>
            </a:r>
            <a:r>
              <a:rPr lang="en-GB" sz="1200" spc="40" dirty="0" smtClean="0">
                <a:latin typeface="Times New Roman"/>
                <a:cs typeface="Times New Roman"/>
              </a:rPr>
              <a:t> </a:t>
            </a:r>
            <a:endParaRPr lang="en-GB" dirty="0"/>
          </a:p>
        </p:txBody>
      </p:sp>
      <p:sp>
        <p:nvSpPr>
          <p:cNvPr id="4" name="Slide Number Placeholder 3"/>
          <p:cNvSpPr>
            <a:spLocks noGrp="1"/>
          </p:cNvSpPr>
          <p:nvPr>
            <p:ph type="sldNum" sz="quarter" idx="10"/>
          </p:nvPr>
        </p:nvSpPr>
        <p:spPr/>
        <p:txBody>
          <a:bodyPr/>
          <a:lstStyle/>
          <a:p>
            <a:fld id="{8F5C3DD7-681E-4494-B279-65676D2C7C9B}" type="slidenum">
              <a:rPr lang="en-GB" smtClean="0"/>
              <a:pPr/>
              <a:t>23</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2700" algn="just">
              <a:lnSpc>
                <a:spcPct val="100000"/>
              </a:lnSpc>
            </a:pPr>
            <a:r>
              <a:rPr lang="en-US" sz="1200" spc="-20" dirty="0" smtClean="0">
                <a:latin typeface="Times New Roman"/>
                <a:cs typeface="Times New Roman"/>
              </a:rPr>
              <a:t>The</a:t>
            </a:r>
            <a:r>
              <a:rPr lang="en-US" sz="1200" spc="-20" baseline="0" dirty="0" smtClean="0">
                <a:latin typeface="Times New Roman"/>
                <a:cs typeface="Times New Roman"/>
              </a:rPr>
              <a:t> Warnack</a:t>
            </a:r>
            <a:r>
              <a:rPr lang="en-US" sz="1200" spc="-20" dirty="0" smtClean="0">
                <a:latin typeface="Times New Roman"/>
                <a:cs typeface="Times New Roman"/>
              </a:rPr>
              <a:t> pottery was located north of Salu, west of Seminary Street.</a:t>
            </a:r>
            <a:endParaRPr lang="en-GB" sz="1200" spc="-20" dirty="0" smtClean="0">
              <a:latin typeface="Times New Roman"/>
              <a:cs typeface="Times New Roman"/>
            </a:endParaRPr>
          </a:p>
          <a:p>
            <a:pPr marL="12700" algn="just">
              <a:lnSpc>
                <a:spcPct val="100000"/>
              </a:lnSpc>
            </a:pPr>
            <a:endParaRPr lang="en-GB" sz="1200" spc="-20" dirty="0" smtClean="0">
              <a:latin typeface="Times New Roman"/>
              <a:cs typeface="Times New Roman"/>
            </a:endParaRPr>
          </a:p>
          <a:p>
            <a:pPr marL="12700" algn="just">
              <a:lnSpc>
                <a:spcPct val="100000"/>
              </a:lnSpc>
            </a:pPr>
            <a:r>
              <a:rPr lang="en-GB" sz="1200" spc="-20" dirty="0" smtClean="0">
                <a:latin typeface="Times New Roman"/>
                <a:cs typeface="Times New Roman"/>
              </a:rPr>
              <a:t>I</a:t>
            </a:r>
            <a:r>
              <a:rPr lang="en-GB" sz="1200" dirty="0" smtClean="0">
                <a:latin typeface="Times New Roman"/>
                <a:cs typeface="Times New Roman"/>
              </a:rPr>
              <a:t>ndicated </a:t>
            </a:r>
            <a:r>
              <a:rPr lang="en-GB" sz="1200" spc="-130" dirty="0" smtClean="0">
                <a:latin typeface="Times New Roman"/>
                <a:cs typeface="Times New Roman"/>
              </a:rPr>
              <a:t> </a:t>
            </a:r>
            <a:r>
              <a:rPr lang="en-GB" sz="1200" dirty="0" smtClean="0">
                <a:latin typeface="Times New Roman"/>
                <a:cs typeface="Times New Roman"/>
              </a:rPr>
              <a:t>in </a:t>
            </a:r>
            <a:r>
              <a:rPr lang="en-GB" sz="1200" spc="-135" dirty="0" smtClean="0">
                <a:latin typeface="Times New Roman"/>
                <a:cs typeface="Times New Roman"/>
              </a:rPr>
              <a:t> </a:t>
            </a:r>
            <a:r>
              <a:rPr lang="en-GB" sz="1200" dirty="0" smtClean="0">
                <a:latin typeface="Times New Roman"/>
                <a:cs typeface="Times New Roman"/>
              </a:rPr>
              <a:t>t</a:t>
            </a:r>
            <a:r>
              <a:rPr lang="en-GB" sz="1200" spc="-15" dirty="0" smtClean="0">
                <a:latin typeface="Times New Roman"/>
                <a:cs typeface="Times New Roman"/>
              </a:rPr>
              <a:t>h</a:t>
            </a:r>
            <a:r>
              <a:rPr lang="en-GB" sz="1200" dirty="0" smtClean="0">
                <a:latin typeface="Times New Roman"/>
                <a:cs typeface="Times New Roman"/>
              </a:rPr>
              <a:t>e </a:t>
            </a:r>
            <a:r>
              <a:rPr lang="en-GB" sz="1200" spc="-130" dirty="0" smtClean="0">
                <a:latin typeface="Times New Roman"/>
                <a:cs typeface="Times New Roman"/>
              </a:rPr>
              <a:t> </a:t>
            </a:r>
            <a:r>
              <a:rPr lang="en-GB" sz="1200" dirty="0" smtClean="0">
                <a:latin typeface="Times New Roman"/>
                <a:cs typeface="Times New Roman"/>
              </a:rPr>
              <a:t>Mad</a:t>
            </a:r>
            <a:r>
              <a:rPr lang="en-GB" sz="1200" spc="-10" dirty="0" smtClean="0">
                <a:latin typeface="Times New Roman"/>
                <a:cs typeface="Times New Roman"/>
              </a:rPr>
              <a:t>i</a:t>
            </a:r>
            <a:r>
              <a:rPr lang="en-GB" sz="1200" dirty="0" smtClean="0">
                <a:latin typeface="Times New Roman"/>
                <a:cs typeface="Times New Roman"/>
              </a:rPr>
              <a:t>son </a:t>
            </a:r>
            <a:r>
              <a:rPr lang="en-GB" sz="1200" spc="-120" dirty="0" smtClean="0">
                <a:latin typeface="Times New Roman"/>
                <a:cs typeface="Times New Roman"/>
              </a:rPr>
              <a:t> </a:t>
            </a:r>
            <a:r>
              <a:rPr lang="en-GB" sz="1200" spc="-5" dirty="0" smtClean="0">
                <a:latin typeface="Times New Roman"/>
                <a:cs typeface="Times New Roman"/>
              </a:rPr>
              <a:t>C</a:t>
            </a:r>
            <a:r>
              <a:rPr lang="en-GB" sz="1200" spc="-15" dirty="0" smtClean="0">
                <a:latin typeface="Times New Roman"/>
                <a:cs typeface="Times New Roman"/>
              </a:rPr>
              <a:t>o</a:t>
            </a:r>
            <a:r>
              <a:rPr lang="en-GB" sz="1200" dirty="0" smtClean="0">
                <a:latin typeface="Times New Roman"/>
                <a:cs typeface="Times New Roman"/>
              </a:rPr>
              <a:t>unty </a:t>
            </a:r>
            <a:r>
              <a:rPr lang="en-GB" sz="1200" spc="-5" dirty="0" smtClean="0">
                <a:latin typeface="Times New Roman"/>
                <a:cs typeface="Times New Roman"/>
              </a:rPr>
              <a:t>R</a:t>
            </a:r>
            <a:r>
              <a:rPr lang="en-GB" sz="1200" dirty="0" smtClean="0">
                <a:latin typeface="Times New Roman"/>
                <a:cs typeface="Times New Roman"/>
              </a:rPr>
              <a:t>ecord</a:t>
            </a:r>
            <a:r>
              <a:rPr lang="en-GB" sz="1200" spc="120" dirty="0" smtClean="0">
                <a:latin typeface="Times New Roman"/>
                <a:cs typeface="Times New Roman"/>
              </a:rPr>
              <a:t> </a:t>
            </a:r>
            <a:r>
              <a:rPr lang="en-GB" sz="1200" spc="-5" dirty="0" smtClean="0">
                <a:latin typeface="Times New Roman"/>
                <a:cs typeface="Times New Roman"/>
              </a:rPr>
              <a:t>B</a:t>
            </a:r>
            <a:r>
              <a:rPr lang="en-GB" sz="1200" dirty="0" smtClean="0">
                <a:latin typeface="Times New Roman"/>
                <a:cs typeface="Times New Roman"/>
              </a:rPr>
              <a:t>ook</a:t>
            </a:r>
            <a:r>
              <a:rPr lang="en-GB" sz="1200" spc="105" dirty="0" smtClean="0">
                <a:latin typeface="Times New Roman"/>
                <a:cs typeface="Times New Roman"/>
              </a:rPr>
              <a:t> </a:t>
            </a:r>
            <a:r>
              <a:rPr lang="en-GB" sz="1200" dirty="0" smtClean="0">
                <a:latin typeface="Times New Roman"/>
                <a:cs typeface="Times New Roman"/>
              </a:rPr>
              <a:t>2</a:t>
            </a:r>
            <a:r>
              <a:rPr lang="en-GB" sz="1200" spc="-15" dirty="0" smtClean="0">
                <a:latin typeface="Times New Roman"/>
                <a:cs typeface="Times New Roman"/>
              </a:rPr>
              <a:t>6</a:t>
            </a:r>
            <a:r>
              <a:rPr lang="en-GB" sz="1200" dirty="0" smtClean="0">
                <a:latin typeface="Times New Roman"/>
                <a:cs typeface="Times New Roman"/>
              </a:rPr>
              <a:t>:165</a:t>
            </a:r>
            <a:r>
              <a:rPr lang="en-GB" sz="1200" spc="-20" dirty="0" smtClean="0">
                <a:latin typeface="Times New Roman"/>
                <a:cs typeface="Times New Roman"/>
              </a:rPr>
              <a:t>-</a:t>
            </a:r>
            <a:r>
              <a:rPr lang="en-GB" sz="1200" dirty="0" smtClean="0">
                <a:latin typeface="Times New Roman"/>
                <a:cs typeface="Times New Roman"/>
              </a:rPr>
              <a:t>166</a:t>
            </a:r>
            <a:r>
              <a:rPr lang="en-GB" sz="1200" spc="120" dirty="0" smtClean="0">
                <a:latin typeface="Times New Roman"/>
                <a:cs typeface="Times New Roman"/>
              </a:rPr>
              <a:t> </a:t>
            </a:r>
            <a:r>
              <a:rPr lang="en-GB" sz="1200" spc="-10" dirty="0" smtClean="0">
                <a:latin typeface="Times New Roman"/>
                <a:cs typeface="Times New Roman"/>
              </a:rPr>
              <a:t>i</a:t>
            </a:r>
            <a:r>
              <a:rPr lang="en-GB" sz="1200" dirty="0" smtClean="0">
                <a:latin typeface="Times New Roman"/>
                <a:cs typeface="Times New Roman"/>
              </a:rPr>
              <a:t>s</a:t>
            </a:r>
            <a:r>
              <a:rPr lang="en-GB" sz="1200" spc="120" dirty="0" smtClean="0">
                <a:latin typeface="Times New Roman"/>
                <a:cs typeface="Times New Roman"/>
              </a:rPr>
              <a:t> </a:t>
            </a:r>
            <a:r>
              <a:rPr lang="en-GB" sz="1200" dirty="0" smtClean="0">
                <a:latin typeface="Times New Roman"/>
                <a:cs typeface="Times New Roman"/>
              </a:rPr>
              <a:t>W</a:t>
            </a:r>
            <a:r>
              <a:rPr lang="en-GB" sz="1200" spc="-10" dirty="0" smtClean="0">
                <a:latin typeface="Times New Roman"/>
                <a:cs typeface="Times New Roman"/>
              </a:rPr>
              <a:t>a</a:t>
            </a:r>
            <a:r>
              <a:rPr lang="en-GB" sz="1200" dirty="0" smtClean="0">
                <a:latin typeface="Times New Roman"/>
                <a:cs typeface="Times New Roman"/>
              </a:rPr>
              <a:t>rnac</a:t>
            </a:r>
            <a:r>
              <a:rPr lang="en-GB" sz="1200" spc="-15" dirty="0" smtClean="0">
                <a:latin typeface="Times New Roman"/>
                <a:cs typeface="Times New Roman"/>
              </a:rPr>
              <a:t>k</a:t>
            </a:r>
            <a:r>
              <a:rPr lang="en-GB" sz="1200" dirty="0" smtClean="0">
                <a:latin typeface="Times New Roman"/>
                <a:cs typeface="Times New Roman"/>
              </a:rPr>
              <a:t>’s</a:t>
            </a:r>
            <a:r>
              <a:rPr lang="en-GB" sz="1200" spc="110" dirty="0" smtClean="0">
                <a:latin typeface="Times New Roman"/>
                <a:cs typeface="Times New Roman"/>
              </a:rPr>
              <a:t> </a:t>
            </a:r>
            <a:r>
              <a:rPr lang="en-GB" sz="1200" dirty="0" smtClean="0">
                <a:latin typeface="Times New Roman"/>
                <a:cs typeface="Times New Roman"/>
              </a:rPr>
              <a:t>pu</a:t>
            </a:r>
            <a:r>
              <a:rPr lang="en-GB" sz="1200" spc="-10" dirty="0" smtClean="0">
                <a:latin typeface="Times New Roman"/>
                <a:cs typeface="Times New Roman"/>
              </a:rPr>
              <a:t>r</a:t>
            </a:r>
            <a:r>
              <a:rPr lang="en-GB" sz="1200" dirty="0" smtClean="0">
                <a:latin typeface="Times New Roman"/>
                <a:cs typeface="Times New Roman"/>
              </a:rPr>
              <a:t>cha</a:t>
            </a:r>
            <a:r>
              <a:rPr lang="en-GB" sz="1200" spc="-10" dirty="0" smtClean="0">
                <a:latin typeface="Times New Roman"/>
                <a:cs typeface="Times New Roman"/>
              </a:rPr>
              <a:t>s</a:t>
            </a:r>
            <a:r>
              <a:rPr lang="en-GB" sz="1200" dirty="0" smtClean="0">
                <a:latin typeface="Times New Roman"/>
                <a:cs typeface="Times New Roman"/>
              </a:rPr>
              <a:t>e</a:t>
            </a:r>
            <a:r>
              <a:rPr lang="en-GB" sz="1200" spc="120" dirty="0" smtClean="0">
                <a:latin typeface="Times New Roman"/>
                <a:cs typeface="Times New Roman"/>
              </a:rPr>
              <a:t> </a:t>
            </a:r>
            <a:r>
              <a:rPr lang="en-GB" sz="1200" dirty="0" smtClean="0">
                <a:latin typeface="Times New Roman"/>
                <a:cs typeface="Times New Roman"/>
              </a:rPr>
              <a:t>of</a:t>
            </a:r>
            <a:r>
              <a:rPr lang="en-GB" sz="1200" spc="110" dirty="0" smtClean="0">
                <a:latin typeface="Times New Roman"/>
                <a:cs typeface="Times New Roman"/>
              </a:rPr>
              <a:t> </a:t>
            </a:r>
            <a:r>
              <a:rPr lang="en-GB" sz="1200" spc="-15" dirty="0" smtClean="0">
                <a:latin typeface="Times New Roman"/>
                <a:cs typeface="Times New Roman"/>
              </a:rPr>
              <a:t>3</a:t>
            </a:r>
            <a:r>
              <a:rPr lang="en-GB" sz="1200" dirty="0" smtClean="0">
                <a:latin typeface="Times New Roman"/>
                <a:cs typeface="Times New Roman"/>
              </a:rPr>
              <a:t>4</a:t>
            </a:r>
            <a:r>
              <a:rPr lang="en-GB" sz="1200" spc="120" dirty="0" smtClean="0">
                <a:latin typeface="Times New Roman"/>
                <a:cs typeface="Times New Roman"/>
              </a:rPr>
              <a:t> </a:t>
            </a:r>
            <a:r>
              <a:rPr lang="en-GB" sz="1200" dirty="0" smtClean="0">
                <a:latin typeface="Times New Roman"/>
                <a:cs typeface="Times New Roman"/>
              </a:rPr>
              <a:t>ac</a:t>
            </a:r>
            <a:r>
              <a:rPr lang="en-GB" sz="1200" spc="-10" dirty="0" smtClean="0">
                <a:latin typeface="Times New Roman"/>
                <a:cs typeface="Times New Roman"/>
              </a:rPr>
              <a:t>r</a:t>
            </a:r>
            <a:r>
              <a:rPr lang="en-GB" sz="1200" dirty="0" smtClean="0">
                <a:latin typeface="Times New Roman"/>
                <a:cs typeface="Times New Roman"/>
              </a:rPr>
              <a:t>es</a:t>
            </a:r>
            <a:r>
              <a:rPr lang="en-GB" sz="1200" spc="120" dirty="0" smtClean="0">
                <a:latin typeface="Times New Roman"/>
                <a:cs typeface="Times New Roman"/>
              </a:rPr>
              <a:t> </a:t>
            </a:r>
            <a:r>
              <a:rPr lang="en-GB" sz="1200" spc="-10" dirty="0" smtClean="0">
                <a:latin typeface="Times New Roman"/>
                <a:cs typeface="Times New Roman"/>
              </a:rPr>
              <a:t>w</a:t>
            </a:r>
            <a:r>
              <a:rPr lang="en-GB" sz="1200" dirty="0" smtClean="0">
                <a:latin typeface="Times New Roman"/>
                <a:cs typeface="Times New Roman"/>
              </a:rPr>
              <a:t>h</a:t>
            </a:r>
            <a:r>
              <a:rPr lang="en-GB" sz="1200" spc="-10" dirty="0" smtClean="0">
                <a:latin typeface="Times New Roman"/>
                <a:cs typeface="Times New Roman"/>
              </a:rPr>
              <a:t>e</a:t>
            </a:r>
            <a:r>
              <a:rPr lang="en-GB" sz="1200" dirty="0" smtClean="0">
                <a:latin typeface="Times New Roman"/>
                <a:cs typeface="Times New Roman"/>
              </a:rPr>
              <a:t>re</a:t>
            </a:r>
            <a:r>
              <a:rPr lang="en-GB" sz="1200" spc="105" dirty="0" smtClean="0">
                <a:latin typeface="Times New Roman"/>
                <a:cs typeface="Times New Roman"/>
              </a:rPr>
              <a:t> </a:t>
            </a:r>
            <a:r>
              <a:rPr lang="en-GB" sz="1200" dirty="0" smtClean="0">
                <a:latin typeface="Times New Roman"/>
                <a:cs typeface="Times New Roman"/>
              </a:rPr>
              <a:t>the</a:t>
            </a:r>
            <a:r>
              <a:rPr lang="en-GB" sz="1200" spc="120" dirty="0" smtClean="0">
                <a:latin typeface="Times New Roman"/>
                <a:cs typeface="Times New Roman"/>
              </a:rPr>
              <a:t> </a:t>
            </a:r>
            <a:r>
              <a:rPr lang="en-GB" sz="1200" dirty="0" smtClean="0">
                <a:latin typeface="Times New Roman"/>
                <a:cs typeface="Times New Roman"/>
              </a:rPr>
              <a:t>p</a:t>
            </a:r>
            <a:r>
              <a:rPr lang="en-GB" sz="1200" spc="-15" dirty="0" smtClean="0">
                <a:latin typeface="Times New Roman"/>
                <a:cs typeface="Times New Roman"/>
              </a:rPr>
              <a:t>o</a:t>
            </a:r>
            <a:r>
              <a:rPr lang="en-GB" sz="1200" spc="-10" dirty="0" smtClean="0">
                <a:latin typeface="Times New Roman"/>
                <a:cs typeface="Times New Roman"/>
              </a:rPr>
              <a:t>t</a:t>
            </a:r>
            <a:r>
              <a:rPr lang="en-GB" sz="1200" dirty="0" smtClean="0">
                <a:latin typeface="Times New Roman"/>
                <a:cs typeface="Times New Roman"/>
              </a:rPr>
              <a:t>te</a:t>
            </a:r>
            <a:r>
              <a:rPr lang="en-GB" sz="1200" spc="5" dirty="0" smtClean="0">
                <a:latin typeface="Times New Roman"/>
                <a:cs typeface="Times New Roman"/>
              </a:rPr>
              <a:t>r</a:t>
            </a:r>
            <a:r>
              <a:rPr lang="en-GB" sz="1200" dirty="0" smtClean="0">
                <a:latin typeface="Times New Roman"/>
                <a:cs typeface="Times New Roman"/>
              </a:rPr>
              <a:t>y</a:t>
            </a:r>
            <a:r>
              <a:rPr lang="en-GB" sz="1200" spc="105" dirty="0" smtClean="0">
                <a:latin typeface="Times New Roman"/>
                <a:cs typeface="Times New Roman"/>
              </a:rPr>
              <a:t> </a:t>
            </a:r>
            <a:r>
              <a:rPr lang="en-GB" sz="1200" spc="-10" dirty="0" smtClean="0">
                <a:latin typeface="Times New Roman"/>
                <a:cs typeface="Times New Roman"/>
              </a:rPr>
              <a:t>w</a:t>
            </a:r>
            <a:r>
              <a:rPr lang="en-GB" sz="1200" dirty="0" smtClean="0">
                <a:latin typeface="Times New Roman"/>
                <a:cs typeface="Times New Roman"/>
              </a:rPr>
              <a:t>as</a:t>
            </a:r>
            <a:r>
              <a:rPr lang="en-GB" sz="1200" spc="120" dirty="0" smtClean="0">
                <a:latin typeface="Times New Roman"/>
                <a:cs typeface="Times New Roman"/>
              </a:rPr>
              <a:t> </a:t>
            </a:r>
            <a:r>
              <a:rPr lang="en-GB" sz="1200" dirty="0" smtClean="0">
                <a:latin typeface="Times New Roman"/>
                <a:cs typeface="Times New Roman"/>
              </a:rPr>
              <a:t>e</a:t>
            </a:r>
            <a:r>
              <a:rPr lang="en-GB" sz="1200" spc="-10" dirty="0" smtClean="0">
                <a:latin typeface="Times New Roman"/>
                <a:cs typeface="Times New Roman"/>
              </a:rPr>
              <a:t>s</a:t>
            </a:r>
            <a:r>
              <a:rPr lang="en-GB" sz="1200" dirty="0" smtClean="0">
                <a:latin typeface="Times New Roman"/>
                <a:cs typeface="Times New Roman"/>
              </a:rPr>
              <a:t>ta</a:t>
            </a:r>
            <a:r>
              <a:rPr lang="en-GB" sz="1200" spc="-10" dirty="0" smtClean="0">
                <a:latin typeface="Times New Roman"/>
                <a:cs typeface="Times New Roman"/>
              </a:rPr>
              <a:t>b</a:t>
            </a:r>
            <a:r>
              <a:rPr lang="en-GB" sz="1200" dirty="0" smtClean="0">
                <a:latin typeface="Times New Roman"/>
                <a:cs typeface="Times New Roman"/>
              </a:rPr>
              <a:t>li</a:t>
            </a:r>
            <a:r>
              <a:rPr lang="en-GB" sz="1200" spc="-10" dirty="0" smtClean="0">
                <a:latin typeface="Times New Roman"/>
                <a:cs typeface="Times New Roman"/>
              </a:rPr>
              <a:t>s</a:t>
            </a:r>
            <a:r>
              <a:rPr lang="en-GB" sz="1200" dirty="0" smtClean="0">
                <a:latin typeface="Times New Roman"/>
                <a:cs typeface="Times New Roman"/>
              </a:rPr>
              <a:t>hed 1834 n</a:t>
            </a:r>
            <a:r>
              <a:rPr lang="en-GB" sz="1200" spc="-15" dirty="0" smtClean="0">
                <a:latin typeface="Times New Roman"/>
                <a:cs typeface="Times New Roman"/>
              </a:rPr>
              <a:t>o</a:t>
            </a:r>
            <a:r>
              <a:rPr lang="en-GB" sz="1200" dirty="0" smtClean="0">
                <a:latin typeface="Times New Roman"/>
                <a:cs typeface="Times New Roman"/>
              </a:rPr>
              <a:t>rth </a:t>
            </a:r>
            <a:r>
              <a:rPr lang="en-GB" sz="1200" spc="-15" dirty="0" smtClean="0">
                <a:latin typeface="Times New Roman"/>
                <a:cs typeface="Times New Roman"/>
              </a:rPr>
              <a:t>o</a:t>
            </a:r>
            <a:r>
              <a:rPr lang="en-GB" sz="1200" dirty="0" smtClean="0">
                <a:latin typeface="Times New Roman"/>
                <a:cs typeface="Times New Roman"/>
              </a:rPr>
              <a:t>f S</a:t>
            </a:r>
            <a:r>
              <a:rPr lang="en-GB" sz="1200" spc="-15" dirty="0" smtClean="0">
                <a:latin typeface="Times New Roman"/>
                <a:cs typeface="Times New Roman"/>
              </a:rPr>
              <a:t>a</a:t>
            </a:r>
            <a:r>
              <a:rPr lang="en-GB" sz="1200" dirty="0" smtClean="0">
                <a:latin typeface="Times New Roman"/>
                <a:cs typeface="Times New Roman"/>
              </a:rPr>
              <a:t>lu </a:t>
            </a:r>
            <a:r>
              <a:rPr lang="en-GB" sz="1200" spc="-15" dirty="0" smtClean="0">
                <a:latin typeface="Times New Roman"/>
                <a:cs typeface="Times New Roman"/>
              </a:rPr>
              <a:t>S</a:t>
            </a:r>
            <a:r>
              <a:rPr lang="en-GB" sz="1200" dirty="0" smtClean="0">
                <a:latin typeface="Times New Roman"/>
                <a:cs typeface="Times New Roman"/>
              </a:rPr>
              <a:t>tr</a:t>
            </a:r>
            <a:r>
              <a:rPr lang="en-GB" sz="1200" spc="-10" dirty="0" smtClean="0">
                <a:latin typeface="Times New Roman"/>
                <a:cs typeface="Times New Roman"/>
              </a:rPr>
              <a:t>e</a:t>
            </a:r>
            <a:r>
              <a:rPr lang="en-GB" sz="1200" dirty="0" smtClean="0">
                <a:latin typeface="Times New Roman"/>
                <a:cs typeface="Times New Roman"/>
              </a:rPr>
              <a:t>et</a:t>
            </a:r>
            <a:r>
              <a:rPr lang="en-GB" sz="1200" spc="-10" dirty="0" smtClean="0">
                <a:latin typeface="Times New Roman"/>
                <a:cs typeface="Times New Roman"/>
              </a:rPr>
              <a:t> </a:t>
            </a:r>
            <a:r>
              <a:rPr lang="en-GB" sz="1200" spc="-15" dirty="0" smtClean="0">
                <a:latin typeface="Times New Roman"/>
                <a:cs typeface="Times New Roman"/>
              </a:rPr>
              <a:t>o</a:t>
            </a:r>
            <a:r>
              <a:rPr lang="en-GB" sz="1200" dirty="0" smtClean="0">
                <a:latin typeface="Times New Roman"/>
                <a:cs typeface="Times New Roman"/>
              </a:rPr>
              <a:t>n </a:t>
            </a:r>
            <a:r>
              <a:rPr lang="en-GB" sz="1200" spc="-10" dirty="0" smtClean="0">
                <a:latin typeface="Times New Roman"/>
                <a:cs typeface="Times New Roman"/>
              </a:rPr>
              <a:t>w</a:t>
            </a:r>
            <a:r>
              <a:rPr lang="en-GB" sz="1200" dirty="0" smtClean="0">
                <a:latin typeface="Times New Roman"/>
                <a:cs typeface="Times New Roman"/>
              </a:rPr>
              <a:t>est</a:t>
            </a:r>
            <a:r>
              <a:rPr lang="en-GB" sz="1200" spc="-10" dirty="0" smtClean="0">
                <a:latin typeface="Times New Roman"/>
                <a:cs typeface="Times New Roman"/>
              </a:rPr>
              <a:t> </a:t>
            </a:r>
            <a:r>
              <a:rPr lang="en-GB" sz="1200" dirty="0" smtClean="0">
                <a:latin typeface="Times New Roman"/>
                <a:cs typeface="Times New Roman"/>
              </a:rPr>
              <a:t>s</a:t>
            </a:r>
            <a:r>
              <a:rPr lang="en-GB" sz="1200" spc="5" dirty="0" smtClean="0">
                <a:latin typeface="Times New Roman"/>
                <a:cs typeface="Times New Roman"/>
              </a:rPr>
              <a:t>i</a:t>
            </a:r>
            <a:r>
              <a:rPr lang="en-GB" sz="1200" spc="-15" dirty="0" smtClean="0">
                <a:latin typeface="Times New Roman"/>
                <a:cs typeface="Times New Roman"/>
              </a:rPr>
              <a:t>d</a:t>
            </a:r>
            <a:r>
              <a:rPr lang="en-GB" sz="1200" dirty="0" smtClean="0">
                <a:latin typeface="Times New Roman"/>
                <a:cs typeface="Times New Roman"/>
              </a:rPr>
              <a:t>e of</a:t>
            </a:r>
            <a:r>
              <a:rPr lang="en-GB" sz="1200" spc="5" dirty="0" smtClean="0">
                <a:latin typeface="Times New Roman"/>
                <a:cs typeface="Times New Roman"/>
              </a:rPr>
              <a:t> </a:t>
            </a:r>
            <a:r>
              <a:rPr lang="en-GB" sz="1200" spc="-15" dirty="0" smtClean="0">
                <a:latin typeface="Times New Roman"/>
                <a:cs typeface="Times New Roman"/>
              </a:rPr>
              <a:t>S</a:t>
            </a:r>
            <a:r>
              <a:rPr lang="en-GB" sz="1200" dirty="0" smtClean="0">
                <a:latin typeface="Times New Roman"/>
                <a:cs typeface="Times New Roman"/>
              </a:rPr>
              <a:t>e</a:t>
            </a:r>
            <a:r>
              <a:rPr lang="en-GB" sz="1200" spc="-20" dirty="0" smtClean="0">
                <a:latin typeface="Times New Roman"/>
                <a:cs typeface="Times New Roman"/>
              </a:rPr>
              <a:t>m</a:t>
            </a:r>
            <a:r>
              <a:rPr lang="en-GB" sz="1200" dirty="0" smtClean="0">
                <a:latin typeface="Times New Roman"/>
                <a:cs typeface="Times New Roman"/>
              </a:rPr>
              <a:t>ina</a:t>
            </a:r>
            <a:r>
              <a:rPr lang="en-GB" sz="1200" spc="5" dirty="0" smtClean="0">
                <a:latin typeface="Times New Roman"/>
                <a:cs typeface="Times New Roman"/>
              </a:rPr>
              <a:t>r</a:t>
            </a:r>
            <a:r>
              <a:rPr lang="en-GB" sz="1200" spc="-15" dirty="0" smtClean="0">
                <a:latin typeface="Times New Roman"/>
                <a:cs typeface="Times New Roman"/>
              </a:rPr>
              <a:t>y</a:t>
            </a:r>
            <a:r>
              <a:rPr lang="en-GB" sz="1200" dirty="0" smtClean="0">
                <a:latin typeface="Times New Roman"/>
                <a:cs typeface="Times New Roman"/>
              </a:rPr>
              <a:t>. </a:t>
            </a:r>
          </a:p>
        </p:txBody>
      </p:sp>
      <p:sp>
        <p:nvSpPr>
          <p:cNvPr id="4" name="Slide Number Placeholder 3"/>
          <p:cNvSpPr>
            <a:spLocks noGrp="1"/>
          </p:cNvSpPr>
          <p:nvPr>
            <p:ph type="sldNum" sz="quarter" idx="10"/>
          </p:nvPr>
        </p:nvSpPr>
        <p:spPr/>
        <p:txBody>
          <a:bodyPr/>
          <a:lstStyle/>
          <a:p>
            <a:fld id="{8F5C3DD7-681E-4494-B279-65676D2C7C9B}" type="slidenum">
              <a:rPr lang="en-GB" smtClean="0"/>
              <a:pPr/>
              <a:t>24</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 SAMPLE of marked</a:t>
            </a:r>
            <a:r>
              <a:rPr lang="en-US" baseline="0" dirty="0" smtClean="0"/>
              <a:t>  “H.D. Warnack / Upper Alton, Ill.”</a:t>
            </a:r>
          </a:p>
          <a:p>
            <a:r>
              <a:rPr lang="en-US" baseline="0" dirty="0" smtClean="0"/>
              <a:t>Impressed type set style mark.</a:t>
            </a:r>
            <a:endParaRPr lang="en-GB" dirty="0"/>
          </a:p>
        </p:txBody>
      </p:sp>
      <p:sp>
        <p:nvSpPr>
          <p:cNvPr id="4" name="Slide Number Placeholder 3"/>
          <p:cNvSpPr>
            <a:spLocks noGrp="1"/>
          </p:cNvSpPr>
          <p:nvPr>
            <p:ph type="sldNum" sz="quarter" idx="10"/>
          </p:nvPr>
        </p:nvSpPr>
        <p:spPr/>
        <p:txBody>
          <a:bodyPr/>
          <a:lstStyle/>
          <a:p>
            <a:fld id="{8F5C3DD7-681E-4494-B279-65676D2C7C9B}" type="slidenum">
              <a:rPr lang="en-GB" smtClean="0"/>
              <a:pPr/>
              <a:t>25</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ANOTHER Sample of marked</a:t>
            </a:r>
            <a:r>
              <a:rPr lang="en-US" baseline="0" dirty="0" smtClean="0"/>
              <a:t>  “H.D. Warnack / Upper Alton, Ill.”</a:t>
            </a:r>
          </a:p>
          <a:p>
            <a:r>
              <a:rPr lang="en-US" baseline="0" dirty="0" smtClean="0"/>
              <a:t>Impressed type set style mark.</a:t>
            </a:r>
            <a:endParaRPr lang="en-GB" dirty="0" smtClean="0"/>
          </a:p>
          <a:p>
            <a:endParaRPr lang="en-GB" dirty="0"/>
          </a:p>
        </p:txBody>
      </p:sp>
      <p:sp>
        <p:nvSpPr>
          <p:cNvPr id="4" name="Slide Number Placeholder 3"/>
          <p:cNvSpPr>
            <a:spLocks noGrp="1"/>
          </p:cNvSpPr>
          <p:nvPr>
            <p:ph type="sldNum" sz="quarter" idx="10"/>
          </p:nvPr>
        </p:nvSpPr>
        <p:spPr/>
        <p:txBody>
          <a:bodyPr/>
          <a:lstStyle/>
          <a:p>
            <a:fld id="{8F5C3DD7-681E-4494-B279-65676D2C7C9B}" type="slidenum">
              <a:rPr lang="en-GB" smtClean="0"/>
              <a:pPr/>
              <a:t>26</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“H.D. Warnack / Upper Alton, Ill.”</a:t>
            </a:r>
          </a:p>
          <a:p>
            <a:r>
              <a:rPr lang="en-US" baseline="0" dirty="0" smtClean="0"/>
              <a:t>Impressed type set style mark.</a:t>
            </a:r>
            <a:endParaRPr lang="en-GB" dirty="0" smtClean="0"/>
          </a:p>
          <a:p>
            <a:endParaRPr lang="en-GB" dirty="0"/>
          </a:p>
        </p:txBody>
      </p:sp>
      <p:sp>
        <p:nvSpPr>
          <p:cNvPr id="4" name="Slide Number Placeholder 3"/>
          <p:cNvSpPr>
            <a:spLocks noGrp="1"/>
          </p:cNvSpPr>
          <p:nvPr>
            <p:ph type="sldNum" sz="quarter" idx="10"/>
          </p:nvPr>
        </p:nvSpPr>
        <p:spPr/>
        <p:txBody>
          <a:bodyPr/>
          <a:lstStyle/>
          <a:p>
            <a:fld id="{8F5C3DD7-681E-4494-B279-65676D2C7C9B}" type="slidenum">
              <a:rPr lang="en-GB" smtClean="0"/>
              <a:pPr/>
              <a:t>27</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POTTERY  OF  ISAAC E. WARNACK</a:t>
            </a:r>
          </a:p>
          <a:p>
            <a:endParaRPr lang="en-US" sz="1200" dirty="0" smtClean="0"/>
          </a:p>
          <a:p>
            <a:r>
              <a:rPr lang="en-US" sz="1200" dirty="0" smtClean="0"/>
              <a:t>FAMILY  AND  GENEALOGY</a:t>
            </a:r>
            <a:endParaRPr lang="en-GB" sz="1200" dirty="0" smtClean="0"/>
          </a:p>
          <a:p>
            <a:endParaRPr lang="en-GB" dirty="0"/>
          </a:p>
        </p:txBody>
      </p:sp>
      <p:sp>
        <p:nvSpPr>
          <p:cNvPr id="4" name="Slide Number Placeholder 3"/>
          <p:cNvSpPr>
            <a:spLocks noGrp="1"/>
          </p:cNvSpPr>
          <p:nvPr>
            <p:ph type="sldNum" sz="quarter" idx="10"/>
          </p:nvPr>
        </p:nvSpPr>
        <p:spPr/>
        <p:txBody>
          <a:bodyPr/>
          <a:lstStyle/>
          <a:p>
            <a:fld id="{8F5C3DD7-681E-4494-B279-65676D2C7C9B}" type="slidenum">
              <a:rPr lang="en-GB" smtClean="0"/>
              <a:pPr/>
              <a:t>28</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Times New Roman"/>
                <a:cs typeface="Times New Roman"/>
              </a:rPr>
              <a:t>AT TOP,  </a:t>
            </a:r>
            <a:r>
              <a:rPr lang="en-GB" sz="1200" b="1" dirty="0" smtClean="0">
                <a:latin typeface="Times New Roman"/>
                <a:cs typeface="Times New Roman"/>
              </a:rPr>
              <a:t>Su</a:t>
            </a:r>
            <a:r>
              <a:rPr lang="en-GB" sz="1200" b="1" spc="-10" dirty="0" smtClean="0">
                <a:latin typeface="Times New Roman"/>
                <a:cs typeface="Times New Roman"/>
              </a:rPr>
              <a:t>s</a:t>
            </a:r>
            <a:r>
              <a:rPr lang="en-GB" sz="1200" b="1" dirty="0" smtClean="0">
                <a:latin typeface="Times New Roman"/>
                <a:cs typeface="Times New Roman"/>
              </a:rPr>
              <a:t>an</a:t>
            </a:r>
            <a:r>
              <a:rPr lang="en-GB" sz="1200" b="1" spc="5" dirty="0" smtClean="0">
                <a:latin typeface="Times New Roman"/>
                <a:cs typeface="Times New Roman"/>
              </a:rPr>
              <a:t> </a:t>
            </a:r>
            <a:r>
              <a:rPr lang="en-GB" sz="1200" b="1" spc="-25" dirty="0" smtClean="0">
                <a:latin typeface="Times New Roman"/>
                <a:cs typeface="Times New Roman"/>
              </a:rPr>
              <a:t>W</a:t>
            </a:r>
            <a:r>
              <a:rPr lang="en-GB" sz="1200" b="1" dirty="0" smtClean="0">
                <a:latin typeface="Times New Roman"/>
                <a:cs typeface="Times New Roman"/>
              </a:rPr>
              <a:t>ar</a:t>
            </a:r>
            <a:r>
              <a:rPr lang="en-GB" sz="1200" b="1" spc="5" dirty="0" smtClean="0">
                <a:latin typeface="Times New Roman"/>
                <a:cs typeface="Times New Roman"/>
              </a:rPr>
              <a:t>n</a:t>
            </a:r>
            <a:r>
              <a:rPr lang="en-GB" sz="1200" b="1" dirty="0" smtClean="0">
                <a:latin typeface="Times New Roman"/>
                <a:cs typeface="Times New Roman"/>
              </a:rPr>
              <a:t>a</a:t>
            </a:r>
            <a:r>
              <a:rPr lang="en-GB" sz="1200" b="1" spc="-15" dirty="0" smtClean="0">
                <a:latin typeface="Times New Roman"/>
                <a:cs typeface="Times New Roman"/>
              </a:rPr>
              <a:t>c</a:t>
            </a:r>
            <a:r>
              <a:rPr lang="en-GB" sz="1200" b="1" spc="5" dirty="0" smtClean="0">
                <a:latin typeface="Times New Roman"/>
                <a:cs typeface="Times New Roman"/>
              </a:rPr>
              <a:t>k</a:t>
            </a:r>
            <a:r>
              <a:rPr lang="en-GB" sz="1200" b="1" dirty="0" smtClean="0">
                <a:latin typeface="Times New Roman"/>
                <a:cs typeface="Times New Roman"/>
              </a:rPr>
              <a:t>,</a:t>
            </a:r>
            <a:r>
              <a:rPr lang="en-GB" sz="1200" b="1" spc="-5" dirty="0" smtClean="0">
                <a:latin typeface="Times New Roman"/>
                <a:cs typeface="Times New Roman"/>
              </a:rPr>
              <a:t> </a:t>
            </a:r>
            <a:r>
              <a:rPr lang="en-GB" sz="1200" b="1" spc="5" dirty="0" smtClean="0">
                <a:latin typeface="Times New Roman"/>
                <a:cs typeface="Times New Roman"/>
              </a:rPr>
              <a:t>d</a:t>
            </a:r>
            <a:r>
              <a:rPr lang="en-GB" sz="1200" b="1" spc="-15" dirty="0" smtClean="0">
                <a:latin typeface="Times New Roman"/>
                <a:cs typeface="Times New Roman"/>
              </a:rPr>
              <a:t>au</a:t>
            </a:r>
            <a:r>
              <a:rPr lang="en-GB" sz="1200" b="1" dirty="0" smtClean="0">
                <a:latin typeface="Times New Roman"/>
                <a:cs typeface="Times New Roman"/>
              </a:rPr>
              <a:t>g</a:t>
            </a:r>
            <a:r>
              <a:rPr lang="en-GB" sz="1200" b="1" spc="-15" dirty="0" smtClean="0">
                <a:latin typeface="Times New Roman"/>
                <a:cs typeface="Times New Roman"/>
              </a:rPr>
              <a:t>h</a:t>
            </a:r>
            <a:r>
              <a:rPr lang="en-GB" sz="1200" b="1" spc="-10" dirty="0" smtClean="0">
                <a:latin typeface="Times New Roman"/>
                <a:cs typeface="Times New Roman"/>
              </a:rPr>
              <a:t>t</a:t>
            </a:r>
            <a:r>
              <a:rPr lang="en-GB" sz="1200" b="1" spc="-20" dirty="0" smtClean="0">
                <a:latin typeface="Times New Roman"/>
                <a:cs typeface="Times New Roman"/>
              </a:rPr>
              <a:t>e</a:t>
            </a:r>
            <a:r>
              <a:rPr lang="en-GB" sz="1200" b="1" spc="15" dirty="0" smtClean="0">
                <a:latin typeface="Times New Roman"/>
                <a:cs typeface="Times New Roman"/>
              </a:rPr>
              <a:t>r</a:t>
            </a:r>
            <a:r>
              <a:rPr lang="en-GB" sz="1200" b="1" spc="-35" dirty="0" smtClean="0">
                <a:latin typeface="Times New Roman"/>
                <a:cs typeface="Times New Roman"/>
              </a:rPr>
              <a:t> </a:t>
            </a:r>
            <a:r>
              <a:rPr lang="en-GB" sz="1200" b="1" dirty="0" smtClean="0">
                <a:latin typeface="Times New Roman"/>
                <a:cs typeface="Times New Roman"/>
              </a:rPr>
              <a:t>o</a:t>
            </a:r>
            <a:r>
              <a:rPr lang="en-GB" sz="1200" b="1" spc="15" dirty="0" smtClean="0">
                <a:latin typeface="Times New Roman"/>
                <a:cs typeface="Times New Roman"/>
              </a:rPr>
              <a:t>f</a:t>
            </a:r>
            <a:r>
              <a:rPr lang="en-GB" sz="1200" b="1" spc="-45" dirty="0" smtClean="0">
                <a:latin typeface="Times New Roman"/>
                <a:cs typeface="Times New Roman"/>
              </a:rPr>
              <a:t> </a:t>
            </a:r>
            <a:r>
              <a:rPr lang="en-GB" sz="1200" b="1" spc="-20" dirty="0" smtClean="0">
                <a:latin typeface="Times New Roman"/>
                <a:cs typeface="Times New Roman"/>
              </a:rPr>
              <a:t>I</a:t>
            </a:r>
            <a:r>
              <a:rPr lang="en-GB" sz="1200" b="1" dirty="0" smtClean="0">
                <a:latin typeface="Times New Roman"/>
                <a:cs typeface="Times New Roman"/>
              </a:rPr>
              <a:t>s</a:t>
            </a:r>
            <a:r>
              <a:rPr lang="en-GB" sz="1200" b="1" spc="-10" dirty="0" smtClean="0">
                <a:latin typeface="Times New Roman"/>
                <a:cs typeface="Times New Roman"/>
              </a:rPr>
              <a:t>aa</a:t>
            </a:r>
            <a:r>
              <a:rPr lang="en-GB" sz="1200" b="1" spc="20" dirty="0" smtClean="0">
                <a:latin typeface="Times New Roman"/>
                <a:cs typeface="Times New Roman"/>
              </a:rPr>
              <a:t>c</a:t>
            </a:r>
            <a:r>
              <a:rPr lang="en-GB" sz="1200" b="1" spc="-55" dirty="0" smtClean="0">
                <a:latin typeface="Times New Roman"/>
                <a:cs typeface="Times New Roman"/>
              </a:rPr>
              <a:t> </a:t>
            </a:r>
            <a:r>
              <a:rPr lang="en-GB" sz="1200" b="1" spc="-5" dirty="0" smtClean="0">
                <a:latin typeface="Times New Roman"/>
                <a:cs typeface="Times New Roman"/>
              </a:rPr>
              <a:t>E</a:t>
            </a:r>
            <a:r>
              <a:rPr lang="en-GB" sz="1200" b="1" spc="10" dirty="0" smtClean="0">
                <a:latin typeface="Times New Roman"/>
                <a:cs typeface="Times New Roman"/>
              </a:rPr>
              <a:t>.</a:t>
            </a:r>
            <a:r>
              <a:rPr lang="en-GB" sz="1200" b="1" spc="-35" dirty="0" smtClean="0">
                <a:latin typeface="Times New Roman"/>
                <a:cs typeface="Times New Roman"/>
              </a:rPr>
              <a:t> </a:t>
            </a:r>
            <a:r>
              <a:rPr lang="en-GB" sz="1200" b="1" spc="5" dirty="0" smtClean="0">
                <a:latin typeface="Times New Roman"/>
                <a:cs typeface="Times New Roman"/>
              </a:rPr>
              <a:t>Wa</a:t>
            </a:r>
            <a:r>
              <a:rPr lang="en-GB" sz="1200" b="1" spc="-5" dirty="0" smtClean="0">
                <a:latin typeface="Times New Roman"/>
                <a:cs typeface="Times New Roman"/>
              </a:rPr>
              <a:t>r</a:t>
            </a:r>
            <a:r>
              <a:rPr lang="en-GB" sz="1200" b="1" dirty="0" smtClean="0">
                <a:latin typeface="Times New Roman"/>
                <a:cs typeface="Times New Roman"/>
              </a:rPr>
              <a:t>n</a:t>
            </a:r>
            <a:r>
              <a:rPr lang="en-GB" sz="1200" b="1" spc="-10" dirty="0" smtClean="0">
                <a:latin typeface="Times New Roman"/>
                <a:cs typeface="Times New Roman"/>
              </a:rPr>
              <a:t>a</a:t>
            </a:r>
            <a:r>
              <a:rPr lang="en-GB" sz="1200" b="1" spc="-20" dirty="0" smtClean="0">
                <a:latin typeface="Times New Roman"/>
                <a:cs typeface="Times New Roman"/>
              </a:rPr>
              <a:t>c</a:t>
            </a:r>
            <a:r>
              <a:rPr lang="en-GB" sz="1200" b="1" dirty="0" smtClean="0">
                <a:latin typeface="Times New Roman"/>
                <a:cs typeface="Times New Roman"/>
              </a:rPr>
              <a:t>k</a:t>
            </a:r>
            <a:r>
              <a:rPr lang="en-GB" sz="1200" b="1" spc="10" dirty="0" smtClean="0">
                <a:latin typeface="Times New Roman"/>
                <a:cs typeface="Times New Roman"/>
              </a:rPr>
              <a:t>,</a:t>
            </a:r>
            <a:r>
              <a:rPr lang="en-GB" sz="1200" b="1" spc="-35" dirty="0" smtClean="0">
                <a:latin typeface="Times New Roman"/>
                <a:cs typeface="Times New Roman"/>
              </a:rPr>
              <a:t> </a:t>
            </a:r>
            <a:r>
              <a:rPr lang="en-GB" sz="1200" b="1" dirty="0" smtClean="0">
                <a:latin typeface="Times New Roman"/>
                <a:cs typeface="Times New Roman"/>
              </a:rPr>
              <a:t>m</a:t>
            </a:r>
            <a:r>
              <a:rPr lang="en-GB" sz="1200" b="1" spc="-10" dirty="0" smtClean="0">
                <a:latin typeface="Times New Roman"/>
                <a:cs typeface="Times New Roman"/>
              </a:rPr>
              <a:t>a</a:t>
            </a:r>
            <a:r>
              <a:rPr lang="en-GB" sz="1200" b="1" spc="-20" dirty="0" smtClean="0">
                <a:latin typeface="Times New Roman"/>
                <a:cs typeface="Times New Roman"/>
              </a:rPr>
              <a:t>rr</a:t>
            </a:r>
            <a:r>
              <a:rPr lang="en-GB" sz="1200" b="1" spc="-10" dirty="0" smtClean="0">
                <a:latin typeface="Times New Roman"/>
                <a:cs typeface="Times New Roman"/>
              </a:rPr>
              <a:t>ie</a:t>
            </a:r>
            <a:r>
              <a:rPr lang="en-GB" sz="1200" b="1" spc="25" dirty="0" smtClean="0">
                <a:latin typeface="Times New Roman"/>
                <a:cs typeface="Times New Roman"/>
              </a:rPr>
              <a:t>d</a:t>
            </a:r>
            <a:r>
              <a:rPr lang="en-GB" sz="1200" b="1" spc="-40" dirty="0" smtClean="0">
                <a:latin typeface="Times New Roman"/>
                <a:cs typeface="Times New Roman"/>
              </a:rPr>
              <a:t> </a:t>
            </a:r>
            <a:r>
              <a:rPr lang="en-GB" sz="1200" b="1" spc="-20" dirty="0" smtClean="0">
                <a:latin typeface="Times New Roman"/>
                <a:cs typeface="Times New Roman"/>
              </a:rPr>
              <a:t>I</a:t>
            </a:r>
            <a:r>
              <a:rPr lang="en-GB" sz="1200" b="1" spc="-5" dirty="0" smtClean="0">
                <a:latin typeface="Times New Roman"/>
                <a:cs typeface="Times New Roman"/>
              </a:rPr>
              <a:t>r</a:t>
            </a:r>
            <a:r>
              <a:rPr lang="en-GB" sz="1200" b="1" dirty="0" smtClean="0">
                <a:latin typeface="Times New Roman"/>
                <a:cs typeface="Times New Roman"/>
              </a:rPr>
              <a:t>w</a:t>
            </a:r>
            <a:r>
              <a:rPr lang="en-GB" sz="1200" b="1" spc="-10" dirty="0" smtClean="0">
                <a:latin typeface="Times New Roman"/>
                <a:cs typeface="Times New Roman"/>
              </a:rPr>
              <a:t>i</a:t>
            </a:r>
            <a:r>
              <a:rPr lang="en-GB" sz="1200" b="1" spc="25" dirty="0" smtClean="0">
                <a:latin typeface="Times New Roman"/>
                <a:cs typeface="Times New Roman"/>
              </a:rPr>
              <a:t>n</a:t>
            </a:r>
            <a:r>
              <a:rPr lang="en-GB" sz="1200" b="1" spc="-50" dirty="0" smtClean="0">
                <a:latin typeface="Times New Roman"/>
                <a:cs typeface="Times New Roman"/>
              </a:rPr>
              <a:t> </a:t>
            </a:r>
            <a:r>
              <a:rPr lang="en-GB" sz="1200" b="1" spc="15" dirty="0" smtClean="0">
                <a:latin typeface="Times New Roman"/>
                <a:cs typeface="Times New Roman"/>
              </a:rPr>
              <a:t>B</a:t>
            </a:r>
            <a:r>
              <a:rPr lang="en-GB" sz="1200" b="1" spc="10" dirty="0" smtClean="0">
                <a:latin typeface="Times New Roman"/>
                <a:cs typeface="Times New Roman"/>
              </a:rPr>
              <a:t>.</a:t>
            </a:r>
            <a:r>
              <a:rPr lang="en-GB" sz="1200" b="1" spc="-35" dirty="0" smtClean="0">
                <a:latin typeface="Times New Roman"/>
                <a:cs typeface="Times New Roman"/>
              </a:rPr>
              <a:t> </a:t>
            </a:r>
            <a:r>
              <a:rPr lang="en-GB" sz="1200" b="1" dirty="0" smtClean="0">
                <a:latin typeface="Times New Roman"/>
                <a:cs typeface="Times New Roman"/>
              </a:rPr>
              <a:t>Ran</a:t>
            </a:r>
            <a:r>
              <a:rPr lang="en-GB" sz="1200" b="1" spc="-15" dirty="0" smtClean="0">
                <a:latin typeface="Times New Roman"/>
                <a:cs typeface="Times New Roman"/>
              </a:rPr>
              <a:t>d</a:t>
            </a:r>
            <a:r>
              <a:rPr lang="en-GB" sz="1200" b="1" spc="-10" dirty="0" smtClean="0">
                <a:latin typeface="Times New Roman"/>
                <a:cs typeface="Times New Roman"/>
              </a:rPr>
              <a:t>l</a:t>
            </a:r>
            <a:r>
              <a:rPr lang="en-GB" sz="1200" b="1" spc="-20" dirty="0" smtClean="0">
                <a:latin typeface="Times New Roman"/>
                <a:cs typeface="Times New Roman"/>
              </a:rPr>
              <a:t>e</a:t>
            </a:r>
            <a:r>
              <a:rPr lang="en-GB" sz="1200" b="1" spc="10" dirty="0" smtClean="0">
                <a:latin typeface="Times New Roman"/>
                <a:cs typeface="Times New Roman"/>
              </a:rPr>
              <a:t>.</a:t>
            </a:r>
            <a:r>
              <a:rPr lang="en-GB" sz="1200" b="1" spc="-35" dirty="0" smtClean="0">
                <a:latin typeface="Times New Roman"/>
                <a:cs typeface="Times New Roman"/>
              </a:rPr>
              <a:t> </a:t>
            </a:r>
            <a:r>
              <a:rPr lang="en-GB" sz="1200" b="1" spc="-5" dirty="0" smtClean="0">
                <a:latin typeface="Times New Roman"/>
                <a:cs typeface="Times New Roman"/>
              </a:rPr>
              <a:t>T</a:t>
            </a:r>
            <a:r>
              <a:rPr lang="en-GB" sz="1200" b="1" dirty="0" smtClean="0">
                <a:latin typeface="Times New Roman"/>
                <a:cs typeface="Times New Roman"/>
              </a:rPr>
              <a:t>h</a:t>
            </a:r>
            <a:r>
              <a:rPr lang="en-GB" sz="1200" b="1" spc="-10" dirty="0" smtClean="0">
                <a:latin typeface="Times New Roman"/>
                <a:cs typeface="Times New Roman"/>
              </a:rPr>
              <a:t>e</a:t>
            </a:r>
            <a:r>
              <a:rPr lang="en-GB" sz="1200" b="1" spc="-25" dirty="0" smtClean="0">
                <a:latin typeface="Times New Roman"/>
                <a:cs typeface="Times New Roman"/>
              </a:rPr>
              <a:t>i</a:t>
            </a:r>
            <a:r>
              <a:rPr lang="en-GB" sz="1200" b="1" spc="15" dirty="0" smtClean="0">
                <a:latin typeface="Times New Roman"/>
                <a:cs typeface="Times New Roman"/>
              </a:rPr>
              <a:t>r</a:t>
            </a:r>
            <a:r>
              <a:rPr lang="en-GB" sz="1200" b="1" spc="10" dirty="0" smtClean="0">
                <a:latin typeface="Times New Roman"/>
                <a:cs typeface="Times New Roman"/>
              </a:rPr>
              <a:t> </a:t>
            </a:r>
            <a:r>
              <a:rPr lang="en-GB" sz="1200" b="1" dirty="0" smtClean="0">
                <a:latin typeface="Times New Roman"/>
                <a:cs typeface="Times New Roman"/>
              </a:rPr>
              <a:t>d</a:t>
            </a:r>
            <a:r>
              <a:rPr lang="en-GB" sz="1200" b="1" spc="-20" dirty="0" smtClean="0">
                <a:latin typeface="Times New Roman"/>
                <a:cs typeface="Times New Roman"/>
              </a:rPr>
              <a:t>a</a:t>
            </a:r>
            <a:r>
              <a:rPr lang="en-GB" sz="1200" b="1" dirty="0" smtClean="0">
                <a:latin typeface="Times New Roman"/>
                <a:cs typeface="Times New Roman"/>
              </a:rPr>
              <a:t>ug</a:t>
            </a:r>
            <a:r>
              <a:rPr lang="en-GB" sz="1200" b="1" spc="-15" dirty="0" smtClean="0">
                <a:latin typeface="Times New Roman"/>
                <a:cs typeface="Times New Roman"/>
              </a:rPr>
              <a:t>h</a:t>
            </a:r>
            <a:r>
              <a:rPr lang="en-GB" sz="1200" b="1" spc="-10" dirty="0" smtClean="0">
                <a:latin typeface="Times New Roman"/>
                <a:cs typeface="Times New Roman"/>
              </a:rPr>
              <a:t>t</a:t>
            </a:r>
            <a:r>
              <a:rPr lang="en-GB" sz="1200" b="1" spc="-20" dirty="0" smtClean="0">
                <a:latin typeface="Times New Roman"/>
                <a:cs typeface="Times New Roman"/>
              </a:rPr>
              <a:t>e</a:t>
            </a:r>
            <a:r>
              <a:rPr lang="en-GB" sz="1200" b="1" spc="-5" dirty="0" smtClean="0">
                <a:latin typeface="Times New Roman"/>
                <a:cs typeface="Times New Roman"/>
              </a:rPr>
              <a:t>r</a:t>
            </a:r>
            <a:r>
              <a:rPr lang="en-GB" sz="1200" b="1" spc="10" dirty="0" smtClean="0">
                <a:latin typeface="Times New Roman"/>
                <a:cs typeface="Times New Roman"/>
              </a:rPr>
              <a:t>,</a:t>
            </a:r>
            <a:r>
              <a:rPr lang="en-GB" sz="1200" b="1" spc="-45" dirty="0" smtClean="0">
                <a:latin typeface="Times New Roman"/>
                <a:cs typeface="Times New Roman"/>
              </a:rPr>
              <a:t> </a:t>
            </a:r>
            <a:r>
              <a:rPr lang="en-GB" sz="1200" b="1" spc="-20" dirty="0" smtClean="0">
                <a:latin typeface="Times New Roman"/>
                <a:cs typeface="Times New Roman"/>
              </a:rPr>
              <a:t>Nelli</a:t>
            </a:r>
            <a:r>
              <a:rPr lang="en-GB" sz="1200" b="1" spc="20" dirty="0" smtClean="0">
                <a:latin typeface="Times New Roman"/>
                <a:cs typeface="Times New Roman"/>
              </a:rPr>
              <a:t>e</a:t>
            </a:r>
            <a:r>
              <a:rPr lang="en-GB" sz="1200" b="1" spc="-55" dirty="0" smtClean="0">
                <a:latin typeface="Times New Roman"/>
                <a:cs typeface="Times New Roman"/>
              </a:rPr>
              <a:t> </a:t>
            </a:r>
            <a:r>
              <a:rPr lang="en-GB" sz="1200" b="1" spc="5" dirty="0" smtClean="0">
                <a:latin typeface="Times New Roman"/>
                <a:cs typeface="Times New Roman"/>
              </a:rPr>
              <a:t>R</a:t>
            </a:r>
            <a:r>
              <a:rPr lang="en-GB" sz="1200" b="1" spc="-15" dirty="0" smtClean="0">
                <a:latin typeface="Times New Roman"/>
                <a:cs typeface="Times New Roman"/>
              </a:rPr>
              <a:t>an</a:t>
            </a:r>
            <a:r>
              <a:rPr lang="en-GB" sz="1200" b="1" spc="-25" dirty="0" smtClean="0">
                <a:latin typeface="Times New Roman"/>
                <a:cs typeface="Times New Roman"/>
              </a:rPr>
              <a:t>dl</a:t>
            </a:r>
            <a:r>
              <a:rPr lang="en-GB" sz="1200" b="1" spc="20" dirty="0" smtClean="0">
                <a:latin typeface="Times New Roman"/>
                <a:cs typeface="Times New Roman"/>
              </a:rPr>
              <a:t>e</a:t>
            </a:r>
            <a:r>
              <a:rPr lang="en-GB" sz="1200" b="1" spc="-65" dirty="0" smtClean="0">
                <a:latin typeface="Times New Roman"/>
                <a:cs typeface="Times New Roman"/>
              </a:rPr>
              <a:t> </a:t>
            </a:r>
            <a:r>
              <a:rPr lang="en-GB" sz="1200" b="1" spc="-15" dirty="0" smtClean="0">
                <a:latin typeface="Times New Roman"/>
                <a:cs typeface="Times New Roman"/>
              </a:rPr>
              <a:t>(</a:t>
            </a:r>
            <a:r>
              <a:rPr lang="en-GB" sz="1200" b="1" spc="-20" dirty="0" smtClean="0">
                <a:latin typeface="Times New Roman"/>
                <a:cs typeface="Times New Roman"/>
              </a:rPr>
              <a:t>r</a:t>
            </a:r>
            <a:r>
              <a:rPr lang="en-GB" sz="1200" b="1" spc="-25" dirty="0" smtClean="0">
                <a:latin typeface="Times New Roman"/>
                <a:cs typeface="Times New Roman"/>
              </a:rPr>
              <a:t>ig</a:t>
            </a:r>
            <a:r>
              <a:rPr lang="en-GB" sz="1200" b="1" spc="-20" dirty="0" smtClean="0">
                <a:latin typeface="Times New Roman"/>
                <a:cs typeface="Times New Roman"/>
              </a:rPr>
              <a:t>ht</a:t>
            </a:r>
            <a:r>
              <a:rPr lang="en-GB" sz="1200" b="1" spc="15" dirty="0" smtClean="0">
                <a:latin typeface="Times New Roman"/>
                <a:cs typeface="Times New Roman"/>
              </a:rPr>
              <a:t>)</a:t>
            </a:r>
            <a:r>
              <a:rPr lang="en-GB" sz="1200" b="1" spc="-60" dirty="0" smtClean="0">
                <a:latin typeface="Times New Roman"/>
                <a:cs typeface="Times New Roman"/>
              </a:rPr>
              <a:t> </a:t>
            </a:r>
            <a:r>
              <a:rPr lang="en-GB" sz="1200" b="1" dirty="0" smtClean="0">
                <a:latin typeface="Times New Roman"/>
                <a:cs typeface="Times New Roman"/>
              </a:rPr>
              <a:t>m</a:t>
            </a:r>
            <a:r>
              <a:rPr lang="en-GB" sz="1200" b="1" spc="-30" dirty="0" smtClean="0">
                <a:latin typeface="Times New Roman"/>
                <a:cs typeface="Times New Roman"/>
              </a:rPr>
              <a:t>a</a:t>
            </a:r>
            <a:r>
              <a:rPr lang="en-GB" sz="1200" b="1" spc="-20" dirty="0" smtClean="0">
                <a:latin typeface="Times New Roman"/>
                <a:cs typeface="Times New Roman"/>
              </a:rPr>
              <a:t>r</a:t>
            </a:r>
            <a:r>
              <a:rPr lang="en-GB" sz="1200" b="1" spc="-30" dirty="0" smtClean="0">
                <a:latin typeface="Times New Roman"/>
                <a:cs typeface="Times New Roman"/>
              </a:rPr>
              <a:t>r</a:t>
            </a:r>
            <a:r>
              <a:rPr lang="en-GB" sz="1200" b="1" spc="-20" dirty="0" smtClean="0">
                <a:latin typeface="Times New Roman"/>
                <a:cs typeface="Times New Roman"/>
              </a:rPr>
              <a:t>ie</a:t>
            </a:r>
            <a:r>
              <a:rPr lang="en-GB" sz="1200" b="1" spc="25" dirty="0" smtClean="0">
                <a:latin typeface="Times New Roman"/>
                <a:cs typeface="Times New Roman"/>
              </a:rPr>
              <a:t>d</a:t>
            </a:r>
            <a:r>
              <a:rPr lang="en-GB" sz="1200" b="1" spc="-65" dirty="0" smtClean="0">
                <a:latin typeface="Times New Roman"/>
                <a:cs typeface="Times New Roman"/>
              </a:rPr>
              <a:t> </a:t>
            </a:r>
            <a:r>
              <a:rPr lang="en-GB" sz="1200" b="1" spc="-10" dirty="0" smtClean="0">
                <a:latin typeface="Times New Roman"/>
                <a:cs typeface="Times New Roman"/>
              </a:rPr>
              <a:t>J</a:t>
            </a:r>
            <a:r>
              <a:rPr lang="en-GB" sz="1200" b="1" spc="-20" dirty="0" smtClean="0">
                <a:latin typeface="Times New Roman"/>
                <a:cs typeface="Times New Roman"/>
              </a:rPr>
              <a:t>a</a:t>
            </a:r>
            <a:r>
              <a:rPr lang="en-GB" sz="1200" b="1" spc="-10" dirty="0" smtClean="0">
                <a:latin typeface="Times New Roman"/>
                <a:cs typeface="Times New Roman"/>
              </a:rPr>
              <a:t>m</a:t>
            </a:r>
            <a:r>
              <a:rPr lang="en-GB" sz="1200" b="1" spc="-20" dirty="0" smtClean="0">
                <a:latin typeface="Times New Roman"/>
                <a:cs typeface="Times New Roman"/>
              </a:rPr>
              <a:t>e</a:t>
            </a:r>
            <a:r>
              <a:rPr lang="en-GB" sz="1200" b="1" spc="20" dirty="0" smtClean="0">
                <a:latin typeface="Times New Roman"/>
                <a:cs typeface="Times New Roman"/>
              </a:rPr>
              <a:t>s</a:t>
            </a:r>
            <a:r>
              <a:rPr lang="en-GB" sz="1200" b="1" spc="-45" dirty="0" smtClean="0">
                <a:latin typeface="Times New Roman"/>
                <a:cs typeface="Times New Roman"/>
              </a:rPr>
              <a:t> </a:t>
            </a:r>
            <a:r>
              <a:rPr lang="en-GB" sz="1200" b="1" spc="-10" dirty="0" smtClean="0">
                <a:latin typeface="Times New Roman"/>
                <a:cs typeface="Times New Roman"/>
              </a:rPr>
              <a:t>D</a:t>
            </a:r>
            <a:r>
              <a:rPr lang="en-GB" sz="1200" b="1" spc="-20" dirty="0" smtClean="0">
                <a:latin typeface="Times New Roman"/>
                <a:cs typeface="Times New Roman"/>
              </a:rPr>
              <a:t>r</a:t>
            </a:r>
            <a:r>
              <a:rPr lang="en-GB" sz="1200" b="1" spc="-15" dirty="0" smtClean="0">
                <a:latin typeface="Times New Roman"/>
                <a:cs typeface="Times New Roman"/>
              </a:rPr>
              <a:t>u</a:t>
            </a:r>
            <a:r>
              <a:rPr lang="en-GB" sz="1200" b="1" spc="-10" dirty="0" smtClean="0">
                <a:latin typeface="Times New Roman"/>
                <a:cs typeface="Times New Roman"/>
              </a:rPr>
              <a:t>m</a:t>
            </a:r>
            <a:r>
              <a:rPr lang="en-GB" sz="1200" b="1" spc="10" dirty="0" smtClean="0">
                <a:latin typeface="Times New Roman"/>
                <a:cs typeface="Times New Roman"/>
              </a:rPr>
              <a:t>,</a:t>
            </a:r>
            <a:r>
              <a:rPr lang="en-GB" sz="1200" b="1" spc="-45" dirty="0" smtClean="0">
                <a:latin typeface="Times New Roman"/>
                <a:cs typeface="Times New Roman"/>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spc="-45" dirty="0" smtClean="0">
              <a:latin typeface="Times New Roman"/>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spc="-45" dirty="0" smtClean="0">
                <a:latin typeface="Times New Roman"/>
                <a:cs typeface="Times New Roman"/>
              </a:rPr>
              <a:t>BOTTOM, </a:t>
            </a:r>
            <a:r>
              <a:rPr lang="en-GB" sz="1200" spc="-15" dirty="0" smtClean="0">
                <a:latin typeface="Times New Roman"/>
                <a:cs typeface="Times New Roman"/>
              </a:rPr>
              <a:t>T</a:t>
            </a:r>
            <a:r>
              <a:rPr lang="en-GB" sz="1200" spc="-20" dirty="0" smtClean="0">
                <a:latin typeface="Times New Roman"/>
                <a:cs typeface="Times New Roman"/>
              </a:rPr>
              <a:t>h</a:t>
            </a:r>
            <a:r>
              <a:rPr lang="en-GB" sz="1200" spc="-30" dirty="0" smtClean="0">
                <a:latin typeface="Times New Roman"/>
                <a:cs typeface="Times New Roman"/>
              </a:rPr>
              <a:t>e</a:t>
            </a:r>
            <a:r>
              <a:rPr lang="en-GB" sz="1200" spc="-25" dirty="0" smtClean="0">
                <a:latin typeface="Times New Roman"/>
                <a:cs typeface="Times New Roman"/>
              </a:rPr>
              <a:t>i</a:t>
            </a:r>
            <a:r>
              <a:rPr lang="en-GB" sz="1200" spc="15" dirty="0" smtClean="0">
                <a:latin typeface="Times New Roman"/>
                <a:cs typeface="Times New Roman"/>
              </a:rPr>
              <a:t>r</a:t>
            </a:r>
            <a:r>
              <a:rPr lang="en-GB" sz="1200" spc="-75" dirty="0" smtClean="0">
                <a:latin typeface="Times New Roman"/>
                <a:cs typeface="Times New Roman"/>
              </a:rPr>
              <a:t> </a:t>
            </a:r>
            <a:r>
              <a:rPr lang="en-GB" sz="1200" spc="-10" dirty="0" smtClean="0">
                <a:latin typeface="Times New Roman"/>
                <a:cs typeface="Times New Roman"/>
              </a:rPr>
              <a:t>s</a:t>
            </a:r>
            <a:r>
              <a:rPr lang="en-GB" sz="1200" spc="-25" dirty="0" smtClean="0">
                <a:latin typeface="Times New Roman"/>
                <a:cs typeface="Times New Roman"/>
              </a:rPr>
              <a:t>o</a:t>
            </a:r>
            <a:r>
              <a:rPr lang="en-GB" sz="1200" spc="-15" dirty="0" smtClean="0">
                <a:latin typeface="Times New Roman"/>
                <a:cs typeface="Times New Roman"/>
              </a:rPr>
              <a:t>n (L)</a:t>
            </a:r>
            <a:r>
              <a:rPr lang="en-GB" sz="1200" spc="10" dirty="0" smtClean="0">
                <a:latin typeface="Times New Roman"/>
                <a:cs typeface="Times New Roman"/>
              </a:rPr>
              <a:t>,</a:t>
            </a:r>
            <a:r>
              <a:rPr lang="en-GB" sz="1200" spc="-60" dirty="0" smtClean="0">
                <a:latin typeface="Times New Roman"/>
                <a:cs typeface="Times New Roman"/>
              </a:rPr>
              <a:t> </a:t>
            </a:r>
            <a:r>
              <a:rPr lang="en-GB" sz="1200" spc="5" dirty="0" smtClean="0">
                <a:latin typeface="Times New Roman"/>
                <a:cs typeface="Times New Roman"/>
              </a:rPr>
              <a:t>C</a:t>
            </a:r>
            <a:r>
              <a:rPr lang="en-GB" sz="1200" spc="-15" dirty="0" smtClean="0">
                <a:latin typeface="Times New Roman"/>
                <a:cs typeface="Times New Roman"/>
              </a:rPr>
              <a:t>h</a:t>
            </a:r>
            <a:r>
              <a:rPr lang="en-GB" sz="1200" spc="-30" dirty="0" smtClean="0">
                <a:latin typeface="Times New Roman"/>
                <a:cs typeface="Times New Roman"/>
              </a:rPr>
              <a:t>a</a:t>
            </a:r>
            <a:r>
              <a:rPr lang="en-GB" sz="1200" spc="-20" dirty="0" smtClean="0">
                <a:latin typeface="Times New Roman"/>
                <a:cs typeface="Times New Roman"/>
              </a:rPr>
              <a:t>r</a:t>
            </a:r>
            <a:r>
              <a:rPr lang="en-GB" sz="1200" spc="-25" dirty="0" smtClean="0">
                <a:latin typeface="Times New Roman"/>
                <a:cs typeface="Times New Roman"/>
              </a:rPr>
              <a:t>l</a:t>
            </a:r>
            <a:r>
              <a:rPr lang="en-GB" sz="1200" spc="-30" dirty="0" smtClean="0">
                <a:latin typeface="Times New Roman"/>
                <a:cs typeface="Times New Roman"/>
              </a:rPr>
              <a:t>e</a:t>
            </a:r>
            <a:r>
              <a:rPr lang="en-GB" sz="1200" spc="20" dirty="0" smtClean="0">
                <a:latin typeface="Times New Roman"/>
                <a:cs typeface="Times New Roman"/>
              </a:rPr>
              <a:t>s</a:t>
            </a:r>
            <a:r>
              <a:rPr lang="en-GB" sz="1200" spc="-60" dirty="0" smtClean="0">
                <a:latin typeface="Times New Roman"/>
                <a:cs typeface="Times New Roman"/>
              </a:rPr>
              <a:t> </a:t>
            </a:r>
            <a:r>
              <a:rPr lang="en-GB" sz="1200" spc="-15" dirty="0" smtClean="0">
                <a:latin typeface="Times New Roman"/>
                <a:cs typeface="Times New Roman"/>
              </a:rPr>
              <a:t>L</a:t>
            </a:r>
            <a:r>
              <a:rPr lang="en-GB" sz="1200" spc="10" dirty="0" smtClean="0">
                <a:latin typeface="Times New Roman"/>
                <a:cs typeface="Times New Roman"/>
              </a:rPr>
              <a:t>. </a:t>
            </a:r>
            <a:r>
              <a:rPr lang="en-GB" sz="1200" dirty="0" smtClean="0">
                <a:latin typeface="Times New Roman"/>
                <a:cs typeface="Times New Roman"/>
              </a:rPr>
              <a:t>D</a:t>
            </a:r>
            <a:r>
              <a:rPr lang="en-GB" sz="1200" spc="-20" dirty="0" smtClean="0">
                <a:latin typeface="Times New Roman"/>
                <a:cs typeface="Times New Roman"/>
              </a:rPr>
              <a:t>r</a:t>
            </a:r>
            <a:r>
              <a:rPr lang="en-GB" sz="1200" spc="-15" dirty="0" smtClean="0">
                <a:latin typeface="Times New Roman"/>
                <a:cs typeface="Times New Roman"/>
              </a:rPr>
              <a:t>u</a:t>
            </a:r>
            <a:r>
              <a:rPr lang="en-GB" sz="1200" spc="40" dirty="0" smtClean="0">
                <a:latin typeface="Times New Roman"/>
                <a:cs typeface="Times New Roman"/>
              </a:rPr>
              <a:t>m</a:t>
            </a:r>
            <a:r>
              <a:rPr lang="en-GB" sz="1200" spc="-50" dirty="0" smtClean="0">
                <a:latin typeface="Times New Roman"/>
                <a:cs typeface="Times New Roman"/>
              </a:rPr>
              <a:t> </a:t>
            </a:r>
            <a:r>
              <a:rPr lang="en-GB" sz="1200" dirty="0" smtClean="0">
                <a:latin typeface="Times New Roman"/>
                <a:cs typeface="Times New Roman"/>
              </a:rPr>
              <a:t>w</a:t>
            </a:r>
            <a:r>
              <a:rPr lang="en-GB" sz="1200" spc="-30" dirty="0" smtClean="0">
                <a:latin typeface="Times New Roman"/>
                <a:cs typeface="Times New Roman"/>
              </a:rPr>
              <a:t>a</a:t>
            </a:r>
            <a:r>
              <a:rPr lang="en-GB" sz="1200" spc="20" dirty="0" smtClean="0">
                <a:latin typeface="Times New Roman"/>
                <a:cs typeface="Times New Roman"/>
              </a:rPr>
              <a:t>s</a:t>
            </a:r>
            <a:r>
              <a:rPr lang="en-GB" sz="1200" spc="-45" dirty="0" smtClean="0">
                <a:latin typeface="Times New Roman"/>
                <a:cs typeface="Times New Roman"/>
              </a:rPr>
              <a:t> </a:t>
            </a:r>
            <a:r>
              <a:rPr lang="en-GB" sz="1200" spc="20" dirty="0" smtClean="0">
                <a:latin typeface="Times New Roman"/>
                <a:cs typeface="Times New Roman"/>
              </a:rPr>
              <a:t>maternal grandfat</a:t>
            </a:r>
            <a:r>
              <a:rPr lang="en-GB" sz="1200" spc="35" dirty="0" smtClean="0">
                <a:latin typeface="Times New Roman"/>
                <a:cs typeface="Times New Roman"/>
              </a:rPr>
              <a:t>h</a:t>
            </a:r>
            <a:r>
              <a:rPr lang="en-GB" sz="1200" spc="20" dirty="0" smtClean="0">
                <a:latin typeface="Times New Roman"/>
                <a:cs typeface="Times New Roman"/>
              </a:rPr>
              <a:t>er of </a:t>
            </a:r>
            <a:r>
              <a:rPr lang="en-GB" sz="1200" spc="25" dirty="0" smtClean="0">
                <a:latin typeface="Times New Roman"/>
                <a:cs typeface="Times New Roman"/>
              </a:rPr>
              <a:t>Sherron</a:t>
            </a:r>
            <a:r>
              <a:rPr lang="en-GB" sz="1200" spc="20" dirty="0" smtClean="0">
                <a:latin typeface="Times New Roman"/>
                <a:cs typeface="Times New Roman"/>
              </a:rPr>
              <a:t> </a:t>
            </a:r>
            <a:r>
              <a:rPr lang="en-GB" sz="1200" spc="25" dirty="0" smtClean="0">
                <a:latin typeface="Times New Roman"/>
                <a:cs typeface="Times New Roman"/>
              </a:rPr>
              <a:t>Loga</a:t>
            </a:r>
            <a:r>
              <a:rPr lang="en-GB" sz="1200" spc="40" dirty="0" smtClean="0">
                <a:latin typeface="Times New Roman"/>
                <a:cs typeface="Times New Roman"/>
              </a:rPr>
              <a:t>n</a:t>
            </a:r>
            <a:r>
              <a:rPr lang="en-GB" sz="1200" spc="10" dirty="0" smtClean="0">
                <a:latin typeface="Times New Roman"/>
                <a:cs typeface="Times New Roman"/>
              </a:rPr>
              <a:t>.</a:t>
            </a:r>
            <a:r>
              <a:rPr lang="en-GB" sz="1200" spc="20" dirty="0" smtClean="0">
                <a:latin typeface="Times New Roman"/>
                <a:cs typeface="Times New Roman"/>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spc="20" dirty="0" smtClean="0">
                <a:latin typeface="Times New Roman"/>
                <a:cs typeface="Times New Roman"/>
              </a:rPr>
              <a:t>                                 </a:t>
            </a:r>
            <a:r>
              <a:rPr lang="en-US" sz="1200" spc="20" dirty="0" smtClean="0">
                <a:solidFill>
                  <a:srgbClr val="FF0000"/>
                </a:solidFill>
                <a:latin typeface="Times New Roman"/>
                <a:cs typeface="Times New Roman"/>
              </a:rPr>
              <a:t>NOTE:  </a:t>
            </a:r>
            <a:r>
              <a:rPr lang="en-GB" sz="1200" spc="25" dirty="0" smtClean="0">
                <a:solidFill>
                  <a:srgbClr val="FF0000"/>
                </a:solidFill>
                <a:latin typeface="Times New Roman"/>
                <a:cs typeface="Times New Roman"/>
              </a:rPr>
              <a:t>The</a:t>
            </a:r>
            <a:r>
              <a:rPr lang="en-GB" sz="1200" spc="15" dirty="0" smtClean="0">
                <a:solidFill>
                  <a:srgbClr val="FF0000"/>
                </a:solidFill>
                <a:latin typeface="Times New Roman"/>
                <a:cs typeface="Times New Roman"/>
              </a:rPr>
              <a:t> </a:t>
            </a:r>
            <a:r>
              <a:rPr lang="en-GB" sz="1200" spc="45" dirty="0" smtClean="0">
                <a:solidFill>
                  <a:srgbClr val="FF0000"/>
                </a:solidFill>
                <a:latin typeface="Times New Roman"/>
                <a:cs typeface="Times New Roman"/>
              </a:rPr>
              <a:t>R</a:t>
            </a:r>
            <a:r>
              <a:rPr lang="en-GB" sz="1200" spc="25" dirty="0" smtClean="0">
                <a:solidFill>
                  <a:srgbClr val="FF0000"/>
                </a:solidFill>
                <a:latin typeface="Times New Roman"/>
                <a:cs typeface="Times New Roman"/>
              </a:rPr>
              <a:t>an</a:t>
            </a:r>
            <a:r>
              <a:rPr lang="en-GB" sz="1200" spc="30" dirty="0" smtClean="0">
                <a:solidFill>
                  <a:srgbClr val="FF0000"/>
                </a:solidFill>
                <a:latin typeface="Times New Roman"/>
                <a:cs typeface="Times New Roman"/>
              </a:rPr>
              <a:t>d</a:t>
            </a:r>
            <a:r>
              <a:rPr lang="en-GB" sz="1200" spc="20" dirty="0" smtClean="0">
                <a:solidFill>
                  <a:srgbClr val="FF0000"/>
                </a:solidFill>
                <a:latin typeface="Times New Roman"/>
                <a:cs typeface="Times New Roman"/>
              </a:rPr>
              <a:t>les </a:t>
            </a:r>
            <a:r>
              <a:rPr lang="en-GB" sz="1200" spc="25" dirty="0" smtClean="0">
                <a:solidFill>
                  <a:srgbClr val="FF0000"/>
                </a:solidFill>
                <a:latin typeface="Times New Roman"/>
                <a:cs typeface="Times New Roman"/>
              </a:rPr>
              <a:t>have</a:t>
            </a:r>
            <a:r>
              <a:rPr lang="en-GB" sz="1200" spc="15" dirty="0" smtClean="0">
                <a:solidFill>
                  <a:srgbClr val="FF0000"/>
                </a:solidFill>
                <a:latin typeface="Times New Roman"/>
                <a:cs typeface="Times New Roman"/>
              </a:rPr>
              <a:t> </a:t>
            </a:r>
            <a:r>
              <a:rPr lang="en-GB" sz="1200" spc="25" dirty="0" smtClean="0">
                <a:solidFill>
                  <a:srgbClr val="FF0000"/>
                </a:solidFill>
                <a:latin typeface="Times New Roman"/>
                <a:cs typeface="Times New Roman"/>
              </a:rPr>
              <a:t>been</a:t>
            </a:r>
            <a:r>
              <a:rPr lang="en-GB" sz="1200" spc="15" dirty="0" smtClean="0">
                <a:solidFill>
                  <a:srgbClr val="FF0000"/>
                </a:solidFill>
                <a:latin typeface="Times New Roman"/>
                <a:cs typeface="Times New Roman"/>
              </a:rPr>
              <a:t> in</a:t>
            </a:r>
            <a:r>
              <a:rPr lang="en-GB" sz="1200" spc="20" dirty="0" smtClean="0">
                <a:solidFill>
                  <a:srgbClr val="FF0000"/>
                </a:solidFill>
                <a:latin typeface="Times New Roman"/>
                <a:cs typeface="Times New Roman"/>
              </a:rPr>
              <a:t> </a:t>
            </a:r>
            <a:r>
              <a:rPr lang="en-GB" sz="1200" spc="15" dirty="0" smtClean="0">
                <a:solidFill>
                  <a:srgbClr val="FF0000"/>
                </a:solidFill>
                <a:latin typeface="Times New Roman"/>
                <a:cs typeface="Times New Roman"/>
              </a:rPr>
              <a:t>Upper</a:t>
            </a:r>
            <a:r>
              <a:rPr lang="en-GB" sz="1200" dirty="0" smtClean="0">
                <a:solidFill>
                  <a:srgbClr val="FF0000"/>
                </a:solidFill>
                <a:latin typeface="Times New Roman"/>
                <a:cs typeface="Times New Roman"/>
              </a:rPr>
              <a:t> </a:t>
            </a:r>
            <a:r>
              <a:rPr lang="en-GB" sz="1200" spc="5" dirty="0" smtClean="0">
                <a:solidFill>
                  <a:srgbClr val="FF0000"/>
                </a:solidFill>
                <a:latin typeface="Times New Roman"/>
                <a:cs typeface="Times New Roman"/>
              </a:rPr>
              <a:t>Alto</a:t>
            </a:r>
            <a:r>
              <a:rPr lang="en-GB" sz="1200" spc="25" dirty="0" smtClean="0">
                <a:solidFill>
                  <a:srgbClr val="FF0000"/>
                </a:solidFill>
                <a:latin typeface="Times New Roman"/>
                <a:cs typeface="Times New Roman"/>
              </a:rPr>
              <a:t>n</a:t>
            </a:r>
            <a:r>
              <a:rPr lang="en-GB" sz="1200" spc="-15" dirty="0" smtClean="0">
                <a:solidFill>
                  <a:srgbClr val="FF0000"/>
                </a:solidFill>
                <a:latin typeface="Times New Roman"/>
                <a:cs typeface="Times New Roman"/>
              </a:rPr>
              <a:t> </a:t>
            </a:r>
            <a:r>
              <a:rPr lang="en-GB" sz="1200" dirty="0" smtClean="0">
                <a:solidFill>
                  <a:srgbClr val="FF0000"/>
                </a:solidFill>
                <a:latin typeface="Times New Roman"/>
                <a:cs typeface="Times New Roman"/>
              </a:rPr>
              <a:t>s</a:t>
            </a:r>
            <a:r>
              <a:rPr lang="en-GB" sz="1200" spc="5" dirty="0" smtClean="0">
                <a:solidFill>
                  <a:srgbClr val="FF0000"/>
                </a:solidFill>
                <a:latin typeface="Times New Roman"/>
                <a:cs typeface="Times New Roman"/>
              </a:rPr>
              <a:t>inc</a:t>
            </a:r>
            <a:r>
              <a:rPr lang="en-GB" sz="1200" spc="20" dirty="0" smtClean="0">
                <a:solidFill>
                  <a:srgbClr val="FF0000"/>
                </a:solidFill>
                <a:latin typeface="Times New Roman"/>
                <a:cs typeface="Times New Roman"/>
              </a:rPr>
              <a:t>e</a:t>
            </a:r>
            <a:r>
              <a:rPr lang="en-GB" sz="1200" spc="-5" dirty="0" smtClean="0">
                <a:solidFill>
                  <a:srgbClr val="FF0000"/>
                </a:solidFill>
                <a:latin typeface="Times New Roman"/>
                <a:cs typeface="Times New Roman"/>
              </a:rPr>
              <a:t> </a:t>
            </a:r>
            <a:r>
              <a:rPr lang="en-GB" sz="1200" spc="10" dirty="0" smtClean="0">
                <a:solidFill>
                  <a:srgbClr val="FF0000"/>
                </a:solidFill>
                <a:latin typeface="Times New Roman"/>
                <a:cs typeface="Times New Roman"/>
              </a:rPr>
              <a:t>abou</a:t>
            </a:r>
            <a:r>
              <a:rPr lang="en-GB" sz="1200" spc="15" dirty="0" smtClean="0">
                <a:solidFill>
                  <a:srgbClr val="FF0000"/>
                </a:solidFill>
                <a:latin typeface="Times New Roman"/>
                <a:cs typeface="Times New Roman"/>
              </a:rPr>
              <a:t>t</a:t>
            </a:r>
            <a:r>
              <a:rPr lang="en-GB" sz="1200" spc="-5" dirty="0" smtClean="0">
                <a:solidFill>
                  <a:srgbClr val="FF0000"/>
                </a:solidFill>
                <a:latin typeface="Times New Roman"/>
                <a:cs typeface="Times New Roman"/>
              </a:rPr>
              <a:t> </a:t>
            </a:r>
            <a:r>
              <a:rPr lang="en-GB" sz="1200" spc="10" dirty="0" smtClean="0">
                <a:solidFill>
                  <a:srgbClr val="FF0000"/>
                </a:solidFill>
                <a:latin typeface="Times New Roman"/>
                <a:cs typeface="Times New Roman"/>
              </a:rPr>
              <a:t>181</a:t>
            </a:r>
            <a:r>
              <a:rPr lang="en-GB" sz="1200" dirty="0" smtClean="0">
                <a:solidFill>
                  <a:srgbClr val="FF0000"/>
                </a:solidFill>
                <a:latin typeface="Times New Roman"/>
                <a:cs typeface="Times New Roman"/>
              </a:rPr>
              <a:t>5</a:t>
            </a:r>
            <a:r>
              <a:rPr lang="en-GB" sz="1200" spc="10" dirty="0" smtClean="0">
                <a:solidFill>
                  <a:srgbClr val="FF0000"/>
                </a:solidFill>
                <a:latin typeface="Times New Roman"/>
                <a:cs typeface="Times New Roman"/>
              </a:rPr>
              <a:t>,</a:t>
            </a:r>
            <a:r>
              <a:rPr lang="en-GB" sz="1200" spc="-10" dirty="0" smtClean="0">
                <a:solidFill>
                  <a:srgbClr val="FF0000"/>
                </a:solidFill>
                <a:latin typeface="Times New Roman"/>
                <a:cs typeface="Times New Roman"/>
              </a:rPr>
              <a:t> </a:t>
            </a:r>
            <a:r>
              <a:rPr lang="en-GB" sz="1200" spc="10" dirty="0" smtClean="0">
                <a:solidFill>
                  <a:srgbClr val="FF0000"/>
                </a:solidFill>
                <a:latin typeface="Times New Roman"/>
                <a:cs typeface="Times New Roman"/>
              </a:rPr>
              <a:t>an</a:t>
            </a:r>
            <a:r>
              <a:rPr lang="en-GB" sz="1200" spc="25" dirty="0" smtClean="0">
                <a:solidFill>
                  <a:srgbClr val="FF0000"/>
                </a:solidFill>
                <a:latin typeface="Times New Roman"/>
                <a:cs typeface="Times New Roman"/>
              </a:rPr>
              <a:t>d</a:t>
            </a:r>
            <a:r>
              <a:rPr lang="en-GB" sz="1200" spc="-5" dirty="0" smtClean="0">
                <a:solidFill>
                  <a:srgbClr val="FF0000"/>
                </a:solidFill>
                <a:latin typeface="Times New Roman"/>
                <a:cs typeface="Times New Roman"/>
              </a:rPr>
              <a:t> </a:t>
            </a:r>
            <a:r>
              <a:rPr lang="en-GB" sz="1200" spc="5" dirty="0" smtClean="0">
                <a:solidFill>
                  <a:srgbClr val="FF0000"/>
                </a:solidFill>
                <a:latin typeface="Times New Roman"/>
                <a:cs typeface="Times New Roman"/>
              </a:rPr>
              <a:t>th</a:t>
            </a:r>
            <a:r>
              <a:rPr lang="en-GB" sz="1200" spc="20" dirty="0" smtClean="0">
                <a:solidFill>
                  <a:srgbClr val="FF0000"/>
                </a:solidFill>
                <a:latin typeface="Times New Roman"/>
                <a:cs typeface="Times New Roman"/>
              </a:rPr>
              <a:t>e</a:t>
            </a:r>
            <a:r>
              <a:rPr lang="en-GB" sz="1200" spc="-30" dirty="0" smtClean="0">
                <a:solidFill>
                  <a:srgbClr val="FF0000"/>
                </a:solidFill>
                <a:latin typeface="Times New Roman"/>
                <a:cs typeface="Times New Roman"/>
              </a:rPr>
              <a:t> </a:t>
            </a:r>
            <a:r>
              <a:rPr lang="en-GB" sz="1200" spc="20" dirty="0" smtClean="0">
                <a:solidFill>
                  <a:srgbClr val="FF0000"/>
                </a:solidFill>
                <a:latin typeface="Times New Roman"/>
                <a:cs typeface="Times New Roman"/>
              </a:rPr>
              <a:t>Wa</a:t>
            </a:r>
            <a:r>
              <a:rPr lang="en-GB" sz="1200" spc="5" dirty="0" smtClean="0">
                <a:solidFill>
                  <a:srgbClr val="FF0000"/>
                </a:solidFill>
                <a:latin typeface="Times New Roman"/>
                <a:cs typeface="Times New Roman"/>
              </a:rPr>
              <a:t>r</a:t>
            </a:r>
            <a:r>
              <a:rPr lang="en-GB" sz="1200" spc="10" dirty="0" smtClean="0">
                <a:solidFill>
                  <a:srgbClr val="FF0000"/>
                </a:solidFill>
                <a:latin typeface="Times New Roman"/>
                <a:cs typeface="Times New Roman"/>
              </a:rPr>
              <a:t>nack</a:t>
            </a:r>
            <a:r>
              <a:rPr lang="en-GB" sz="1200" spc="20" dirty="0" smtClean="0">
                <a:solidFill>
                  <a:srgbClr val="FF0000"/>
                </a:solidFill>
                <a:latin typeface="Times New Roman"/>
                <a:cs typeface="Times New Roman"/>
              </a:rPr>
              <a:t>s</a:t>
            </a:r>
            <a:r>
              <a:rPr lang="en-GB" sz="1200" dirty="0" smtClean="0">
                <a:solidFill>
                  <a:srgbClr val="FF0000"/>
                </a:solidFill>
                <a:latin typeface="Times New Roman"/>
                <a:cs typeface="Times New Roman"/>
              </a:rPr>
              <a:t> s</a:t>
            </a:r>
            <a:r>
              <a:rPr lang="en-GB" sz="1200" spc="5" dirty="0" smtClean="0">
                <a:solidFill>
                  <a:srgbClr val="FF0000"/>
                </a:solidFill>
                <a:latin typeface="Times New Roman"/>
                <a:cs typeface="Times New Roman"/>
              </a:rPr>
              <a:t>inc</a:t>
            </a:r>
            <a:r>
              <a:rPr lang="en-GB" sz="1200" spc="20" dirty="0" smtClean="0">
                <a:solidFill>
                  <a:srgbClr val="FF0000"/>
                </a:solidFill>
                <a:latin typeface="Times New Roman"/>
                <a:cs typeface="Times New Roman"/>
              </a:rPr>
              <a:t>e</a:t>
            </a:r>
            <a:r>
              <a:rPr lang="en-GB" sz="1200" spc="-5" dirty="0" smtClean="0">
                <a:solidFill>
                  <a:srgbClr val="FF0000"/>
                </a:solidFill>
                <a:latin typeface="Times New Roman"/>
                <a:cs typeface="Times New Roman"/>
              </a:rPr>
              <a:t> </a:t>
            </a:r>
            <a:r>
              <a:rPr lang="en-GB" sz="1200" spc="10" dirty="0" smtClean="0">
                <a:solidFill>
                  <a:srgbClr val="FF0000"/>
                </a:solidFill>
                <a:latin typeface="Times New Roman"/>
                <a:cs typeface="Times New Roman"/>
              </a:rPr>
              <a:t>abo</a:t>
            </a:r>
            <a:r>
              <a:rPr lang="en-GB" sz="1200" dirty="0" smtClean="0">
                <a:solidFill>
                  <a:srgbClr val="FF0000"/>
                </a:solidFill>
                <a:latin typeface="Times New Roman"/>
                <a:cs typeface="Times New Roman"/>
              </a:rPr>
              <a:t>u</a:t>
            </a:r>
            <a:r>
              <a:rPr lang="en-GB" sz="1200" spc="15" dirty="0" smtClean="0">
                <a:solidFill>
                  <a:srgbClr val="FF0000"/>
                </a:solidFill>
                <a:latin typeface="Times New Roman"/>
                <a:cs typeface="Times New Roman"/>
              </a:rPr>
              <a:t>t</a:t>
            </a:r>
            <a:r>
              <a:rPr lang="en-GB" sz="1200" spc="-5" dirty="0" smtClean="0">
                <a:solidFill>
                  <a:srgbClr val="FF0000"/>
                </a:solidFill>
                <a:latin typeface="Times New Roman"/>
                <a:cs typeface="Times New Roman"/>
              </a:rPr>
              <a:t> </a:t>
            </a:r>
            <a:r>
              <a:rPr lang="en-GB" sz="1200" spc="10" dirty="0" smtClean="0">
                <a:solidFill>
                  <a:srgbClr val="FF0000"/>
                </a:solidFill>
                <a:latin typeface="Times New Roman"/>
                <a:cs typeface="Times New Roman"/>
              </a:rPr>
              <a:t>1830</a:t>
            </a:r>
            <a:endParaRPr lang="en-GB" sz="1200" spc="-45" dirty="0" smtClean="0">
              <a:solidFill>
                <a:srgbClr val="FF0000"/>
              </a:solidFill>
              <a:latin typeface="Times New Roman"/>
              <a:cs typeface="Times New Roman"/>
            </a:endParaRPr>
          </a:p>
          <a:p>
            <a:endParaRPr lang="en-GB" dirty="0">
              <a:solidFill>
                <a:srgbClr val="FF0000"/>
              </a:solidFill>
            </a:endParaRPr>
          </a:p>
        </p:txBody>
      </p:sp>
      <p:sp>
        <p:nvSpPr>
          <p:cNvPr id="4" name="Slide Number Placeholder 3"/>
          <p:cNvSpPr>
            <a:spLocks noGrp="1"/>
          </p:cNvSpPr>
          <p:nvPr>
            <p:ph type="sldNum" sz="quarter" idx="10"/>
          </p:nvPr>
        </p:nvSpPr>
        <p:spPr/>
        <p:txBody>
          <a:bodyPr/>
          <a:lstStyle/>
          <a:p>
            <a:fld id="{8F5C3DD7-681E-4494-B279-65676D2C7C9B}" type="slidenum">
              <a:rPr lang="en-GB" smtClean="0"/>
              <a:pPr/>
              <a:t>29</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pc="5" dirty="0" smtClean="0">
                <a:latin typeface="Times New Roman"/>
                <a:cs typeface="Times New Roman"/>
              </a:rPr>
              <a:t>   HERE WE HAVE AN INCREDIBLY IMPORTANT HISTRORICAL ALTON ARCHIVE </a:t>
            </a:r>
            <a:r>
              <a:rPr lang="en-GB" sz="1200" dirty="0" smtClean="0">
                <a:latin typeface="Times New Roman"/>
                <a:cs typeface="Times New Roman"/>
              </a:rPr>
              <a:t>...... This </a:t>
            </a:r>
            <a:r>
              <a:rPr lang="en-GB" sz="1200" i="1" dirty="0" smtClean="0">
                <a:latin typeface="Times New Roman"/>
                <a:cs typeface="Times New Roman"/>
              </a:rPr>
              <a:t>photo</a:t>
            </a:r>
            <a:r>
              <a:rPr lang="en-GB" sz="1200" i="1" spc="-10" dirty="0" smtClean="0">
                <a:latin typeface="Times New Roman"/>
                <a:cs typeface="Times New Roman"/>
              </a:rPr>
              <a:t>g</a:t>
            </a:r>
            <a:r>
              <a:rPr lang="en-GB" sz="1200" i="1" dirty="0" smtClean="0">
                <a:latin typeface="Times New Roman"/>
                <a:cs typeface="Times New Roman"/>
              </a:rPr>
              <a:t>raph</a:t>
            </a:r>
            <a:r>
              <a:rPr lang="en-GB" sz="1200" i="1" spc="35" dirty="0" smtClean="0">
                <a:latin typeface="Times New Roman"/>
                <a:cs typeface="Times New Roman"/>
              </a:rPr>
              <a:t> is </a:t>
            </a:r>
            <a:r>
              <a:rPr lang="en-GB" sz="1200" i="1" dirty="0" smtClean="0">
                <a:latin typeface="Times New Roman"/>
                <a:cs typeface="Times New Roman"/>
              </a:rPr>
              <a:t>cou</a:t>
            </a:r>
            <a:r>
              <a:rPr lang="en-GB" sz="1200" i="1" spc="-10" dirty="0" smtClean="0">
                <a:latin typeface="Times New Roman"/>
                <a:cs typeface="Times New Roman"/>
              </a:rPr>
              <a:t>r</a:t>
            </a:r>
            <a:r>
              <a:rPr lang="en-GB" sz="1200" i="1" dirty="0" smtClean="0">
                <a:latin typeface="Times New Roman"/>
                <a:cs typeface="Times New Roman"/>
              </a:rPr>
              <a:t>t</a:t>
            </a:r>
            <a:r>
              <a:rPr lang="en-GB" sz="1200" i="1" spc="-10" dirty="0" smtClean="0">
                <a:latin typeface="Times New Roman"/>
                <a:cs typeface="Times New Roman"/>
              </a:rPr>
              <a:t>e</a:t>
            </a:r>
            <a:r>
              <a:rPr lang="en-GB" sz="1200" i="1" dirty="0" smtClean="0">
                <a:latin typeface="Times New Roman"/>
                <a:cs typeface="Times New Roman"/>
              </a:rPr>
              <a:t>sy</a:t>
            </a:r>
            <a:r>
              <a:rPr lang="en-GB" sz="1200" i="1" spc="50" dirty="0" smtClean="0">
                <a:latin typeface="Times New Roman"/>
                <a:cs typeface="Times New Roman"/>
              </a:rPr>
              <a:t> </a:t>
            </a:r>
            <a:r>
              <a:rPr lang="en-GB" sz="1200" i="1" spc="-15" dirty="0" smtClean="0">
                <a:latin typeface="Times New Roman"/>
                <a:cs typeface="Times New Roman"/>
              </a:rPr>
              <a:t>o</a:t>
            </a:r>
            <a:r>
              <a:rPr lang="en-GB" sz="1200" i="1" dirty="0" smtClean="0">
                <a:latin typeface="Times New Roman"/>
                <a:cs typeface="Times New Roman"/>
              </a:rPr>
              <a:t>f</a:t>
            </a:r>
            <a:r>
              <a:rPr lang="en-GB" sz="1200" i="1" spc="40" dirty="0" smtClean="0">
                <a:latin typeface="Times New Roman"/>
                <a:cs typeface="Times New Roman"/>
              </a:rPr>
              <a:t> </a:t>
            </a:r>
            <a:r>
              <a:rPr lang="en-GB" sz="1200" i="1" dirty="0" smtClean="0">
                <a:latin typeface="Times New Roman"/>
                <a:cs typeface="Times New Roman"/>
              </a:rPr>
              <a:t>J</a:t>
            </a:r>
            <a:r>
              <a:rPr lang="en-GB" sz="1200" i="1" spc="-10" dirty="0" smtClean="0">
                <a:latin typeface="Times New Roman"/>
                <a:cs typeface="Times New Roman"/>
              </a:rPr>
              <a:t>a</a:t>
            </a:r>
            <a:r>
              <a:rPr lang="en-GB" sz="1200" i="1" dirty="0" smtClean="0">
                <a:latin typeface="Times New Roman"/>
                <a:cs typeface="Times New Roman"/>
              </a:rPr>
              <a:t>cque</a:t>
            </a:r>
            <a:r>
              <a:rPr lang="en-GB" sz="1200" i="1" spc="-10" dirty="0" smtClean="0">
                <a:latin typeface="Times New Roman"/>
                <a:cs typeface="Times New Roman"/>
              </a:rPr>
              <a:t>l</a:t>
            </a:r>
            <a:r>
              <a:rPr lang="en-GB" sz="1200" i="1" dirty="0" smtClean="0">
                <a:latin typeface="Times New Roman"/>
                <a:cs typeface="Times New Roman"/>
              </a:rPr>
              <a:t>ine</a:t>
            </a:r>
            <a:r>
              <a:rPr lang="en-GB" sz="1200" i="1" spc="35" dirty="0" smtClean="0">
                <a:latin typeface="Times New Roman"/>
                <a:cs typeface="Times New Roman"/>
              </a:rPr>
              <a:t> </a:t>
            </a:r>
            <a:r>
              <a:rPr lang="en-GB" sz="1200" i="1" dirty="0" smtClean="0">
                <a:latin typeface="Times New Roman"/>
                <a:cs typeface="Times New Roman"/>
              </a:rPr>
              <a:t>Br</a:t>
            </a:r>
            <a:r>
              <a:rPr lang="en-GB" sz="1200" i="1" spc="-15" dirty="0" smtClean="0">
                <a:latin typeface="Times New Roman"/>
                <a:cs typeface="Times New Roman"/>
              </a:rPr>
              <a:t>a</a:t>
            </a:r>
            <a:r>
              <a:rPr lang="en-GB" sz="1200" i="1" dirty="0" smtClean="0">
                <a:latin typeface="Times New Roman"/>
                <a:cs typeface="Times New Roman"/>
              </a:rPr>
              <a:t>she</a:t>
            </a:r>
            <a:r>
              <a:rPr lang="en-GB" sz="1200" i="1" spc="-15" dirty="0" smtClean="0">
                <a:latin typeface="Times New Roman"/>
                <a:cs typeface="Times New Roman"/>
              </a:rPr>
              <a:t>a</a:t>
            </a:r>
            <a:r>
              <a:rPr lang="en-GB" sz="1200" i="1" spc="15" dirty="0" smtClean="0">
                <a:latin typeface="Times New Roman"/>
                <a:cs typeface="Times New Roman"/>
              </a:rPr>
              <a:t>r</a:t>
            </a:r>
            <a:r>
              <a:rPr lang="en-GB" sz="1200" i="1" dirty="0" smtClean="0">
                <a:latin typeface="Times New Roman"/>
                <a:cs typeface="Times New Roman"/>
              </a:rPr>
              <a:t>,</a:t>
            </a:r>
            <a:r>
              <a:rPr lang="en-GB" sz="1200" i="1" spc="45" dirty="0" smtClean="0">
                <a:latin typeface="Times New Roman"/>
                <a:cs typeface="Times New Roman"/>
              </a:rPr>
              <a:t> the </a:t>
            </a:r>
            <a:r>
              <a:rPr lang="en-GB" sz="1200" i="1" spc="-15" dirty="0" smtClean="0">
                <a:latin typeface="Times New Roman"/>
                <a:cs typeface="Times New Roman"/>
              </a:rPr>
              <a:t>g</a:t>
            </a:r>
            <a:r>
              <a:rPr lang="en-GB" sz="1200" i="1" dirty="0" smtClean="0">
                <a:latin typeface="Times New Roman"/>
                <a:cs typeface="Times New Roman"/>
              </a:rPr>
              <a:t>re</a:t>
            </a:r>
            <a:r>
              <a:rPr lang="en-GB" sz="1200" i="1" spc="-15" dirty="0" smtClean="0">
                <a:latin typeface="Times New Roman"/>
                <a:cs typeface="Times New Roman"/>
              </a:rPr>
              <a:t>a</a:t>
            </a:r>
            <a:r>
              <a:rPr lang="en-GB" sz="1200" i="1" spc="5" dirty="0" smtClean="0">
                <a:latin typeface="Times New Roman"/>
                <a:cs typeface="Times New Roman"/>
              </a:rPr>
              <a:t>t</a:t>
            </a:r>
            <a:r>
              <a:rPr lang="en-GB" sz="1200" i="1" dirty="0" smtClean="0">
                <a:latin typeface="Times New Roman"/>
                <a:cs typeface="Times New Roman"/>
              </a:rPr>
              <a:t>-</a:t>
            </a:r>
            <a:r>
              <a:rPr lang="en-GB" sz="1200" i="1" spc="-15" dirty="0" smtClean="0">
                <a:latin typeface="Times New Roman"/>
                <a:cs typeface="Times New Roman"/>
              </a:rPr>
              <a:t>g</a:t>
            </a:r>
            <a:r>
              <a:rPr lang="en-GB" sz="1200" i="1" dirty="0" smtClean="0">
                <a:latin typeface="Times New Roman"/>
                <a:cs typeface="Times New Roman"/>
              </a:rPr>
              <a:t>randdau</a:t>
            </a:r>
            <a:r>
              <a:rPr lang="en-GB" sz="1200" i="1" spc="-10" dirty="0" smtClean="0">
                <a:latin typeface="Times New Roman"/>
                <a:cs typeface="Times New Roman"/>
              </a:rPr>
              <a:t>g</a:t>
            </a:r>
            <a:r>
              <a:rPr lang="en-GB" sz="1200" i="1" dirty="0" smtClean="0">
                <a:latin typeface="Times New Roman"/>
                <a:cs typeface="Times New Roman"/>
              </a:rPr>
              <a:t>ht</a:t>
            </a:r>
            <a:r>
              <a:rPr lang="en-GB" sz="1200" i="1" spc="-10" dirty="0" smtClean="0">
                <a:latin typeface="Times New Roman"/>
                <a:cs typeface="Times New Roman"/>
              </a:rPr>
              <a:t>e</a:t>
            </a:r>
            <a:r>
              <a:rPr lang="en-GB" sz="1200" i="1" dirty="0" smtClean="0">
                <a:latin typeface="Times New Roman"/>
                <a:cs typeface="Times New Roman"/>
              </a:rPr>
              <a:t>r</a:t>
            </a:r>
            <a:r>
              <a:rPr lang="en-GB" sz="1200" i="1" spc="50" dirty="0" smtClean="0">
                <a:latin typeface="Times New Roman"/>
                <a:cs typeface="Times New Roman"/>
              </a:rPr>
              <a:t> </a:t>
            </a:r>
            <a:r>
              <a:rPr lang="en-GB" sz="1200" i="1" spc="-15" dirty="0" smtClean="0">
                <a:latin typeface="Times New Roman"/>
                <a:cs typeface="Times New Roman"/>
              </a:rPr>
              <a:t>o</a:t>
            </a:r>
            <a:r>
              <a:rPr lang="en-GB" sz="1200" i="1" dirty="0" smtClean="0">
                <a:latin typeface="Times New Roman"/>
                <a:cs typeface="Times New Roman"/>
              </a:rPr>
              <a:t>f</a:t>
            </a:r>
            <a:r>
              <a:rPr lang="en-GB" sz="1200" i="1" spc="40" dirty="0" smtClean="0">
                <a:latin typeface="Times New Roman"/>
                <a:cs typeface="Times New Roman"/>
              </a:rPr>
              <a:t>  potter </a:t>
            </a:r>
            <a:r>
              <a:rPr lang="en-GB" sz="1200" i="1" dirty="0" smtClean="0">
                <a:latin typeface="Times New Roman"/>
                <a:cs typeface="Times New Roman"/>
              </a:rPr>
              <a:t>John</a:t>
            </a:r>
            <a:r>
              <a:rPr lang="en-GB" sz="1200" i="1" spc="35" dirty="0" smtClean="0">
                <a:latin typeface="Times New Roman"/>
                <a:cs typeface="Times New Roman"/>
              </a:rPr>
              <a:t> </a:t>
            </a:r>
            <a:r>
              <a:rPr lang="en-GB" sz="1200" i="1" dirty="0" smtClean="0">
                <a:latin typeface="Times New Roman"/>
                <a:cs typeface="Times New Roman"/>
              </a:rPr>
              <a:t>and</a:t>
            </a:r>
            <a:r>
              <a:rPr lang="en-GB" sz="1200" i="1" spc="35" dirty="0" smtClean="0">
                <a:latin typeface="Times New Roman"/>
                <a:cs typeface="Times New Roman"/>
              </a:rPr>
              <a:t> </a:t>
            </a:r>
            <a:r>
              <a:rPr lang="en-GB" sz="1200" i="1" dirty="0" smtClean="0">
                <a:latin typeface="Times New Roman"/>
                <a:cs typeface="Times New Roman"/>
              </a:rPr>
              <a:t>Sophie</a:t>
            </a:r>
            <a:r>
              <a:rPr lang="en-GB" sz="1200" i="1" spc="35" dirty="0" smtClean="0">
                <a:latin typeface="Times New Roman"/>
                <a:cs typeface="Times New Roman"/>
              </a:rPr>
              <a:t> </a:t>
            </a:r>
            <a:r>
              <a:rPr lang="en-GB" sz="1200" i="1" spc="-20" dirty="0" smtClean="0">
                <a:latin typeface="Times New Roman"/>
                <a:cs typeface="Times New Roman"/>
              </a:rPr>
              <a:t>W</a:t>
            </a:r>
            <a:r>
              <a:rPr lang="en-GB" sz="1200" i="1" dirty="0" smtClean="0">
                <a:latin typeface="Times New Roman"/>
                <a:cs typeface="Times New Roman"/>
              </a:rPr>
              <a:t>ie</a:t>
            </a:r>
            <a:r>
              <a:rPr lang="en-GB" sz="1200" i="1" spc="5" dirty="0" smtClean="0">
                <a:latin typeface="Times New Roman"/>
                <a:cs typeface="Times New Roman"/>
              </a:rPr>
              <a:t>t</a:t>
            </a:r>
            <a:r>
              <a:rPr lang="en-GB" sz="1200" i="1" spc="-10" dirty="0" smtClean="0">
                <a:latin typeface="Times New Roman"/>
                <a:cs typeface="Times New Roman"/>
              </a:rPr>
              <a:t>f</a:t>
            </a:r>
            <a:r>
              <a:rPr lang="en-GB" sz="1200" i="1" dirty="0" smtClean="0">
                <a:latin typeface="Times New Roman"/>
                <a:cs typeface="Times New Roman"/>
              </a:rPr>
              <a:t>e</a:t>
            </a:r>
            <a:r>
              <a:rPr lang="en-GB" sz="1200" i="1" spc="5" dirty="0" smtClean="0">
                <a:latin typeface="Times New Roman"/>
                <a:cs typeface="Times New Roman"/>
              </a:rPr>
              <a:t>l</a:t>
            </a:r>
            <a:r>
              <a:rPr lang="en-GB" sz="1200" i="1" dirty="0" smtClean="0">
                <a:latin typeface="Times New Roman"/>
                <a:cs typeface="Times New Roman"/>
              </a:rPr>
              <a:t>d.</a:t>
            </a:r>
            <a:r>
              <a:rPr lang="en-GB" sz="1200" i="1" spc="45" dirty="0" smtClean="0">
                <a:latin typeface="Times New Roman"/>
                <a:cs typeface="Times New Roman"/>
              </a:rPr>
              <a:t> </a:t>
            </a:r>
            <a:r>
              <a:rPr lang="en-GB" sz="1200" i="1" dirty="0" smtClean="0">
                <a:latin typeface="Times New Roman"/>
                <a:cs typeface="Times New Roman"/>
              </a:rPr>
              <a:t>T</a:t>
            </a:r>
            <a:r>
              <a:rPr lang="en-GB" sz="1200" i="1" spc="-15" dirty="0" smtClean="0">
                <a:latin typeface="Times New Roman"/>
                <a:cs typeface="Times New Roman"/>
              </a:rPr>
              <a:t>h</a:t>
            </a:r>
            <a:r>
              <a:rPr lang="en-GB" sz="1200" i="1" dirty="0" smtClean="0">
                <a:latin typeface="Times New Roman"/>
                <a:cs typeface="Times New Roman"/>
              </a:rPr>
              <a:t>e l</a:t>
            </a:r>
            <a:r>
              <a:rPr lang="en-GB" sz="1200" i="1" spc="-10" dirty="0" smtClean="0">
                <a:latin typeface="Times New Roman"/>
                <a:cs typeface="Times New Roman"/>
              </a:rPr>
              <a:t>i</a:t>
            </a:r>
            <a:r>
              <a:rPr lang="en-GB" sz="1200" i="1" dirty="0" smtClean="0">
                <a:latin typeface="Times New Roman"/>
                <a:cs typeface="Times New Roman"/>
              </a:rPr>
              <a:t>t</a:t>
            </a:r>
            <a:r>
              <a:rPr lang="en-GB" sz="1200" i="1" spc="-10" dirty="0" smtClean="0">
                <a:latin typeface="Times New Roman"/>
                <a:cs typeface="Times New Roman"/>
              </a:rPr>
              <a:t>t</a:t>
            </a:r>
            <a:r>
              <a:rPr lang="en-GB" sz="1200" i="1" dirty="0" smtClean="0">
                <a:latin typeface="Times New Roman"/>
                <a:cs typeface="Times New Roman"/>
              </a:rPr>
              <a:t>le </a:t>
            </a:r>
            <a:r>
              <a:rPr lang="en-GB" sz="1200" i="1" spc="-10" dirty="0" smtClean="0">
                <a:latin typeface="Times New Roman"/>
                <a:cs typeface="Times New Roman"/>
              </a:rPr>
              <a:t>g</a:t>
            </a:r>
            <a:r>
              <a:rPr lang="en-GB" sz="1200" i="1" dirty="0" smtClean="0">
                <a:latin typeface="Times New Roman"/>
                <a:cs typeface="Times New Roman"/>
              </a:rPr>
              <a:t>i</a:t>
            </a:r>
            <a:r>
              <a:rPr lang="en-GB" sz="1200" i="1" spc="-10" dirty="0" smtClean="0">
                <a:latin typeface="Times New Roman"/>
                <a:cs typeface="Times New Roman"/>
              </a:rPr>
              <a:t>r</a:t>
            </a:r>
            <a:r>
              <a:rPr lang="en-GB" sz="1200" i="1" dirty="0" smtClean="0">
                <a:latin typeface="Times New Roman"/>
                <a:cs typeface="Times New Roman"/>
              </a:rPr>
              <a:t>l</a:t>
            </a:r>
            <a:r>
              <a:rPr lang="en-GB" sz="1200" i="1" spc="5" dirty="0" smtClean="0">
                <a:latin typeface="Times New Roman"/>
                <a:cs typeface="Times New Roman"/>
              </a:rPr>
              <a:t> </a:t>
            </a:r>
            <a:r>
              <a:rPr lang="en-GB" sz="1200" i="1" dirty="0" smtClean="0">
                <a:latin typeface="Times New Roman"/>
                <a:cs typeface="Times New Roman"/>
              </a:rPr>
              <a:t>in</a:t>
            </a:r>
            <a:r>
              <a:rPr lang="en-GB" sz="1200" i="1" spc="-15" dirty="0" smtClean="0">
                <a:latin typeface="Times New Roman"/>
                <a:cs typeface="Times New Roman"/>
              </a:rPr>
              <a:t> </a:t>
            </a:r>
            <a:r>
              <a:rPr lang="en-GB" sz="1200" i="1" dirty="0" smtClean="0">
                <a:latin typeface="Times New Roman"/>
                <a:cs typeface="Times New Roman"/>
              </a:rPr>
              <a:t>fr</a:t>
            </a:r>
            <a:r>
              <a:rPr lang="en-GB" sz="1200" i="1" spc="-10" dirty="0" smtClean="0">
                <a:latin typeface="Times New Roman"/>
                <a:cs typeface="Times New Roman"/>
              </a:rPr>
              <a:t>o</a:t>
            </a:r>
            <a:r>
              <a:rPr lang="en-GB" sz="1200" i="1" dirty="0" smtClean="0">
                <a:latin typeface="Times New Roman"/>
                <a:cs typeface="Times New Roman"/>
              </a:rPr>
              <a:t>nt</a:t>
            </a:r>
            <a:r>
              <a:rPr lang="en-GB" sz="1200" i="1" spc="5" dirty="0" smtClean="0">
                <a:latin typeface="Times New Roman"/>
                <a:cs typeface="Times New Roman"/>
              </a:rPr>
              <a:t> </a:t>
            </a:r>
            <a:r>
              <a:rPr lang="en-GB" sz="1200" i="1" spc="-15" dirty="0" smtClean="0">
                <a:latin typeface="Times New Roman"/>
                <a:cs typeface="Times New Roman"/>
              </a:rPr>
              <a:t>o</a:t>
            </a:r>
            <a:r>
              <a:rPr lang="en-GB" sz="1200" i="1" dirty="0" smtClean="0">
                <a:latin typeface="Times New Roman"/>
                <a:cs typeface="Times New Roman"/>
              </a:rPr>
              <a:t>f</a:t>
            </a:r>
            <a:r>
              <a:rPr lang="en-GB" sz="1200" i="1" spc="-10" dirty="0" smtClean="0">
                <a:latin typeface="Times New Roman"/>
                <a:cs typeface="Times New Roman"/>
              </a:rPr>
              <a:t> </a:t>
            </a:r>
            <a:r>
              <a:rPr lang="en-GB" sz="1200" i="1" dirty="0" smtClean="0">
                <a:latin typeface="Times New Roman"/>
                <a:cs typeface="Times New Roman"/>
              </a:rPr>
              <a:t>fen</a:t>
            </a:r>
            <a:r>
              <a:rPr lang="en-GB" sz="1200" i="1" spc="-10" dirty="0" smtClean="0">
                <a:latin typeface="Times New Roman"/>
                <a:cs typeface="Times New Roman"/>
              </a:rPr>
              <a:t>c</a:t>
            </a:r>
            <a:r>
              <a:rPr lang="en-GB" sz="1200" i="1" dirty="0" smtClean="0">
                <a:latin typeface="Times New Roman"/>
                <a:cs typeface="Times New Roman"/>
              </a:rPr>
              <a:t>e </a:t>
            </a:r>
            <a:r>
              <a:rPr lang="en-GB" sz="1200" i="1" spc="-10" dirty="0" smtClean="0">
                <a:latin typeface="Times New Roman"/>
                <a:cs typeface="Times New Roman"/>
              </a:rPr>
              <a:t>i</a:t>
            </a:r>
            <a:r>
              <a:rPr lang="en-GB" sz="1200" i="1" dirty="0" smtClean="0">
                <a:latin typeface="Times New Roman"/>
                <a:cs typeface="Times New Roman"/>
              </a:rPr>
              <a:t>s</a:t>
            </a:r>
            <a:r>
              <a:rPr lang="en-GB" sz="1200" i="1" spc="-10" dirty="0" smtClean="0">
                <a:latin typeface="Times New Roman"/>
                <a:cs typeface="Times New Roman"/>
              </a:rPr>
              <a:t> </a:t>
            </a:r>
            <a:r>
              <a:rPr lang="en-GB" sz="1200" i="1" dirty="0" smtClean="0">
                <a:latin typeface="Times New Roman"/>
                <a:cs typeface="Times New Roman"/>
              </a:rPr>
              <a:t>Mrs.</a:t>
            </a:r>
            <a:r>
              <a:rPr lang="en-GB" sz="1200" i="1" spc="-15" dirty="0" smtClean="0">
                <a:latin typeface="Times New Roman"/>
                <a:cs typeface="Times New Roman"/>
              </a:rPr>
              <a:t> </a:t>
            </a:r>
            <a:r>
              <a:rPr lang="en-GB" sz="1200" i="1" dirty="0" smtClean="0">
                <a:latin typeface="Times New Roman"/>
                <a:cs typeface="Times New Roman"/>
              </a:rPr>
              <a:t>Bra</a:t>
            </a:r>
            <a:r>
              <a:rPr lang="en-GB" sz="1200" i="1" spc="-10" dirty="0" smtClean="0">
                <a:latin typeface="Times New Roman"/>
                <a:cs typeface="Times New Roman"/>
              </a:rPr>
              <a:t>s</a:t>
            </a:r>
            <a:r>
              <a:rPr lang="en-GB" sz="1200" i="1" dirty="0" smtClean="0">
                <a:latin typeface="Times New Roman"/>
                <a:cs typeface="Times New Roman"/>
              </a:rPr>
              <a:t>hea</a:t>
            </a:r>
            <a:r>
              <a:rPr lang="en-GB" sz="1200" i="1" spc="-10" dirty="0" smtClean="0">
                <a:latin typeface="Times New Roman"/>
                <a:cs typeface="Times New Roman"/>
              </a:rPr>
              <a:t>r</a:t>
            </a:r>
            <a:r>
              <a:rPr lang="en-GB" sz="1200" i="1" dirty="0" smtClean="0">
                <a:latin typeface="Times New Roman"/>
                <a:cs typeface="Times New Roman"/>
              </a:rPr>
              <a:t>’s m</a:t>
            </a:r>
            <a:r>
              <a:rPr lang="en-GB" sz="1200" i="1" spc="-15" dirty="0" smtClean="0">
                <a:latin typeface="Times New Roman"/>
                <a:cs typeface="Times New Roman"/>
              </a:rPr>
              <a:t>a</a:t>
            </a:r>
            <a:r>
              <a:rPr lang="en-GB" sz="1200" i="1" dirty="0" smtClean="0">
                <a:latin typeface="Times New Roman"/>
                <a:cs typeface="Times New Roman"/>
              </a:rPr>
              <a:t>ter</a:t>
            </a:r>
            <a:r>
              <a:rPr lang="en-GB" sz="1200" i="1" spc="-15" dirty="0" smtClean="0">
                <a:latin typeface="Times New Roman"/>
                <a:cs typeface="Times New Roman"/>
              </a:rPr>
              <a:t>n</a:t>
            </a:r>
            <a:r>
              <a:rPr lang="en-GB" sz="1200" i="1" dirty="0" smtClean="0">
                <a:latin typeface="Times New Roman"/>
                <a:cs typeface="Times New Roman"/>
              </a:rPr>
              <a:t>al</a:t>
            </a:r>
            <a:r>
              <a:rPr lang="en-GB" sz="1200" i="1" spc="-10" dirty="0" smtClean="0">
                <a:latin typeface="Times New Roman"/>
                <a:cs typeface="Times New Roman"/>
              </a:rPr>
              <a:t> </a:t>
            </a:r>
            <a:r>
              <a:rPr lang="en-GB" sz="1200" i="1" dirty="0" smtClean="0">
                <a:latin typeface="Times New Roman"/>
                <a:cs typeface="Times New Roman"/>
              </a:rPr>
              <a:t>grandmo</a:t>
            </a:r>
            <a:r>
              <a:rPr lang="en-GB" sz="1200" i="1" spc="-10" dirty="0" smtClean="0">
                <a:latin typeface="Times New Roman"/>
                <a:cs typeface="Times New Roman"/>
              </a:rPr>
              <a:t>t</a:t>
            </a:r>
            <a:r>
              <a:rPr lang="en-GB" sz="1200" i="1" dirty="0" smtClean="0">
                <a:latin typeface="Times New Roman"/>
                <a:cs typeface="Times New Roman"/>
              </a:rPr>
              <a:t>her,</a:t>
            </a:r>
            <a:r>
              <a:rPr lang="en-GB" sz="1200" i="1" spc="20" dirty="0" smtClean="0">
                <a:latin typeface="Times New Roman"/>
                <a:cs typeface="Times New Roman"/>
              </a:rPr>
              <a:t> </a:t>
            </a:r>
            <a:r>
              <a:rPr lang="en-GB" sz="1200" i="1" spc="-15" dirty="0" smtClean="0">
                <a:latin typeface="Times New Roman"/>
                <a:cs typeface="Times New Roman"/>
              </a:rPr>
              <a:t>E</a:t>
            </a:r>
            <a:r>
              <a:rPr lang="en-GB" sz="1200" i="1" dirty="0" smtClean="0">
                <a:latin typeface="Times New Roman"/>
                <a:cs typeface="Times New Roman"/>
              </a:rPr>
              <a:t>le</a:t>
            </a:r>
            <a:r>
              <a:rPr lang="en-GB" sz="1200" i="1" spc="-10" dirty="0" smtClean="0">
                <a:latin typeface="Times New Roman"/>
                <a:cs typeface="Times New Roman"/>
              </a:rPr>
              <a:t>o</a:t>
            </a:r>
            <a:r>
              <a:rPr lang="en-GB" sz="1200" i="1" dirty="0" smtClean="0">
                <a:latin typeface="Times New Roman"/>
                <a:cs typeface="Times New Roman"/>
              </a:rPr>
              <a:t>nore</a:t>
            </a:r>
            <a:r>
              <a:rPr lang="en-GB" sz="1200" i="1" spc="5" dirty="0" smtClean="0">
                <a:latin typeface="Times New Roman"/>
                <a:cs typeface="Times New Roman"/>
              </a:rPr>
              <a:t> </a:t>
            </a:r>
            <a:r>
              <a:rPr lang="en-GB" sz="1200" i="1" spc="-20" dirty="0" smtClean="0">
                <a:latin typeface="Times New Roman"/>
                <a:cs typeface="Times New Roman"/>
              </a:rPr>
              <a:t>H</a:t>
            </a:r>
            <a:r>
              <a:rPr lang="en-GB" sz="1200" i="1" dirty="0" smtClean="0">
                <a:latin typeface="Times New Roman"/>
                <a:cs typeface="Times New Roman"/>
              </a:rPr>
              <a:t>e</a:t>
            </a:r>
            <a:r>
              <a:rPr lang="en-GB" sz="1200" i="1" spc="-10" dirty="0" smtClean="0">
                <a:latin typeface="Times New Roman"/>
                <a:cs typeface="Times New Roman"/>
              </a:rPr>
              <a:t>l</a:t>
            </a:r>
            <a:r>
              <a:rPr lang="en-GB" sz="1200" i="1" dirty="0" smtClean="0">
                <a:latin typeface="Times New Roman"/>
                <a:cs typeface="Times New Roman"/>
              </a:rPr>
              <a:t>ena </a:t>
            </a:r>
            <a:r>
              <a:rPr lang="en-GB" sz="1200" i="1" spc="-20" dirty="0" smtClean="0">
                <a:latin typeface="Times New Roman"/>
                <a:cs typeface="Times New Roman"/>
              </a:rPr>
              <a:t>W</a:t>
            </a:r>
            <a:r>
              <a:rPr lang="en-GB" sz="1200" i="1" dirty="0" smtClean="0">
                <a:latin typeface="Times New Roman"/>
                <a:cs typeface="Times New Roman"/>
              </a:rPr>
              <a:t>ie</a:t>
            </a:r>
            <a:r>
              <a:rPr lang="en-GB" sz="1200" i="1" spc="5" dirty="0" smtClean="0">
                <a:latin typeface="Times New Roman"/>
                <a:cs typeface="Times New Roman"/>
              </a:rPr>
              <a:t>t</a:t>
            </a:r>
            <a:r>
              <a:rPr lang="en-GB" sz="1200" i="1" spc="-10" dirty="0" smtClean="0">
                <a:latin typeface="Times New Roman"/>
                <a:cs typeface="Times New Roman"/>
              </a:rPr>
              <a:t>f</a:t>
            </a:r>
            <a:r>
              <a:rPr lang="en-GB" sz="1200" i="1" dirty="0" smtClean="0">
                <a:latin typeface="Times New Roman"/>
                <a:cs typeface="Times New Roman"/>
              </a:rPr>
              <a:t>e</a:t>
            </a:r>
            <a:r>
              <a:rPr lang="en-GB" sz="1200" i="1" spc="10" dirty="0" smtClean="0">
                <a:latin typeface="Times New Roman"/>
                <a:cs typeface="Times New Roman"/>
              </a:rPr>
              <a:t>l</a:t>
            </a:r>
            <a:r>
              <a:rPr lang="en-GB" sz="1200" i="1" dirty="0" smtClean="0">
                <a:latin typeface="Times New Roman"/>
                <a:cs typeface="Times New Roman"/>
              </a:rPr>
              <a:t>d.</a:t>
            </a:r>
            <a:r>
              <a:rPr lang="en-US" sz="1200" spc="5" dirty="0" smtClean="0">
                <a:latin typeface="Times New Roman"/>
                <a:cs typeface="Times New Roman"/>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spc="5" dirty="0" smtClean="0">
                <a:latin typeface="Times New Roman"/>
                <a:cs typeface="Times New Roman"/>
              </a:rPr>
              <a:t>          PLEASE NOTE THE LOCATION OF</a:t>
            </a:r>
            <a:r>
              <a:rPr lang="en-US" sz="1200" spc="5" baseline="0" dirty="0" smtClean="0">
                <a:latin typeface="Times New Roman"/>
                <a:cs typeface="Times New Roman"/>
              </a:rPr>
              <a:t> THE RED ARROW ….. </a:t>
            </a:r>
            <a:r>
              <a:rPr lang="en-GB" sz="1200" spc="5" dirty="0" smtClean="0">
                <a:latin typeface="Times New Roman"/>
                <a:cs typeface="Times New Roman"/>
              </a:rPr>
              <a:t>T</a:t>
            </a:r>
            <a:r>
              <a:rPr lang="en-GB" sz="1200" spc="-15" dirty="0" smtClean="0">
                <a:latin typeface="Times New Roman"/>
                <a:cs typeface="Times New Roman"/>
              </a:rPr>
              <a:t>h</a:t>
            </a:r>
            <a:r>
              <a:rPr lang="en-GB" sz="1200" dirty="0" smtClean="0">
                <a:latin typeface="Times New Roman"/>
                <a:cs typeface="Times New Roman"/>
              </a:rPr>
              <a:t>e</a:t>
            </a:r>
            <a:r>
              <a:rPr lang="en-GB" sz="1200" spc="10" dirty="0" smtClean="0">
                <a:latin typeface="Times New Roman"/>
                <a:cs typeface="Times New Roman"/>
              </a:rPr>
              <a:t> </a:t>
            </a:r>
            <a:r>
              <a:rPr lang="en-GB" sz="1200" dirty="0" smtClean="0">
                <a:latin typeface="Times New Roman"/>
                <a:cs typeface="Times New Roman"/>
              </a:rPr>
              <a:t>l</a:t>
            </a:r>
            <a:r>
              <a:rPr lang="en-GB" sz="1200" spc="-10" dirty="0" smtClean="0">
                <a:latin typeface="Times New Roman"/>
                <a:cs typeface="Times New Roman"/>
              </a:rPr>
              <a:t>i</a:t>
            </a:r>
            <a:r>
              <a:rPr lang="en-GB" sz="1200" dirty="0" smtClean="0">
                <a:latin typeface="Times New Roman"/>
                <a:cs typeface="Times New Roman"/>
              </a:rPr>
              <a:t>t</a:t>
            </a:r>
            <a:r>
              <a:rPr lang="en-GB" sz="1200" spc="-10" dirty="0" smtClean="0">
                <a:latin typeface="Times New Roman"/>
                <a:cs typeface="Times New Roman"/>
              </a:rPr>
              <a:t>t</a:t>
            </a:r>
            <a:r>
              <a:rPr lang="en-GB" sz="1200" dirty="0" smtClean="0">
                <a:latin typeface="Times New Roman"/>
                <a:cs typeface="Times New Roman"/>
              </a:rPr>
              <a:t>le</a:t>
            </a:r>
            <a:r>
              <a:rPr lang="en-GB" sz="1200" spc="25" dirty="0" smtClean="0">
                <a:latin typeface="Times New Roman"/>
                <a:cs typeface="Times New Roman"/>
              </a:rPr>
              <a:t> </a:t>
            </a:r>
            <a:r>
              <a:rPr lang="en-GB" sz="1200" spc="-15" dirty="0" smtClean="0">
                <a:latin typeface="Times New Roman"/>
                <a:cs typeface="Times New Roman"/>
              </a:rPr>
              <a:t>g</a:t>
            </a:r>
            <a:r>
              <a:rPr lang="en-GB" sz="1200" dirty="0" smtClean="0">
                <a:latin typeface="Times New Roman"/>
                <a:cs typeface="Times New Roman"/>
              </a:rPr>
              <a:t>i</a:t>
            </a:r>
            <a:r>
              <a:rPr lang="en-GB" sz="1200" spc="-10" dirty="0" smtClean="0">
                <a:latin typeface="Times New Roman"/>
                <a:cs typeface="Times New Roman"/>
              </a:rPr>
              <a:t>r</a:t>
            </a:r>
            <a:r>
              <a:rPr lang="en-GB" sz="1200" dirty="0" smtClean="0">
                <a:latin typeface="Times New Roman"/>
                <a:cs typeface="Times New Roman"/>
              </a:rPr>
              <a:t>l</a:t>
            </a:r>
            <a:r>
              <a:rPr lang="en-GB" sz="1200" spc="25" dirty="0" smtClean="0">
                <a:latin typeface="Times New Roman"/>
                <a:cs typeface="Times New Roman"/>
              </a:rPr>
              <a:t> </a:t>
            </a:r>
            <a:r>
              <a:rPr lang="en-GB" sz="1200" spc="-10" dirty="0" smtClean="0">
                <a:latin typeface="Times New Roman"/>
                <a:cs typeface="Times New Roman"/>
              </a:rPr>
              <a:t>i</a:t>
            </a:r>
            <a:r>
              <a:rPr lang="en-GB" sz="1200" dirty="0" smtClean="0">
                <a:latin typeface="Times New Roman"/>
                <a:cs typeface="Times New Roman"/>
              </a:rPr>
              <a:t>n</a:t>
            </a:r>
            <a:r>
              <a:rPr lang="en-GB" sz="1200" spc="20" dirty="0" smtClean="0">
                <a:latin typeface="Times New Roman"/>
                <a:cs typeface="Times New Roman"/>
              </a:rPr>
              <a:t> </a:t>
            </a:r>
            <a:r>
              <a:rPr lang="en-GB" sz="1200" spc="-10" dirty="0" smtClean="0">
                <a:latin typeface="Times New Roman"/>
                <a:cs typeface="Times New Roman"/>
              </a:rPr>
              <a:t>f</a:t>
            </a:r>
            <a:r>
              <a:rPr lang="en-GB" sz="1200" dirty="0" smtClean="0">
                <a:latin typeface="Times New Roman"/>
                <a:cs typeface="Times New Roman"/>
              </a:rPr>
              <a:t>ro</a:t>
            </a:r>
            <a:r>
              <a:rPr lang="en-GB" sz="1200" spc="-15" dirty="0" smtClean="0">
                <a:latin typeface="Times New Roman"/>
                <a:cs typeface="Times New Roman"/>
              </a:rPr>
              <a:t>n</a:t>
            </a:r>
            <a:r>
              <a:rPr lang="en-GB" sz="1200" dirty="0" smtClean="0">
                <a:latin typeface="Times New Roman"/>
                <a:cs typeface="Times New Roman"/>
              </a:rPr>
              <a:t>t</a:t>
            </a:r>
            <a:r>
              <a:rPr lang="en-GB" sz="1200" spc="25" dirty="0" smtClean="0">
                <a:latin typeface="Times New Roman"/>
                <a:cs typeface="Times New Roman"/>
              </a:rPr>
              <a:t> </a:t>
            </a:r>
            <a:r>
              <a:rPr lang="en-GB" sz="1200" spc="-15" dirty="0" smtClean="0">
                <a:latin typeface="Times New Roman"/>
                <a:cs typeface="Times New Roman"/>
              </a:rPr>
              <a:t>o</a:t>
            </a:r>
            <a:r>
              <a:rPr lang="en-GB" sz="1200" dirty="0" smtClean="0">
                <a:latin typeface="Times New Roman"/>
                <a:cs typeface="Times New Roman"/>
              </a:rPr>
              <a:t>f</a:t>
            </a:r>
            <a:r>
              <a:rPr lang="en-GB" sz="1200" spc="25" dirty="0" smtClean="0">
                <a:latin typeface="Times New Roman"/>
                <a:cs typeface="Times New Roman"/>
              </a:rPr>
              <a:t> </a:t>
            </a:r>
            <a:r>
              <a:rPr lang="en-GB" sz="1200" spc="-10" dirty="0" smtClean="0">
                <a:latin typeface="Times New Roman"/>
                <a:cs typeface="Times New Roman"/>
              </a:rPr>
              <a:t>f</a:t>
            </a:r>
            <a:r>
              <a:rPr lang="en-GB" sz="1200" dirty="0" smtClean="0">
                <a:latin typeface="Times New Roman"/>
                <a:cs typeface="Times New Roman"/>
              </a:rPr>
              <a:t>en</a:t>
            </a:r>
            <a:r>
              <a:rPr lang="en-GB" sz="1200" spc="-10" dirty="0" smtClean="0">
                <a:latin typeface="Times New Roman"/>
                <a:cs typeface="Times New Roman"/>
              </a:rPr>
              <a:t>ce</a:t>
            </a:r>
            <a:r>
              <a:rPr lang="en-GB" sz="1200" dirty="0" smtClean="0">
                <a:latin typeface="Times New Roman"/>
                <a:cs typeface="Times New Roman"/>
              </a:rPr>
              <a:t>, by </a:t>
            </a:r>
            <a:r>
              <a:rPr lang="en-GB" sz="1200" spc="-60" dirty="0" smtClean="0">
                <a:latin typeface="Times New Roman"/>
                <a:cs typeface="Times New Roman"/>
              </a:rPr>
              <a:t> </a:t>
            </a:r>
            <a:r>
              <a:rPr lang="en-GB" sz="1200" dirty="0" smtClean="0">
                <a:latin typeface="Times New Roman"/>
                <a:cs typeface="Times New Roman"/>
              </a:rPr>
              <a:t>horses </a:t>
            </a:r>
            <a:r>
              <a:rPr lang="en-GB" sz="1200" spc="-45" dirty="0" smtClean="0">
                <a:latin typeface="Times New Roman"/>
                <a:cs typeface="Times New Roman"/>
              </a:rPr>
              <a:t> </a:t>
            </a:r>
            <a:r>
              <a:rPr lang="en-GB" sz="1200" dirty="0" smtClean="0">
                <a:latin typeface="Times New Roman"/>
                <a:cs typeface="Times New Roman"/>
              </a:rPr>
              <a:t>nose, </a:t>
            </a:r>
            <a:r>
              <a:rPr lang="en-GB" sz="1200" spc="-60" dirty="0" smtClean="0">
                <a:latin typeface="Times New Roman"/>
                <a:cs typeface="Times New Roman"/>
              </a:rPr>
              <a:t> </a:t>
            </a:r>
            <a:r>
              <a:rPr lang="en-GB" sz="1200" dirty="0" smtClean="0">
                <a:latin typeface="Times New Roman"/>
                <a:cs typeface="Times New Roman"/>
              </a:rPr>
              <a:t>is </a:t>
            </a:r>
            <a:r>
              <a:rPr lang="en-GB" sz="1200" spc="-40" dirty="0" smtClean="0">
                <a:latin typeface="Times New Roman"/>
                <a:cs typeface="Times New Roman"/>
              </a:rPr>
              <a:t> </a:t>
            </a:r>
            <a:r>
              <a:rPr lang="en-GB" sz="1200" dirty="0" smtClean="0">
                <a:latin typeface="Times New Roman"/>
                <a:cs typeface="Times New Roman"/>
              </a:rPr>
              <a:t>the </a:t>
            </a:r>
            <a:r>
              <a:rPr lang="en-GB" sz="1200" spc="-50" dirty="0" smtClean="0">
                <a:latin typeface="Times New Roman"/>
                <a:cs typeface="Times New Roman"/>
              </a:rPr>
              <a:t> </a:t>
            </a:r>
            <a:r>
              <a:rPr lang="en-GB" sz="1200" spc="-10" dirty="0" smtClean="0">
                <a:latin typeface="Times New Roman"/>
                <a:cs typeface="Times New Roman"/>
              </a:rPr>
              <a:t>e</a:t>
            </a:r>
            <a:r>
              <a:rPr lang="en-GB" sz="1200" dirty="0" smtClean="0">
                <a:latin typeface="Times New Roman"/>
                <a:cs typeface="Times New Roman"/>
              </a:rPr>
              <a:t>i</a:t>
            </a:r>
            <a:r>
              <a:rPr lang="en-GB" sz="1200" spc="-15" dirty="0" smtClean="0">
                <a:latin typeface="Times New Roman"/>
                <a:cs typeface="Times New Roman"/>
              </a:rPr>
              <a:t>g</a:t>
            </a:r>
            <a:r>
              <a:rPr lang="en-GB" sz="1200" dirty="0" smtClean="0">
                <a:latin typeface="Times New Roman"/>
                <a:cs typeface="Times New Roman"/>
              </a:rPr>
              <a:t>ht </a:t>
            </a:r>
            <a:r>
              <a:rPr lang="en-GB" sz="1200" spc="-45" dirty="0" smtClean="0">
                <a:latin typeface="Times New Roman"/>
                <a:cs typeface="Times New Roman"/>
              </a:rPr>
              <a:t> </a:t>
            </a:r>
            <a:r>
              <a:rPr lang="en-GB" sz="1200" spc="-15" dirty="0" smtClean="0">
                <a:latin typeface="Times New Roman"/>
                <a:cs typeface="Times New Roman"/>
              </a:rPr>
              <a:t>y</a:t>
            </a:r>
            <a:r>
              <a:rPr lang="en-GB" sz="1200" dirty="0" smtClean="0">
                <a:latin typeface="Times New Roman"/>
                <a:cs typeface="Times New Roman"/>
              </a:rPr>
              <a:t>ear </a:t>
            </a:r>
            <a:r>
              <a:rPr lang="en-GB" sz="1200" spc="-45" dirty="0" smtClean="0">
                <a:latin typeface="Times New Roman"/>
                <a:cs typeface="Times New Roman"/>
              </a:rPr>
              <a:t> </a:t>
            </a:r>
            <a:r>
              <a:rPr lang="en-GB" sz="1200" dirty="0" smtClean="0">
                <a:latin typeface="Times New Roman"/>
                <a:cs typeface="Times New Roman"/>
              </a:rPr>
              <a:t>old </a:t>
            </a:r>
            <a:r>
              <a:rPr lang="en-GB" sz="1200" spc="-40" dirty="0" smtClean="0">
                <a:latin typeface="Times New Roman"/>
                <a:cs typeface="Times New Roman"/>
              </a:rPr>
              <a:t> </a:t>
            </a:r>
            <a:r>
              <a:rPr lang="en-GB" sz="1200" dirty="0" smtClean="0">
                <a:latin typeface="Times New Roman"/>
                <a:cs typeface="Times New Roman"/>
              </a:rPr>
              <a:t>dau</a:t>
            </a:r>
            <a:r>
              <a:rPr lang="en-GB" sz="1200" spc="-10" dirty="0" smtClean="0">
                <a:latin typeface="Times New Roman"/>
                <a:cs typeface="Times New Roman"/>
              </a:rPr>
              <a:t>g</a:t>
            </a:r>
            <a:r>
              <a:rPr lang="en-GB" sz="1200" dirty="0" smtClean="0">
                <a:latin typeface="Times New Roman"/>
                <a:cs typeface="Times New Roman"/>
              </a:rPr>
              <a:t>ht</a:t>
            </a:r>
            <a:r>
              <a:rPr lang="en-GB" sz="1200" spc="-10" dirty="0" smtClean="0">
                <a:latin typeface="Times New Roman"/>
                <a:cs typeface="Times New Roman"/>
              </a:rPr>
              <a:t>e</a:t>
            </a:r>
            <a:r>
              <a:rPr lang="en-GB" sz="1200" dirty="0" smtClean="0">
                <a:latin typeface="Times New Roman"/>
                <a:cs typeface="Times New Roman"/>
              </a:rPr>
              <a:t>r </a:t>
            </a:r>
            <a:r>
              <a:rPr lang="en-GB" sz="1200" spc="-45" dirty="0" smtClean="0">
                <a:latin typeface="Times New Roman"/>
                <a:cs typeface="Times New Roman"/>
              </a:rPr>
              <a:t> </a:t>
            </a:r>
            <a:r>
              <a:rPr lang="en-GB" sz="1200" dirty="0" smtClean="0">
                <a:latin typeface="Times New Roman"/>
                <a:cs typeface="Times New Roman"/>
              </a:rPr>
              <a:t>of </a:t>
            </a:r>
            <a:r>
              <a:rPr lang="en-GB" sz="1200" spc="-60" dirty="0" smtClean="0">
                <a:latin typeface="Times New Roman"/>
                <a:cs typeface="Times New Roman"/>
              </a:rPr>
              <a:t> </a:t>
            </a:r>
            <a:r>
              <a:rPr lang="en-GB" sz="1200" dirty="0" smtClean="0">
                <a:latin typeface="Times New Roman"/>
                <a:cs typeface="Times New Roman"/>
              </a:rPr>
              <a:t>John </a:t>
            </a:r>
            <a:r>
              <a:rPr lang="en-GB" sz="1200" spc="-45" dirty="0" smtClean="0">
                <a:latin typeface="Times New Roman"/>
                <a:cs typeface="Times New Roman"/>
              </a:rPr>
              <a:t> </a:t>
            </a:r>
            <a:r>
              <a:rPr lang="en-GB" sz="1200" dirty="0" smtClean="0">
                <a:latin typeface="Times New Roman"/>
                <a:cs typeface="Times New Roman"/>
              </a:rPr>
              <a:t>and </a:t>
            </a:r>
            <a:r>
              <a:rPr lang="en-GB" sz="1200" spc="-50" dirty="0" smtClean="0">
                <a:latin typeface="Times New Roman"/>
                <a:cs typeface="Times New Roman"/>
              </a:rPr>
              <a:t> </a:t>
            </a:r>
            <a:r>
              <a:rPr lang="en-GB" sz="1200" dirty="0" smtClean="0">
                <a:latin typeface="Times New Roman"/>
                <a:cs typeface="Times New Roman"/>
              </a:rPr>
              <a:t>Soph</a:t>
            </a:r>
            <a:r>
              <a:rPr lang="en-GB" sz="1200" spc="-10" dirty="0" smtClean="0">
                <a:latin typeface="Times New Roman"/>
                <a:cs typeface="Times New Roman"/>
              </a:rPr>
              <a:t>i</a:t>
            </a:r>
            <a:r>
              <a:rPr lang="en-GB" sz="1200" dirty="0" smtClean="0">
                <a:latin typeface="Times New Roman"/>
                <a:cs typeface="Times New Roman"/>
              </a:rPr>
              <a:t>e </a:t>
            </a:r>
            <a:r>
              <a:rPr lang="en-GB" sz="1200" spc="-50" dirty="0" smtClean="0">
                <a:latin typeface="Times New Roman"/>
                <a:cs typeface="Times New Roman"/>
              </a:rPr>
              <a:t> </a:t>
            </a:r>
            <a:r>
              <a:rPr lang="en-GB" sz="1200" dirty="0" smtClean="0">
                <a:latin typeface="Times New Roman"/>
                <a:cs typeface="Times New Roman"/>
              </a:rPr>
              <a:t>W</a:t>
            </a:r>
            <a:r>
              <a:rPr lang="en-GB" sz="1200" spc="-10" dirty="0" smtClean="0">
                <a:latin typeface="Times New Roman"/>
                <a:cs typeface="Times New Roman"/>
              </a:rPr>
              <a:t>i</a:t>
            </a:r>
            <a:r>
              <a:rPr lang="en-GB" sz="1200" dirty="0" smtClean="0">
                <a:latin typeface="Times New Roman"/>
                <a:cs typeface="Times New Roman"/>
              </a:rPr>
              <a:t>e</a:t>
            </a:r>
            <a:r>
              <a:rPr lang="en-GB" sz="1200" spc="-10" dirty="0" smtClean="0">
                <a:latin typeface="Times New Roman"/>
                <a:cs typeface="Times New Roman"/>
              </a:rPr>
              <a:t>t</a:t>
            </a:r>
            <a:r>
              <a:rPr lang="en-GB" sz="1200" dirty="0" smtClean="0">
                <a:latin typeface="Times New Roman"/>
                <a:cs typeface="Times New Roman"/>
              </a:rPr>
              <a:t>fe</a:t>
            </a:r>
            <a:r>
              <a:rPr lang="en-GB" sz="1200" spc="-10" dirty="0" smtClean="0">
                <a:latin typeface="Times New Roman"/>
                <a:cs typeface="Times New Roman"/>
              </a:rPr>
              <a:t>l</a:t>
            </a:r>
            <a:r>
              <a:rPr lang="en-GB" sz="1200" spc="10" dirty="0" smtClean="0">
                <a:latin typeface="Times New Roman"/>
                <a:cs typeface="Times New Roman"/>
              </a:rPr>
              <a:t>d</a:t>
            </a:r>
            <a:r>
              <a:rPr lang="en-GB" sz="1200" dirty="0" smtClean="0">
                <a:latin typeface="Times New Roman"/>
                <a:cs typeface="Times New Roman"/>
              </a:rPr>
              <a:t>, </a:t>
            </a:r>
            <a:r>
              <a:rPr lang="en-GB" sz="1200" spc="-60" dirty="0" smtClean="0">
                <a:latin typeface="Times New Roman"/>
                <a:cs typeface="Times New Roman"/>
              </a:rPr>
              <a:t> </a:t>
            </a:r>
            <a:r>
              <a:rPr lang="en-GB" sz="1200" dirty="0" smtClean="0">
                <a:latin typeface="Times New Roman"/>
                <a:cs typeface="Times New Roman"/>
              </a:rPr>
              <a:t>Eleono</a:t>
            </a:r>
            <a:r>
              <a:rPr lang="en-GB" sz="1200" spc="-10" dirty="0" smtClean="0">
                <a:latin typeface="Times New Roman"/>
                <a:cs typeface="Times New Roman"/>
              </a:rPr>
              <a:t>r</a:t>
            </a:r>
            <a:r>
              <a:rPr lang="en-GB" sz="1200" dirty="0" smtClean="0">
                <a:latin typeface="Times New Roman"/>
                <a:cs typeface="Times New Roman"/>
              </a:rPr>
              <a:t>e </a:t>
            </a:r>
            <a:r>
              <a:rPr lang="en-GB" sz="1200" spc="-45" dirty="0" smtClean="0">
                <a:latin typeface="Times New Roman"/>
                <a:cs typeface="Times New Roman"/>
              </a:rPr>
              <a:t> </a:t>
            </a:r>
            <a:r>
              <a:rPr lang="en-GB" sz="1200" spc="-10" dirty="0" smtClean="0">
                <a:latin typeface="Times New Roman"/>
                <a:cs typeface="Times New Roman"/>
              </a:rPr>
              <a:t>H</a:t>
            </a:r>
            <a:r>
              <a:rPr lang="en-GB" sz="1200" dirty="0" smtClean="0">
                <a:latin typeface="Times New Roman"/>
                <a:cs typeface="Times New Roman"/>
              </a:rPr>
              <a:t>e</a:t>
            </a:r>
            <a:r>
              <a:rPr lang="en-GB" sz="1200" spc="5" dirty="0" smtClean="0">
                <a:latin typeface="Times New Roman"/>
                <a:cs typeface="Times New Roman"/>
              </a:rPr>
              <a:t>l</a:t>
            </a:r>
            <a:r>
              <a:rPr lang="en-GB" sz="1200" dirty="0" smtClean="0">
                <a:latin typeface="Times New Roman"/>
                <a:cs typeface="Times New Roman"/>
              </a:rPr>
              <a:t>e</a:t>
            </a:r>
            <a:r>
              <a:rPr lang="en-GB" sz="1200" spc="-10" dirty="0" smtClean="0">
                <a:latin typeface="Times New Roman"/>
                <a:cs typeface="Times New Roman"/>
              </a:rPr>
              <a:t>n</a:t>
            </a:r>
            <a:r>
              <a:rPr lang="en-GB" sz="1200" dirty="0" smtClean="0">
                <a:latin typeface="Times New Roman"/>
                <a:cs typeface="Times New Roman"/>
              </a:rPr>
              <a:t>a W</a:t>
            </a:r>
            <a:r>
              <a:rPr lang="en-GB" sz="1200" spc="5" dirty="0" smtClean="0">
                <a:latin typeface="Times New Roman"/>
                <a:cs typeface="Times New Roman"/>
              </a:rPr>
              <a:t>i</a:t>
            </a:r>
            <a:r>
              <a:rPr lang="en-GB" sz="1200" spc="-10" dirty="0" smtClean="0">
                <a:latin typeface="Times New Roman"/>
                <a:cs typeface="Times New Roman"/>
              </a:rPr>
              <a:t>e</a:t>
            </a:r>
            <a:r>
              <a:rPr lang="en-GB" sz="1200" dirty="0" smtClean="0">
                <a:latin typeface="Times New Roman"/>
                <a:cs typeface="Times New Roman"/>
              </a:rPr>
              <a:t>t</a:t>
            </a:r>
            <a:r>
              <a:rPr lang="en-GB" sz="1200" spc="-10" dirty="0" smtClean="0">
                <a:latin typeface="Times New Roman"/>
                <a:cs typeface="Times New Roman"/>
              </a:rPr>
              <a:t>f</a:t>
            </a:r>
            <a:r>
              <a:rPr lang="en-GB" sz="1200" dirty="0" smtClean="0">
                <a:latin typeface="Times New Roman"/>
                <a:cs typeface="Times New Roman"/>
              </a:rPr>
              <a:t>e</a:t>
            </a:r>
            <a:r>
              <a:rPr lang="en-GB" sz="1200" spc="5" dirty="0" smtClean="0">
                <a:latin typeface="Times New Roman"/>
                <a:cs typeface="Times New Roman"/>
              </a:rPr>
              <a:t>l</a:t>
            </a:r>
            <a:r>
              <a:rPr lang="en-GB" sz="1200" dirty="0" smtClean="0">
                <a:latin typeface="Times New Roman"/>
                <a:cs typeface="Times New Roman"/>
              </a:rPr>
              <a:t>d.</a:t>
            </a:r>
            <a:r>
              <a:rPr lang="en-GB" sz="1200" spc="45" dirty="0" smtClean="0">
                <a:latin typeface="Times New Roman"/>
                <a:cs typeface="Times New Roman"/>
              </a:rPr>
              <a:t> </a:t>
            </a:r>
            <a:r>
              <a:rPr lang="en-GB" sz="1200" spc="-10" dirty="0" smtClean="0">
                <a:latin typeface="Times New Roman"/>
                <a:cs typeface="Times New Roman"/>
              </a:rPr>
              <a:t>A</a:t>
            </a:r>
            <a:r>
              <a:rPr lang="en-GB" sz="1200" dirty="0" smtClean="0">
                <a:latin typeface="Times New Roman"/>
                <a:cs typeface="Times New Roman"/>
              </a:rPr>
              <a:t>nt</a:t>
            </a:r>
            <a:r>
              <a:rPr lang="en-GB" sz="1200" spc="-15" dirty="0" smtClean="0">
                <a:latin typeface="Times New Roman"/>
                <a:cs typeface="Times New Roman"/>
              </a:rPr>
              <a:t>o</a:t>
            </a:r>
            <a:r>
              <a:rPr lang="en-GB" sz="1200" dirty="0" smtClean="0">
                <a:latin typeface="Times New Roman"/>
                <a:cs typeface="Times New Roman"/>
              </a:rPr>
              <a:t>ny</a:t>
            </a:r>
            <a:r>
              <a:rPr lang="en-GB" sz="1200" spc="45" dirty="0" smtClean="0">
                <a:latin typeface="Times New Roman"/>
                <a:cs typeface="Times New Roman"/>
              </a:rPr>
              <a:t> </a:t>
            </a:r>
            <a:r>
              <a:rPr lang="en-GB" sz="1200" spc="-10" dirty="0" smtClean="0">
                <a:latin typeface="Times New Roman"/>
                <a:cs typeface="Times New Roman"/>
              </a:rPr>
              <a:t>U</a:t>
            </a:r>
            <a:r>
              <a:rPr lang="en-GB" sz="1200" dirty="0" smtClean="0">
                <a:latin typeface="Times New Roman"/>
                <a:cs typeface="Times New Roman"/>
              </a:rPr>
              <a:t>lr</a:t>
            </a:r>
            <a:r>
              <a:rPr lang="en-GB" sz="1200" spc="-10" dirty="0" smtClean="0">
                <a:latin typeface="Times New Roman"/>
                <a:cs typeface="Times New Roman"/>
              </a:rPr>
              <a:t>i</a:t>
            </a:r>
            <a:r>
              <a:rPr lang="en-GB" sz="1200" dirty="0" smtClean="0">
                <a:latin typeface="Times New Roman"/>
                <a:cs typeface="Times New Roman"/>
              </a:rPr>
              <a:t>ch</a:t>
            </a:r>
            <a:r>
              <a:rPr lang="en-GB" sz="1200" spc="55" dirty="0" smtClean="0">
                <a:latin typeface="Times New Roman"/>
                <a:cs typeface="Times New Roman"/>
              </a:rPr>
              <a:t> </a:t>
            </a:r>
            <a:r>
              <a:rPr lang="en-GB" sz="1200" spc="5" dirty="0" smtClean="0">
                <a:latin typeface="Times New Roman"/>
                <a:cs typeface="Times New Roman"/>
              </a:rPr>
              <a:t>i</a:t>
            </a:r>
            <a:r>
              <a:rPr lang="en-GB" sz="1200" dirty="0" smtClean="0">
                <a:latin typeface="Times New Roman"/>
                <a:cs typeface="Times New Roman"/>
              </a:rPr>
              <a:t>s</a:t>
            </a:r>
            <a:r>
              <a:rPr lang="en-GB" sz="1200" spc="50" dirty="0" smtClean="0">
                <a:latin typeface="Times New Roman"/>
                <a:cs typeface="Times New Roman"/>
              </a:rPr>
              <a:t> </a:t>
            </a:r>
            <a:r>
              <a:rPr lang="en-GB" sz="1200" dirty="0" smtClean="0">
                <a:latin typeface="Times New Roman"/>
                <a:cs typeface="Times New Roman"/>
              </a:rPr>
              <a:t>be</a:t>
            </a:r>
            <a:r>
              <a:rPr lang="en-GB" sz="1200" spc="-10" dirty="0" smtClean="0">
                <a:latin typeface="Times New Roman"/>
                <a:cs typeface="Times New Roman"/>
              </a:rPr>
              <a:t>h</a:t>
            </a:r>
            <a:r>
              <a:rPr lang="en-GB" sz="1200" dirty="0" smtClean="0">
                <a:latin typeface="Times New Roman"/>
                <a:cs typeface="Times New Roman"/>
              </a:rPr>
              <a:t>ind</a:t>
            </a:r>
            <a:r>
              <a:rPr lang="en-GB" sz="1200" spc="55" dirty="0" smtClean="0">
                <a:latin typeface="Times New Roman"/>
                <a:cs typeface="Times New Roman"/>
              </a:rPr>
              <a:t> </a:t>
            </a:r>
            <a:r>
              <a:rPr lang="en-GB" sz="1200" spc="-15" dirty="0" smtClean="0">
                <a:latin typeface="Times New Roman"/>
                <a:cs typeface="Times New Roman"/>
              </a:rPr>
              <a:t>h</a:t>
            </a:r>
            <a:r>
              <a:rPr lang="en-GB" sz="1200" dirty="0" smtClean="0">
                <a:latin typeface="Times New Roman"/>
                <a:cs typeface="Times New Roman"/>
              </a:rPr>
              <a:t>e</a:t>
            </a:r>
            <a:r>
              <a:rPr lang="en-GB" sz="1200" spc="5" dirty="0" smtClean="0">
                <a:latin typeface="Times New Roman"/>
                <a:cs typeface="Times New Roman"/>
              </a:rPr>
              <a:t>r</a:t>
            </a:r>
            <a:r>
              <a:rPr lang="en-GB" sz="1200" dirty="0" smtClean="0">
                <a:latin typeface="Times New Roman"/>
                <a:cs typeface="Times New Roman"/>
              </a:rPr>
              <a:t>.</a:t>
            </a:r>
            <a:r>
              <a:rPr lang="en-GB" sz="1200" spc="45" dirty="0" smtClean="0">
                <a:latin typeface="Times New Roman"/>
                <a:cs typeface="Times New Roman"/>
              </a:rPr>
              <a:t> </a:t>
            </a:r>
            <a:r>
              <a:rPr lang="en-GB" sz="1200" spc="-10" dirty="0" smtClean="0">
                <a:latin typeface="Times New Roman"/>
                <a:cs typeface="Times New Roman"/>
              </a:rPr>
              <a:t>D</a:t>
            </a:r>
            <a:r>
              <a:rPr lang="en-GB" sz="1200" dirty="0" smtClean="0">
                <a:latin typeface="Times New Roman"/>
                <a:cs typeface="Times New Roman"/>
              </a:rPr>
              <a:t>i</a:t>
            </a:r>
            <a:r>
              <a:rPr lang="en-GB" sz="1200" spc="-10" dirty="0" smtClean="0">
                <a:latin typeface="Times New Roman"/>
                <a:cs typeface="Times New Roman"/>
              </a:rPr>
              <a:t>r</a:t>
            </a:r>
            <a:r>
              <a:rPr lang="en-GB" sz="1200" dirty="0" smtClean="0">
                <a:latin typeface="Times New Roman"/>
                <a:cs typeface="Times New Roman"/>
              </a:rPr>
              <a:t>e</a:t>
            </a:r>
            <a:r>
              <a:rPr lang="en-GB" sz="1200" spc="-10" dirty="0" smtClean="0">
                <a:latin typeface="Times New Roman"/>
                <a:cs typeface="Times New Roman"/>
              </a:rPr>
              <a:t>c</a:t>
            </a:r>
            <a:r>
              <a:rPr lang="en-GB" sz="1200" dirty="0" smtClean="0">
                <a:latin typeface="Times New Roman"/>
                <a:cs typeface="Times New Roman"/>
              </a:rPr>
              <a:t>tly</a:t>
            </a:r>
            <a:r>
              <a:rPr lang="en-GB" sz="1200" spc="45" dirty="0" smtClean="0">
                <a:latin typeface="Times New Roman"/>
                <a:cs typeface="Times New Roman"/>
              </a:rPr>
              <a:t> </a:t>
            </a:r>
            <a:r>
              <a:rPr lang="en-GB" sz="1200" dirty="0" smtClean="0">
                <a:latin typeface="Times New Roman"/>
                <a:cs typeface="Times New Roman"/>
              </a:rPr>
              <a:t>be</a:t>
            </a:r>
            <a:r>
              <a:rPr lang="en-GB" sz="1200" spc="-10" dirty="0" smtClean="0">
                <a:latin typeface="Times New Roman"/>
                <a:cs typeface="Times New Roman"/>
              </a:rPr>
              <a:t>h</a:t>
            </a:r>
            <a:r>
              <a:rPr lang="en-GB" sz="1200" dirty="0" smtClean="0">
                <a:latin typeface="Times New Roman"/>
                <a:cs typeface="Times New Roman"/>
              </a:rPr>
              <a:t>i</a:t>
            </a:r>
            <a:r>
              <a:rPr lang="en-GB" sz="1200" spc="-15" dirty="0" smtClean="0">
                <a:latin typeface="Times New Roman"/>
                <a:cs typeface="Times New Roman"/>
              </a:rPr>
              <a:t>n</a:t>
            </a:r>
            <a:r>
              <a:rPr lang="en-GB" sz="1200" dirty="0" smtClean="0">
                <a:latin typeface="Times New Roman"/>
                <a:cs typeface="Times New Roman"/>
              </a:rPr>
              <a:t>d</a:t>
            </a:r>
            <a:r>
              <a:rPr lang="en-GB" sz="1200" spc="55" dirty="0" smtClean="0">
                <a:latin typeface="Times New Roman"/>
                <a:cs typeface="Times New Roman"/>
              </a:rPr>
              <a:t> </a:t>
            </a:r>
            <a:r>
              <a:rPr lang="en-GB" sz="1200" spc="10" dirty="0" smtClean="0">
                <a:latin typeface="Times New Roman"/>
                <a:cs typeface="Times New Roman"/>
              </a:rPr>
              <a:t>h</a:t>
            </a:r>
            <a:r>
              <a:rPr lang="en-GB" sz="1200" dirty="0" smtClean="0">
                <a:latin typeface="Times New Roman"/>
                <a:cs typeface="Times New Roman"/>
              </a:rPr>
              <a:t>o</a:t>
            </a:r>
            <a:r>
              <a:rPr lang="en-GB" sz="1200" spc="-10" dirty="0" smtClean="0">
                <a:latin typeface="Times New Roman"/>
                <a:cs typeface="Times New Roman"/>
              </a:rPr>
              <a:t>r</a:t>
            </a:r>
            <a:r>
              <a:rPr lang="en-GB" sz="1200" dirty="0" smtClean="0">
                <a:latin typeface="Times New Roman"/>
                <a:cs typeface="Times New Roman"/>
              </a:rPr>
              <a:t>se</a:t>
            </a:r>
            <a:r>
              <a:rPr lang="en-GB" sz="1200" spc="50" dirty="0" smtClean="0">
                <a:latin typeface="Times New Roman"/>
                <a:cs typeface="Times New Roman"/>
              </a:rPr>
              <a:t> </a:t>
            </a:r>
            <a:r>
              <a:rPr lang="en-GB" sz="1200" dirty="0" smtClean="0">
                <a:latin typeface="Times New Roman"/>
                <a:cs typeface="Times New Roman"/>
              </a:rPr>
              <a:t>is</a:t>
            </a:r>
            <a:r>
              <a:rPr lang="en-GB" sz="1200" spc="35" dirty="0" smtClean="0">
                <a:latin typeface="Times New Roman"/>
                <a:cs typeface="Times New Roman"/>
              </a:rPr>
              <a:t> </a:t>
            </a:r>
            <a:r>
              <a:rPr lang="en-GB" sz="1200" spc="10" dirty="0" smtClean="0">
                <a:latin typeface="Times New Roman"/>
                <a:cs typeface="Times New Roman"/>
              </a:rPr>
              <a:t>J</a:t>
            </a:r>
            <a:r>
              <a:rPr lang="en-GB" sz="1200" dirty="0" smtClean="0">
                <a:latin typeface="Times New Roman"/>
                <a:cs typeface="Times New Roman"/>
              </a:rPr>
              <a:t>ohn</a:t>
            </a:r>
            <a:r>
              <a:rPr lang="en-GB" sz="1200" spc="45" dirty="0" smtClean="0">
                <a:latin typeface="Times New Roman"/>
                <a:cs typeface="Times New Roman"/>
              </a:rPr>
              <a:t> </a:t>
            </a:r>
            <a:r>
              <a:rPr lang="en-GB" sz="1200" spc="-10" dirty="0" smtClean="0">
                <a:latin typeface="Times New Roman"/>
                <a:cs typeface="Times New Roman"/>
              </a:rPr>
              <a:t>W</a:t>
            </a:r>
            <a:r>
              <a:rPr lang="en-GB" sz="1200" dirty="0" smtClean="0">
                <a:latin typeface="Times New Roman"/>
                <a:cs typeface="Times New Roman"/>
              </a:rPr>
              <a:t>i</a:t>
            </a:r>
            <a:r>
              <a:rPr lang="en-GB" sz="1200" spc="-10" dirty="0" smtClean="0">
                <a:latin typeface="Times New Roman"/>
                <a:cs typeface="Times New Roman"/>
              </a:rPr>
              <a:t>e</a:t>
            </a:r>
            <a:r>
              <a:rPr lang="en-GB" sz="1200" dirty="0" smtClean="0">
                <a:latin typeface="Times New Roman"/>
                <a:cs typeface="Times New Roman"/>
              </a:rPr>
              <a:t>tf</a:t>
            </a:r>
            <a:r>
              <a:rPr lang="en-GB" sz="1200" spc="-10" dirty="0" smtClean="0">
                <a:latin typeface="Times New Roman"/>
                <a:cs typeface="Times New Roman"/>
              </a:rPr>
              <a:t>e</a:t>
            </a:r>
            <a:r>
              <a:rPr lang="en-GB" sz="1200" dirty="0" smtClean="0">
                <a:latin typeface="Times New Roman"/>
                <a:cs typeface="Times New Roman"/>
              </a:rPr>
              <a:t>ld</a:t>
            </a:r>
            <a:r>
              <a:rPr lang="en-GB" sz="1200" spc="60" dirty="0" smtClean="0">
                <a:latin typeface="Times New Roman"/>
                <a:cs typeface="Times New Roman"/>
              </a:rPr>
              <a:t> </a:t>
            </a:r>
            <a:r>
              <a:rPr lang="en-GB" sz="1200" spc="-10" dirty="0" smtClean="0">
                <a:latin typeface="Times New Roman"/>
                <a:cs typeface="Times New Roman"/>
              </a:rPr>
              <a:t>a</a:t>
            </a:r>
            <a:r>
              <a:rPr lang="en-GB" sz="1200" dirty="0" smtClean="0">
                <a:latin typeface="Times New Roman"/>
                <a:cs typeface="Times New Roman"/>
              </a:rPr>
              <a:t>nd</a:t>
            </a:r>
            <a:r>
              <a:rPr lang="en-GB" sz="1200" spc="55" dirty="0" smtClean="0">
                <a:latin typeface="Times New Roman"/>
                <a:cs typeface="Times New Roman"/>
              </a:rPr>
              <a:t> </a:t>
            </a:r>
            <a:r>
              <a:rPr lang="en-GB" sz="1200" dirty="0" smtClean="0">
                <a:latin typeface="Times New Roman"/>
                <a:cs typeface="Times New Roman"/>
              </a:rPr>
              <a:t>t</a:t>
            </a:r>
            <a:r>
              <a:rPr lang="en-GB" sz="1200" spc="-15" dirty="0" smtClean="0">
                <a:latin typeface="Times New Roman"/>
                <a:cs typeface="Times New Roman"/>
              </a:rPr>
              <a:t>h</a:t>
            </a:r>
            <a:r>
              <a:rPr lang="en-GB" sz="1200" dirty="0" smtClean="0">
                <a:latin typeface="Times New Roman"/>
                <a:cs typeface="Times New Roman"/>
              </a:rPr>
              <a:t>e</a:t>
            </a:r>
            <a:r>
              <a:rPr lang="en-GB" sz="1200" spc="45" dirty="0" smtClean="0">
                <a:latin typeface="Times New Roman"/>
                <a:cs typeface="Times New Roman"/>
              </a:rPr>
              <a:t> </a:t>
            </a:r>
            <a:r>
              <a:rPr lang="en-GB" sz="1200" spc="5" dirty="0" smtClean="0">
                <a:latin typeface="Times New Roman"/>
                <a:cs typeface="Times New Roman"/>
              </a:rPr>
              <a:t>l</a:t>
            </a:r>
            <a:r>
              <a:rPr lang="en-GB" sz="1200" dirty="0" smtClean="0">
                <a:latin typeface="Times New Roman"/>
                <a:cs typeface="Times New Roman"/>
              </a:rPr>
              <a:t>ady</a:t>
            </a:r>
            <a:r>
              <a:rPr lang="en-GB" sz="1200" spc="45" dirty="0" smtClean="0">
                <a:latin typeface="Times New Roman"/>
                <a:cs typeface="Times New Roman"/>
              </a:rPr>
              <a:t> </a:t>
            </a:r>
            <a:r>
              <a:rPr lang="en-GB" sz="1200" dirty="0" smtClean="0">
                <a:latin typeface="Times New Roman"/>
                <a:cs typeface="Times New Roman"/>
              </a:rPr>
              <a:t>in</a:t>
            </a:r>
            <a:r>
              <a:rPr lang="en-GB" sz="1200" spc="45" dirty="0" smtClean="0">
                <a:latin typeface="Times New Roman"/>
                <a:cs typeface="Times New Roman"/>
              </a:rPr>
              <a:t> </a:t>
            </a:r>
            <a:r>
              <a:rPr lang="en-GB" sz="1200" spc="-15" dirty="0" smtClean="0">
                <a:latin typeface="Times New Roman"/>
                <a:cs typeface="Times New Roman"/>
              </a:rPr>
              <a:t>g</a:t>
            </a:r>
            <a:r>
              <a:rPr lang="en-GB" sz="1200" dirty="0" smtClean="0">
                <a:latin typeface="Times New Roman"/>
                <a:cs typeface="Times New Roman"/>
              </a:rPr>
              <a:t>a</a:t>
            </a:r>
            <a:r>
              <a:rPr lang="en-GB" sz="1200" spc="5" dirty="0" smtClean="0">
                <a:latin typeface="Times New Roman"/>
                <a:cs typeface="Times New Roman"/>
              </a:rPr>
              <a:t>t</a:t>
            </a:r>
            <a:r>
              <a:rPr lang="en-GB" sz="1200" dirty="0" smtClean="0">
                <a:latin typeface="Times New Roman"/>
                <a:cs typeface="Times New Roman"/>
              </a:rPr>
              <a:t>e open</a:t>
            </a:r>
            <a:r>
              <a:rPr lang="en-GB" sz="1200" spc="5" dirty="0" smtClean="0">
                <a:latin typeface="Times New Roman"/>
                <a:cs typeface="Times New Roman"/>
              </a:rPr>
              <a:t>i</a:t>
            </a:r>
            <a:r>
              <a:rPr lang="en-GB" sz="1200" dirty="0" smtClean="0">
                <a:latin typeface="Times New Roman"/>
                <a:cs typeface="Times New Roman"/>
              </a:rPr>
              <a:t>n</a:t>
            </a:r>
            <a:r>
              <a:rPr lang="en-GB" sz="1200" spc="-15" dirty="0" smtClean="0">
                <a:latin typeface="Times New Roman"/>
                <a:cs typeface="Times New Roman"/>
              </a:rPr>
              <a:t>g</a:t>
            </a:r>
            <a:r>
              <a:rPr lang="en-GB" sz="1200" dirty="0" smtClean="0">
                <a:latin typeface="Times New Roman"/>
                <a:cs typeface="Times New Roman"/>
              </a:rPr>
              <a:t>, </a:t>
            </a:r>
            <a:r>
              <a:rPr lang="en-GB" sz="1200" spc="-135" dirty="0" smtClean="0">
                <a:latin typeface="Times New Roman"/>
                <a:cs typeface="Times New Roman"/>
              </a:rPr>
              <a:t> </a:t>
            </a:r>
            <a:r>
              <a:rPr lang="en-GB" sz="1200" dirty="0" smtClean="0">
                <a:latin typeface="Times New Roman"/>
                <a:cs typeface="Times New Roman"/>
              </a:rPr>
              <a:t>i</a:t>
            </a:r>
            <a:r>
              <a:rPr lang="en-GB" sz="1200" spc="-10" dirty="0" smtClean="0">
                <a:latin typeface="Times New Roman"/>
                <a:cs typeface="Times New Roman"/>
              </a:rPr>
              <a:t>m</a:t>
            </a:r>
            <a:r>
              <a:rPr lang="en-GB" sz="1200" spc="-20" dirty="0" smtClean="0">
                <a:latin typeface="Times New Roman"/>
                <a:cs typeface="Times New Roman"/>
              </a:rPr>
              <a:t>m</a:t>
            </a:r>
            <a:r>
              <a:rPr lang="en-GB" sz="1200" dirty="0" smtClean="0">
                <a:latin typeface="Times New Roman"/>
                <a:cs typeface="Times New Roman"/>
              </a:rPr>
              <a:t>ed</a:t>
            </a:r>
            <a:r>
              <a:rPr lang="en-GB" sz="1200" spc="5" dirty="0" smtClean="0">
                <a:latin typeface="Times New Roman"/>
                <a:cs typeface="Times New Roman"/>
              </a:rPr>
              <a:t>i</a:t>
            </a:r>
            <a:r>
              <a:rPr lang="en-GB" sz="1200" dirty="0" smtClean="0">
                <a:latin typeface="Times New Roman"/>
                <a:cs typeface="Times New Roman"/>
              </a:rPr>
              <a:t>a</a:t>
            </a:r>
            <a:r>
              <a:rPr lang="en-GB" sz="1200" spc="5" dirty="0" smtClean="0">
                <a:latin typeface="Times New Roman"/>
                <a:cs typeface="Times New Roman"/>
              </a:rPr>
              <a:t>t</a:t>
            </a:r>
            <a:r>
              <a:rPr lang="en-GB" sz="1200" spc="-10" dirty="0" smtClean="0">
                <a:latin typeface="Times New Roman"/>
                <a:cs typeface="Times New Roman"/>
              </a:rPr>
              <a:t>e</a:t>
            </a:r>
            <a:r>
              <a:rPr lang="en-GB" sz="1200" dirty="0" smtClean="0">
                <a:latin typeface="Times New Roman"/>
                <a:cs typeface="Times New Roman"/>
              </a:rPr>
              <a:t>ly</a:t>
            </a:r>
            <a:r>
              <a:rPr lang="en-GB" sz="1200" spc="130" dirty="0" smtClean="0">
                <a:latin typeface="Times New Roman"/>
                <a:cs typeface="Times New Roman"/>
              </a:rPr>
              <a:t> </a:t>
            </a:r>
            <a:r>
              <a:rPr lang="en-GB" sz="1200" dirty="0" smtClean="0">
                <a:latin typeface="Times New Roman"/>
                <a:cs typeface="Times New Roman"/>
              </a:rPr>
              <a:t>beh</a:t>
            </a:r>
            <a:r>
              <a:rPr lang="en-GB" sz="1200" spc="-10" dirty="0" smtClean="0">
                <a:latin typeface="Times New Roman"/>
                <a:cs typeface="Times New Roman"/>
              </a:rPr>
              <a:t>i</a:t>
            </a:r>
            <a:r>
              <a:rPr lang="en-GB" sz="1200" dirty="0" smtClean="0">
                <a:latin typeface="Times New Roman"/>
                <a:cs typeface="Times New Roman"/>
              </a:rPr>
              <a:t>nd </a:t>
            </a:r>
            <a:r>
              <a:rPr lang="en-GB" sz="1200" spc="-135" dirty="0" smtClean="0">
                <a:latin typeface="Times New Roman"/>
                <a:cs typeface="Times New Roman"/>
              </a:rPr>
              <a:t> </a:t>
            </a:r>
            <a:r>
              <a:rPr lang="en-GB" sz="1200" dirty="0" smtClean="0">
                <a:latin typeface="Times New Roman"/>
                <a:cs typeface="Times New Roman"/>
              </a:rPr>
              <a:t>fro</a:t>
            </a:r>
            <a:r>
              <a:rPr lang="en-GB" sz="1200" spc="-15" dirty="0" smtClean="0">
                <a:latin typeface="Times New Roman"/>
                <a:cs typeface="Times New Roman"/>
              </a:rPr>
              <a:t>n</a:t>
            </a:r>
            <a:r>
              <a:rPr lang="en-GB" sz="1200" dirty="0" smtClean="0">
                <a:latin typeface="Times New Roman"/>
                <a:cs typeface="Times New Roman"/>
              </a:rPr>
              <a:t>t </a:t>
            </a:r>
            <a:r>
              <a:rPr lang="en-GB" sz="1200" spc="-130" dirty="0" smtClean="0">
                <a:latin typeface="Times New Roman"/>
                <a:cs typeface="Times New Roman"/>
              </a:rPr>
              <a:t> </a:t>
            </a:r>
            <a:r>
              <a:rPr lang="en-GB" sz="1200" spc="-10" dirty="0" smtClean="0">
                <a:latin typeface="Times New Roman"/>
                <a:cs typeface="Times New Roman"/>
              </a:rPr>
              <a:t>w</a:t>
            </a:r>
            <a:r>
              <a:rPr lang="en-GB" sz="1200" dirty="0" smtClean="0">
                <a:latin typeface="Times New Roman"/>
                <a:cs typeface="Times New Roman"/>
              </a:rPr>
              <a:t>a</a:t>
            </a:r>
            <a:r>
              <a:rPr lang="en-GB" sz="1200" spc="-10" dirty="0" smtClean="0">
                <a:latin typeface="Times New Roman"/>
                <a:cs typeface="Times New Roman"/>
              </a:rPr>
              <a:t>g</a:t>
            </a:r>
            <a:r>
              <a:rPr lang="en-GB" sz="1200" dirty="0" smtClean="0">
                <a:latin typeface="Times New Roman"/>
                <a:cs typeface="Times New Roman"/>
              </a:rPr>
              <a:t>on </a:t>
            </a:r>
            <a:r>
              <a:rPr lang="en-GB" sz="1200" spc="-135" dirty="0" smtClean="0">
                <a:latin typeface="Times New Roman"/>
                <a:cs typeface="Times New Roman"/>
              </a:rPr>
              <a:t> </a:t>
            </a:r>
            <a:r>
              <a:rPr lang="en-GB" sz="1200" spc="-10" dirty="0" smtClean="0">
                <a:latin typeface="Times New Roman"/>
                <a:cs typeface="Times New Roman"/>
              </a:rPr>
              <a:t>w</a:t>
            </a:r>
            <a:r>
              <a:rPr lang="en-GB" sz="1200" dirty="0" smtClean="0">
                <a:latin typeface="Times New Roman"/>
                <a:cs typeface="Times New Roman"/>
              </a:rPr>
              <a:t>heel, </a:t>
            </a:r>
            <a:r>
              <a:rPr lang="en-GB" sz="1200" spc="-135" dirty="0" smtClean="0">
                <a:latin typeface="Times New Roman"/>
                <a:cs typeface="Times New Roman"/>
              </a:rPr>
              <a:t> </a:t>
            </a:r>
            <a:r>
              <a:rPr lang="en-GB" sz="1200" dirty="0" smtClean="0">
                <a:latin typeface="Times New Roman"/>
                <a:cs typeface="Times New Roman"/>
              </a:rPr>
              <a:t>is</a:t>
            </a:r>
            <a:r>
              <a:rPr lang="en-GB" sz="1200" spc="130" dirty="0" smtClean="0">
                <a:latin typeface="Times New Roman"/>
                <a:cs typeface="Times New Roman"/>
              </a:rPr>
              <a:t> </a:t>
            </a:r>
            <a:r>
              <a:rPr lang="en-GB" sz="1200" dirty="0" smtClean="0">
                <a:latin typeface="Times New Roman"/>
                <a:cs typeface="Times New Roman"/>
              </a:rPr>
              <a:t>Sophie </a:t>
            </a:r>
            <a:r>
              <a:rPr lang="en-GB" sz="1200" spc="-130" dirty="0" smtClean="0">
                <a:latin typeface="Times New Roman"/>
                <a:cs typeface="Times New Roman"/>
              </a:rPr>
              <a:t> </a:t>
            </a:r>
            <a:r>
              <a:rPr lang="en-GB" sz="1200" dirty="0" smtClean="0">
                <a:latin typeface="Times New Roman"/>
                <a:cs typeface="Times New Roman"/>
              </a:rPr>
              <a:t>(</a:t>
            </a:r>
            <a:r>
              <a:rPr lang="en-GB" sz="1200" spc="-20" dirty="0" smtClean="0">
                <a:latin typeface="Times New Roman"/>
                <a:cs typeface="Times New Roman"/>
              </a:rPr>
              <a:t>H</a:t>
            </a:r>
            <a:r>
              <a:rPr lang="en-GB" sz="1200" dirty="0" smtClean="0">
                <a:latin typeface="Times New Roman"/>
                <a:cs typeface="Times New Roman"/>
              </a:rPr>
              <a:t>a</a:t>
            </a:r>
            <a:r>
              <a:rPr lang="en-GB" sz="1200" spc="-10" dirty="0" smtClean="0">
                <a:latin typeface="Times New Roman"/>
                <a:cs typeface="Times New Roman"/>
              </a:rPr>
              <a:t>g</a:t>
            </a:r>
            <a:r>
              <a:rPr lang="en-GB" sz="1200" dirty="0" smtClean="0">
                <a:latin typeface="Times New Roman"/>
                <a:cs typeface="Times New Roman"/>
              </a:rPr>
              <a:t>e</a:t>
            </a:r>
            <a:r>
              <a:rPr lang="en-GB" sz="1200" spc="5" dirty="0" smtClean="0">
                <a:latin typeface="Times New Roman"/>
                <a:cs typeface="Times New Roman"/>
              </a:rPr>
              <a:t>r</a:t>
            </a:r>
            <a:r>
              <a:rPr lang="en-GB" sz="1200" spc="-20" dirty="0" smtClean="0">
                <a:latin typeface="Times New Roman"/>
                <a:cs typeface="Times New Roman"/>
              </a:rPr>
              <a:t>m</a:t>
            </a:r>
            <a:r>
              <a:rPr lang="en-GB" sz="1200" dirty="0" smtClean="0">
                <a:latin typeface="Times New Roman"/>
                <a:cs typeface="Times New Roman"/>
              </a:rPr>
              <a:t>a</a:t>
            </a:r>
            <a:r>
              <a:rPr lang="en-GB" sz="1200" spc="30" dirty="0" smtClean="0">
                <a:latin typeface="Times New Roman"/>
                <a:cs typeface="Times New Roman"/>
              </a:rPr>
              <a:t>n</a:t>
            </a:r>
            <a:r>
              <a:rPr lang="en-GB" sz="1200" dirty="0" smtClean="0">
                <a:latin typeface="Times New Roman"/>
                <a:cs typeface="Times New Roman"/>
              </a:rPr>
              <a:t>) </a:t>
            </a:r>
            <a:r>
              <a:rPr lang="en-GB" sz="1200" spc="-130" dirty="0" smtClean="0">
                <a:latin typeface="Times New Roman"/>
                <a:cs typeface="Times New Roman"/>
              </a:rPr>
              <a:t> </a:t>
            </a:r>
            <a:r>
              <a:rPr lang="en-GB" sz="1200" dirty="0" smtClean="0">
                <a:latin typeface="Times New Roman"/>
                <a:cs typeface="Times New Roman"/>
              </a:rPr>
              <a:t>W</a:t>
            </a:r>
            <a:r>
              <a:rPr lang="en-GB" sz="1200" spc="5" dirty="0" smtClean="0">
                <a:latin typeface="Times New Roman"/>
                <a:cs typeface="Times New Roman"/>
              </a:rPr>
              <a:t>i</a:t>
            </a:r>
            <a:r>
              <a:rPr lang="en-GB" sz="1200" spc="-10" dirty="0" smtClean="0">
                <a:latin typeface="Times New Roman"/>
                <a:cs typeface="Times New Roman"/>
              </a:rPr>
              <a:t>e</a:t>
            </a:r>
            <a:r>
              <a:rPr lang="en-GB" sz="1200" dirty="0" smtClean="0">
                <a:latin typeface="Times New Roman"/>
                <a:cs typeface="Times New Roman"/>
              </a:rPr>
              <a:t>tf</a:t>
            </a:r>
            <a:r>
              <a:rPr lang="en-GB" sz="1200" spc="-10" dirty="0" smtClean="0">
                <a:latin typeface="Times New Roman"/>
                <a:cs typeface="Times New Roman"/>
              </a:rPr>
              <a:t>e</a:t>
            </a:r>
            <a:r>
              <a:rPr lang="en-GB" sz="1200" dirty="0" smtClean="0">
                <a:latin typeface="Times New Roman"/>
                <a:cs typeface="Times New Roman"/>
              </a:rPr>
              <a:t>ld.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Times New Roman"/>
                <a:cs typeface="Times New Roman"/>
              </a:rPr>
              <a:t> </a:t>
            </a:r>
          </a:p>
          <a:p>
            <a:endParaRPr lang="en-GB" dirty="0"/>
          </a:p>
        </p:txBody>
      </p:sp>
      <p:sp>
        <p:nvSpPr>
          <p:cNvPr id="4" name="Slide Number Placeholder 3"/>
          <p:cNvSpPr>
            <a:spLocks noGrp="1"/>
          </p:cNvSpPr>
          <p:nvPr>
            <p:ph type="sldNum" sz="quarter" idx="10"/>
          </p:nvPr>
        </p:nvSpPr>
        <p:spPr/>
        <p:txBody>
          <a:bodyPr/>
          <a:lstStyle/>
          <a:p>
            <a:fld id="{8F5C3DD7-681E-4494-B279-65676D2C7C9B}" type="slidenum">
              <a:rPr lang="en-GB" smtClean="0"/>
              <a:pPr/>
              <a:t>3</a:t>
            </a:fld>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TOBACCO  TIN  OF THE  DRUMMOND-RANDLE  TOBACCO  CO.</a:t>
            </a:r>
          </a:p>
          <a:p>
            <a:r>
              <a:rPr lang="en-US" dirty="0" smtClean="0"/>
              <a:t>THIS WAS A LARGE ST LOUIS/ALTON</a:t>
            </a:r>
            <a:r>
              <a:rPr lang="en-US" baseline="0" dirty="0" smtClean="0"/>
              <a:t> BUSINESS OF THE PERIOD. RANDLE’S SHARE OF THE BUSINESS EVENTUALLY SOLD FOR A MILLION DOLLARES, AN ASTRONOMICAL AMOUNT IN THAT TIME.</a:t>
            </a:r>
          </a:p>
          <a:p>
            <a:endParaRPr lang="en-US" baseline="0" dirty="0" smtClean="0"/>
          </a:p>
          <a:p>
            <a:r>
              <a:rPr lang="en-US" baseline="0" dirty="0" smtClean="0"/>
              <a:t>VERY INTERESTING IS THE RANDLES WERE IN-LAWS TO ISACC WARNACK.</a:t>
            </a:r>
          </a:p>
          <a:p>
            <a:r>
              <a:rPr lang="en-US" baseline="0" dirty="0" smtClean="0"/>
              <a:t> PLEASE SEE THE GENEALOGICAL CHART ON DISPLAY</a:t>
            </a:r>
            <a:endParaRPr lang="en-GB" dirty="0"/>
          </a:p>
        </p:txBody>
      </p:sp>
      <p:sp>
        <p:nvSpPr>
          <p:cNvPr id="4" name="Slide Number Placeholder 3"/>
          <p:cNvSpPr>
            <a:spLocks noGrp="1"/>
          </p:cNvSpPr>
          <p:nvPr>
            <p:ph type="sldNum" sz="quarter" idx="10"/>
          </p:nvPr>
        </p:nvSpPr>
        <p:spPr/>
        <p:txBody>
          <a:bodyPr/>
          <a:lstStyle/>
          <a:p>
            <a:fld id="{8F5C3DD7-681E-4494-B279-65676D2C7C9B}" type="slidenum">
              <a:rPr lang="en-GB" smtClean="0"/>
              <a:pPr/>
              <a:t>30</a:t>
            </a:fld>
            <a:endParaRPr lang="en-GB"/>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AN ORNATE “DRUMMOND TOBACCO COMPANY    ST. LOUIS  +  ALTON” CARD</a:t>
            </a:r>
            <a:endParaRPr lang="en-GB" dirty="0"/>
          </a:p>
        </p:txBody>
      </p:sp>
      <p:sp>
        <p:nvSpPr>
          <p:cNvPr id="4" name="Slide Number Placeholder 3"/>
          <p:cNvSpPr>
            <a:spLocks noGrp="1"/>
          </p:cNvSpPr>
          <p:nvPr>
            <p:ph type="sldNum" sz="quarter" idx="10"/>
          </p:nvPr>
        </p:nvSpPr>
        <p:spPr/>
        <p:txBody>
          <a:bodyPr/>
          <a:lstStyle/>
          <a:p>
            <a:fld id="{8F5C3DD7-681E-4494-B279-65676D2C7C9B}" type="slidenum">
              <a:rPr lang="en-GB" smtClean="0"/>
              <a:pPr/>
              <a:t>31</a:t>
            </a:fld>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 POST BILLINING CARD FROM THE “DRUMMOND- RANDLE TOBACCO COMPANY” CORNER OF SECOND AND ALTON STREETS</a:t>
            </a:r>
          </a:p>
          <a:p>
            <a:r>
              <a:rPr lang="en-US" dirty="0" smtClean="0"/>
              <a:t>SIGNIFYING……</a:t>
            </a:r>
          </a:p>
          <a:p>
            <a:r>
              <a:rPr lang="en-US" dirty="0" smtClean="0"/>
              <a:t>JOHN DRUMMOND,</a:t>
            </a:r>
            <a:r>
              <a:rPr lang="en-US" baseline="0" dirty="0" smtClean="0"/>
              <a:t> PRESIDENT</a:t>
            </a:r>
          </a:p>
          <a:p>
            <a:r>
              <a:rPr lang="en-US" baseline="0" dirty="0" smtClean="0"/>
              <a:t>CHARLES  RANDLE, SEC &amp; TREAS</a:t>
            </a:r>
            <a:endParaRPr lang="en-GB" dirty="0"/>
          </a:p>
        </p:txBody>
      </p:sp>
      <p:sp>
        <p:nvSpPr>
          <p:cNvPr id="4" name="Slide Number Placeholder 3"/>
          <p:cNvSpPr>
            <a:spLocks noGrp="1"/>
          </p:cNvSpPr>
          <p:nvPr>
            <p:ph type="sldNum" sz="quarter" idx="10"/>
          </p:nvPr>
        </p:nvSpPr>
        <p:spPr/>
        <p:txBody>
          <a:bodyPr/>
          <a:lstStyle/>
          <a:p>
            <a:fld id="{8F5C3DD7-681E-4494-B279-65676D2C7C9B}" type="slidenum">
              <a:rPr lang="en-GB" smtClean="0"/>
              <a:pPr/>
              <a:t>32</a:t>
            </a:fld>
            <a:endParaRPr lang="en-GB"/>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spc="10" dirty="0" smtClean="0">
                <a:latin typeface="Times New Roman"/>
                <a:cs typeface="Times New Roman"/>
              </a:rPr>
              <a:t>Here is She</a:t>
            </a:r>
            <a:r>
              <a:rPr lang="en-GB" sz="1200" spc="5" dirty="0" smtClean="0">
                <a:latin typeface="Times New Roman"/>
                <a:cs typeface="Times New Roman"/>
              </a:rPr>
              <a:t>r</a:t>
            </a:r>
            <a:r>
              <a:rPr lang="en-GB" sz="1200" spc="15" dirty="0" smtClean="0">
                <a:latin typeface="Times New Roman"/>
                <a:cs typeface="Times New Roman"/>
              </a:rPr>
              <a:t>r</a:t>
            </a:r>
            <a:r>
              <a:rPr lang="en-GB" sz="1200" spc="10" dirty="0" smtClean="0">
                <a:latin typeface="Times New Roman"/>
                <a:cs typeface="Times New Roman"/>
              </a:rPr>
              <a:t>o</a:t>
            </a:r>
            <a:r>
              <a:rPr lang="en-GB" sz="1200" spc="25" dirty="0" smtClean="0">
                <a:latin typeface="Times New Roman"/>
                <a:cs typeface="Times New Roman"/>
              </a:rPr>
              <a:t>n</a:t>
            </a:r>
            <a:r>
              <a:rPr lang="en-GB" sz="1200" spc="-5" dirty="0" smtClean="0">
                <a:latin typeface="Times New Roman"/>
                <a:cs typeface="Times New Roman"/>
              </a:rPr>
              <a:t> </a:t>
            </a:r>
            <a:r>
              <a:rPr lang="en-GB" sz="1200" spc="20" dirty="0" smtClean="0">
                <a:latin typeface="Times New Roman"/>
                <a:cs typeface="Times New Roman"/>
              </a:rPr>
              <a:t>L</a:t>
            </a:r>
            <a:r>
              <a:rPr lang="en-GB" sz="1200" spc="25" dirty="0" smtClean="0">
                <a:latin typeface="Times New Roman"/>
                <a:cs typeface="Times New Roman"/>
              </a:rPr>
              <a:t>o</a:t>
            </a:r>
            <a:r>
              <a:rPr lang="en-GB" sz="1200" spc="10" dirty="0" smtClean="0">
                <a:latin typeface="Times New Roman"/>
                <a:cs typeface="Times New Roman"/>
              </a:rPr>
              <a:t>ga</a:t>
            </a:r>
            <a:r>
              <a:rPr lang="en-GB" sz="1200" spc="25" dirty="0" smtClean="0">
                <a:latin typeface="Times New Roman"/>
                <a:cs typeface="Times New Roman"/>
              </a:rPr>
              <a:t>n</a:t>
            </a:r>
            <a:r>
              <a:rPr lang="en-GB" sz="1200" spc="5" dirty="0" smtClean="0">
                <a:latin typeface="Times New Roman"/>
                <a:cs typeface="Times New Roman"/>
              </a:rPr>
              <a:t> vi</a:t>
            </a:r>
            <a:r>
              <a:rPr lang="en-GB" sz="1200" spc="10" dirty="0" smtClean="0">
                <a:latin typeface="Times New Roman"/>
                <a:cs typeface="Times New Roman"/>
              </a:rPr>
              <a:t>s</a:t>
            </a:r>
            <a:r>
              <a:rPr lang="en-GB" sz="1200" dirty="0" smtClean="0">
                <a:latin typeface="Times New Roman"/>
                <a:cs typeface="Times New Roman"/>
              </a:rPr>
              <a:t>it</a:t>
            </a:r>
            <a:r>
              <a:rPr lang="en-GB" sz="1200" spc="15" dirty="0" smtClean="0">
                <a:latin typeface="Times New Roman"/>
                <a:cs typeface="Times New Roman"/>
              </a:rPr>
              <a:t>i</a:t>
            </a:r>
            <a:r>
              <a:rPr lang="en-GB" sz="1200" spc="10" dirty="0" smtClean="0">
                <a:latin typeface="Times New Roman"/>
                <a:cs typeface="Times New Roman"/>
              </a:rPr>
              <a:t>n</a:t>
            </a:r>
            <a:r>
              <a:rPr lang="en-GB" sz="1200" spc="25" dirty="0" smtClean="0">
                <a:latin typeface="Times New Roman"/>
                <a:cs typeface="Times New Roman"/>
              </a:rPr>
              <a:t>g</a:t>
            </a:r>
            <a:r>
              <a:rPr lang="en-GB" sz="1200" spc="-5" dirty="0" smtClean="0">
                <a:latin typeface="Times New Roman"/>
                <a:cs typeface="Times New Roman"/>
              </a:rPr>
              <a:t> </a:t>
            </a:r>
            <a:r>
              <a:rPr lang="en-GB" sz="1200" spc="25" dirty="0" smtClean="0">
                <a:latin typeface="Times New Roman"/>
                <a:cs typeface="Times New Roman"/>
              </a:rPr>
              <a:t>w</a:t>
            </a:r>
            <a:r>
              <a:rPr lang="en-GB" sz="1200" spc="15" dirty="0" smtClean="0">
                <a:latin typeface="Times New Roman"/>
                <a:cs typeface="Times New Roman"/>
              </a:rPr>
              <a:t>i</a:t>
            </a:r>
            <a:r>
              <a:rPr lang="en-GB" sz="1200" dirty="0" smtClean="0">
                <a:latin typeface="Times New Roman"/>
                <a:cs typeface="Times New Roman"/>
              </a:rPr>
              <a:t>t</a:t>
            </a:r>
            <a:r>
              <a:rPr lang="en-GB" sz="1200" spc="25" dirty="0" smtClean="0">
                <a:latin typeface="Times New Roman"/>
                <a:cs typeface="Times New Roman"/>
              </a:rPr>
              <a:t>h</a:t>
            </a:r>
            <a:r>
              <a:rPr lang="en-GB" sz="1200" spc="-5" dirty="0" smtClean="0">
                <a:latin typeface="Times New Roman"/>
                <a:cs typeface="Times New Roman"/>
              </a:rPr>
              <a:t> my</a:t>
            </a:r>
            <a:r>
              <a:rPr lang="en-GB" sz="1200" spc="-5" baseline="0" dirty="0" smtClean="0">
                <a:latin typeface="Times New Roman"/>
                <a:cs typeface="Times New Roman"/>
              </a:rPr>
              <a:t> daughter </a:t>
            </a:r>
            <a:r>
              <a:rPr lang="en-GB" sz="1200" spc="35" dirty="0" smtClean="0">
                <a:latin typeface="Times New Roman"/>
                <a:cs typeface="Times New Roman"/>
              </a:rPr>
              <a:t>M</a:t>
            </a:r>
            <a:r>
              <a:rPr lang="en-GB" sz="1200" spc="5" dirty="0" smtClean="0">
                <a:latin typeface="Times New Roman"/>
                <a:cs typeface="Times New Roman"/>
              </a:rPr>
              <a:t>e</a:t>
            </a:r>
            <a:r>
              <a:rPr lang="en-GB" sz="1200" spc="15" dirty="0" smtClean="0">
                <a:latin typeface="Times New Roman"/>
                <a:cs typeface="Times New Roman"/>
              </a:rPr>
              <a:t>r</a:t>
            </a:r>
            <a:r>
              <a:rPr lang="en-GB" sz="1200" spc="5" dirty="0" smtClean="0">
                <a:latin typeface="Times New Roman"/>
                <a:cs typeface="Times New Roman"/>
              </a:rPr>
              <a:t>e</a:t>
            </a:r>
            <a:r>
              <a:rPr lang="en-GB" sz="1200" spc="25" dirty="0" smtClean="0">
                <a:latin typeface="Times New Roman"/>
                <a:cs typeface="Times New Roman"/>
              </a:rPr>
              <a:t>d</a:t>
            </a:r>
            <a:r>
              <a:rPr lang="en-GB" sz="1200" dirty="0" smtClean="0">
                <a:latin typeface="Times New Roman"/>
                <a:cs typeface="Times New Roman"/>
              </a:rPr>
              <a:t>it</a:t>
            </a:r>
            <a:r>
              <a:rPr lang="en-GB" sz="1200" spc="25" dirty="0" smtClean="0">
                <a:latin typeface="Times New Roman"/>
                <a:cs typeface="Times New Roman"/>
              </a:rPr>
              <a:t>h</a:t>
            </a:r>
            <a:r>
              <a:rPr lang="en-GB" sz="1200" spc="-5" dirty="0" smtClean="0">
                <a:latin typeface="Times New Roman"/>
                <a:cs typeface="Times New Roman"/>
              </a:rPr>
              <a:t> </a:t>
            </a:r>
            <a:r>
              <a:rPr lang="en-GB" sz="1200" spc="50" dirty="0" smtClean="0">
                <a:latin typeface="Times New Roman"/>
                <a:cs typeface="Times New Roman"/>
              </a:rPr>
              <a:t>M</a:t>
            </a:r>
            <a:r>
              <a:rPr lang="en-GB" sz="1200" spc="5" dirty="0" smtClean="0">
                <a:latin typeface="Times New Roman"/>
                <a:cs typeface="Times New Roman"/>
              </a:rPr>
              <a:t>athi</a:t>
            </a:r>
            <a:r>
              <a:rPr lang="en-GB" sz="1200" spc="20" dirty="0" smtClean="0">
                <a:latin typeface="Times New Roman"/>
                <a:cs typeface="Times New Roman"/>
              </a:rPr>
              <a:t>s</a:t>
            </a:r>
            <a:r>
              <a:rPr lang="en-GB" sz="1200" dirty="0" smtClean="0">
                <a:latin typeface="Times New Roman"/>
                <a:cs typeface="Times New Roman"/>
              </a:rPr>
              <a:t> </a:t>
            </a:r>
            <a:r>
              <a:rPr lang="en-GB" sz="1200" spc="20" dirty="0" smtClean="0">
                <a:latin typeface="Times New Roman"/>
                <a:cs typeface="Times New Roman"/>
              </a:rPr>
              <a:t>in</a:t>
            </a:r>
            <a:r>
              <a:rPr lang="en-GB" sz="1200" spc="-5" dirty="0" smtClean="0">
                <a:latin typeface="Times New Roman"/>
                <a:cs typeface="Times New Roman"/>
              </a:rPr>
              <a:t> </a:t>
            </a:r>
            <a:r>
              <a:rPr lang="en-GB" sz="1200" spc="10" dirty="0" smtClean="0">
                <a:latin typeface="Times New Roman"/>
                <a:cs typeface="Times New Roman"/>
              </a:rPr>
              <a:t>2</a:t>
            </a:r>
            <a:r>
              <a:rPr lang="en-GB" sz="1200" spc="25" dirty="0" smtClean="0">
                <a:latin typeface="Times New Roman"/>
                <a:cs typeface="Times New Roman"/>
              </a:rPr>
              <a:t>0</a:t>
            </a:r>
            <a:r>
              <a:rPr lang="en-GB" sz="1200" spc="10" dirty="0" smtClean="0">
                <a:latin typeface="Times New Roman"/>
                <a:cs typeface="Times New Roman"/>
              </a:rPr>
              <a:t>0</a:t>
            </a:r>
            <a:r>
              <a:rPr lang="en-GB" sz="1200" spc="25" dirty="0" smtClean="0">
                <a:latin typeface="Times New Roman"/>
                <a:cs typeface="Times New Roman"/>
              </a:rPr>
              <a:t>4, </a:t>
            </a:r>
            <a:r>
              <a:rPr lang="en-GB" sz="1200" spc="-5" dirty="0" smtClean="0">
                <a:latin typeface="Times New Roman"/>
                <a:cs typeface="Times New Roman"/>
              </a:rPr>
              <a:t> </a:t>
            </a:r>
            <a:r>
              <a:rPr lang="en-GB" sz="1200" spc="5" dirty="0" smtClean="0">
                <a:latin typeface="Times New Roman"/>
                <a:cs typeface="Times New Roman"/>
              </a:rPr>
              <a:t>a</a:t>
            </a:r>
            <a:r>
              <a:rPr lang="en-GB" sz="1200" spc="15" dirty="0" smtClean="0">
                <a:latin typeface="Times New Roman"/>
                <a:cs typeface="Times New Roman"/>
              </a:rPr>
              <a:t>t</a:t>
            </a:r>
            <a:r>
              <a:rPr lang="en-GB" sz="1200" spc="-5" dirty="0" smtClean="0">
                <a:latin typeface="Times New Roman"/>
                <a:cs typeface="Times New Roman"/>
              </a:rPr>
              <a:t> </a:t>
            </a:r>
            <a:r>
              <a:rPr lang="en-GB" sz="1200" spc="15" dirty="0" smtClean="0">
                <a:latin typeface="Times New Roman"/>
                <a:cs typeface="Times New Roman"/>
              </a:rPr>
              <a:t>t</a:t>
            </a:r>
            <a:r>
              <a:rPr lang="en-GB" sz="1200" spc="10" dirty="0" smtClean="0">
                <a:latin typeface="Times New Roman"/>
                <a:cs typeface="Times New Roman"/>
              </a:rPr>
              <a:t>h</a:t>
            </a:r>
            <a:r>
              <a:rPr lang="en-GB" sz="1200" spc="20" dirty="0" smtClean="0">
                <a:latin typeface="Times New Roman"/>
                <a:cs typeface="Times New Roman"/>
              </a:rPr>
              <a:t>e</a:t>
            </a:r>
            <a:r>
              <a:rPr lang="en-GB" sz="1200" spc="-5" dirty="0" smtClean="0">
                <a:latin typeface="Times New Roman"/>
                <a:cs typeface="Times New Roman"/>
              </a:rPr>
              <a:t> </a:t>
            </a:r>
            <a:r>
              <a:rPr lang="en-GB" sz="1200" spc="15" dirty="0" smtClean="0">
                <a:latin typeface="Times New Roman"/>
                <a:cs typeface="Times New Roman"/>
              </a:rPr>
              <a:t>l</a:t>
            </a:r>
            <a:r>
              <a:rPr lang="en-GB" sz="1200" spc="10" dirty="0" smtClean="0">
                <a:latin typeface="Times New Roman"/>
                <a:cs typeface="Times New Roman"/>
              </a:rPr>
              <a:t>oc</a:t>
            </a:r>
            <a:r>
              <a:rPr lang="en-GB" sz="1200" spc="20" dirty="0" smtClean="0">
                <a:latin typeface="Times New Roman"/>
                <a:cs typeface="Times New Roman"/>
              </a:rPr>
              <a:t>a</a:t>
            </a:r>
            <a:r>
              <a:rPr lang="en-GB" sz="1200" dirty="0" smtClean="0">
                <a:latin typeface="Times New Roman"/>
                <a:cs typeface="Times New Roman"/>
              </a:rPr>
              <a:t>ti</a:t>
            </a:r>
            <a:r>
              <a:rPr lang="en-GB" sz="1200" spc="25" dirty="0" smtClean="0">
                <a:latin typeface="Times New Roman"/>
                <a:cs typeface="Times New Roman"/>
              </a:rPr>
              <a:t>on</a:t>
            </a:r>
            <a:r>
              <a:rPr lang="en-GB" sz="1200" spc="-5" dirty="0" smtClean="0">
                <a:latin typeface="Times New Roman"/>
                <a:cs typeface="Times New Roman"/>
              </a:rPr>
              <a:t> </a:t>
            </a:r>
            <a:r>
              <a:rPr lang="en-GB" sz="1200" spc="10" dirty="0" smtClean="0">
                <a:latin typeface="Times New Roman"/>
                <a:cs typeface="Times New Roman"/>
              </a:rPr>
              <a:t>o</a:t>
            </a:r>
            <a:r>
              <a:rPr lang="en-GB" sz="1200" spc="15" dirty="0" smtClean="0">
                <a:latin typeface="Times New Roman"/>
                <a:cs typeface="Times New Roman"/>
              </a:rPr>
              <a:t>f</a:t>
            </a:r>
            <a:r>
              <a:rPr lang="en-GB" sz="1200" dirty="0" smtClean="0">
                <a:latin typeface="Times New Roman"/>
                <a:cs typeface="Times New Roman"/>
              </a:rPr>
              <a:t> t</a:t>
            </a:r>
            <a:r>
              <a:rPr lang="en-GB" sz="1200" spc="25" dirty="0" smtClean="0">
                <a:latin typeface="Times New Roman"/>
                <a:cs typeface="Times New Roman"/>
              </a:rPr>
              <a:t>he</a:t>
            </a:r>
            <a:r>
              <a:rPr lang="en-GB" sz="1200" spc="10" dirty="0" smtClean="0">
                <a:latin typeface="Times New Roman"/>
                <a:cs typeface="Times New Roman"/>
              </a:rPr>
              <a:t> </a:t>
            </a:r>
            <a:r>
              <a:rPr lang="en-GB" sz="1200" spc="20" dirty="0" smtClean="0">
                <a:latin typeface="Times New Roman"/>
                <a:cs typeface="Times New Roman"/>
              </a:rPr>
              <a:t>Wa</a:t>
            </a:r>
            <a:r>
              <a:rPr lang="en-GB" sz="1200" spc="15" dirty="0" smtClean="0">
                <a:latin typeface="Times New Roman"/>
                <a:cs typeface="Times New Roman"/>
              </a:rPr>
              <a:t>r</a:t>
            </a:r>
            <a:r>
              <a:rPr lang="en-GB" sz="1200" spc="10" dirty="0" smtClean="0">
                <a:latin typeface="Times New Roman"/>
                <a:cs typeface="Times New Roman"/>
              </a:rPr>
              <a:t>n</a:t>
            </a:r>
            <a:r>
              <a:rPr lang="en-GB" sz="1200" spc="20" dirty="0" smtClean="0">
                <a:latin typeface="Times New Roman"/>
                <a:cs typeface="Times New Roman"/>
              </a:rPr>
              <a:t>a</a:t>
            </a:r>
            <a:r>
              <a:rPr lang="en-GB" sz="1200" dirty="0" smtClean="0">
                <a:latin typeface="Times New Roman"/>
                <a:cs typeface="Times New Roman"/>
              </a:rPr>
              <a:t>c</a:t>
            </a:r>
            <a:r>
              <a:rPr lang="en-GB" sz="1200" spc="25" dirty="0" smtClean="0">
                <a:latin typeface="Times New Roman"/>
                <a:cs typeface="Times New Roman"/>
              </a:rPr>
              <a:t>k</a:t>
            </a:r>
            <a:r>
              <a:rPr lang="en-GB" sz="1200" spc="-5" dirty="0" smtClean="0">
                <a:latin typeface="Times New Roman"/>
                <a:cs typeface="Times New Roman"/>
              </a:rPr>
              <a:t> </a:t>
            </a:r>
            <a:r>
              <a:rPr lang="en-GB" sz="1200" spc="5" dirty="0" smtClean="0">
                <a:latin typeface="Times New Roman"/>
                <a:cs typeface="Times New Roman"/>
              </a:rPr>
              <a:t>famil</a:t>
            </a:r>
            <a:r>
              <a:rPr lang="en-GB" sz="1200" spc="25" dirty="0" smtClean="0">
                <a:latin typeface="Times New Roman"/>
                <a:cs typeface="Times New Roman"/>
              </a:rPr>
              <a:t>y</a:t>
            </a:r>
            <a:r>
              <a:rPr lang="en-GB" sz="1200" spc="-5" dirty="0" smtClean="0">
                <a:latin typeface="Times New Roman"/>
                <a:cs typeface="Times New Roman"/>
              </a:rPr>
              <a:t> </a:t>
            </a:r>
            <a:r>
              <a:rPr lang="en-GB" sz="1200" spc="10" dirty="0" smtClean="0">
                <a:latin typeface="Times New Roman"/>
                <a:cs typeface="Times New Roman"/>
              </a:rPr>
              <a:t>p</a:t>
            </a:r>
            <a:r>
              <a:rPr lang="en-GB" sz="1200" spc="5" dirty="0" smtClean="0">
                <a:latin typeface="Times New Roman"/>
                <a:cs typeface="Times New Roman"/>
              </a:rPr>
              <a:t>r</a:t>
            </a:r>
            <a:r>
              <a:rPr lang="en-GB" sz="1200" dirty="0" smtClean="0">
                <a:latin typeface="Times New Roman"/>
                <a:cs typeface="Times New Roman"/>
              </a:rPr>
              <a:t>o</a:t>
            </a:r>
            <a:r>
              <a:rPr lang="en-GB" sz="1200" spc="10" dirty="0" smtClean="0">
                <a:latin typeface="Times New Roman"/>
                <a:cs typeface="Times New Roman"/>
              </a:rPr>
              <a:t>pe</a:t>
            </a:r>
            <a:r>
              <a:rPr lang="en-GB" sz="1200" spc="5" dirty="0" smtClean="0">
                <a:latin typeface="Times New Roman"/>
                <a:cs typeface="Times New Roman"/>
              </a:rPr>
              <a:t>rty</a:t>
            </a:r>
            <a:r>
              <a:rPr lang="en-GB" sz="1200" spc="10" baseline="0" dirty="0" smtClean="0">
                <a:latin typeface="Times New Roman"/>
                <a:cs typeface="Times New Roman"/>
              </a:rPr>
              <a:t> at</a:t>
            </a:r>
            <a:r>
              <a:rPr lang="en-GB" sz="1200" spc="-10" dirty="0" smtClean="0">
                <a:latin typeface="Times New Roman"/>
                <a:cs typeface="Times New Roman"/>
              </a:rPr>
              <a:t> </a:t>
            </a:r>
            <a:r>
              <a:rPr lang="en-GB" sz="1200" spc="10" dirty="0" smtClean="0">
                <a:latin typeface="Times New Roman"/>
                <a:cs typeface="Times New Roman"/>
              </a:rPr>
              <a:t>Semina</a:t>
            </a:r>
            <a:r>
              <a:rPr lang="en-GB" sz="1200" spc="5" dirty="0" smtClean="0">
                <a:latin typeface="Times New Roman"/>
                <a:cs typeface="Times New Roman"/>
              </a:rPr>
              <a:t>r</a:t>
            </a:r>
            <a:r>
              <a:rPr lang="en-GB" sz="1200" spc="25" dirty="0" smtClean="0">
                <a:latin typeface="Times New Roman"/>
                <a:cs typeface="Times New Roman"/>
              </a:rPr>
              <a:t>y</a:t>
            </a:r>
            <a:r>
              <a:rPr lang="en-GB" sz="1200" spc="-15" dirty="0" smtClean="0">
                <a:latin typeface="Times New Roman"/>
                <a:cs typeface="Times New Roman"/>
              </a:rPr>
              <a:t> </a:t>
            </a:r>
            <a:r>
              <a:rPr lang="en-GB" sz="1200" spc="15" dirty="0" smtClean="0">
                <a:latin typeface="Times New Roman"/>
                <a:cs typeface="Times New Roman"/>
              </a:rPr>
              <a:t>S</a:t>
            </a:r>
            <a:r>
              <a:rPr lang="en-GB" sz="1200" spc="-10" dirty="0" smtClean="0">
                <a:latin typeface="Times New Roman"/>
                <a:cs typeface="Times New Roman"/>
              </a:rPr>
              <a:t>t.</a:t>
            </a:r>
            <a:r>
              <a:rPr lang="en-GB" sz="1200" spc="-5" dirty="0" smtClean="0">
                <a:latin typeface="Times New Roman"/>
                <a:cs typeface="Times New Roman"/>
              </a:rPr>
              <a:t> </a:t>
            </a:r>
            <a:r>
              <a:rPr lang="en-GB" sz="1200" spc="10" dirty="0" smtClean="0">
                <a:latin typeface="Times New Roman"/>
                <a:cs typeface="Times New Roman"/>
              </a:rPr>
              <a:t>an</a:t>
            </a:r>
            <a:r>
              <a:rPr lang="en-GB" sz="1200" spc="25" dirty="0" smtClean="0">
                <a:latin typeface="Times New Roman"/>
                <a:cs typeface="Times New Roman"/>
              </a:rPr>
              <a:t>d</a:t>
            </a:r>
            <a:r>
              <a:rPr lang="en-GB" sz="1200" spc="-5" dirty="0" smtClean="0">
                <a:latin typeface="Times New Roman"/>
                <a:cs typeface="Times New Roman"/>
              </a:rPr>
              <a:t> </a:t>
            </a:r>
            <a:r>
              <a:rPr lang="en-GB" sz="1200" spc="10" dirty="0" smtClean="0">
                <a:latin typeface="Times New Roman"/>
                <a:cs typeface="Times New Roman"/>
              </a:rPr>
              <a:t>Sa</a:t>
            </a:r>
            <a:r>
              <a:rPr lang="en-GB" sz="1200" spc="-10" dirty="0" smtClean="0">
                <a:latin typeface="Times New Roman"/>
                <a:cs typeface="Times New Roman"/>
              </a:rPr>
              <a:t>l</a:t>
            </a:r>
            <a:r>
              <a:rPr lang="en-GB" sz="1200" spc="25" dirty="0" smtClean="0">
                <a:latin typeface="Times New Roman"/>
                <a:cs typeface="Times New Roman"/>
              </a:rPr>
              <a:t>u</a:t>
            </a:r>
            <a:r>
              <a:rPr lang="en-GB" sz="1200" spc="-5" dirty="0" smtClean="0">
                <a:latin typeface="Times New Roman"/>
                <a:cs typeface="Times New Roman"/>
              </a:rPr>
              <a:t> St.,</a:t>
            </a:r>
            <a:r>
              <a:rPr lang="en-GB" sz="1200" spc="-25" dirty="0" smtClean="0">
                <a:latin typeface="Times New Roman"/>
                <a:cs typeface="Times New Roman"/>
              </a:rPr>
              <a:t> </a:t>
            </a:r>
            <a:r>
              <a:rPr lang="en-GB" sz="1200" spc="15" dirty="0" smtClean="0">
                <a:latin typeface="Times New Roman"/>
                <a:cs typeface="Times New Roman"/>
              </a:rPr>
              <a:t>Upper</a:t>
            </a:r>
            <a:r>
              <a:rPr lang="en-GB" sz="1200" dirty="0" smtClean="0">
                <a:latin typeface="Times New Roman"/>
                <a:cs typeface="Times New Roman"/>
              </a:rPr>
              <a:t> </a:t>
            </a:r>
            <a:r>
              <a:rPr lang="en-GB" sz="1200" spc="5" dirty="0" smtClean="0">
                <a:latin typeface="Times New Roman"/>
                <a:cs typeface="Times New Roman"/>
              </a:rPr>
              <a:t>Alto</a:t>
            </a:r>
            <a:r>
              <a:rPr lang="en-GB" sz="1200" dirty="0" smtClean="0">
                <a:latin typeface="Times New Roman"/>
                <a:cs typeface="Times New Roman"/>
              </a:rPr>
              <a:t>n</a:t>
            </a:r>
            <a:r>
              <a:rPr lang="en-GB" sz="1200" spc="10" dirty="0" smtClean="0">
                <a:latin typeface="Times New Roman"/>
                <a:cs typeface="Times New Roman"/>
              </a:rPr>
              <a:t>, </a:t>
            </a:r>
            <a:r>
              <a:rPr lang="en-GB" sz="1200" spc="5" dirty="0" smtClean="0">
                <a:latin typeface="Times New Roman"/>
                <a:cs typeface="Times New Roman"/>
              </a:rPr>
              <a:t>Illino</a:t>
            </a:r>
            <a:r>
              <a:rPr lang="en-GB" sz="1200" spc="-10" dirty="0" smtClean="0">
                <a:latin typeface="Times New Roman"/>
                <a:cs typeface="Times New Roman"/>
              </a:rPr>
              <a:t>i</a:t>
            </a:r>
            <a:r>
              <a:rPr lang="en-GB" sz="1200" dirty="0" smtClean="0">
                <a:latin typeface="Times New Roman"/>
                <a:cs typeface="Times New Roman"/>
              </a:rPr>
              <a:t>s</a:t>
            </a:r>
            <a:r>
              <a:rPr lang="en-GB" sz="1200" spc="10" dirty="0" smtClean="0">
                <a:latin typeface="Times New Roman"/>
                <a:cs typeface="Times New Roman"/>
              </a:rPr>
              <a:t>.</a:t>
            </a:r>
            <a:r>
              <a:rPr lang="en-GB" sz="1200" dirty="0" smtClean="0">
                <a:latin typeface="Times New Roman"/>
                <a:cs typeface="Times New Roman"/>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spc="10" dirty="0" smtClean="0">
                <a:latin typeface="Times New Roman"/>
                <a:cs typeface="Times New Roman"/>
              </a:rPr>
              <a:t>The Warnack descendant Sh</a:t>
            </a:r>
            <a:r>
              <a:rPr lang="en-GB" sz="1200" spc="-15" dirty="0" smtClean="0">
                <a:latin typeface="Times New Roman"/>
                <a:cs typeface="Times New Roman"/>
              </a:rPr>
              <a:t>err</a:t>
            </a:r>
            <a:r>
              <a:rPr lang="en-GB" sz="1200" spc="10" dirty="0" smtClean="0">
                <a:latin typeface="Times New Roman"/>
                <a:cs typeface="Times New Roman"/>
              </a:rPr>
              <a:t>o</a:t>
            </a:r>
            <a:r>
              <a:rPr lang="en-GB" sz="1200" spc="55" dirty="0" smtClean="0">
                <a:latin typeface="Times New Roman"/>
                <a:cs typeface="Times New Roman"/>
              </a:rPr>
              <a:t>n</a:t>
            </a:r>
            <a:r>
              <a:rPr lang="en-GB" sz="1200" spc="-55" dirty="0" smtClean="0">
                <a:latin typeface="Times New Roman"/>
                <a:cs typeface="Times New Roman"/>
              </a:rPr>
              <a:t> </a:t>
            </a:r>
            <a:r>
              <a:rPr lang="en-GB" sz="1200" spc="15" dirty="0" smtClean="0">
                <a:latin typeface="Times New Roman"/>
                <a:cs typeface="Times New Roman"/>
              </a:rPr>
              <a:t>Lo</a:t>
            </a:r>
            <a:r>
              <a:rPr lang="en-GB" sz="1200" spc="20" dirty="0" smtClean="0">
                <a:latin typeface="Times New Roman"/>
                <a:cs typeface="Times New Roman"/>
              </a:rPr>
              <a:t>g</a:t>
            </a:r>
            <a:r>
              <a:rPr lang="en-GB" sz="1200" spc="-10" dirty="0" smtClean="0">
                <a:latin typeface="Times New Roman"/>
                <a:cs typeface="Times New Roman"/>
              </a:rPr>
              <a:t>a</a:t>
            </a:r>
            <a:r>
              <a:rPr lang="en-GB" sz="1200" spc="55" dirty="0" smtClean="0">
                <a:latin typeface="Times New Roman"/>
                <a:cs typeface="Times New Roman"/>
              </a:rPr>
              <a:t>n</a:t>
            </a:r>
            <a:r>
              <a:rPr lang="en-GB" sz="1200" spc="-55" dirty="0" smtClean="0">
                <a:latin typeface="Times New Roman"/>
                <a:cs typeface="Times New Roman"/>
              </a:rPr>
              <a:t> </a:t>
            </a:r>
            <a:r>
              <a:rPr lang="en-GB" sz="1200" spc="10" dirty="0" smtClean="0">
                <a:latin typeface="Times New Roman"/>
                <a:cs typeface="Times New Roman"/>
              </a:rPr>
              <a:t>v</a:t>
            </a:r>
            <a:r>
              <a:rPr lang="en-GB" sz="1200" spc="-25" dirty="0" smtClean="0">
                <a:latin typeface="Times New Roman"/>
                <a:cs typeface="Times New Roman"/>
              </a:rPr>
              <a:t>i</a:t>
            </a:r>
            <a:r>
              <a:rPr lang="en-GB" sz="1200" spc="-5" dirty="0" smtClean="0">
                <a:latin typeface="Times New Roman"/>
                <a:cs typeface="Times New Roman"/>
              </a:rPr>
              <a:t>s</a:t>
            </a:r>
            <a:r>
              <a:rPr lang="en-GB" sz="1200" spc="-10" dirty="0" smtClean="0">
                <a:latin typeface="Times New Roman"/>
                <a:cs typeface="Times New Roman"/>
              </a:rPr>
              <a:t>ite</a:t>
            </a:r>
            <a:r>
              <a:rPr lang="en-GB" sz="1200" spc="55" dirty="0" smtClean="0">
                <a:latin typeface="Times New Roman"/>
                <a:cs typeface="Times New Roman"/>
              </a:rPr>
              <a:t>d</a:t>
            </a:r>
            <a:r>
              <a:rPr lang="en-GB" sz="1200" spc="-55" dirty="0" smtClean="0">
                <a:latin typeface="Times New Roman"/>
                <a:cs typeface="Times New Roman"/>
              </a:rPr>
              <a:t> </a:t>
            </a:r>
            <a:r>
              <a:rPr lang="en-GB" sz="1200" spc="-25" dirty="0" smtClean="0">
                <a:latin typeface="Times New Roman"/>
                <a:cs typeface="Times New Roman"/>
              </a:rPr>
              <a:t>her</a:t>
            </a:r>
            <a:r>
              <a:rPr lang="en-GB" sz="1200" spc="-70" dirty="0" smtClean="0">
                <a:latin typeface="Times New Roman"/>
                <a:cs typeface="Times New Roman"/>
              </a:rPr>
              <a:t> </a:t>
            </a:r>
            <a:r>
              <a:rPr lang="en-GB" sz="1200" spc="-5" dirty="0" smtClean="0">
                <a:latin typeface="Times New Roman"/>
                <a:cs typeface="Times New Roman"/>
              </a:rPr>
              <a:t>f</a:t>
            </a:r>
            <a:r>
              <a:rPr lang="en-GB" sz="1200" dirty="0" smtClean="0">
                <a:latin typeface="Times New Roman"/>
                <a:cs typeface="Times New Roman"/>
              </a:rPr>
              <a:t>a</a:t>
            </a:r>
            <a:r>
              <a:rPr lang="en-GB" sz="1200" spc="35" dirty="0" smtClean="0">
                <a:latin typeface="Times New Roman"/>
                <a:cs typeface="Times New Roman"/>
              </a:rPr>
              <a:t>m</a:t>
            </a:r>
            <a:r>
              <a:rPr lang="en-GB" sz="1200" spc="-10" dirty="0" smtClean="0">
                <a:latin typeface="Times New Roman"/>
                <a:cs typeface="Times New Roman"/>
              </a:rPr>
              <a:t>i</a:t>
            </a:r>
            <a:r>
              <a:rPr lang="en-GB" sz="1200" spc="-25" dirty="0" smtClean="0">
                <a:latin typeface="Times New Roman"/>
                <a:cs typeface="Times New Roman"/>
              </a:rPr>
              <a:t>l</a:t>
            </a:r>
            <a:r>
              <a:rPr lang="en-GB" sz="1200" spc="55" dirty="0" smtClean="0">
                <a:latin typeface="Times New Roman"/>
                <a:cs typeface="Times New Roman"/>
              </a:rPr>
              <a:t>y</a:t>
            </a:r>
            <a:r>
              <a:rPr lang="en-GB" sz="1200" spc="-45" dirty="0" smtClean="0">
                <a:latin typeface="Times New Roman"/>
                <a:cs typeface="Times New Roman"/>
              </a:rPr>
              <a:t> member </a:t>
            </a:r>
            <a:r>
              <a:rPr lang="en-GB" sz="1200" spc="10" dirty="0" smtClean="0">
                <a:latin typeface="Times New Roman"/>
                <a:cs typeface="Times New Roman"/>
              </a:rPr>
              <a:t>g</a:t>
            </a:r>
            <a:r>
              <a:rPr lang="en-GB" sz="1200" spc="-15" dirty="0" smtClean="0">
                <a:latin typeface="Times New Roman"/>
                <a:cs typeface="Times New Roman"/>
              </a:rPr>
              <a:t>ra</a:t>
            </a:r>
            <a:r>
              <a:rPr lang="en-GB" sz="1200" spc="20" dirty="0" smtClean="0">
                <a:latin typeface="Times New Roman"/>
                <a:cs typeface="Times New Roman"/>
              </a:rPr>
              <a:t>v</a:t>
            </a:r>
            <a:r>
              <a:rPr lang="en-GB" sz="1200" spc="-10" dirty="0" smtClean="0">
                <a:latin typeface="Times New Roman"/>
                <a:cs typeface="Times New Roman"/>
              </a:rPr>
              <a:t>e</a:t>
            </a:r>
            <a:r>
              <a:rPr lang="en-GB" sz="1200" spc="-5" dirty="0" smtClean="0">
                <a:latin typeface="Times New Roman"/>
                <a:cs typeface="Times New Roman"/>
              </a:rPr>
              <a:t>s</a:t>
            </a:r>
            <a:r>
              <a:rPr lang="en-GB" sz="1200" spc="-10" dirty="0" smtClean="0">
                <a:latin typeface="Times New Roman"/>
                <a:cs typeface="Times New Roman"/>
              </a:rPr>
              <a:t>ite</a:t>
            </a:r>
            <a:r>
              <a:rPr lang="en-GB" sz="1200" spc="40" dirty="0" smtClean="0">
                <a:latin typeface="Times New Roman"/>
                <a:cs typeface="Times New Roman"/>
              </a:rPr>
              <a:t>s, including that </a:t>
            </a:r>
            <a:r>
              <a:rPr lang="en-GB" sz="1200" spc="10" dirty="0" smtClean="0">
                <a:latin typeface="Times New Roman"/>
                <a:cs typeface="Times New Roman"/>
              </a:rPr>
              <a:t>o</a:t>
            </a:r>
            <a:r>
              <a:rPr lang="en-GB" sz="1200" spc="35" dirty="0" smtClean="0">
                <a:latin typeface="Times New Roman"/>
                <a:cs typeface="Times New Roman"/>
              </a:rPr>
              <a:t>f</a:t>
            </a:r>
            <a:r>
              <a:rPr lang="en-GB" sz="1200" spc="-70" dirty="0" smtClean="0">
                <a:latin typeface="Times New Roman"/>
                <a:cs typeface="Times New Roman"/>
              </a:rPr>
              <a:t> </a:t>
            </a:r>
            <a:r>
              <a:rPr lang="en-GB" sz="1200" spc="-20" dirty="0" smtClean="0">
                <a:latin typeface="Times New Roman"/>
                <a:cs typeface="Times New Roman"/>
              </a:rPr>
              <a:t>I</a:t>
            </a:r>
            <a:r>
              <a:rPr lang="en-GB" sz="1200" spc="10" dirty="0" smtClean="0">
                <a:latin typeface="Times New Roman"/>
                <a:cs typeface="Times New Roman"/>
              </a:rPr>
              <a:t>s</a:t>
            </a:r>
            <a:r>
              <a:rPr lang="en-GB" sz="1200" dirty="0" smtClean="0">
                <a:latin typeface="Times New Roman"/>
                <a:cs typeface="Times New Roman"/>
              </a:rPr>
              <a:t>aa</a:t>
            </a:r>
            <a:r>
              <a:rPr lang="en-GB" sz="1200" spc="45" dirty="0" smtClean="0">
                <a:latin typeface="Times New Roman"/>
                <a:cs typeface="Times New Roman"/>
              </a:rPr>
              <a:t>c</a:t>
            </a:r>
            <a:r>
              <a:rPr lang="en-GB" sz="1200" spc="-70" dirty="0" smtClean="0">
                <a:latin typeface="Times New Roman"/>
                <a:cs typeface="Times New Roman"/>
              </a:rPr>
              <a:t> </a:t>
            </a:r>
            <a:r>
              <a:rPr lang="en-GB" sz="1200" spc="20" dirty="0" smtClean="0">
                <a:latin typeface="Times New Roman"/>
                <a:cs typeface="Times New Roman"/>
              </a:rPr>
              <a:t>E</a:t>
            </a:r>
            <a:r>
              <a:rPr lang="en-GB" sz="1200" spc="25" dirty="0" smtClean="0">
                <a:latin typeface="Times New Roman"/>
                <a:cs typeface="Times New Roman"/>
              </a:rPr>
              <a:t>.</a:t>
            </a:r>
            <a:r>
              <a:rPr lang="en-GB" sz="1200" spc="-50" dirty="0" smtClean="0">
                <a:latin typeface="Times New Roman"/>
                <a:cs typeface="Times New Roman"/>
              </a:rPr>
              <a:t> </a:t>
            </a:r>
            <a:r>
              <a:rPr lang="en-GB" sz="1200" spc="70" dirty="0" smtClean="0">
                <a:latin typeface="Times New Roman"/>
                <a:cs typeface="Times New Roman"/>
              </a:rPr>
              <a:t>W</a:t>
            </a:r>
            <a:r>
              <a:rPr lang="en-GB" sz="1200" spc="-15" dirty="0" smtClean="0">
                <a:latin typeface="Times New Roman"/>
                <a:cs typeface="Times New Roman"/>
              </a:rPr>
              <a:t>ar</a:t>
            </a:r>
            <a:r>
              <a:rPr lang="en-GB" sz="1200" spc="20" dirty="0" smtClean="0">
                <a:latin typeface="Times New Roman"/>
                <a:cs typeface="Times New Roman"/>
              </a:rPr>
              <a:t>n</a:t>
            </a:r>
            <a:r>
              <a:rPr lang="en-GB" sz="1200" dirty="0" smtClean="0">
                <a:latin typeface="Times New Roman"/>
                <a:cs typeface="Times New Roman"/>
              </a:rPr>
              <a:t>a</a:t>
            </a:r>
            <a:r>
              <a:rPr lang="en-GB" sz="1200" spc="-10" dirty="0" smtClean="0">
                <a:latin typeface="Times New Roman"/>
                <a:cs typeface="Times New Roman"/>
              </a:rPr>
              <a:t>c</a:t>
            </a:r>
            <a:r>
              <a:rPr lang="en-GB" sz="1200" spc="15" dirty="0" smtClean="0">
                <a:latin typeface="Times New Roman"/>
                <a:cs typeface="Times New Roman"/>
              </a:rPr>
              <a:t>k</a:t>
            </a:r>
            <a:r>
              <a:rPr lang="en-GB" sz="1200" dirty="0" smtClean="0">
                <a:latin typeface="Times New Roman"/>
                <a:cs typeface="Times New Roman"/>
              </a:rPr>
              <a:t>.</a:t>
            </a:r>
          </a:p>
          <a:p>
            <a:endParaRPr lang="en-GB" dirty="0"/>
          </a:p>
        </p:txBody>
      </p:sp>
      <p:sp>
        <p:nvSpPr>
          <p:cNvPr id="4" name="Slide Number Placeholder 3"/>
          <p:cNvSpPr>
            <a:spLocks noGrp="1"/>
          </p:cNvSpPr>
          <p:nvPr>
            <p:ph type="sldNum" sz="quarter" idx="10"/>
          </p:nvPr>
        </p:nvSpPr>
        <p:spPr/>
        <p:txBody>
          <a:bodyPr/>
          <a:lstStyle/>
          <a:p>
            <a:fld id="{8F5C3DD7-681E-4494-B279-65676D2C7C9B}" type="slidenum">
              <a:rPr lang="en-GB" smtClean="0"/>
              <a:pPr/>
              <a:t>33</a:t>
            </a:fld>
            <a:endParaRPr lang="en-GB"/>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spc="10" dirty="0" smtClean="0">
                <a:latin typeface="Times New Roman"/>
                <a:cs typeface="Times New Roman"/>
              </a:rPr>
              <a:t>INTERESTING</a:t>
            </a:r>
            <a:r>
              <a:rPr lang="en-GB" sz="1200" b="1" spc="10" baseline="0" dirty="0" smtClean="0">
                <a:latin typeface="Times New Roman"/>
                <a:cs typeface="Times New Roman"/>
              </a:rPr>
              <a:t> AND INTRIGUING TO RESEARCH </a:t>
            </a:r>
            <a:r>
              <a:rPr lang="en-GB" sz="1200" b="1" spc="10" dirty="0" smtClean="0">
                <a:latin typeface="Times New Roman"/>
                <a:cs typeface="Times New Roman"/>
              </a:rPr>
              <a:t>ARE</a:t>
            </a:r>
            <a:r>
              <a:rPr lang="en-GB" sz="1200" b="1" spc="10" baseline="0" dirty="0" smtClean="0">
                <a:latin typeface="Times New Roman"/>
                <a:cs typeface="Times New Roman"/>
              </a:rPr>
              <a:t> COUT HOUSE RECORDS ABOUT  </a:t>
            </a:r>
            <a:r>
              <a:rPr lang="en-GB" sz="1200" b="1" spc="10" dirty="0" smtClean="0">
                <a:latin typeface="Times New Roman"/>
                <a:cs typeface="Times New Roman"/>
              </a:rPr>
              <a:t>S</a:t>
            </a:r>
            <a:r>
              <a:rPr lang="en-GB" sz="1200" b="1" spc="40" dirty="0" smtClean="0">
                <a:latin typeface="Times New Roman"/>
                <a:cs typeface="Times New Roman"/>
              </a:rPr>
              <a:t>A</a:t>
            </a:r>
            <a:r>
              <a:rPr lang="en-GB" sz="1200" b="1" spc="15" dirty="0" smtClean="0">
                <a:latin typeface="Times New Roman"/>
                <a:cs typeface="Times New Roman"/>
              </a:rPr>
              <a:t>L</a:t>
            </a:r>
            <a:r>
              <a:rPr lang="en-GB" sz="1200" b="1" spc="100" dirty="0" smtClean="0">
                <a:latin typeface="Times New Roman"/>
                <a:cs typeface="Times New Roman"/>
              </a:rPr>
              <a:t>U</a:t>
            </a:r>
            <a:r>
              <a:rPr lang="en-GB" sz="1200" b="1" spc="-80" dirty="0" smtClean="0">
                <a:latin typeface="Times New Roman"/>
                <a:cs typeface="Times New Roman"/>
              </a:rPr>
              <a:t> </a:t>
            </a:r>
            <a:r>
              <a:rPr lang="en-GB" sz="1200" b="1" spc="30" dirty="0" smtClean="0">
                <a:latin typeface="Times New Roman"/>
                <a:cs typeface="Times New Roman"/>
              </a:rPr>
              <a:t>V</a:t>
            </a:r>
            <a:r>
              <a:rPr lang="en-GB" sz="1200" b="1" spc="15" dirty="0" smtClean="0">
                <a:latin typeface="Times New Roman"/>
                <a:cs typeface="Times New Roman"/>
              </a:rPr>
              <a:t>ILL</a:t>
            </a:r>
            <a:r>
              <a:rPr lang="en-GB" sz="1200" b="1" spc="40" dirty="0" smtClean="0">
                <a:latin typeface="Times New Roman"/>
                <a:cs typeface="Times New Roman"/>
              </a:rPr>
              <a:t>A</a:t>
            </a:r>
            <a:r>
              <a:rPr lang="en-GB" sz="1200" b="1" spc="45" dirty="0" smtClean="0">
                <a:latin typeface="Times New Roman"/>
                <a:cs typeface="Times New Roman"/>
              </a:rPr>
              <a:t>G</a:t>
            </a:r>
            <a:r>
              <a:rPr lang="en-GB" sz="1200" b="1" spc="95" dirty="0" smtClean="0">
                <a:latin typeface="Times New Roman"/>
                <a:cs typeface="Times New Roman"/>
              </a:rPr>
              <a:t>E</a:t>
            </a:r>
            <a:r>
              <a:rPr lang="en-GB" sz="1200" b="1" spc="35" dirty="0" smtClean="0">
                <a:latin typeface="Times New Roman"/>
                <a:cs typeface="Times New Roman"/>
              </a:rPr>
              <a:t> </a:t>
            </a:r>
            <a:r>
              <a:rPr lang="en-GB" sz="1200" b="1" spc="30" dirty="0" smtClean="0">
                <a:latin typeface="Times New Roman"/>
                <a:cs typeface="Times New Roman"/>
              </a:rPr>
              <a:t>LA</a:t>
            </a:r>
            <a:r>
              <a:rPr lang="en-GB" sz="1200" b="1" spc="40" dirty="0" smtClean="0">
                <a:latin typeface="Times New Roman"/>
                <a:cs typeface="Times New Roman"/>
              </a:rPr>
              <a:t>N</a:t>
            </a:r>
            <a:r>
              <a:rPr lang="en-GB" sz="1200" b="1" spc="100" dirty="0" smtClean="0">
                <a:latin typeface="Times New Roman"/>
                <a:cs typeface="Times New Roman"/>
              </a:rPr>
              <a:t>D</a:t>
            </a:r>
            <a:r>
              <a:rPr lang="en-GB" sz="1200" b="1" spc="-80" dirty="0" smtClean="0">
                <a:latin typeface="Times New Roman"/>
                <a:cs typeface="Times New Roman"/>
              </a:rPr>
              <a:t> </a:t>
            </a:r>
            <a:r>
              <a:rPr lang="en-GB" sz="1200" b="1" spc="10" dirty="0" smtClean="0">
                <a:latin typeface="Times New Roman"/>
                <a:cs typeface="Times New Roman"/>
              </a:rPr>
              <a:t>P</a:t>
            </a:r>
            <a:r>
              <a:rPr lang="en-GB" sz="1200" b="1" spc="40" dirty="0" smtClean="0">
                <a:latin typeface="Times New Roman"/>
                <a:cs typeface="Times New Roman"/>
              </a:rPr>
              <a:t>U</a:t>
            </a:r>
            <a:r>
              <a:rPr lang="en-GB" sz="1200" b="1" spc="30" dirty="0" smtClean="0">
                <a:latin typeface="Times New Roman"/>
                <a:cs typeface="Times New Roman"/>
              </a:rPr>
              <a:t>R</a:t>
            </a:r>
            <a:r>
              <a:rPr lang="en-GB" sz="1200" b="1" spc="40" dirty="0" smtClean="0">
                <a:latin typeface="Times New Roman"/>
                <a:cs typeface="Times New Roman"/>
              </a:rPr>
              <a:t>C</a:t>
            </a:r>
            <a:r>
              <a:rPr lang="en-GB" sz="1200" b="1" spc="30" dirty="0" smtClean="0">
                <a:latin typeface="Times New Roman"/>
                <a:cs typeface="Times New Roman"/>
              </a:rPr>
              <a:t>HAS</a:t>
            </a:r>
            <a:r>
              <a:rPr lang="en-GB" sz="1200" b="1" spc="15" dirty="0" smtClean="0">
                <a:latin typeface="Times New Roman"/>
                <a:cs typeface="Times New Roman"/>
              </a:rPr>
              <a:t>E</a:t>
            </a:r>
            <a:r>
              <a:rPr lang="en-GB" sz="1200" b="1" spc="20" dirty="0" smtClean="0">
                <a:latin typeface="Times New Roman"/>
                <a:cs typeface="Times New Roman"/>
              </a:rPr>
              <a:t>S.</a:t>
            </a:r>
            <a:endParaRPr lang="en-GB" dirty="0"/>
          </a:p>
        </p:txBody>
      </p:sp>
      <p:sp>
        <p:nvSpPr>
          <p:cNvPr id="4" name="Slide Number Placeholder 3"/>
          <p:cNvSpPr>
            <a:spLocks noGrp="1"/>
          </p:cNvSpPr>
          <p:nvPr>
            <p:ph type="sldNum" sz="quarter" idx="10"/>
          </p:nvPr>
        </p:nvSpPr>
        <p:spPr/>
        <p:txBody>
          <a:bodyPr/>
          <a:lstStyle/>
          <a:p>
            <a:fld id="{8F5C3DD7-681E-4494-B279-65676D2C7C9B}" type="slidenum">
              <a:rPr lang="en-GB" smtClean="0"/>
              <a:pPr/>
              <a:t>34</a:t>
            </a:fld>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38455" marR="327025" indent="-2540" algn="l">
              <a:lnSpc>
                <a:spcPct val="143600"/>
              </a:lnSpc>
            </a:pPr>
            <a:r>
              <a:rPr lang="en-US" sz="1200" spc="-5" dirty="0" smtClean="0">
                <a:solidFill>
                  <a:srgbClr val="FF0000"/>
                </a:solidFill>
                <a:latin typeface="Times New Roman"/>
                <a:cs typeface="Times New Roman"/>
              </a:rPr>
              <a:t>NOW, NOW AGAIN PLEASE</a:t>
            </a:r>
            <a:r>
              <a:rPr lang="en-US" sz="1200" spc="-5" baseline="0" dirty="0" smtClean="0">
                <a:solidFill>
                  <a:srgbClr val="FF0000"/>
                </a:solidFill>
                <a:latin typeface="Times New Roman"/>
                <a:cs typeface="Times New Roman"/>
              </a:rPr>
              <a:t>  TAKE A MOMENT TO SEE THE GENEALOGICAL INFORMATION CHART  FOLLLOWING OUR DISCUSSION. THIS CENUS RECORD TIES TO THE CHART…….SHOWING …… </a:t>
            </a:r>
            <a:endParaRPr lang="en-GB" sz="1200" spc="-5" dirty="0" smtClean="0">
              <a:solidFill>
                <a:srgbClr val="FF0000"/>
              </a:solidFill>
              <a:latin typeface="Times New Roman"/>
              <a:cs typeface="Times New Roman"/>
            </a:endParaRPr>
          </a:p>
          <a:p>
            <a:pPr marL="338455" marR="327025" indent="-2540" algn="ctr">
              <a:lnSpc>
                <a:spcPct val="143600"/>
              </a:lnSpc>
            </a:pPr>
            <a:r>
              <a:rPr lang="en-GB" sz="1200" spc="-5" dirty="0" smtClean="0">
                <a:latin typeface="Times New Roman"/>
                <a:cs typeface="Times New Roman"/>
              </a:rPr>
              <a:t>T</a:t>
            </a:r>
            <a:r>
              <a:rPr lang="en-GB" sz="1200" spc="5" dirty="0" smtClean="0">
                <a:latin typeface="Times New Roman"/>
                <a:cs typeface="Times New Roman"/>
              </a:rPr>
              <a:t>H</a:t>
            </a:r>
            <a:r>
              <a:rPr lang="en-GB" sz="1200" spc="20" dirty="0" smtClean="0">
                <a:latin typeface="Times New Roman"/>
                <a:cs typeface="Times New Roman"/>
              </a:rPr>
              <a:t>E</a:t>
            </a:r>
            <a:r>
              <a:rPr lang="en-GB" sz="1200" spc="-35" dirty="0" smtClean="0">
                <a:latin typeface="Times New Roman"/>
                <a:cs typeface="Times New Roman"/>
              </a:rPr>
              <a:t> </a:t>
            </a:r>
            <a:r>
              <a:rPr lang="en-GB" sz="1200" spc="-5" dirty="0" smtClean="0">
                <a:latin typeface="Times New Roman"/>
                <a:cs typeface="Times New Roman"/>
              </a:rPr>
              <a:t>T</a:t>
            </a:r>
            <a:r>
              <a:rPr lang="en-GB" sz="1200" spc="10" dirty="0" smtClean="0">
                <a:latin typeface="Times New Roman"/>
                <a:cs typeface="Times New Roman"/>
              </a:rPr>
              <a:t>E</a:t>
            </a:r>
            <a:r>
              <a:rPr lang="en-GB" sz="1200" spc="5" dirty="0" smtClean="0">
                <a:latin typeface="Times New Roman"/>
                <a:cs typeface="Times New Roman"/>
              </a:rPr>
              <a:t>N</a:t>
            </a:r>
            <a:r>
              <a:rPr lang="en-GB" sz="1200" spc="-10" dirty="0" smtClean="0">
                <a:latin typeface="Times New Roman"/>
                <a:cs typeface="Times New Roman"/>
              </a:rPr>
              <a:t>N</a:t>
            </a:r>
            <a:r>
              <a:rPr lang="en-GB" sz="1200" spc="10" dirty="0" smtClean="0">
                <a:latin typeface="Times New Roman"/>
                <a:cs typeface="Times New Roman"/>
              </a:rPr>
              <a:t>E</a:t>
            </a:r>
            <a:r>
              <a:rPr lang="en-GB" sz="1200" spc="-5" dirty="0" smtClean="0">
                <a:latin typeface="Times New Roman"/>
                <a:cs typeface="Times New Roman"/>
              </a:rPr>
              <a:t>SSE</a:t>
            </a:r>
            <a:r>
              <a:rPr lang="en-GB" sz="1200" spc="20" dirty="0" smtClean="0">
                <a:latin typeface="Times New Roman"/>
                <a:cs typeface="Times New Roman"/>
              </a:rPr>
              <a:t>E</a:t>
            </a:r>
            <a:r>
              <a:rPr lang="en-GB" sz="1200" spc="-35" dirty="0" smtClean="0">
                <a:latin typeface="Times New Roman"/>
                <a:cs typeface="Times New Roman"/>
              </a:rPr>
              <a:t> </a:t>
            </a:r>
            <a:r>
              <a:rPr lang="en-GB" sz="1200" spc="-5" dirty="0" smtClean="0">
                <a:latin typeface="Times New Roman"/>
                <a:cs typeface="Times New Roman"/>
              </a:rPr>
              <a:t>F</a:t>
            </a:r>
            <a:r>
              <a:rPr lang="en-GB" sz="1200" spc="5" dirty="0" smtClean="0">
                <a:latin typeface="Times New Roman"/>
                <a:cs typeface="Times New Roman"/>
              </a:rPr>
              <a:t>A</a:t>
            </a:r>
            <a:r>
              <a:rPr lang="en-GB" sz="1200" dirty="0" smtClean="0">
                <a:latin typeface="Times New Roman"/>
                <a:cs typeface="Times New Roman"/>
              </a:rPr>
              <a:t>M</a:t>
            </a:r>
            <a:r>
              <a:rPr lang="en-GB" sz="1200" spc="-10" dirty="0" smtClean="0">
                <a:latin typeface="Times New Roman"/>
                <a:cs typeface="Times New Roman"/>
              </a:rPr>
              <a:t>I</a:t>
            </a:r>
            <a:r>
              <a:rPr lang="en-GB" sz="1200" spc="10" dirty="0" smtClean="0">
                <a:latin typeface="Times New Roman"/>
                <a:cs typeface="Times New Roman"/>
              </a:rPr>
              <a:t>L</a:t>
            </a:r>
            <a:r>
              <a:rPr lang="en-GB" sz="1200" spc="20" dirty="0" smtClean="0">
                <a:latin typeface="Times New Roman"/>
                <a:cs typeface="Times New Roman"/>
              </a:rPr>
              <a:t>Y</a:t>
            </a:r>
            <a:r>
              <a:rPr lang="en-GB" sz="1200" spc="-40" dirty="0" smtClean="0">
                <a:latin typeface="Times New Roman"/>
                <a:cs typeface="Times New Roman"/>
              </a:rPr>
              <a:t> </a:t>
            </a:r>
            <a:r>
              <a:rPr lang="en-GB" sz="1200" spc="5" dirty="0" smtClean="0">
                <a:latin typeface="Times New Roman"/>
                <a:cs typeface="Times New Roman"/>
              </a:rPr>
              <a:t>ROO</a:t>
            </a:r>
            <a:r>
              <a:rPr lang="en-GB" sz="1200" spc="-5" dirty="0" smtClean="0">
                <a:latin typeface="Times New Roman"/>
                <a:cs typeface="Times New Roman"/>
              </a:rPr>
              <a:t>T</a:t>
            </a:r>
            <a:r>
              <a:rPr lang="en-GB" sz="1200" spc="15" dirty="0" smtClean="0">
                <a:latin typeface="Times New Roman"/>
                <a:cs typeface="Times New Roman"/>
              </a:rPr>
              <a:t>S</a:t>
            </a:r>
            <a:r>
              <a:rPr lang="en-GB" sz="1200" spc="5" dirty="0" smtClean="0">
                <a:latin typeface="Times New Roman"/>
                <a:cs typeface="Times New Roman"/>
              </a:rPr>
              <a:t> </a:t>
            </a:r>
            <a:r>
              <a:rPr lang="en-GB" sz="1200" spc="-5" dirty="0" smtClean="0">
                <a:latin typeface="Times New Roman"/>
                <a:cs typeface="Times New Roman"/>
              </a:rPr>
              <a:t>T</a:t>
            </a:r>
            <a:r>
              <a:rPr lang="en-GB" sz="1200" spc="10" dirty="0" smtClean="0">
                <a:latin typeface="Times New Roman"/>
                <a:cs typeface="Times New Roman"/>
              </a:rPr>
              <a:t>E</a:t>
            </a:r>
            <a:r>
              <a:rPr lang="en-GB" sz="1200" spc="5" dirty="0" smtClean="0">
                <a:latin typeface="Times New Roman"/>
                <a:cs typeface="Times New Roman"/>
              </a:rPr>
              <a:t>N</a:t>
            </a:r>
            <a:r>
              <a:rPr lang="en-GB" sz="1200" spc="-10" dirty="0" smtClean="0">
                <a:latin typeface="Times New Roman"/>
                <a:cs typeface="Times New Roman"/>
              </a:rPr>
              <a:t>N</a:t>
            </a:r>
            <a:r>
              <a:rPr lang="en-GB" sz="1200" spc="-5" dirty="0" smtClean="0">
                <a:latin typeface="Times New Roman"/>
                <a:cs typeface="Times New Roman"/>
              </a:rPr>
              <a:t>ESSE</a:t>
            </a:r>
            <a:r>
              <a:rPr lang="en-GB" sz="1200" spc="20" dirty="0" smtClean="0">
                <a:latin typeface="Times New Roman"/>
                <a:cs typeface="Times New Roman"/>
              </a:rPr>
              <a:t>E</a:t>
            </a:r>
            <a:r>
              <a:rPr lang="en-GB" sz="1200" spc="-20" dirty="0" smtClean="0">
                <a:latin typeface="Times New Roman"/>
                <a:cs typeface="Times New Roman"/>
              </a:rPr>
              <a:t> </a:t>
            </a:r>
            <a:r>
              <a:rPr lang="en-GB" sz="1200" spc="5" dirty="0" smtClean="0">
                <a:latin typeface="Times New Roman"/>
                <a:cs typeface="Times New Roman"/>
              </a:rPr>
              <a:t>O</a:t>
            </a:r>
            <a:r>
              <a:rPr lang="en-GB" sz="1200" spc="-5" dirty="0" smtClean="0">
                <a:latin typeface="Times New Roman"/>
                <a:cs typeface="Times New Roman"/>
              </a:rPr>
              <a:t>R</a:t>
            </a:r>
            <a:r>
              <a:rPr lang="en-GB" sz="1200" spc="-10" dirty="0" smtClean="0">
                <a:latin typeface="Times New Roman"/>
                <a:cs typeface="Times New Roman"/>
              </a:rPr>
              <a:t>IG</a:t>
            </a:r>
            <a:r>
              <a:rPr lang="en-GB" sz="1200" dirty="0" smtClean="0">
                <a:latin typeface="Times New Roman"/>
                <a:cs typeface="Times New Roman"/>
              </a:rPr>
              <a:t>I</a:t>
            </a:r>
            <a:r>
              <a:rPr lang="en-GB" sz="1200" spc="20" dirty="0" smtClean="0">
                <a:latin typeface="Times New Roman"/>
                <a:cs typeface="Times New Roman"/>
              </a:rPr>
              <a:t>N</a:t>
            </a:r>
            <a:r>
              <a:rPr lang="en-GB" sz="1200" spc="-40" dirty="0" smtClean="0">
                <a:latin typeface="Times New Roman"/>
                <a:cs typeface="Times New Roman"/>
              </a:rPr>
              <a:t> </a:t>
            </a:r>
            <a:r>
              <a:rPr lang="en-GB" sz="1200" spc="-5" dirty="0" smtClean="0">
                <a:latin typeface="Times New Roman"/>
                <a:cs typeface="Times New Roman"/>
              </a:rPr>
              <a:t>C</a:t>
            </a:r>
            <a:r>
              <a:rPr lang="en-GB" sz="1200" spc="10" dirty="0" smtClean="0">
                <a:latin typeface="Times New Roman"/>
                <a:cs typeface="Times New Roman"/>
              </a:rPr>
              <a:t>E</a:t>
            </a:r>
            <a:r>
              <a:rPr lang="en-GB" sz="1200" spc="-10" dirty="0" smtClean="0">
                <a:latin typeface="Times New Roman"/>
                <a:cs typeface="Times New Roman"/>
              </a:rPr>
              <a:t>N</a:t>
            </a:r>
            <a:r>
              <a:rPr lang="en-GB" sz="1200" spc="5" dirty="0" smtClean="0">
                <a:latin typeface="Times New Roman"/>
                <a:cs typeface="Times New Roman"/>
              </a:rPr>
              <a:t>S</a:t>
            </a:r>
            <a:r>
              <a:rPr lang="en-GB" sz="1200" spc="-10" dirty="0" smtClean="0">
                <a:latin typeface="Times New Roman"/>
                <a:cs typeface="Times New Roman"/>
              </a:rPr>
              <a:t>U</a:t>
            </a:r>
            <a:r>
              <a:rPr lang="en-GB" sz="1200" spc="15" dirty="0" smtClean="0">
                <a:latin typeface="Times New Roman"/>
                <a:cs typeface="Times New Roman"/>
              </a:rPr>
              <a:t>S</a:t>
            </a:r>
            <a:r>
              <a:rPr lang="en-GB" sz="1200" spc="-20" dirty="0" smtClean="0">
                <a:latin typeface="Times New Roman"/>
                <a:cs typeface="Times New Roman"/>
              </a:rPr>
              <a:t> </a:t>
            </a:r>
            <a:r>
              <a:rPr lang="en-GB" sz="1200" spc="-10" dirty="0" smtClean="0">
                <a:latin typeface="Times New Roman"/>
                <a:cs typeface="Times New Roman"/>
              </a:rPr>
              <a:t>O</a:t>
            </a:r>
            <a:r>
              <a:rPr lang="en-GB" sz="1200" spc="15" dirty="0" smtClean="0">
                <a:latin typeface="Times New Roman"/>
                <a:cs typeface="Times New Roman"/>
              </a:rPr>
              <a:t>F</a:t>
            </a:r>
            <a:r>
              <a:rPr lang="en-GB" sz="1200" spc="-30" dirty="0" smtClean="0">
                <a:latin typeface="Times New Roman"/>
                <a:cs typeface="Times New Roman"/>
              </a:rPr>
              <a:t> </a:t>
            </a:r>
            <a:r>
              <a:rPr lang="en-GB" sz="1200" spc="5" dirty="0" smtClean="0">
                <a:latin typeface="Times New Roman"/>
                <a:cs typeface="Times New Roman"/>
              </a:rPr>
              <a:t>KNO</a:t>
            </a:r>
            <a:r>
              <a:rPr lang="en-GB" sz="1200" spc="20" dirty="0" smtClean="0">
                <a:latin typeface="Times New Roman"/>
                <a:cs typeface="Times New Roman"/>
              </a:rPr>
              <a:t>X</a:t>
            </a:r>
            <a:r>
              <a:rPr lang="en-GB" sz="1200" spc="-30" dirty="0" smtClean="0">
                <a:latin typeface="Times New Roman"/>
                <a:cs typeface="Times New Roman"/>
              </a:rPr>
              <a:t> </a:t>
            </a:r>
            <a:r>
              <a:rPr lang="en-GB" sz="1200" spc="5" dirty="0" smtClean="0">
                <a:latin typeface="Times New Roman"/>
                <a:cs typeface="Times New Roman"/>
              </a:rPr>
              <a:t>COU</a:t>
            </a:r>
            <a:r>
              <a:rPr lang="en-GB" sz="1200" spc="-10" dirty="0" smtClean="0">
                <a:latin typeface="Times New Roman"/>
                <a:cs typeface="Times New Roman"/>
              </a:rPr>
              <a:t>N</a:t>
            </a:r>
            <a:r>
              <a:rPr lang="en-GB" sz="1200" spc="10" dirty="0" smtClean="0">
                <a:latin typeface="Times New Roman"/>
                <a:cs typeface="Times New Roman"/>
              </a:rPr>
              <a:t>T</a:t>
            </a:r>
            <a:r>
              <a:rPr lang="en-GB" sz="1200" spc="20" dirty="0" smtClean="0">
                <a:latin typeface="Times New Roman"/>
                <a:cs typeface="Times New Roman"/>
              </a:rPr>
              <a:t>Y</a:t>
            </a:r>
            <a:r>
              <a:rPr lang="en-GB" sz="1200" spc="-40" dirty="0" smtClean="0">
                <a:latin typeface="Times New Roman"/>
                <a:cs typeface="Times New Roman"/>
              </a:rPr>
              <a:t> </a:t>
            </a:r>
            <a:r>
              <a:rPr lang="en-GB" sz="1200" dirty="0" smtClean="0">
                <a:latin typeface="Times New Roman"/>
                <a:cs typeface="Times New Roman"/>
              </a:rPr>
              <a:t>1</a:t>
            </a:r>
            <a:r>
              <a:rPr lang="en-GB" sz="1200" spc="-15" dirty="0" smtClean="0">
                <a:latin typeface="Times New Roman"/>
                <a:cs typeface="Times New Roman"/>
              </a:rPr>
              <a:t>8</a:t>
            </a:r>
            <a:r>
              <a:rPr lang="en-GB" sz="1200" dirty="0" smtClean="0">
                <a:latin typeface="Times New Roman"/>
                <a:cs typeface="Times New Roman"/>
              </a:rPr>
              <a:t>3</a:t>
            </a:r>
            <a:r>
              <a:rPr lang="en-GB" sz="1200" spc="15" dirty="0" smtClean="0">
                <a:latin typeface="Times New Roman"/>
                <a:cs typeface="Times New Roman"/>
              </a:rPr>
              <a:t>0</a:t>
            </a:r>
            <a:endParaRPr lang="en-GB" sz="1200" dirty="0" smtClean="0">
              <a:latin typeface="Times New Roman"/>
              <a:cs typeface="Times New Roman"/>
            </a:endParaRPr>
          </a:p>
          <a:p>
            <a:pPr algn="ctr">
              <a:lnSpc>
                <a:spcPct val="100000"/>
              </a:lnSpc>
              <a:spcBef>
                <a:spcPts val="575"/>
              </a:spcBef>
            </a:pPr>
            <a:r>
              <a:rPr lang="en-GB" sz="1200" spc="30" dirty="0" smtClean="0">
                <a:latin typeface="Times New Roman"/>
                <a:cs typeface="Times New Roman"/>
              </a:rPr>
              <a:t>W</a:t>
            </a:r>
            <a:r>
              <a:rPr lang="en-GB" sz="1200" spc="15" dirty="0" smtClean="0">
                <a:latin typeface="Times New Roman"/>
                <a:cs typeface="Times New Roman"/>
              </a:rPr>
              <a:t>A</a:t>
            </a:r>
            <a:r>
              <a:rPr lang="en-GB" sz="1200" spc="5" dirty="0" smtClean="0">
                <a:latin typeface="Times New Roman"/>
                <a:cs typeface="Times New Roman"/>
              </a:rPr>
              <a:t>R</a:t>
            </a:r>
            <a:r>
              <a:rPr lang="en-GB" sz="1200" spc="20" dirty="0" smtClean="0">
                <a:latin typeface="Times New Roman"/>
                <a:cs typeface="Times New Roman"/>
              </a:rPr>
              <a:t>N</a:t>
            </a:r>
            <a:r>
              <a:rPr lang="en-GB" sz="1200" spc="10" dirty="0" smtClean="0">
                <a:latin typeface="Times New Roman"/>
                <a:cs typeface="Times New Roman"/>
              </a:rPr>
              <a:t>A</a:t>
            </a:r>
            <a:r>
              <a:rPr lang="en-GB" sz="1200" spc="20" dirty="0" smtClean="0">
                <a:latin typeface="Times New Roman"/>
                <a:cs typeface="Times New Roman"/>
              </a:rPr>
              <a:t>CK</a:t>
            </a:r>
            <a:r>
              <a:rPr lang="en-GB" sz="1200" spc="-30" dirty="0" smtClean="0">
                <a:latin typeface="Times New Roman"/>
                <a:cs typeface="Times New Roman"/>
              </a:rPr>
              <a:t> </a:t>
            </a:r>
            <a:r>
              <a:rPr lang="en-GB" sz="1200" dirty="0" smtClean="0">
                <a:latin typeface="Times New Roman"/>
                <a:cs typeface="Times New Roman"/>
              </a:rPr>
              <a:t>(</a:t>
            </a:r>
            <a:r>
              <a:rPr lang="en-GB" sz="1200" spc="-5" dirty="0" smtClean="0">
                <a:latin typeface="Times New Roman"/>
                <a:cs typeface="Times New Roman"/>
              </a:rPr>
              <a:t>black</a:t>
            </a:r>
            <a:r>
              <a:rPr lang="en-GB" sz="1200" dirty="0" smtClean="0">
                <a:latin typeface="Times New Roman"/>
                <a:cs typeface="Times New Roman"/>
              </a:rPr>
              <a:t>)</a:t>
            </a:r>
            <a:r>
              <a:rPr lang="en-GB" sz="1200" spc="5" dirty="0" smtClean="0">
                <a:latin typeface="Times New Roman"/>
                <a:cs typeface="Times New Roman"/>
              </a:rPr>
              <a:t>,</a:t>
            </a:r>
            <a:r>
              <a:rPr lang="en-GB" sz="1200" spc="-10" dirty="0" smtClean="0">
                <a:latin typeface="Times New Roman"/>
                <a:cs typeface="Times New Roman"/>
              </a:rPr>
              <a:t> </a:t>
            </a:r>
          </a:p>
          <a:p>
            <a:pPr algn="ctr">
              <a:lnSpc>
                <a:spcPct val="100000"/>
              </a:lnSpc>
              <a:spcBef>
                <a:spcPts val="575"/>
              </a:spcBef>
            </a:pPr>
            <a:r>
              <a:rPr lang="en-GB" sz="1200" spc="10" dirty="0" smtClean="0">
                <a:latin typeface="Times New Roman"/>
                <a:cs typeface="Times New Roman"/>
              </a:rPr>
              <a:t>L</a:t>
            </a:r>
            <a:r>
              <a:rPr lang="en-GB" sz="1200" spc="20" dirty="0" smtClean="0">
                <a:latin typeface="Times New Roman"/>
                <a:cs typeface="Times New Roman"/>
              </a:rPr>
              <a:t>O</a:t>
            </a:r>
            <a:r>
              <a:rPr lang="en-GB" sz="1200" spc="10" dirty="0" smtClean="0">
                <a:latin typeface="Times New Roman"/>
                <a:cs typeface="Times New Roman"/>
              </a:rPr>
              <a:t>N</a:t>
            </a:r>
            <a:r>
              <a:rPr lang="en-GB" sz="1200" spc="5" dirty="0" smtClean="0">
                <a:latin typeface="Times New Roman"/>
                <a:cs typeface="Times New Roman"/>
              </a:rPr>
              <a:t>A</a:t>
            </a:r>
            <a:r>
              <a:rPr lang="en-GB" sz="1200" spc="15" dirty="0" smtClean="0">
                <a:latin typeface="Times New Roman"/>
                <a:cs typeface="Times New Roman"/>
              </a:rPr>
              <a:t>S</a:t>
            </a:r>
            <a:r>
              <a:rPr lang="en-GB" sz="1200" spc="-10" dirty="0" smtClean="0">
                <a:latin typeface="Times New Roman"/>
                <a:cs typeface="Times New Roman"/>
              </a:rPr>
              <a:t> </a:t>
            </a:r>
            <a:r>
              <a:rPr lang="en-GB" sz="1200" dirty="0" smtClean="0">
                <a:latin typeface="Times New Roman"/>
                <a:cs typeface="Times New Roman"/>
              </a:rPr>
              <a:t>(</a:t>
            </a:r>
            <a:r>
              <a:rPr lang="en-GB" sz="1200" spc="-5" dirty="0" smtClean="0">
                <a:latin typeface="Times New Roman"/>
                <a:cs typeface="Times New Roman"/>
              </a:rPr>
              <a:t>blue</a:t>
            </a:r>
            <a:r>
              <a:rPr lang="en-GB" sz="1200" spc="-10" dirty="0" smtClean="0">
                <a:latin typeface="Times New Roman"/>
                <a:cs typeface="Times New Roman"/>
              </a:rPr>
              <a:t>)</a:t>
            </a:r>
            <a:r>
              <a:rPr lang="en-GB" sz="1200" spc="5" dirty="0" smtClean="0">
                <a:latin typeface="Times New Roman"/>
                <a:cs typeface="Times New Roman"/>
              </a:rPr>
              <a:t>,</a:t>
            </a:r>
            <a:r>
              <a:rPr lang="en-GB" sz="1200" spc="-10" dirty="0" smtClean="0">
                <a:latin typeface="Times New Roman"/>
                <a:cs typeface="Times New Roman"/>
              </a:rPr>
              <a:t> </a:t>
            </a:r>
          </a:p>
          <a:p>
            <a:pPr algn="ctr">
              <a:lnSpc>
                <a:spcPct val="100000"/>
              </a:lnSpc>
              <a:spcBef>
                <a:spcPts val="575"/>
              </a:spcBef>
            </a:pPr>
            <a:r>
              <a:rPr lang="en-GB" sz="1200" dirty="0" smtClean="0">
                <a:latin typeface="Times New Roman"/>
                <a:cs typeface="Times New Roman"/>
              </a:rPr>
              <a:t>an</a:t>
            </a:r>
            <a:r>
              <a:rPr lang="en-GB" sz="1200" spc="15" dirty="0" smtClean="0">
                <a:latin typeface="Times New Roman"/>
                <a:cs typeface="Times New Roman"/>
              </a:rPr>
              <a:t>d</a:t>
            </a:r>
            <a:r>
              <a:rPr lang="en-GB" sz="1200" spc="-15" dirty="0" smtClean="0">
                <a:latin typeface="Times New Roman"/>
                <a:cs typeface="Times New Roman"/>
              </a:rPr>
              <a:t> </a:t>
            </a:r>
            <a:r>
              <a:rPr lang="en-GB" sz="1200" spc="20" dirty="0" smtClean="0">
                <a:latin typeface="Times New Roman"/>
                <a:cs typeface="Times New Roman"/>
              </a:rPr>
              <a:t>H</a:t>
            </a:r>
            <a:r>
              <a:rPr lang="en-GB" sz="1200" dirty="0" smtClean="0">
                <a:latin typeface="Times New Roman"/>
                <a:cs typeface="Times New Roman"/>
              </a:rPr>
              <a:t>A</a:t>
            </a:r>
            <a:r>
              <a:rPr lang="en-GB" sz="1200" spc="20" dirty="0" smtClean="0">
                <a:latin typeface="Times New Roman"/>
                <a:cs typeface="Times New Roman"/>
              </a:rPr>
              <a:t>R</a:t>
            </a:r>
            <a:r>
              <a:rPr lang="en-GB" sz="1200" spc="5" dirty="0" smtClean="0">
                <a:latin typeface="Times New Roman"/>
                <a:cs typeface="Times New Roman"/>
              </a:rPr>
              <a:t>R</a:t>
            </a:r>
            <a:r>
              <a:rPr lang="en-GB" sz="1200" dirty="0" smtClean="0">
                <a:latin typeface="Times New Roman"/>
                <a:cs typeface="Times New Roman"/>
              </a:rPr>
              <a:t>IS</a:t>
            </a:r>
            <a:r>
              <a:rPr lang="en-GB" sz="1200" spc="20" dirty="0" smtClean="0">
                <a:latin typeface="Times New Roman"/>
                <a:cs typeface="Times New Roman"/>
              </a:rPr>
              <a:t>ON</a:t>
            </a:r>
            <a:r>
              <a:rPr lang="en-GB" sz="1200" spc="-20" dirty="0" smtClean="0">
                <a:latin typeface="Times New Roman"/>
                <a:cs typeface="Times New Roman"/>
              </a:rPr>
              <a:t> </a:t>
            </a:r>
            <a:r>
              <a:rPr lang="en-GB" sz="1200" spc="-10" dirty="0" smtClean="0">
                <a:latin typeface="Times New Roman"/>
                <a:cs typeface="Times New Roman"/>
              </a:rPr>
              <a:t>(</a:t>
            </a:r>
            <a:r>
              <a:rPr lang="en-GB" sz="1200" dirty="0" smtClean="0">
                <a:latin typeface="Times New Roman"/>
                <a:cs typeface="Times New Roman"/>
              </a:rPr>
              <a:t>red</a:t>
            </a:r>
            <a:r>
              <a:rPr lang="en-GB" sz="1200" spc="10" dirty="0" smtClean="0">
                <a:latin typeface="Times New Roman"/>
                <a:cs typeface="Times New Roman"/>
              </a:rPr>
              <a:t>)</a:t>
            </a:r>
            <a:r>
              <a:rPr lang="en-GB" sz="1200" spc="-20" dirty="0" smtClean="0">
                <a:latin typeface="Times New Roman"/>
                <a:cs typeface="Times New Roman"/>
              </a:rPr>
              <a:t> </a:t>
            </a:r>
            <a:r>
              <a:rPr lang="en-GB" sz="1200" spc="5" dirty="0" smtClean="0">
                <a:latin typeface="Times New Roman"/>
                <a:cs typeface="Times New Roman"/>
              </a:rPr>
              <a:t>F</a:t>
            </a:r>
            <a:r>
              <a:rPr lang="en-GB" sz="1200" spc="20" dirty="0" smtClean="0">
                <a:latin typeface="Times New Roman"/>
                <a:cs typeface="Times New Roman"/>
              </a:rPr>
              <a:t>A</a:t>
            </a:r>
            <a:r>
              <a:rPr lang="en-GB" sz="1200" spc="10" dirty="0" smtClean="0">
                <a:latin typeface="Times New Roman"/>
                <a:cs typeface="Times New Roman"/>
              </a:rPr>
              <a:t>M</a:t>
            </a:r>
            <a:r>
              <a:rPr lang="en-GB" sz="1200" spc="5" dirty="0" smtClean="0">
                <a:latin typeface="Times New Roman"/>
                <a:cs typeface="Times New Roman"/>
              </a:rPr>
              <a:t>ILIE</a:t>
            </a:r>
            <a:r>
              <a:rPr lang="en-GB" sz="1200" spc="15" dirty="0" smtClean="0">
                <a:latin typeface="Times New Roman"/>
                <a:cs typeface="Times New Roman"/>
              </a:rPr>
              <a:t>S</a:t>
            </a:r>
            <a:endParaRPr lang="en-GB" sz="1200" dirty="0" smtClean="0">
              <a:latin typeface="Times New Roman"/>
              <a:cs typeface="Times New Roman"/>
            </a:endParaRPr>
          </a:p>
          <a:p>
            <a:endParaRPr lang="en-GB" dirty="0"/>
          </a:p>
        </p:txBody>
      </p:sp>
      <p:sp>
        <p:nvSpPr>
          <p:cNvPr id="4" name="Slide Number Placeholder 3"/>
          <p:cNvSpPr>
            <a:spLocks noGrp="1"/>
          </p:cNvSpPr>
          <p:nvPr>
            <p:ph type="sldNum" sz="quarter" idx="10"/>
          </p:nvPr>
        </p:nvSpPr>
        <p:spPr/>
        <p:txBody>
          <a:bodyPr/>
          <a:lstStyle/>
          <a:p>
            <a:fld id="{8F5C3DD7-681E-4494-B279-65676D2C7C9B}" type="slidenum">
              <a:rPr lang="en-GB" smtClean="0"/>
              <a:pPr/>
              <a:t>35</a:t>
            </a:fld>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Times New Roman"/>
                <a:cs typeface="Times New Roman"/>
              </a:rPr>
              <a:t>SPECIFICALLY, Here are a few of the P</a:t>
            </a:r>
            <a:r>
              <a:rPr lang="en-GB" sz="1200" spc="5" dirty="0" smtClean="0">
                <a:latin typeface="Times New Roman"/>
                <a:cs typeface="Times New Roman"/>
              </a:rPr>
              <a:t>o</a:t>
            </a:r>
            <a:r>
              <a:rPr lang="en-GB" sz="1200" dirty="0" smtClean="0">
                <a:latin typeface="Times New Roman"/>
                <a:cs typeface="Times New Roman"/>
              </a:rPr>
              <a:t>t</a:t>
            </a:r>
            <a:r>
              <a:rPr lang="en-GB" sz="1200" spc="-10" dirty="0" smtClean="0">
                <a:latin typeface="Times New Roman"/>
                <a:cs typeface="Times New Roman"/>
              </a:rPr>
              <a:t>t</a:t>
            </a:r>
            <a:r>
              <a:rPr lang="en-GB" sz="1200" dirty="0" smtClean="0">
                <a:latin typeface="Times New Roman"/>
                <a:cs typeface="Times New Roman"/>
              </a:rPr>
              <a:t>er L</a:t>
            </a:r>
            <a:r>
              <a:rPr lang="en-GB" sz="1200" spc="-10" dirty="0" smtClean="0">
                <a:latin typeface="Times New Roman"/>
                <a:cs typeface="Times New Roman"/>
              </a:rPr>
              <a:t>a</a:t>
            </a:r>
            <a:r>
              <a:rPr lang="en-GB" sz="1200" dirty="0" smtClean="0">
                <a:latin typeface="Times New Roman"/>
                <a:cs typeface="Times New Roman"/>
              </a:rPr>
              <a:t>nd </a:t>
            </a:r>
            <a:r>
              <a:rPr lang="en-GB" sz="1200" spc="-10" dirty="0" smtClean="0">
                <a:latin typeface="Times New Roman"/>
                <a:cs typeface="Times New Roman"/>
              </a:rPr>
              <a:t>P</a:t>
            </a:r>
            <a:r>
              <a:rPr lang="en-GB" sz="1200" dirty="0" smtClean="0">
                <a:latin typeface="Times New Roman"/>
                <a:cs typeface="Times New Roman"/>
              </a:rPr>
              <a:t>urchases</a:t>
            </a:r>
            <a:r>
              <a:rPr lang="en-GB" sz="1200" spc="-15" dirty="0" smtClean="0">
                <a:latin typeface="Times New Roman"/>
                <a:cs typeface="Times New Roman"/>
              </a:rPr>
              <a:t> </a:t>
            </a:r>
            <a:r>
              <a:rPr lang="en-GB" sz="1200" dirty="0" smtClean="0">
                <a:latin typeface="Times New Roman"/>
                <a:cs typeface="Times New Roman"/>
              </a:rPr>
              <a:t>in Sa</a:t>
            </a:r>
            <a:r>
              <a:rPr lang="en-GB" sz="1200" spc="-10" dirty="0" smtClean="0">
                <a:latin typeface="Times New Roman"/>
                <a:cs typeface="Times New Roman"/>
              </a:rPr>
              <a:t>l</a:t>
            </a:r>
            <a:r>
              <a:rPr lang="en-GB" sz="1200" dirty="0" smtClean="0">
                <a:latin typeface="Times New Roman"/>
                <a:cs typeface="Times New Roman"/>
              </a:rPr>
              <a:t>u</a:t>
            </a:r>
            <a:r>
              <a:rPr lang="en-GB" sz="1200" spc="5" dirty="0" smtClean="0">
                <a:latin typeface="Times New Roman"/>
                <a:cs typeface="Times New Roman"/>
              </a:rPr>
              <a:t> </a:t>
            </a:r>
            <a:r>
              <a:rPr lang="en-GB" sz="1200" dirty="0" smtClean="0">
                <a:latin typeface="Times New Roman"/>
                <a:cs typeface="Times New Roman"/>
              </a:rPr>
              <a:t>Vil</a:t>
            </a:r>
            <a:r>
              <a:rPr lang="en-GB" sz="1200" spc="-10" dirty="0" smtClean="0">
                <a:latin typeface="Times New Roman"/>
                <a:cs typeface="Times New Roman"/>
              </a:rPr>
              <a:t>l</a:t>
            </a:r>
            <a:r>
              <a:rPr lang="en-GB" sz="1200" dirty="0" smtClean="0">
                <a:latin typeface="Times New Roman"/>
                <a:cs typeface="Times New Roman"/>
              </a:rPr>
              <a:t>age.</a:t>
            </a:r>
          </a:p>
          <a:p>
            <a:endParaRPr lang="en-GB" dirty="0"/>
          </a:p>
        </p:txBody>
      </p:sp>
      <p:sp>
        <p:nvSpPr>
          <p:cNvPr id="4" name="Slide Number Placeholder 3"/>
          <p:cNvSpPr>
            <a:spLocks noGrp="1"/>
          </p:cNvSpPr>
          <p:nvPr>
            <p:ph type="sldNum" sz="quarter" idx="10"/>
          </p:nvPr>
        </p:nvSpPr>
        <p:spPr/>
        <p:txBody>
          <a:bodyPr/>
          <a:lstStyle/>
          <a:p>
            <a:fld id="{8F5C3DD7-681E-4494-B279-65676D2C7C9B}" type="slidenum">
              <a:rPr lang="en-GB" smtClean="0"/>
              <a:pPr/>
              <a:t>36</a:t>
            </a:fld>
            <a:endParaRPr 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Gershome</a:t>
            </a:r>
            <a:r>
              <a:rPr lang="en-US" dirty="0" smtClean="0"/>
              <a:t> Flagg executor to</a:t>
            </a:r>
            <a:r>
              <a:rPr lang="en-US" baseline="0" dirty="0" smtClean="0"/>
              <a:t> estate of Erastus Brown transfer of property, lots 256, 257, 258, 259, to Isaac Warnack in Upper Alton  at</a:t>
            </a:r>
          </a:p>
          <a:p>
            <a:r>
              <a:rPr lang="en-US" baseline="0" dirty="0" smtClean="0"/>
              <a:t>Public auction Bid $6.50</a:t>
            </a:r>
            <a:endParaRPr lang="en-GB" dirty="0"/>
          </a:p>
        </p:txBody>
      </p:sp>
      <p:sp>
        <p:nvSpPr>
          <p:cNvPr id="4" name="Slide Number Placeholder 3"/>
          <p:cNvSpPr>
            <a:spLocks noGrp="1"/>
          </p:cNvSpPr>
          <p:nvPr>
            <p:ph type="sldNum" sz="quarter" idx="10"/>
          </p:nvPr>
        </p:nvSpPr>
        <p:spPr/>
        <p:txBody>
          <a:bodyPr/>
          <a:lstStyle/>
          <a:p>
            <a:fld id="{8F5C3DD7-681E-4494-B279-65676D2C7C9B}" type="slidenum">
              <a:rPr lang="en-GB" smtClean="0"/>
              <a:pPr/>
              <a:t>37</a:t>
            </a:fld>
            <a:endParaRPr 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pc="20" dirty="0" smtClean="0">
                <a:latin typeface="Times New Roman"/>
                <a:cs typeface="Times New Roman"/>
              </a:rPr>
              <a:t>An</a:t>
            </a:r>
            <a:r>
              <a:rPr lang="en-US" sz="1200" spc="20" baseline="0" dirty="0" smtClean="0">
                <a:latin typeface="Times New Roman"/>
                <a:cs typeface="Times New Roman"/>
              </a:rPr>
              <a:t> e</a:t>
            </a:r>
            <a:r>
              <a:rPr lang="en-US" sz="1200" spc="20" dirty="0" smtClean="0">
                <a:latin typeface="Times New Roman"/>
                <a:cs typeface="Times New Roman"/>
              </a:rPr>
              <a:t>arly</a:t>
            </a:r>
            <a:r>
              <a:rPr lang="en-US" sz="1200" spc="20" baseline="0" dirty="0" smtClean="0">
                <a:latin typeface="Times New Roman"/>
                <a:cs typeface="Times New Roman"/>
              </a:rPr>
              <a:t> Madison County historic detail needs be made. History shows that among the first potters were William Heath and Nathaniel Pinkard, off Shield’s Branch at Bozzatown (Alton Proper)by river, around 1819.  Potter Robert Harrison, joined them in the late 1820’s.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spc="20" baseline="0" dirty="0" smtClean="0">
                <a:latin typeface="Times New Roman"/>
                <a:cs typeface="Times New Roman"/>
              </a:rPr>
              <a:t> </a:t>
            </a:r>
            <a:endParaRPr lang="en-GB" sz="1200" spc="20" dirty="0" smtClean="0">
              <a:latin typeface="Times New Roman"/>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spc="20" dirty="0" smtClean="0">
                <a:latin typeface="Times New Roman"/>
                <a:cs typeface="Times New Roman"/>
              </a:rPr>
              <a:t>The above court recording</a:t>
            </a:r>
            <a:r>
              <a:rPr lang="en-GB" sz="1200" spc="20" baseline="0" dirty="0" smtClean="0">
                <a:latin typeface="Times New Roman"/>
                <a:cs typeface="Times New Roman"/>
              </a:rPr>
              <a:t> depicts a sale from</a:t>
            </a:r>
            <a:r>
              <a:rPr lang="en-GB" sz="1200" spc="20" dirty="0" smtClean="0">
                <a:latin typeface="Times New Roman"/>
                <a:cs typeface="Times New Roman"/>
              </a:rPr>
              <a:t> R</a:t>
            </a:r>
            <a:r>
              <a:rPr lang="en-GB" sz="1200" dirty="0" smtClean="0">
                <a:latin typeface="Times New Roman"/>
                <a:cs typeface="Times New Roman"/>
              </a:rPr>
              <a:t>o</a:t>
            </a:r>
            <a:r>
              <a:rPr lang="en-GB" sz="1200" spc="15" dirty="0" smtClean="0">
                <a:latin typeface="Times New Roman"/>
                <a:cs typeface="Times New Roman"/>
              </a:rPr>
              <a:t>b</a:t>
            </a:r>
            <a:r>
              <a:rPr lang="en-GB" sz="1200" spc="-5" dirty="0" smtClean="0">
                <a:latin typeface="Times New Roman"/>
                <a:cs typeface="Times New Roman"/>
              </a:rPr>
              <a:t>e</a:t>
            </a:r>
            <a:r>
              <a:rPr lang="en-GB" sz="1200" dirty="0" smtClean="0">
                <a:latin typeface="Times New Roman"/>
                <a:cs typeface="Times New Roman"/>
              </a:rPr>
              <a:t>r</a:t>
            </a:r>
            <a:r>
              <a:rPr lang="en-GB" sz="1200" spc="5" dirty="0" smtClean="0">
                <a:latin typeface="Times New Roman"/>
                <a:cs typeface="Times New Roman"/>
              </a:rPr>
              <a:t>t</a:t>
            </a:r>
            <a:r>
              <a:rPr lang="en-GB" sz="1200" spc="-5" dirty="0" smtClean="0">
                <a:latin typeface="Times New Roman"/>
                <a:cs typeface="Times New Roman"/>
              </a:rPr>
              <a:t> </a:t>
            </a:r>
            <a:r>
              <a:rPr lang="en-GB" sz="1200" spc="20" dirty="0" smtClean="0">
                <a:latin typeface="Times New Roman"/>
                <a:cs typeface="Times New Roman"/>
              </a:rPr>
              <a:t>H</a:t>
            </a:r>
            <a:r>
              <a:rPr lang="en-GB" sz="1200" spc="-5" dirty="0" smtClean="0">
                <a:latin typeface="Times New Roman"/>
                <a:cs typeface="Times New Roman"/>
              </a:rPr>
              <a:t>a</a:t>
            </a:r>
            <a:r>
              <a:rPr lang="en-GB" sz="1200" dirty="0" smtClean="0">
                <a:latin typeface="Times New Roman"/>
                <a:cs typeface="Times New Roman"/>
              </a:rPr>
              <a:t>rr</a:t>
            </a:r>
            <a:r>
              <a:rPr lang="en-GB" sz="1200" spc="5" dirty="0" smtClean="0">
                <a:latin typeface="Times New Roman"/>
                <a:cs typeface="Times New Roman"/>
              </a:rPr>
              <a:t>i</a:t>
            </a:r>
            <a:r>
              <a:rPr lang="en-GB" sz="1200" spc="-5" dirty="0" smtClean="0">
                <a:latin typeface="Times New Roman"/>
                <a:cs typeface="Times New Roman"/>
              </a:rPr>
              <a:t>s</a:t>
            </a:r>
            <a:r>
              <a:rPr lang="en-GB" sz="1200" spc="15" dirty="0" smtClean="0">
                <a:latin typeface="Times New Roman"/>
                <a:cs typeface="Times New Roman"/>
              </a:rPr>
              <a:t>on</a:t>
            </a:r>
            <a:r>
              <a:rPr lang="en-GB" sz="1200" spc="-15" dirty="0" smtClean="0">
                <a:latin typeface="Times New Roman"/>
                <a:cs typeface="Times New Roman"/>
              </a:rPr>
              <a:t> </a:t>
            </a:r>
            <a:r>
              <a:rPr lang="en-GB" sz="1200" spc="10" dirty="0" smtClean="0">
                <a:latin typeface="Times New Roman"/>
                <a:cs typeface="Times New Roman"/>
              </a:rPr>
              <a:t>to</a:t>
            </a:r>
            <a:r>
              <a:rPr lang="en-GB" sz="1200" spc="-10" dirty="0" smtClean="0">
                <a:latin typeface="Times New Roman"/>
                <a:cs typeface="Times New Roman"/>
              </a:rPr>
              <a:t> </a:t>
            </a:r>
            <a:r>
              <a:rPr lang="en-GB" sz="1200" spc="15" dirty="0" smtClean="0">
                <a:latin typeface="Times New Roman"/>
                <a:cs typeface="Times New Roman"/>
              </a:rPr>
              <a:t>He</a:t>
            </a:r>
            <a:r>
              <a:rPr lang="en-GB" sz="1200" spc="-5" dirty="0" smtClean="0">
                <a:latin typeface="Times New Roman"/>
                <a:cs typeface="Times New Roman"/>
              </a:rPr>
              <a:t>n</a:t>
            </a:r>
            <a:r>
              <a:rPr lang="en-GB" sz="1200" dirty="0" smtClean="0">
                <a:latin typeface="Times New Roman"/>
                <a:cs typeface="Times New Roman"/>
              </a:rPr>
              <a:t>r</a:t>
            </a:r>
            <a:r>
              <a:rPr lang="en-GB" sz="1200" spc="15" dirty="0" smtClean="0">
                <a:latin typeface="Times New Roman"/>
                <a:cs typeface="Times New Roman"/>
              </a:rPr>
              <a:t>y</a:t>
            </a:r>
            <a:r>
              <a:rPr lang="en-GB" sz="1200" spc="-5" dirty="0" smtClean="0">
                <a:latin typeface="Times New Roman"/>
                <a:cs typeface="Times New Roman"/>
              </a:rPr>
              <a:t> </a:t>
            </a:r>
            <a:r>
              <a:rPr lang="en-GB" sz="1200" spc="30" dirty="0" smtClean="0">
                <a:latin typeface="Times New Roman"/>
                <a:cs typeface="Times New Roman"/>
              </a:rPr>
              <a:t>W</a:t>
            </a:r>
            <a:r>
              <a:rPr lang="en-GB" sz="1200" spc="-5" dirty="0" smtClean="0">
                <a:latin typeface="Times New Roman"/>
                <a:cs typeface="Times New Roman"/>
              </a:rPr>
              <a:t>a</a:t>
            </a:r>
            <a:r>
              <a:rPr lang="en-GB" sz="1200" spc="15" dirty="0" smtClean="0">
                <a:latin typeface="Times New Roman"/>
                <a:cs typeface="Times New Roman"/>
              </a:rPr>
              <a:t>rn</a:t>
            </a:r>
            <a:r>
              <a:rPr lang="en-GB" sz="1200" spc="-5" dirty="0" smtClean="0">
                <a:latin typeface="Times New Roman"/>
                <a:cs typeface="Times New Roman"/>
              </a:rPr>
              <a:t>o</a:t>
            </a:r>
            <a:r>
              <a:rPr lang="en-GB" sz="1200" spc="15" dirty="0" smtClean="0">
                <a:latin typeface="Times New Roman"/>
                <a:cs typeface="Times New Roman"/>
              </a:rPr>
              <a:t>ck</a:t>
            </a:r>
            <a:r>
              <a:rPr lang="en-GB" sz="1200" spc="-15" dirty="0" smtClean="0">
                <a:latin typeface="Times New Roman"/>
                <a:cs typeface="Times New Roman"/>
              </a:rPr>
              <a:t> </a:t>
            </a:r>
            <a:r>
              <a:rPr lang="en-GB" sz="1200" dirty="0" smtClean="0">
                <a:latin typeface="Times New Roman"/>
                <a:cs typeface="Times New Roman"/>
              </a:rPr>
              <a:t>(s</a:t>
            </a:r>
            <a:r>
              <a:rPr lang="en-GB" sz="1200" spc="10" dirty="0" smtClean="0">
                <a:latin typeface="Times New Roman"/>
                <a:cs typeface="Times New Roman"/>
              </a:rPr>
              <a:t>ic)</a:t>
            </a:r>
            <a:r>
              <a:rPr lang="en-GB" sz="1200" spc="-10" dirty="0" smtClean="0">
                <a:latin typeface="Times New Roman"/>
                <a:cs typeface="Times New Roman"/>
              </a:rPr>
              <a:t> </a:t>
            </a:r>
            <a:r>
              <a:rPr lang="en-GB" sz="1200" spc="5" dirty="0" smtClean="0">
                <a:latin typeface="Times New Roman"/>
                <a:cs typeface="Times New Roman"/>
              </a:rPr>
              <a:t>Bl</a:t>
            </a:r>
            <a:r>
              <a:rPr lang="en-GB" sz="1200" spc="-5" dirty="0" smtClean="0">
                <a:latin typeface="Times New Roman"/>
                <a:cs typeface="Times New Roman"/>
              </a:rPr>
              <a:t>o</a:t>
            </a:r>
            <a:r>
              <a:rPr lang="en-GB" sz="1200" spc="15" dirty="0" smtClean="0">
                <a:latin typeface="Times New Roman"/>
                <a:cs typeface="Times New Roman"/>
              </a:rPr>
              <a:t>ck</a:t>
            </a:r>
            <a:r>
              <a:rPr lang="en-GB" sz="1200" spc="-5" dirty="0" smtClean="0">
                <a:latin typeface="Times New Roman"/>
                <a:cs typeface="Times New Roman"/>
              </a:rPr>
              <a:t> </a:t>
            </a:r>
            <a:r>
              <a:rPr lang="en-GB" sz="1200" spc="15" dirty="0" smtClean="0">
                <a:latin typeface="Times New Roman"/>
                <a:cs typeface="Times New Roman"/>
              </a:rPr>
              <a:t>16</a:t>
            </a:r>
            <a:r>
              <a:rPr lang="en-GB" sz="1200" spc="-10" dirty="0" smtClean="0">
                <a:latin typeface="Times New Roman"/>
                <a:cs typeface="Times New Roman"/>
              </a:rPr>
              <a:t> </a:t>
            </a:r>
            <a:r>
              <a:rPr lang="en-GB" sz="1200" dirty="0" smtClean="0">
                <a:latin typeface="Times New Roman"/>
                <a:cs typeface="Times New Roman"/>
              </a:rPr>
              <a:t>b</a:t>
            </a:r>
            <a:r>
              <a:rPr lang="en-GB" sz="1200" spc="15" dirty="0" smtClean="0">
                <a:latin typeface="Times New Roman"/>
                <a:cs typeface="Times New Roman"/>
              </a:rPr>
              <a:t>y</a:t>
            </a:r>
            <a:r>
              <a:rPr lang="en-GB" sz="1200" spc="-5" dirty="0" smtClean="0">
                <a:latin typeface="Times New Roman"/>
                <a:cs typeface="Times New Roman"/>
              </a:rPr>
              <a:t> </a:t>
            </a:r>
            <a:r>
              <a:rPr lang="en-GB" sz="1200" spc="5" dirty="0" smtClean="0">
                <a:latin typeface="Times New Roman"/>
                <a:cs typeface="Times New Roman"/>
              </a:rPr>
              <a:t>S</a:t>
            </a:r>
            <a:r>
              <a:rPr lang="en-GB" sz="1200" spc="-5" dirty="0" smtClean="0">
                <a:latin typeface="Times New Roman"/>
                <a:cs typeface="Times New Roman"/>
              </a:rPr>
              <a:t>a</a:t>
            </a:r>
            <a:r>
              <a:rPr lang="en-GB" sz="1200" spc="10" dirty="0" smtClean="0">
                <a:latin typeface="Times New Roman"/>
                <a:cs typeface="Times New Roman"/>
              </a:rPr>
              <a:t>lu</a:t>
            </a:r>
            <a:r>
              <a:rPr lang="en-GB" sz="1200" spc="-15" dirty="0" smtClean="0">
                <a:latin typeface="Times New Roman"/>
                <a:cs typeface="Times New Roman"/>
              </a:rPr>
              <a:t> </a:t>
            </a:r>
            <a:r>
              <a:rPr lang="en-GB" sz="1200" spc="15" dirty="0" smtClean="0">
                <a:latin typeface="Times New Roman"/>
                <a:cs typeface="Times New Roman"/>
              </a:rPr>
              <a:t>P</a:t>
            </a:r>
            <a:r>
              <a:rPr lang="en-GB" sz="1200" spc="-5" dirty="0" smtClean="0">
                <a:latin typeface="Times New Roman"/>
                <a:cs typeface="Times New Roman"/>
              </a:rPr>
              <a:t>a</a:t>
            </a:r>
            <a:r>
              <a:rPr lang="en-GB" sz="1200" spc="15" dirty="0" smtClean="0">
                <a:latin typeface="Times New Roman"/>
                <a:cs typeface="Times New Roman"/>
              </a:rPr>
              <a:t>r</a:t>
            </a:r>
            <a:r>
              <a:rPr lang="en-GB" sz="1200" dirty="0" smtClean="0">
                <a:latin typeface="Times New Roman"/>
                <a:cs typeface="Times New Roman"/>
              </a:rPr>
              <a:t>k</a:t>
            </a:r>
            <a:r>
              <a:rPr lang="en-GB" sz="1200" spc="5" dirty="0" smtClean="0">
                <a:latin typeface="Times New Roman"/>
                <a:cs typeface="Times New Roman"/>
              </a:rPr>
              <a:t>,</a:t>
            </a:r>
            <a:r>
              <a:rPr lang="en-GB" sz="1200" spc="-10" dirty="0" smtClean="0">
                <a:latin typeface="Times New Roman"/>
                <a:cs typeface="Times New Roman"/>
              </a:rPr>
              <a:t> </a:t>
            </a:r>
            <a:r>
              <a:rPr lang="en-GB" sz="1200" spc="15" dirty="0" smtClean="0">
                <a:latin typeface="Times New Roman"/>
                <a:cs typeface="Times New Roman"/>
              </a:rPr>
              <a:t>Town</a:t>
            </a:r>
            <a:r>
              <a:rPr lang="en-GB" sz="1200" spc="-10" dirty="0" smtClean="0">
                <a:latin typeface="Times New Roman"/>
                <a:cs typeface="Times New Roman"/>
              </a:rPr>
              <a:t> </a:t>
            </a:r>
            <a:r>
              <a:rPr lang="en-GB" sz="1200" dirty="0" smtClean="0">
                <a:latin typeface="Times New Roman"/>
                <a:cs typeface="Times New Roman"/>
              </a:rPr>
              <a:t>o</a:t>
            </a:r>
            <a:r>
              <a:rPr lang="en-GB" sz="1200" spc="10" dirty="0" smtClean="0">
                <a:latin typeface="Times New Roman"/>
                <a:cs typeface="Times New Roman"/>
              </a:rPr>
              <a:t>f</a:t>
            </a:r>
            <a:r>
              <a:rPr lang="en-GB" sz="1200" spc="-10" dirty="0" smtClean="0">
                <a:latin typeface="Times New Roman"/>
                <a:cs typeface="Times New Roman"/>
              </a:rPr>
              <a:t> </a:t>
            </a:r>
            <a:r>
              <a:rPr lang="en-GB" sz="1200" spc="5" dirty="0" smtClean="0">
                <a:latin typeface="Times New Roman"/>
                <a:cs typeface="Times New Roman"/>
              </a:rPr>
              <a:t>S</a:t>
            </a:r>
            <a:r>
              <a:rPr lang="en-GB" sz="1200" spc="10" dirty="0" smtClean="0">
                <a:latin typeface="Times New Roman"/>
                <a:cs typeface="Times New Roman"/>
              </a:rPr>
              <a:t>a</a:t>
            </a:r>
            <a:r>
              <a:rPr lang="en-GB" sz="1200" spc="-5" dirty="0" smtClean="0">
                <a:latin typeface="Times New Roman"/>
                <a:cs typeface="Times New Roman"/>
              </a:rPr>
              <a:t>lu</a:t>
            </a:r>
            <a:r>
              <a:rPr lang="en-GB" sz="1200" spc="5" dirty="0" smtClean="0">
                <a:latin typeface="Times New Roman"/>
                <a:cs typeface="Times New Roman"/>
              </a:rPr>
              <a:t>,</a:t>
            </a:r>
            <a:r>
              <a:rPr lang="en-GB" sz="1200" dirty="0" smtClean="0">
                <a:latin typeface="Times New Roman"/>
                <a:cs typeface="Times New Roman"/>
              </a:rPr>
              <a:t> </a:t>
            </a:r>
            <a:r>
              <a:rPr lang="en-GB" sz="1200" spc="15" dirty="0" smtClean="0">
                <a:latin typeface="Times New Roman"/>
                <a:cs typeface="Times New Roman"/>
              </a:rPr>
              <a:t>1</a:t>
            </a:r>
            <a:r>
              <a:rPr lang="en-GB" sz="1200" spc="5" dirty="0" smtClean="0">
                <a:latin typeface="Times New Roman"/>
                <a:cs typeface="Times New Roman"/>
              </a:rPr>
              <a:t>8</a:t>
            </a:r>
            <a:r>
              <a:rPr lang="en-GB" sz="1200" spc="15" dirty="0" smtClean="0">
                <a:latin typeface="Times New Roman"/>
                <a:cs typeface="Times New Roman"/>
              </a:rPr>
              <a:t>3</a:t>
            </a:r>
            <a:r>
              <a:rPr lang="en-GB" sz="1200" spc="5" dirty="0" smtClean="0">
                <a:latin typeface="Times New Roman"/>
                <a:cs typeface="Times New Roman"/>
              </a:rPr>
              <a:t>2.</a:t>
            </a:r>
            <a:endParaRPr lang="en-GB" sz="1200" dirty="0" smtClean="0">
              <a:latin typeface="Times New Roman"/>
              <a:cs typeface="Times New Roman"/>
            </a:endParaRPr>
          </a:p>
          <a:p>
            <a:r>
              <a:rPr lang="en-US" dirty="0" smtClean="0"/>
              <a:t>Deed Record Book page 195…….Lot 1 and Lot 2……… for the sum of $15</a:t>
            </a:r>
            <a:endParaRPr lang="en-GB" dirty="0"/>
          </a:p>
        </p:txBody>
      </p:sp>
      <p:sp>
        <p:nvSpPr>
          <p:cNvPr id="4" name="Slide Number Placeholder 3"/>
          <p:cNvSpPr>
            <a:spLocks noGrp="1"/>
          </p:cNvSpPr>
          <p:nvPr>
            <p:ph type="sldNum" sz="quarter" idx="10"/>
          </p:nvPr>
        </p:nvSpPr>
        <p:spPr/>
        <p:txBody>
          <a:bodyPr/>
          <a:lstStyle/>
          <a:p>
            <a:fld id="{8F5C3DD7-681E-4494-B279-65676D2C7C9B}" type="slidenum">
              <a:rPr lang="en-GB" smtClean="0"/>
              <a:pPr/>
              <a:t>38</a:t>
            </a:fld>
            <a:endParaRPr lang="en-GB"/>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200" dirty="0" smtClean="0">
              <a:latin typeface="Times New Roman"/>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Times New Roman"/>
                <a:cs typeface="Times New Roman"/>
              </a:rPr>
              <a:t>This </a:t>
            </a:r>
            <a:r>
              <a:rPr lang="en-US" sz="1200" spc="15" dirty="0" smtClean="0">
                <a:latin typeface="Times New Roman"/>
                <a:cs typeface="Times New Roman"/>
              </a:rPr>
              <a:t>Deed Book record reflects</a:t>
            </a:r>
            <a:r>
              <a:rPr lang="en-US" sz="1200" spc="15" baseline="0" dirty="0" smtClean="0">
                <a:latin typeface="Times New Roman"/>
                <a:cs typeface="Times New Roman"/>
              </a:rPr>
              <a:t> where </a:t>
            </a:r>
            <a:r>
              <a:rPr lang="en-GB" sz="1200" dirty="0" smtClean="0">
                <a:latin typeface="Times New Roman"/>
                <a:cs typeface="Times New Roman"/>
              </a:rPr>
              <a:t>Is</a:t>
            </a:r>
            <a:r>
              <a:rPr lang="en-GB" sz="1200" spc="-5" dirty="0" smtClean="0">
                <a:latin typeface="Times New Roman"/>
                <a:cs typeface="Times New Roman"/>
              </a:rPr>
              <a:t>aa</a:t>
            </a:r>
            <a:r>
              <a:rPr lang="en-GB" sz="1200" spc="10" dirty="0" smtClean="0">
                <a:latin typeface="Times New Roman"/>
                <a:cs typeface="Times New Roman"/>
              </a:rPr>
              <a:t>c</a:t>
            </a:r>
            <a:r>
              <a:rPr lang="en-GB" sz="1200" dirty="0" smtClean="0">
                <a:latin typeface="Times New Roman"/>
                <a:cs typeface="Times New Roman"/>
              </a:rPr>
              <a:t> </a:t>
            </a:r>
            <a:r>
              <a:rPr lang="en-GB" sz="1200" spc="10" dirty="0" smtClean="0">
                <a:latin typeface="Times New Roman"/>
                <a:cs typeface="Times New Roman"/>
              </a:rPr>
              <a:t>E</a:t>
            </a:r>
            <a:r>
              <a:rPr lang="en-GB" sz="1200" spc="5" dirty="0" smtClean="0">
                <a:latin typeface="Times New Roman"/>
                <a:cs typeface="Times New Roman"/>
              </a:rPr>
              <a:t>.</a:t>
            </a:r>
            <a:r>
              <a:rPr lang="en-GB" sz="1200" dirty="0" smtClean="0">
                <a:latin typeface="Times New Roman"/>
                <a:cs typeface="Times New Roman"/>
              </a:rPr>
              <a:t> </a:t>
            </a:r>
            <a:r>
              <a:rPr lang="en-GB" sz="1200" spc="5" dirty="0" smtClean="0">
                <a:latin typeface="Times New Roman"/>
                <a:cs typeface="Times New Roman"/>
              </a:rPr>
              <a:t>Wa</a:t>
            </a:r>
            <a:r>
              <a:rPr lang="en-GB" sz="1200" spc="15" dirty="0" smtClean="0">
                <a:latin typeface="Times New Roman"/>
                <a:cs typeface="Times New Roman"/>
              </a:rPr>
              <a:t>r</a:t>
            </a:r>
            <a:r>
              <a:rPr lang="en-GB" sz="1200" dirty="0" smtClean="0">
                <a:latin typeface="Times New Roman"/>
                <a:cs typeface="Times New Roman"/>
              </a:rPr>
              <a:t>n</a:t>
            </a:r>
            <a:r>
              <a:rPr lang="en-GB" sz="1200" spc="15" dirty="0" smtClean="0">
                <a:latin typeface="Times New Roman"/>
                <a:cs typeface="Times New Roman"/>
              </a:rPr>
              <a:t>ack</a:t>
            </a:r>
            <a:r>
              <a:rPr lang="en-GB" sz="1200" spc="-15" dirty="0" smtClean="0">
                <a:latin typeface="Times New Roman"/>
                <a:cs typeface="Times New Roman"/>
              </a:rPr>
              <a:t> </a:t>
            </a:r>
            <a:r>
              <a:rPr lang="en-GB" sz="1200" spc="25" dirty="0" smtClean="0">
                <a:latin typeface="Times New Roman"/>
                <a:cs typeface="Times New Roman"/>
              </a:rPr>
              <a:t>m</a:t>
            </a:r>
            <a:r>
              <a:rPr lang="en-GB" sz="1200" dirty="0" smtClean="0">
                <a:latin typeface="Times New Roman"/>
                <a:cs typeface="Times New Roman"/>
              </a:rPr>
              <a:t>or</a:t>
            </a:r>
            <a:r>
              <a:rPr lang="en-GB" sz="1200" spc="5" dirty="0" smtClean="0">
                <a:latin typeface="Times New Roman"/>
                <a:cs typeface="Times New Roman"/>
              </a:rPr>
              <a:t>tg</a:t>
            </a:r>
            <a:r>
              <a:rPr lang="en-GB" sz="1200" spc="-5" dirty="0" smtClean="0">
                <a:latin typeface="Times New Roman"/>
                <a:cs typeface="Times New Roman"/>
              </a:rPr>
              <a:t>a</a:t>
            </a:r>
            <a:r>
              <a:rPr lang="en-GB" sz="1200" spc="15" dirty="0" smtClean="0">
                <a:latin typeface="Times New Roman"/>
                <a:cs typeface="Times New Roman"/>
              </a:rPr>
              <a:t>ged</a:t>
            </a:r>
            <a:r>
              <a:rPr lang="en-GB" sz="1200" spc="-20" dirty="0" smtClean="0">
                <a:latin typeface="Times New Roman"/>
                <a:cs typeface="Times New Roman"/>
              </a:rPr>
              <a:t> </a:t>
            </a:r>
            <a:r>
              <a:rPr lang="en-GB" sz="1200" spc="10" dirty="0" smtClean="0">
                <a:latin typeface="Times New Roman"/>
                <a:cs typeface="Times New Roman"/>
              </a:rPr>
              <a:t>to</a:t>
            </a:r>
            <a:r>
              <a:rPr lang="en-GB" sz="1200" spc="-10" dirty="0" smtClean="0">
                <a:latin typeface="Times New Roman"/>
                <a:cs typeface="Times New Roman"/>
              </a:rPr>
              <a:t> </a:t>
            </a:r>
            <a:r>
              <a:rPr lang="en-GB" sz="1200" spc="20" dirty="0" smtClean="0">
                <a:latin typeface="Times New Roman"/>
                <a:cs typeface="Times New Roman"/>
              </a:rPr>
              <a:t>A</a:t>
            </a:r>
            <a:r>
              <a:rPr lang="en-GB" sz="1200" spc="-5" dirty="0" smtClean="0">
                <a:latin typeface="Times New Roman"/>
                <a:cs typeface="Times New Roman"/>
              </a:rPr>
              <a:t>n</a:t>
            </a:r>
            <a:r>
              <a:rPr lang="en-GB" sz="1200" spc="5" dirty="0" smtClean="0">
                <a:latin typeface="Times New Roman"/>
                <a:cs typeface="Times New Roman"/>
              </a:rPr>
              <a:t>th</a:t>
            </a:r>
            <a:r>
              <a:rPr lang="en-GB" sz="1200" spc="15" dirty="0" smtClean="0">
                <a:latin typeface="Times New Roman"/>
                <a:cs typeface="Times New Roman"/>
              </a:rPr>
              <a:t>o</a:t>
            </a:r>
            <a:r>
              <a:rPr lang="en-GB" sz="1200" spc="5" dirty="0" smtClean="0">
                <a:latin typeface="Times New Roman"/>
                <a:cs typeface="Times New Roman"/>
              </a:rPr>
              <a:t>n</a:t>
            </a:r>
            <a:r>
              <a:rPr lang="en-GB" sz="1200" spc="15" dirty="0" smtClean="0">
                <a:latin typeface="Times New Roman"/>
                <a:cs typeface="Times New Roman"/>
              </a:rPr>
              <a:t>y</a:t>
            </a:r>
            <a:r>
              <a:rPr lang="en-GB" sz="1200" spc="-5" dirty="0" smtClean="0">
                <a:latin typeface="Times New Roman"/>
                <a:cs typeface="Times New Roman"/>
              </a:rPr>
              <a:t> </a:t>
            </a:r>
            <a:r>
              <a:rPr lang="en-GB" sz="1200" dirty="0" smtClean="0">
                <a:latin typeface="Times New Roman"/>
                <a:cs typeface="Times New Roman"/>
              </a:rPr>
              <a:t>Ul</a:t>
            </a:r>
            <a:r>
              <a:rPr lang="en-GB" sz="1200" spc="25" dirty="0" smtClean="0">
                <a:latin typeface="Times New Roman"/>
                <a:cs typeface="Times New Roman"/>
              </a:rPr>
              <a:t>r</a:t>
            </a:r>
            <a:r>
              <a:rPr lang="en-GB" sz="1200" spc="-10" dirty="0" smtClean="0">
                <a:latin typeface="Times New Roman"/>
                <a:cs typeface="Times New Roman"/>
              </a:rPr>
              <a:t>i</a:t>
            </a:r>
            <a:r>
              <a:rPr lang="en-GB" sz="1200" spc="15" dirty="0" smtClean="0">
                <a:latin typeface="Times New Roman"/>
                <a:cs typeface="Times New Roman"/>
              </a:rPr>
              <a:t>ch</a:t>
            </a:r>
            <a:r>
              <a:rPr lang="en-GB" sz="1200" spc="-15" dirty="0" smtClean="0">
                <a:latin typeface="Times New Roman"/>
                <a:cs typeface="Times New Roman"/>
              </a:rPr>
              <a:t> </a:t>
            </a:r>
            <a:r>
              <a:rPr lang="en-GB" sz="1200" spc="15" dirty="0" smtClean="0">
                <a:latin typeface="Times New Roman"/>
                <a:cs typeface="Times New Roman"/>
              </a:rPr>
              <a:t>and</a:t>
            </a:r>
            <a:r>
              <a:rPr lang="en-GB" sz="1200" spc="-20" dirty="0" smtClean="0">
                <a:latin typeface="Times New Roman"/>
                <a:cs typeface="Times New Roman"/>
              </a:rPr>
              <a:t> </a:t>
            </a:r>
            <a:r>
              <a:rPr lang="en-GB" sz="1200" spc="15" dirty="0" smtClean="0">
                <a:latin typeface="Times New Roman"/>
                <a:cs typeface="Times New Roman"/>
              </a:rPr>
              <a:t>John</a:t>
            </a:r>
            <a:r>
              <a:rPr lang="en-GB" sz="1200" spc="-10" dirty="0" smtClean="0">
                <a:latin typeface="Times New Roman"/>
                <a:cs typeface="Times New Roman"/>
              </a:rPr>
              <a:t> </a:t>
            </a:r>
            <a:r>
              <a:rPr lang="en-GB" sz="1200" spc="30" dirty="0" smtClean="0">
                <a:latin typeface="Times New Roman"/>
                <a:cs typeface="Times New Roman"/>
              </a:rPr>
              <a:t>W</a:t>
            </a:r>
            <a:r>
              <a:rPr lang="en-GB" sz="1200" spc="-15" dirty="0" smtClean="0">
                <a:latin typeface="Times New Roman"/>
                <a:cs typeface="Times New Roman"/>
              </a:rPr>
              <a:t>i</a:t>
            </a:r>
            <a:r>
              <a:rPr lang="en-GB" sz="1200" spc="10" dirty="0" smtClean="0">
                <a:latin typeface="Times New Roman"/>
                <a:cs typeface="Times New Roman"/>
              </a:rPr>
              <a:t>e</a:t>
            </a:r>
            <a:r>
              <a:rPr lang="en-GB" sz="1200" spc="-10" dirty="0" smtClean="0">
                <a:latin typeface="Times New Roman"/>
                <a:cs typeface="Times New Roman"/>
              </a:rPr>
              <a:t>t</a:t>
            </a:r>
            <a:r>
              <a:rPr lang="en-GB" sz="1200" dirty="0" smtClean="0">
                <a:latin typeface="Times New Roman"/>
                <a:cs typeface="Times New Roman"/>
              </a:rPr>
              <a:t>f</a:t>
            </a:r>
            <a:r>
              <a:rPr lang="en-GB" sz="1200" spc="-5" dirty="0" smtClean="0">
                <a:latin typeface="Times New Roman"/>
                <a:cs typeface="Times New Roman"/>
              </a:rPr>
              <a:t>e</a:t>
            </a:r>
            <a:r>
              <a:rPr lang="en-GB" sz="1200" spc="10" dirty="0" smtClean="0">
                <a:latin typeface="Times New Roman"/>
                <a:cs typeface="Times New Roman"/>
              </a:rPr>
              <a:t>ld</a:t>
            </a:r>
            <a:r>
              <a:rPr lang="en-GB" sz="1200" spc="5" dirty="0" smtClean="0">
                <a:latin typeface="Times New Roman"/>
                <a:cs typeface="Times New Roman"/>
              </a:rPr>
              <a:t> </a:t>
            </a:r>
            <a:r>
              <a:rPr lang="en-GB" sz="1200" spc="-5" dirty="0" smtClean="0">
                <a:latin typeface="Times New Roman"/>
                <a:cs typeface="Times New Roman"/>
              </a:rPr>
              <a:t>ac</a:t>
            </a:r>
            <a:r>
              <a:rPr lang="en-GB" sz="1200" dirty="0" smtClean="0">
                <a:latin typeface="Times New Roman"/>
                <a:cs typeface="Times New Roman"/>
              </a:rPr>
              <a:t>r</a:t>
            </a:r>
            <a:r>
              <a:rPr lang="en-GB" sz="1200" spc="10" dirty="0" smtClean="0">
                <a:latin typeface="Times New Roman"/>
                <a:cs typeface="Times New Roman"/>
              </a:rPr>
              <a:t>e</a:t>
            </a:r>
            <a:r>
              <a:rPr lang="en-GB" sz="1200" spc="-5" dirty="0" smtClean="0">
                <a:latin typeface="Times New Roman"/>
                <a:cs typeface="Times New Roman"/>
              </a:rPr>
              <a:t>a</a:t>
            </a:r>
            <a:r>
              <a:rPr lang="en-GB" sz="1200" spc="15" dirty="0" smtClean="0">
                <a:latin typeface="Times New Roman"/>
                <a:cs typeface="Times New Roman"/>
              </a:rPr>
              <a:t>ge</a:t>
            </a:r>
            <a:r>
              <a:rPr lang="en-GB" sz="1200" spc="-5" dirty="0" smtClean="0">
                <a:latin typeface="Times New Roman"/>
                <a:cs typeface="Times New Roman"/>
              </a:rPr>
              <a:t> </a:t>
            </a:r>
            <a:r>
              <a:rPr lang="en-GB" sz="1200" spc="5" dirty="0" smtClean="0">
                <a:latin typeface="Times New Roman"/>
                <a:cs typeface="Times New Roman"/>
              </a:rPr>
              <a:t>east</a:t>
            </a:r>
            <a:r>
              <a:rPr lang="en-GB" sz="1200" spc="-5" dirty="0" smtClean="0">
                <a:latin typeface="Times New Roman"/>
                <a:cs typeface="Times New Roman"/>
              </a:rPr>
              <a:t> </a:t>
            </a:r>
            <a:r>
              <a:rPr lang="en-GB" sz="1200" dirty="0" smtClean="0">
                <a:latin typeface="Times New Roman"/>
                <a:cs typeface="Times New Roman"/>
              </a:rPr>
              <a:t>o</a:t>
            </a:r>
            <a:r>
              <a:rPr lang="en-GB" sz="1200" spc="10" dirty="0" smtClean="0">
                <a:latin typeface="Times New Roman"/>
                <a:cs typeface="Times New Roman"/>
              </a:rPr>
              <a:t>f</a:t>
            </a:r>
            <a:r>
              <a:rPr lang="en-GB" sz="1200" spc="-10" dirty="0" smtClean="0">
                <a:latin typeface="Times New Roman"/>
                <a:cs typeface="Times New Roman"/>
              </a:rPr>
              <a:t> </a:t>
            </a:r>
            <a:r>
              <a:rPr lang="en-GB" sz="1200" spc="5" dirty="0" smtClean="0">
                <a:latin typeface="Times New Roman"/>
                <a:cs typeface="Times New Roman"/>
              </a:rPr>
              <a:t>S</a:t>
            </a:r>
            <a:r>
              <a:rPr lang="en-GB" sz="1200" spc="10" dirty="0" smtClean="0">
                <a:latin typeface="Times New Roman"/>
                <a:cs typeface="Times New Roman"/>
              </a:rPr>
              <a:t>e</a:t>
            </a:r>
            <a:r>
              <a:rPr lang="en-GB" sz="1200" spc="15" dirty="0" smtClean="0">
                <a:latin typeface="Times New Roman"/>
                <a:cs typeface="Times New Roman"/>
              </a:rPr>
              <a:t>m</a:t>
            </a:r>
            <a:r>
              <a:rPr lang="en-GB" sz="1200" spc="5" dirty="0" smtClean="0">
                <a:latin typeface="Times New Roman"/>
                <a:cs typeface="Times New Roman"/>
              </a:rPr>
              <a:t>in</a:t>
            </a:r>
            <a:r>
              <a:rPr lang="en-GB" sz="1200" spc="-5" dirty="0" smtClean="0">
                <a:latin typeface="Times New Roman"/>
                <a:cs typeface="Times New Roman"/>
              </a:rPr>
              <a:t>a</a:t>
            </a:r>
            <a:r>
              <a:rPr lang="en-GB" sz="1200" dirty="0" smtClean="0">
                <a:latin typeface="Times New Roman"/>
                <a:cs typeface="Times New Roman"/>
              </a:rPr>
              <a:t>ry</a:t>
            </a:r>
            <a:r>
              <a:rPr lang="en-GB" sz="1200" spc="5" dirty="0" smtClean="0">
                <a:latin typeface="Times New Roman"/>
                <a:cs typeface="Times New Roman"/>
              </a:rPr>
              <a:t>,</a:t>
            </a:r>
            <a:r>
              <a:rPr lang="en-GB" sz="1200" dirty="0" smtClean="0">
                <a:latin typeface="Times New Roman"/>
                <a:cs typeface="Times New Roman"/>
              </a:rPr>
              <a:t> </a:t>
            </a:r>
            <a:r>
              <a:rPr lang="en-GB" sz="1200" spc="15" dirty="0" smtClean="0">
                <a:latin typeface="Times New Roman"/>
                <a:cs typeface="Times New Roman"/>
              </a:rPr>
              <a:t>n</a:t>
            </a:r>
            <a:r>
              <a:rPr lang="en-GB" sz="1200" dirty="0" smtClean="0">
                <a:latin typeface="Times New Roman"/>
                <a:cs typeface="Times New Roman"/>
              </a:rPr>
              <a:t>or</a:t>
            </a:r>
            <a:r>
              <a:rPr lang="en-GB" sz="1200" spc="10" dirty="0" smtClean="0">
                <a:latin typeface="Times New Roman"/>
                <a:cs typeface="Times New Roman"/>
              </a:rPr>
              <a:t>th</a:t>
            </a:r>
            <a:r>
              <a:rPr lang="en-GB" sz="1200" spc="-10" dirty="0" smtClean="0">
                <a:latin typeface="Times New Roman"/>
                <a:cs typeface="Times New Roman"/>
              </a:rPr>
              <a:t> </a:t>
            </a:r>
            <a:r>
              <a:rPr lang="en-GB" sz="1200" dirty="0" smtClean="0">
                <a:latin typeface="Times New Roman"/>
                <a:cs typeface="Times New Roman"/>
              </a:rPr>
              <a:t>o</a:t>
            </a:r>
            <a:r>
              <a:rPr lang="en-GB" sz="1200" spc="10" dirty="0" smtClean="0">
                <a:latin typeface="Times New Roman"/>
                <a:cs typeface="Times New Roman"/>
              </a:rPr>
              <a:t>f</a:t>
            </a:r>
            <a:r>
              <a:rPr lang="en-GB" sz="1200" spc="-10" dirty="0" smtClean="0">
                <a:latin typeface="Times New Roman"/>
                <a:cs typeface="Times New Roman"/>
              </a:rPr>
              <a:t> </a:t>
            </a:r>
            <a:r>
              <a:rPr lang="en-GB" sz="1200" spc="5" dirty="0" smtClean="0">
                <a:latin typeface="Times New Roman"/>
                <a:cs typeface="Times New Roman"/>
              </a:rPr>
              <a:t>S</a:t>
            </a:r>
            <a:r>
              <a:rPr lang="en-GB" sz="1200" spc="-5" dirty="0" smtClean="0">
                <a:latin typeface="Times New Roman"/>
                <a:cs typeface="Times New Roman"/>
              </a:rPr>
              <a:t>a</a:t>
            </a:r>
            <a:r>
              <a:rPr lang="en-GB" sz="1200" spc="10" dirty="0" smtClean="0">
                <a:latin typeface="Times New Roman"/>
                <a:cs typeface="Times New Roman"/>
              </a:rPr>
              <a:t>lu</a:t>
            </a:r>
            <a:r>
              <a:rPr lang="en-GB" sz="1200" spc="-5" dirty="0" smtClean="0">
                <a:latin typeface="Times New Roman"/>
                <a:cs typeface="Times New Roman"/>
              </a:rPr>
              <a:t> </a:t>
            </a:r>
            <a:r>
              <a:rPr lang="en-GB" sz="1200" spc="20" dirty="0" smtClean="0">
                <a:latin typeface="Times New Roman"/>
                <a:cs typeface="Times New Roman"/>
              </a:rPr>
              <a:t>May</a:t>
            </a:r>
            <a:r>
              <a:rPr lang="en-GB" sz="1200" spc="-5" dirty="0" smtClean="0">
                <a:latin typeface="Times New Roman"/>
                <a:cs typeface="Times New Roman"/>
              </a:rPr>
              <a:t> </a:t>
            </a:r>
            <a:r>
              <a:rPr lang="en-GB" sz="1200" dirty="0" smtClean="0">
                <a:latin typeface="Times New Roman"/>
                <a:cs typeface="Times New Roman"/>
              </a:rPr>
              <a:t>15</a:t>
            </a:r>
            <a:r>
              <a:rPr lang="en-GB" sz="1200" spc="5" dirty="0" smtClean="0">
                <a:latin typeface="Times New Roman"/>
                <a:cs typeface="Times New Roman"/>
              </a:rPr>
              <a:t>,</a:t>
            </a:r>
            <a:r>
              <a:rPr lang="en-GB" sz="1200" dirty="0" smtClean="0">
                <a:latin typeface="Times New Roman"/>
                <a:cs typeface="Times New Roman"/>
              </a:rPr>
              <a:t> </a:t>
            </a:r>
            <a:r>
              <a:rPr lang="en-GB" sz="1200" spc="15" dirty="0" smtClean="0">
                <a:latin typeface="Times New Roman"/>
                <a:cs typeface="Times New Roman"/>
              </a:rPr>
              <a:t>1</a:t>
            </a:r>
            <a:r>
              <a:rPr lang="en-GB" sz="1200" spc="5" dirty="0" smtClean="0">
                <a:latin typeface="Times New Roman"/>
                <a:cs typeface="Times New Roman"/>
              </a:rPr>
              <a:t>8</a:t>
            </a:r>
            <a:r>
              <a:rPr lang="en-GB" sz="1200" spc="15" dirty="0" smtClean="0">
                <a:latin typeface="Times New Roman"/>
                <a:cs typeface="Times New Roman"/>
              </a:rPr>
              <a:t>46........ For the sum of $150</a:t>
            </a:r>
          </a:p>
        </p:txBody>
      </p:sp>
      <p:sp>
        <p:nvSpPr>
          <p:cNvPr id="4" name="Slide Number Placeholder 3"/>
          <p:cNvSpPr>
            <a:spLocks noGrp="1"/>
          </p:cNvSpPr>
          <p:nvPr>
            <p:ph type="sldNum" sz="quarter" idx="10"/>
          </p:nvPr>
        </p:nvSpPr>
        <p:spPr/>
        <p:txBody>
          <a:bodyPr/>
          <a:lstStyle/>
          <a:p>
            <a:fld id="{8F5C3DD7-681E-4494-B279-65676D2C7C9B}" type="slidenum">
              <a:rPr lang="en-GB" smtClean="0"/>
              <a:pPr/>
              <a:t>39</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dirty="0" smtClean="0">
                <a:latin typeface="Times New Roman"/>
                <a:cs typeface="Times New Roman"/>
              </a:rPr>
              <a:t>Here,</a:t>
            </a:r>
            <a:r>
              <a:rPr lang="en-GB" sz="1200" baseline="0" dirty="0" smtClean="0">
                <a:latin typeface="Times New Roman"/>
                <a:cs typeface="Times New Roman"/>
              </a:rPr>
              <a:t> we have</a:t>
            </a:r>
            <a:r>
              <a:rPr lang="en-GB" sz="1200" dirty="0" smtClean="0">
                <a:latin typeface="Times New Roman"/>
                <a:cs typeface="Times New Roman"/>
              </a:rPr>
              <a:t> some Mod</a:t>
            </a:r>
            <a:r>
              <a:rPr lang="en-GB" sz="1200" spc="-10" dirty="0" smtClean="0">
                <a:latin typeface="Times New Roman"/>
                <a:cs typeface="Times New Roman"/>
              </a:rPr>
              <a:t>e</a:t>
            </a:r>
            <a:r>
              <a:rPr lang="en-GB" sz="1200" dirty="0" smtClean="0">
                <a:latin typeface="Times New Roman"/>
                <a:cs typeface="Times New Roman"/>
              </a:rPr>
              <a:t>rn </a:t>
            </a:r>
            <a:r>
              <a:rPr lang="en-GB" sz="1200" spc="-10" dirty="0" smtClean="0">
                <a:latin typeface="Times New Roman"/>
                <a:cs typeface="Times New Roman"/>
              </a:rPr>
              <a:t>Ul</a:t>
            </a:r>
            <a:r>
              <a:rPr lang="en-GB" sz="1200" dirty="0" smtClean="0">
                <a:latin typeface="Times New Roman"/>
                <a:cs typeface="Times New Roman"/>
              </a:rPr>
              <a:t>r</a:t>
            </a:r>
            <a:r>
              <a:rPr lang="en-GB" sz="1200" spc="-10" dirty="0" smtClean="0">
                <a:latin typeface="Times New Roman"/>
                <a:cs typeface="Times New Roman"/>
              </a:rPr>
              <a:t>i</a:t>
            </a:r>
            <a:r>
              <a:rPr lang="en-GB" sz="1200" dirty="0" smtClean="0">
                <a:latin typeface="Times New Roman"/>
                <a:cs typeface="Times New Roman"/>
              </a:rPr>
              <a:t>ch</a:t>
            </a:r>
            <a:r>
              <a:rPr lang="en-GB" sz="1200" spc="-20" dirty="0" smtClean="0">
                <a:latin typeface="Times New Roman"/>
                <a:cs typeface="Times New Roman"/>
              </a:rPr>
              <a:t>-</a:t>
            </a:r>
            <a:r>
              <a:rPr lang="en-GB" sz="1200" dirty="0" smtClean="0">
                <a:latin typeface="Times New Roman"/>
                <a:cs typeface="Times New Roman"/>
              </a:rPr>
              <a:t>W</a:t>
            </a:r>
            <a:r>
              <a:rPr lang="en-GB" sz="1200" spc="5" dirty="0" smtClean="0">
                <a:latin typeface="Times New Roman"/>
                <a:cs typeface="Times New Roman"/>
              </a:rPr>
              <a:t>i</a:t>
            </a:r>
            <a:r>
              <a:rPr lang="en-GB" sz="1200" dirty="0" smtClean="0">
                <a:latin typeface="Times New Roman"/>
                <a:cs typeface="Times New Roman"/>
              </a:rPr>
              <a:t>e</a:t>
            </a:r>
            <a:r>
              <a:rPr lang="en-GB" sz="1200" spc="5" dirty="0" smtClean="0">
                <a:latin typeface="Times New Roman"/>
                <a:cs typeface="Times New Roman"/>
              </a:rPr>
              <a:t>t</a:t>
            </a:r>
            <a:r>
              <a:rPr lang="en-GB" sz="1200" spc="-10" dirty="0" smtClean="0">
                <a:latin typeface="Times New Roman"/>
                <a:cs typeface="Times New Roman"/>
              </a:rPr>
              <a:t>f</a:t>
            </a:r>
            <a:r>
              <a:rPr lang="en-GB" sz="1200" dirty="0" smtClean="0">
                <a:latin typeface="Times New Roman"/>
                <a:cs typeface="Times New Roman"/>
              </a:rPr>
              <a:t>e</a:t>
            </a:r>
            <a:r>
              <a:rPr lang="en-GB" sz="1200" spc="5" dirty="0" smtClean="0">
                <a:latin typeface="Times New Roman"/>
                <a:cs typeface="Times New Roman"/>
              </a:rPr>
              <a:t>l</a:t>
            </a:r>
            <a:r>
              <a:rPr lang="en-GB" sz="1200" dirty="0" smtClean="0">
                <a:latin typeface="Times New Roman"/>
                <a:cs typeface="Times New Roman"/>
              </a:rPr>
              <a:t>d</a:t>
            </a:r>
            <a:r>
              <a:rPr lang="en-GB" sz="1200" spc="-5" dirty="0" smtClean="0">
                <a:latin typeface="Times New Roman"/>
                <a:cs typeface="Times New Roman"/>
              </a:rPr>
              <a:t> related </a:t>
            </a:r>
            <a:r>
              <a:rPr lang="en-GB" sz="1200" dirty="0" smtClean="0">
                <a:latin typeface="Times New Roman"/>
                <a:cs typeface="Times New Roman"/>
              </a:rPr>
              <a:t>pho</a:t>
            </a:r>
            <a:r>
              <a:rPr lang="en-GB" sz="1200" spc="-10" dirty="0" smtClean="0">
                <a:latin typeface="Times New Roman"/>
                <a:cs typeface="Times New Roman"/>
              </a:rPr>
              <a:t>t</a:t>
            </a:r>
            <a:r>
              <a:rPr lang="en-GB" sz="1200" dirty="0" smtClean="0">
                <a:latin typeface="Times New Roman"/>
                <a:cs typeface="Times New Roman"/>
              </a:rPr>
              <a:t>o</a:t>
            </a:r>
            <a:r>
              <a:rPr lang="en-GB" sz="1200" spc="-15" dirty="0" smtClean="0">
                <a:latin typeface="Times New Roman"/>
                <a:cs typeface="Times New Roman"/>
              </a:rPr>
              <a:t>g</a:t>
            </a:r>
            <a:r>
              <a:rPr lang="en-GB" sz="1200" dirty="0" smtClean="0">
                <a:latin typeface="Times New Roman"/>
                <a:cs typeface="Times New Roman"/>
              </a:rPr>
              <a:t>raph</a:t>
            </a:r>
            <a:r>
              <a:rPr lang="en-GB" sz="1200" spc="-10" dirty="0" smtClean="0">
                <a:latin typeface="Times New Roman"/>
                <a:cs typeface="Times New Roman"/>
              </a:rPr>
              <a:t>y</a:t>
            </a:r>
          </a:p>
          <a:p>
            <a:endParaRPr lang="en-US" sz="1200" spc="-10" dirty="0" smtClean="0">
              <a:latin typeface="Times New Roman"/>
              <a:cs typeface="Times New Roman"/>
            </a:endParaRPr>
          </a:p>
          <a:p>
            <a:r>
              <a:rPr lang="en-US" sz="1200" spc="-10" dirty="0" smtClean="0">
                <a:latin typeface="Times New Roman"/>
                <a:cs typeface="Times New Roman"/>
              </a:rPr>
              <a:t>THE RED ARROW…………SOUTH OF COLLEGE AVE,  WEST OF HOMER ADAMS   PKWY,  the General location of</a:t>
            </a:r>
            <a:r>
              <a:rPr lang="en-US" sz="1200" spc="-10" baseline="0" dirty="0" smtClean="0">
                <a:latin typeface="Times New Roman"/>
                <a:cs typeface="Times New Roman"/>
              </a:rPr>
              <a:t> farm and pottery.</a:t>
            </a:r>
            <a:endParaRPr lang="en-US" sz="1200" spc="-10" dirty="0" smtClean="0">
              <a:latin typeface="Times New Roman"/>
              <a:cs typeface="Times New Roman"/>
            </a:endParaRPr>
          </a:p>
          <a:p>
            <a:r>
              <a:rPr lang="en-US" sz="1200" spc="-10" dirty="0" smtClean="0">
                <a:latin typeface="Times New Roman"/>
                <a:cs typeface="Times New Roman"/>
              </a:rPr>
              <a:t>The child, is my young daughter at 7 yrs</a:t>
            </a:r>
            <a:r>
              <a:rPr lang="en-US" sz="1200" spc="-10" baseline="0" dirty="0" smtClean="0">
                <a:latin typeface="Times New Roman"/>
                <a:cs typeface="Times New Roman"/>
              </a:rPr>
              <a:t> old , </a:t>
            </a:r>
            <a:r>
              <a:rPr lang="en-US" sz="1200" spc="-10" dirty="0" smtClean="0">
                <a:latin typeface="Times New Roman"/>
                <a:cs typeface="Times New Roman"/>
              </a:rPr>
              <a:t>MEREDITH FINDING SHARDS…… (she’s now 31)</a:t>
            </a:r>
          </a:p>
          <a:p>
            <a:r>
              <a:rPr lang="en-US" sz="1200" spc="-10" dirty="0" smtClean="0">
                <a:latin typeface="Times New Roman"/>
                <a:cs typeface="Times New Roman"/>
              </a:rPr>
              <a:t>The lady is Wietfeld descendant,</a:t>
            </a:r>
            <a:r>
              <a:rPr lang="en-US" sz="1200" spc="-10" baseline="0" dirty="0" smtClean="0">
                <a:latin typeface="Times New Roman"/>
                <a:cs typeface="Times New Roman"/>
              </a:rPr>
              <a:t> </a:t>
            </a:r>
            <a:r>
              <a:rPr lang="en-US" sz="1200" spc="-10" dirty="0" smtClean="0">
                <a:latin typeface="Times New Roman"/>
                <a:cs typeface="Times New Roman"/>
              </a:rPr>
              <a:t>JACQUELINE BRASHEAR  IN 1998, PLACING FLOWERS BY GRAVE</a:t>
            </a:r>
            <a:r>
              <a:rPr lang="en-US" sz="1200" spc="-10" baseline="0" dirty="0" smtClean="0">
                <a:latin typeface="Times New Roman"/>
                <a:cs typeface="Times New Roman"/>
              </a:rPr>
              <a:t> OF HER GREAT GRANDMOTHER  SOPHIA HAGERMAN WIETFELD</a:t>
            </a:r>
            <a:endParaRPr lang="en-GB" dirty="0"/>
          </a:p>
        </p:txBody>
      </p:sp>
      <p:sp>
        <p:nvSpPr>
          <p:cNvPr id="4" name="Slide Number Placeholder 3"/>
          <p:cNvSpPr>
            <a:spLocks noGrp="1"/>
          </p:cNvSpPr>
          <p:nvPr>
            <p:ph type="sldNum" sz="quarter" idx="10"/>
          </p:nvPr>
        </p:nvSpPr>
        <p:spPr/>
        <p:txBody>
          <a:bodyPr/>
          <a:lstStyle/>
          <a:p>
            <a:fld id="{8F5C3DD7-681E-4494-B279-65676D2C7C9B}" type="slidenum">
              <a:rPr lang="en-GB" smtClean="0"/>
              <a:pPr/>
              <a:t>4</a:t>
            </a:fld>
            <a:endParaRPr lang="en-GB"/>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2065" marR="6350" algn="ctr">
              <a:lnSpc>
                <a:spcPct val="143600"/>
              </a:lnSpc>
            </a:pPr>
            <a:r>
              <a:rPr lang="en-GB" sz="1200" spc="5" dirty="0" smtClean="0">
                <a:latin typeface="Times New Roman"/>
                <a:cs typeface="Times New Roman"/>
              </a:rPr>
              <a:t>S</a:t>
            </a:r>
            <a:r>
              <a:rPr lang="en-GB" sz="1200" spc="-5" dirty="0" smtClean="0">
                <a:latin typeface="Times New Roman"/>
                <a:cs typeface="Times New Roman"/>
              </a:rPr>
              <a:t>ectio</a:t>
            </a:r>
            <a:r>
              <a:rPr lang="en-GB" sz="1200" spc="15" dirty="0" smtClean="0">
                <a:latin typeface="Times New Roman"/>
                <a:cs typeface="Times New Roman"/>
              </a:rPr>
              <a:t>n</a:t>
            </a:r>
            <a:r>
              <a:rPr lang="en-GB" sz="1200" spc="-15" dirty="0" smtClean="0">
                <a:latin typeface="Times New Roman"/>
                <a:cs typeface="Times New Roman"/>
              </a:rPr>
              <a:t> </a:t>
            </a:r>
            <a:r>
              <a:rPr lang="en-GB" sz="1200" dirty="0" smtClean="0">
                <a:latin typeface="Times New Roman"/>
                <a:cs typeface="Times New Roman"/>
              </a:rPr>
              <a:t>o</a:t>
            </a:r>
            <a:r>
              <a:rPr lang="en-GB" sz="1200" spc="10" dirty="0" smtClean="0">
                <a:latin typeface="Times New Roman"/>
                <a:cs typeface="Times New Roman"/>
              </a:rPr>
              <a:t>f</a:t>
            </a:r>
            <a:r>
              <a:rPr lang="en-GB" sz="1200" spc="-10" dirty="0" smtClean="0">
                <a:latin typeface="Times New Roman"/>
                <a:cs typeface="Times New Roman"/>
              </a:rPr>
              <a:t> </a:t>
            </a:r>
            <a:r>
              <a:rPr lang="en-GB" sz="1200" spc="10" dirty="0" smtClean="0">
                <a:latin typeface="Times New Roman"/>
                <a:cs typeface="Times New Roman"/>
              </a:rPr>
              <a:t>T</a:t>
            </a:r>
            <a:r>
              <a:rPr lang="en-GB" sz="1200" dirty="0" smtClean="0">
                <a:latin typeface="Times New Roman"/>
                <a:cs typeface="Times New Roman"/>
              </a:rPr>
              <a:t>own</a:t>
            </a:r>
            <a:r>
              <a:rPr lang="en-GB" sz="1200" spc="10" dirty="0" smtClean="0">
                <a:latin typeface="Times New Roman"/>
                <a:cs typeface="Times New Roman"/>
              </a:rPr>
              <a:t>s</a:t>
            </a:r>
            <a:r>
              <a:rPr lang="en-GB" sz="1200" spc="-5" dirty="0" smtClean="0">
                <a:latin typeface="Times New Roman"/>
                <a:cs typeface="Times New Roman"/>
              </a:rPr>
              <a:t>hi</a:t>
            </a:r>
            <a:r>
              <a:rPr lang="en-GB" sz="1200" spc="15" dirty="0" smtClean="0">
                <a:latin typeface="Times New Roman"/>
                <a:cs typeface="Times New Roman"/>
              </a:rPr>
              <a:t>p</a:t>
            </a:r>
            <a:r>
              <a:rPr lang="en-GB" sz="1200" spc="-15" dirty="0" smtClean="0">
                <a:latin typeface="Times New Roman"/>
                <a:cs typeface="Times New Roman"/>
              </a:rPr>
              <a:t> </a:t>
            </a:r>
            <a:r>
              <a:rPr lang="en-GB" sz="1200" spc="5" dirty="0" smtClean="0">
                <a:latin typeface="Times New Roman"/>
                <a:cs typeface="Times New Roman"/>
              </a:rPr>
              <a:t>F</a:t>
            </a:r>
            <a:r>
              <a:rPr lang="en-GB" sz="1200" spc="-5" dirty="0" smtClean="0">
                <a:latin typeface="Times New Roman"/>
                <a:cs typeface="Times New Roman"/>
              </a:rPr>
              <a:t>iv</a:t>
            </a:r>
            <a:r>
              <a:rPr lang="en-GB" sz="1200" spc="10" dirty="0" smtClean="0">
                <a:latin typeface="Times New Roman"/>
                <a:cs typeface="Times New Roman"/>
              </a:rPr>
              <a:t>e</a:t>
            </a:r>
            <a:r>
              <a:rPr lang="en-GB" sz="1200" spc="-15" dirty="0" smtClean="0">
                <a:latin typeface="Times New Roman"/>
                <a:cs typeface="Times New Roman"/>
              </a:rPr>
              <a:t> </a:t>
            </a:r>
            <a:r>
              <a:rPr lang="en-GB" sz="1200" spc="20" dirty="0" smtClean="0">
                <a:latin typeface="Times New Roman"/>
                <a:cs typeface="Times New Roman"/>
              </a:rPr>
              <a:t>N</a:t>
            </a:r>
            <a:r>
              <a:rPr lang="en-GB" sz="1200" spc="-5" dirty="0" smtClean="0">
                <a:latin typeface="Times New Roman"/>
                <a:cs typeface="Times New Roman"/>
              </a:rPr>
              <a:t>o</a:t>
            </a:r>
            <a:r>
              <a:rPr lang="en-GB" sz="1200" dirty="0" smtClean="0">
                <a:latin typeface="Times New Roman"/>
                <a:cs typeface="Times New Roman"/>
              </a:rPr>
              <a:t>r</a:t>
            </a:r>
            <a:r>
              <a:rPr lang="en-GB" sz="1200" spc="-10" dirty="0" smtClean="0">
                <a:latin typeface="Times New Roman"/>
                <a:cs typeface="Times New Roman"/>
              </a:rPr>
              <a:t>t</a:t>
            </a:r>
            <a:r>
              <a:rPr lang="en-GB" sz="1200" spc="15" dirty="0" smtClean="0">
                <a:latin typeface="Times New Roman"/>
                <a:cs typeface="Times New Roman"/>
              </a:rPr>
              <a:t>h</a:t>
            </a:r>
            <a:r>
              <a:rPr lang="en-GB" sz="1200" spc="-15" dirty="0" smtClean="0">
                <a:latin typeface="Times New Roman"/>
                <a:cs typeface="Times New Roman"/>
              </a:rPr>
              <a:t> </a:t>
            </a:r>
            <a:r>
              <a:rPr lang="en-GB" sz="1200" dirty="0" smtClean="0">
                <a:latin typeface="Times New Roman"/>
                <a:cs typeface="Times New Roman"/>
              </a:rPr>
              <a:t>Rang</a:t>
            </a:r>
            <a:r>
              <a:rPr lang="en-GB" sz="1200" spc="10" dirty="0" smtClean="0">
                <a:latin typeface="Times New Roman"/>
                <a:cs typeface="Times New Roman"/>
              </a:rPr>
              <a:t>e</a:t>
            </a:r>
            <a:r>
              <a:rPr lang="en-GB" sz="1200" spc="-15" dirty="0" smtClean="0">
                <a:latin typeface="Times New Roman"/>
                <a:cs typeface="Times New Roman"/>
              </a:rPr>
              <a:t> </a:t>
            </a:r>
            <a:r>
              <a:rPr lang="en-GB" sz="1200" spc="15" dirty="0" smtClean="0">
                <a:latin typeface="Times New Roman"/>
                <a:cs typeface="Times New Roman"/>
              </a:rPr>
              <a:t>9</a:t>
            </a:r>
            <a:r>
              <a:rPr lang="en-GB" sz="1200" spc="-5" dirty="0" smtClean="0">
                <a:latin typeface="Times New Roman"/>
                <a:cs typeface="Times New Roman"/>
              </a:rPr>
              <a:t> </a:t>
            </a:r>
            <a:r>
              <a:rPr lang="en-GB" sz="1200" spc="5" dirty="0" smtClean="0">
                <a:latin typeface="Times New Roman"/>
                <a:cs typeface="Times New Roman"/>
              </a:rPr>
              <a:t>We</a:t>
            </a:r>
            <a:r>
              <a:rPr lang="en-GB" sz="1200" dirty="0" smtClean="0">
                <a:latin typeface="Times New Roman"/>
                <a:cs typeface="Times New Roman"/>
              </a:rPr>
              <a:t>s</a:t>
            </a:r>
            <a:r>
              <a:rPr lang="en-GB" sz="1200" spc="5" dirty="0" smtClean="0">
                <a:latin typeface="Times New Roman"/>
                <a:cs typeface="Times New Roman"/>
              </a:rPr>
              <a:t>t </a:t>
            </a:r>
          </a:p>
          <a:p>
            <a:pPr marL="12065" marR="6350" algn="ctr">
              <a:lnSpc>
                <a:spcPct val="143600"/>
              </a:lnSpc>
            </a:pPr>
            <a:r>
              <a:rPr lang="en-GB" sz="1200" spc="35" dirty="0" smtClean="0">
                <a:latin typeface="Times New Roman"/>
                <a:cs typeface="Times New Roman"/>
              </a:rPr>
              <a:t>W</a:t>
            </a:r>
            <a:r>
              <a:rPr lang="en-GB" sz="1200" spc="20" dirty="0" smtClean="0">
                <a:latin typeface="Times New Roman"/>
                <a:cs typeface="Times New Roman"/>
              </a:rPr>
              <a:t>a</a:t>
            </a:r>
            <a:r>
              <a:rPr lang="en-GB" sz="1200" spc="25" dirty="0" smtClean="0">
                <a:latin typeface="Times New Roman"/>
                <a:cs typeface="Times New Roman"/>
              </a:rPr>
              <a:t>r</a:t>
            </a:r>
            <a:r>
              <a:rPr lang="en-GB" sz="1200" spc="15" dirty="0" smtClean="0">
                <a:latin typeface="Times New Roman"/>
                <a:cs typeface="Times New Roman"/>
              </a:rPr>
              <a:t>na</a:t>
            </a:r>
            <a:r>
              <a:rPr lang="en-GB" sz="1200" spc="20" dirty="0" smtClean="0">
                <a:latin typeface="Times New Roman"/>
                <a:cs typeface="Times New Roman"/>
              </a:rPr>
              <a:t>c</a:t>
            </a:r>
            <a:r>
              <a:rPr lang="en-GB" sz="1200" spc="15" dirty="0" smtClean="0">
                <a:latin typeface="Times New Roman"/>
                <a:cs typeface="Times New Roman"/>
              </a:rPr>
              <a:t>k</a:t>
            </a:r>
            <a:endParaRPr lang="en-GB" sz="1200" dirty="0" smtClean="0">
              <a:latin typeface="Times New Roman"/>
              <a:cs typeface="Times New Roman"/>
            </a:endParaRPr>
          </a:p>
          <a:p>
            <a:pPr marL="1148080" marR="1143000" indent="-2540" algn="ctr">
              <a:lnSpc>
                <a:spcPct val="143600"/>
              </a:lnSpc>
            </a:pPr>
            <a:r>
              <a:rPr lang="en-GB" sz="1200" spc="25" dirty="0" smtClean="0">
                <a:latin typeface="Times New Roman"/>
                <a:cs typeface="Times New Roman"/>
              </a:rPr>
              <a:t>U</a:t>
            </a:r>
            <a:r>
              <a:rPr lang="en-GB" sz="1200" spc="5" dirty="0" smtClean="0">
                <a:latin typeface="Times New Roman"/>
                <a:cs typeface="Times New Roman"/>
              </a:rPr>
              <a:t>l</a:t>
            </a:r>
            <a:r>
              <a:rPr lang="en-GB" sz="1200" spc="20" dirty="0" smtClean="0">
                <a:latin typeface="Times New Roman"/>
                <a:cs typeface="Times New Roman"/>
              </a:rPr>
              <a:t>r</a:t>
            </a:r>
            <a:r>
              <a:rPr lang="en-GB" sz="1200" spc="10" dirty="0" smtClean="0">
                <a:latin typeface="Times New Roman"/>
                <a:cs typeface="Times New Roman"/>
              </a:rPr>
              <a:t>i</a:t>
            </a:r>
            <a:r>
              <a:rPr lang="en-GB" sz="1200" spc="20" dirty="0" smtClean="0">
                <a:latin typeface="Times New Roman"/>
                <a:cs typeface="Times New Roman"/>
              </a:rPr>
              <a:t>c</a:t>
            </a:r>
            <a:r>
              <a:rPr lang="en-GB" sz="1200" spc="15" dirty="0" smtClean="0">
                <a:latin typeface="Times New Roman"/>
                <a:cs typeface="Times New Roman"/>
              </a:rPr>
              <a:t>h</a:t>
            </a:r>
            <a:r>
              <a:rPr lang="en-GB" sz="1200" spc="20" dirty="0" smtClean="0">
                <a:latin typeface="Times New Roman"/>
                <a:cs typeface="Times New Roman"/>
              </a:rPr>
              <a:t> </a:t>
            </a:r>
            <a:r>
              <a:rPr lang="en-GB" sz="1200" spc="25" dirty="0" smtClean="0">
                <a:latin typeface="Times New Roman"/>
                <a:cs typeface="Times New Roman"/>
              </a:rPr>
              <a:t>&amp; C</a:t>
            </a:r>
            <a:r>
              <a:rPr lang="en-GB" sz="1200" spc="20" dirty="0" smtClean="0">
                <a:latin typeface="Times New Roman"/>
                <a:cs typeface="Times New Roman"/>
              </a:rPr>
              <a:t>o</a:t>
            </a:r>
            <a:r>
              <a:rPr lang="en-GB" sz="1200" spc="40" dirty="0" smtClean="0">
                <a:latin typeface="Times New Roman"/>
                <a:cs typeface="Times New Roman"/>
              </a:rPr>
              <a:t>m</a:t>
            </a:r>
            <a:r>
              <a:rPr lang="en-GB" sz="1200" spc="20" dirty="0" smtClean="0">
                <a:latin typeface="Times New Roman"/>
                <a:cs typeface="Times New Roman"/>
              </a:rPr>
              <a:t>pan</a:t>
            </a:r>
            <a:r>
              <a:rPr lang="en-GB" sz="1200" spc="15" dirty="0" smtClean="0">
                <a:latin typeface="Times New Roman"/>
                <a:cs typeface="Times New Roman"/>
              </a:rPr>
              <a:t>y</a:t>
            </a:r>
            <a:r>
              <a:rPr lang="en-GB" sz="1200" spc="5" dirty="0" smtClean="0">
                <a:latin typeface="Times New Roman"/>
                <a:cs typeface="Times New Roman"/>
              </a:rPr>
              <a:t> </a:t>
            </a:r>
            <a:r>
              <a:rPr lang="en-GB" sz="1200" spc="-5" dirty="0" smtClean="0">
                <a:latin typeface="Times New Roman"/>
                <a:cs typeface="Times New Roman"/>
              </a:rPr>
              <a:t>F</a:t>
            </a:r>
            <a:r>
              <a:rPr lang="en-GB" sz="1200" dirty="0" smtClean="0">
                <a:latin typeface="Times New Roman"/>
                <a:cs typeface="Times New Roman"/>
              </a:rPr>
              <a:t>reder</a:t>
            </a:r>
            <a:r>
              <a:rPr lang="en-GB" sz="1200" spc="-5" dirty="0" smtClean="0">
                <a:latin typeface="Times New Roman"/>
                <a:cs typeface="Times New Roman"/>
              </a:rPr>
              <a:t>ic</a:t>
            </a:r>
            <a:r>
              <a:rPr lang="en-GB" sz="1200" spc="15" dirty="0" smtClean="0">
                <a:latin typeface="Times New Roman"/>
                <a:cs typeface="Times New Roman"/>
              </a:rPr>
              <a:t>h</a:t>
            </a:r>
            <a:r>
              <a:rPr lang="en-GB" sz="1200" spc="-15" dirty="0" smtClean="0">
                <a:latin typeface="Times New Roman"/>
                <a:cs typeface="Times New Roman"/>
              </a:rPr>
              <a:t> </a:t>
            </a:r>
            <a:r>
              <a:rPr lang="en-GB" sz="1200" dirty="0" smtClean="0">
                <a:latin typeface="Times New Roman"/>
                <a:cs typeface="Times New Roman"/>
              </a:rPr>
              <a:t>Ha</a:t>
            </a:r>
            <a:r>
              <a:rPr lang="en-GB" sz="1200" spc="15" dirty="0" smtClean="0">
                <a:latin typeface="Times New Roman"/>
                <a:cs typeface="Times New Roman"/>
              </a:rPr>
              <a:t>g</a:t>
            </a:r>
            <a:r>
              <a:rPr lang="en-GB" sz="1200" spc="-5" dirty="0" smtClean="0">
                <a:latin typeface="Times New Roman"/>
                <a:cs typeface="Times New Roman"/>
              </a:rPr>
              <a:t>e</a:t>
            </a:r>
            <a:r>
              <a:rPr lang="en-GB" sz="1200" spc="5" dirty="0" smtClean="0">
                <a:latin typeface="Times New Roman"/>
                <a:cs typeface="Times New Roman"/>
              </a:rPr>
              <a:t>rm</a:t>
            </a:r>
            <a:r>
              <a:rPr lang="en-GB" sz="1200" spc="-5" dirty="0" smtClean="0">
                <a:latin typeface="Times New Roman"/>
                <a:cs typeface="Times New Roman"/>
              </a:rPr>
              <a:t>a</a:t>
            </a:r>
            <a:r>
              <a:rPr lang="en-GB" sz="1200" spc="15" dirty="0" smtClean="0">
                <a:latin typeface="Times New Roman"/>
                <a:cs typeface="Times New Roman"/>
              </a:rPr>
              <a:t>n</a:t>
            </a:r>
            <a:endParaRPr lang="en-GB" sz="1200" dirty="0" smtClean="0">
              <a:latin typeface="Times New Roman"/>
              <a:cs typeface="Times New Roman"/>
            </a:endParaRPr>
          </a:p>
          <a:p>
            <a:pPr marL="1335405">
              <a:lnSpc>
                <a:spcPct val="100000"/>
              </a:lnSpc>
              <a:spcBef>
                <a:spcPts val="575"/>
              </a:spcBef>
            </a:pPr>
            <a:r>
              <a:rPr lang="en-GB" sz="1200" spc="5" dirty="0" smtClean="0">
                <a:latin typeface="Times New Roman"/>
                <a:cs typeface="Times New Roman"/>
              </a:rPr>
              <a:t>                                                                   H.</a:t>
            </a:r>
            <a:r>
              <a:rPr lang="en-GB" sz="1200" spc="-10" dirty="0" smtClean="0">
                <a:latin typeface="Times New Roman"/>
                <a:cs typeface="Times New Roman"/>
              </a:rPr>
              <a:t> </a:t>
            </a:r>
            <a:r>
              <a:rPr lang="en-GB" sz="1200" spc="5" dirty="0" smtClean="0">
                <a:latin typeface="Times New Roman"/>
                <a:cs typeface="Times New Roman"/>
              </a:rPr>
              <a:t>N.</a:t>
            </a:r>
            <a:r>
              <a:rPr lang="en-GB" sz="1200" spc="-20" dirty="0" smtClean="0">
                <a:latin typeface="Times New Roman"/>
                <a:cs typeface="Times New Roman"/>
              </a:rPr>
              <a:t> </a:t>
            </a:r>
            <a:r>
              <a:rPr lang="en-GB" sz="1200" spc="5" dirty="0" smtClean="0">
                <a:latin typeface="Times New Roman"/>
                <a:cs typeface="Times New Roman"/>
              </a:rPr>
              <a:t>K</a:t>
            </a:r>
            <a:r>
              <a:rPr lang="en-GB" sz="1200" spc="10" dirty="0" smtClean="0">
                <a:latin typeface="Times New Roman"/>
                <a:cs typeface="Times New Roman"/>
              </a:rPr>
              <a:t>e</a:t>
            </a:r>
            <a:r>
              <a:rPr lang="en-GB" sz="1200" dirty="0" smtClean="0">
                <a:latin typeface="Times New Roman"/>
                <a:cs typeface="Times New Roman"/>
              </a:rPr>
              <a:t>nd</a:t>
            </a:r>
            <a:r>
              <a:rPr lang="en-GB" sz="1200" spc="-5" dirty="0" smtClean="0">
                <a:latin typeface="Times New Roman"/>
                <a:cs typeface="Times New Roman"/>
              </a:rPr>
              <a:t>a</a:t>
            </a:r>
            <a:r>
              <a:rPr lang="en-GB" sz="1200" spc="-10" dirty="0" smtClean="0">
                <a:latin typeface="Times New Roman"/>
                <a:cs typeface="Times New Roman"/>
              </a:rPr>
              <a:t>l</a:t>
            </a:r>
            <a:r>
              <a:rPr lang="en-GB" sz="1200" spc="5" dirty="0" smtClean="0">
                <a:latin typeface="Times New Roman"/>
                <a:cs typeface="Times New Roman"/>
              </a:rPr>
              <a:t>l</a:t>
            </a:r>
          </a:p>
          <a:p>
            <a:pPr marL="1335405" algn="l">
              <a:lnSpc>
                <a:spcPct val="100000"/>
              </a:lnSpc>
              <a:spcBef>
                <a:spcPts val="575"/>
              </a:spcBef>
            </a:pPr>
            <a:r>
              <a:rPr lang="en-GB" sz="1200" spc="20" dirty="0" smtClean="0">
                <a:latin typeface="Times New Roman"/>
                <a:cs typeface="Times New Roman"/>
              </a:rPr>
              <a:t>NOTE:</a:t>
            </a:r>
            <a:r>
              <a:rPr lang="en-GB" sz="1200" spc="20" baseline="0" dirty="0" smtClean="0">
                <a:latin typeface="Times New Roman"/>
                <a:cs typeface="Times New Roman"/>
              </a:rPr>
              <a:t> </a:t>
            </a:r>
            <a:r>
              <a:rPr lang="en-GB" sz="1200" spc="10" dirty="0" smtClean="0">
                <a:latin typeface="Times New Roman"/>
                <a:cs typeface="Times New Roman"/>
              </a:rPr>
              <a:t> </a:t>
            </a:r>
            <a:r>
              <a:rPr lang="en-GB" sz="1200" spc="15" dirty="0" smtClean="0">
                <a:latin typeface="Times New Roman"/>
                <a:cs typeface="Times New Roman"/>
              </a:rPr>
              <a:t>Red</a:t>
            </a:r>
            <a:r>
              <a:rPr lang="en-GB" sz="1200" spc="5" dirty="0" smtClean="0">
                <a:latin typeface="Times New Roman"/>
                <a:cs typeface="Times New Roman"/>
              </a:rPr>
              <a:t> </a:t>
            </a:r>
            <a:r>
              <a:rPr lang="en-GB" sz="1200" dirty="0" smtClean="0">
                <a:latin typeface="Times New Roman"/>
                <a:cs typeface="Times New Roman"/>
              </a:rPr>
              <a:t>ar</a:t>
            </a:r>
            <a:r>
              <a:rPr lang="en-GB" sz="1200" spc="15" dirty="0" smtClean="0">
                <a:latin typeface="Times New Roman"/>
                <a:cs typeface="Times New Roman"/>
              </a:rPr>
              <a:t>ro</a:t>
            </a:r>
            <a:r>
              <a:rPr lang="en-GB" sz="1200" spc="10" dirty="0" smtClean="0">
                <a:latin typeface="Times New Roman"/>
                <a:cs typeface="Times New Roman"/>
              </a:rPr>
              <a:t>ws</a:t>
            </a:r>
            <a:r>
              <a:rPr lang="en-GB" sz="1200" spc="15" dirty="0" smtClean="0">
                <a:latin typeface="Times New Roman"/>
                <a:cs typeface="Times New Roman"/>
              </a:rPr>
              <a:t> </a:t>
            </a:r>
            <a:r>
              <a:rPr lang="en-GB" sz="1200" spc="-5" dirty="0" smtClean="0">
                <a:latin typeface="Times New Roman"/>
                <a:cs typeface="Times New Roman"/>
              </a:rPr>
              <a:t>a</a:t>
            </a:r>
            <a:r>
              <a:rPr lang="en-GB" sz="1200" spc="15" dirty="0" smtClean="0">
                <a:latin typeface="Times New Roman"/>
                <a:cs typeface="Times New Roman"/>
              </a:rPr>
              <a:t>r</a:t>
            </a:r>
            <a:r>
              <a:rPr lang="en-GB" sz="1200" spc="10" dirty="0" smtClean="0">
                <a:latin typeface="Times New Roman"/>
                <a:cs typeface="Times New Roman"/>
              </a:rPr>
              <a:t>e</a:t>
            </a:r>
            <a:r>
              <a:rPr lang="en-GB" sz="1200" dirty="0" smtClean="0">
                <a:latin typeface="Times New Roman"/>
                <a:cs typeface="Times New Roman"/>
              </a:rPr>
              <a:t> </a:t>
            </a:r>
            <a:r>
              <a:rPr lang="en-GB" sz="1200" spc="10" dirty="0" smtClean="0">
                <a:latin typeface="Times New Roman"/>
                <a:cs typeface="Times New Roman"/>
              </a:rPr>
              <a:t>pro</a:t>
            </a:r>
            <a:r>
              <a:rPr lang="en-GB" sz="1200" spc="5" dirty="0" smtClean="0">
                <a:latin typeface="Times New Roman"/>
                <a:cs typeface="Times New Roman"/>
              </a:rPr>
              <a:t>p</a:t>
            </a:r>
            <a:r>
              <a:rPr lang="en-GB" sz="1200" spc="10" dirty="0" smtClean="0">
                <a:latin typeface="Times New Roman"/>
                <a:cs typeface="Times New Roman"/>
              </a:rPr>
              <a:t>e</a:t>
            </a:r>
            <a:r>
              <a:rPr lang="en-GB" sz="1200" spc="15" dirty="0" smtClean="0">
                <a:latin typeface="Times New Roman"/>
                <a:cs typeface="Times New Roman"/>
              </a:rPr>
              <a:t>r</a:t>
            </a:r>
            <a:r>
              <a:rPr lang="en-GB" sz="1200" spc="-10" dirty="0" smtClean="0">
                <a:latin typeface="Times New Roman"/>
                <a:cs typeface="Times New Roman"/>
              </a:rPr>
              <a:t>t</a:t>
            </a:r>
            <a:r>
              <a:rPr lang="en-GB" sz="1200" spc="10" dirty="0" smtClean="0">
                <a:latin typeface="Times New Roman"/>
                <a:cs typeface="Times New Roman"/>
              </a:rPr>
              <a:t>ies</a:t>
            </a:r>
            <a:r>
              <a:rPr lang="en-GB" sz="1200" dirty="0" smtClean="0">
                <a:latin typeface="Times New Roman"/>
                <a:cs typeface="Times New Roman"/>
              </a:rPr>
              <a:t> </a:t>
            </a:r>
            <a:r>
              <a:rPr lang="en-GB" sz="1200" spc="10" dirty="0" smtClean="0">
                <a:latin typeface="Times New Roman"/>
                <a:cs typeface="Times New Roman"/>
              </a:rPr>
              <a:t>of</a:t>
            </a:r>
            <a:r>
              <a:rPr lang="en-GB" sz="1200" dirty="0" smtClean="0">
                <a:latin typeface="Times New Roman"/>
                <a:cs typeface="Times New Roman"/>
              </a:rPr>
              <a:t> </a:t>
            </a:r>
            <a:r>
              <a:rPr lang="en-GB" sz="1200" spc="20" dirty="0" smtClean="0">
                <a:latin typeface="Times New Roman"/>
                <a:cs typeface="Times New Roman"/>
              </a:rPr>
              <a:t>U</a:t>
            </a:r>
            <a:r>
              <a:rPr lang="en-GB" sz="1200" spc="-5" dirty="0" smtClean="0">
                <a:latin typeface="Times New Roman"/>
                <a:cs typeface="Times New Roman"/>
              </a:rPr>
              <a:t>l</a:t>
            </a:r>
            <a:r>
              <a:rPr lang="en-GB" sz="1200" spc="15" dirty="0" smtClean="0">
                <a:latin typeface="Times New Roman"/>
                <a:cs typeface="Times New Roman"/>
              </a:rPr>
              <a:t>r</a:t>
            </a:r>
            <a:r>
              <a:rPr lang="en-GB" sz="1200" spc="-10" dirty="0" smtClean="0">
                <a:latin typeface="Times New Roman"/>
                <a:cs typeface="Times New Roman"/>
              </a:rPr>
              <a:t>i</a:t>
            </a:r>
            <a:r>
              <a:rPr lang="en-GB" sz="1200" spc="15" dirty="0" smtClean="0">
                <a:latin typeface="Times New Roman"/>
                <a:cs typeface="Times New Roman"/>
              </a:rPr>
              <a:t>ch</a:t>
            </a:r>
            <a:r>
              <a:rPr lang="en-GB" sz="1200" spc="5" dirty="0" smtClean="0">
                <a:latin typeface="Times New Roman"/>
                <a:cs typeface="Times New Roman"/>
              </a:rPr>
              <a:t> </a:t>
            </a:r>
            <a:r>
              <a:rPr lang="en-GB" sz="1200" spc="15" dirty="0" smtClean="0">
                <a:latin typeface="Times New Roman"/>
                <a:cs typeface="Times New Roman"/>
              </a:rPr>
              <a:t>and</a:t>
            </a:r>
            <a:r>
              <a:rPr lang="en-GB" sz="1200" spc="5" dirty="0" smtClean="0">
                <a:latin typeface="Times New Roman"/>
                <a:cs typeface="Times New Roman"/>
              </a:rPr>
              <a:t> </a:t>
            </a:r>
            <a:r>
              <a:rPr lang="en-GB" sz="1200" spc="15" dirty="0" smtClean="0">
                <a:latin typeface="Times New Roman"/>
                <a:cs typeface="Times New Roman"/>
              </a:rPr>
              <a:t>Compa</a:t>
            </a:r>
            <a:r>
              <a:rPr lang="en-GB" sz="1200" spc="5" dirty="0" smtClean="0">
                <a:latin typeface="Times New Roman"/>
                <a:cs typeface="Times New Roman"/>
              </a:rPr>
              <a:t>n</a:t>
            </a:r>
            <a:r>
              <a:rPr lang="en-GB" sz="1200" spc="15" dirty="0" smtClean="0">
                <a:latin typeface="Times New Roman"/>
                <a:cs typeface="Times New Roman"/>
              </a:rPr>
              <a:t>y</a:t>
            </a:r>
            <a:r>
              <a:rPr lang="en-GB" sz="1200" spc="20" dirty="0" smtClean="0">
                <a:latin typeface="Times New Roman"/>
                <a:cs typeface="Times New Roman"/>
              </a:rPr>
              <a:t> </a:t>
            </a:r>
            <a:r>
              <a:rPr lang="en-GB" sz="1200" spc="10" dirty="0" smtClean="0">
                <a:latin typeface="Times New Roman"/>
                <a:cs typeface="Times New Roman"/>
              </a:rPr>
              <a:t>of</a:t>
            </a:r>
            <a:r>
              <a:rPr lang="en-GB" sz="1200" dirty="0" smtClean="0">
                <a:latin typeface="Times New Roman"/>
                <a:cs typeface="Times New Roman"/>
              </a:rPr>
              <a:t> </a:t>
            </a:r>
            <a:r>
              <a:rPr lang="en-GB" sz="1200" spc="20" dirty="0" smtClean="0">
                <a:latin typeface="Times New Roman"/>
                <a:cs typeface="Times New Roman"/>
              </a:rPr>
              <a:t>U</a:t>
            </a:r>
            <a:r>
              <a:rPr lang="en-GB" sz="1200" dirty="0" smtClean="0">
                <a:latin typeface="Times New Roman"/>
                <a:cs typeface="Times New Roman"/>
              </a:rPr>
              <a:t>lr</a:t>
            </a:r>
            <a:r>
              <a:rPr lang="en-GB" sz="1200" spc="10" dirty="0" smtClean="0">
                <a:latin typeface="Times New Roman"/>
                <a:cs typeface="Times New Roman"/>
              </a:rPr>
              <a:t>ic</a:t>
            </a:r>
            <a:r>
              <a:rPr lang="en-GB" sz="1200" spc="5" dirty="0" smtClean="0">
                <a:latin typeface="Times New Roman"/>
                <a:cs typeface="Times New Roman"/>
              </a:rPr>
              <a:t>h</a:t>
            </a:r>
            <a:r>
              <a:rPr lang="en-GB" sz="1200" spc="10" dirty="0" smtClean="0">
                <a:latin typeface="Times New Roman"/>
                <a:cs typeface="Times New Roman"/>
              </a:rPr>
              <a:t>/</a:t>
            </a:r>
            <a:r>
              <a:rPr lang="en-GB" sz="1200" spc="30" dirty="0" smtClean="0">
                <a:latin typeface="Times New Roman"/>
                <a:cs typeface="Times New Roman"/>
              </a:rPr>
              <a:t>W</a:t>
            </a:r>
            <a:r>
              <a:rPr lang="en-GB" sz="1200" spc="-5" dirty="0" smtClean="0">
                <a:latin typeface="Times New Roman"/>
                <a:cs typeface="Times New Roman"/>
              </a:rPr>
              <a:t>i</a:t>
            </a:r>
            <a:r>
              <a:rPr lang="en-GB" sz="1200" spc="10" dirty="0" smtClean="0">
                <a:latin typeface="Times New Roman"/>
                <a:cs typeface="Times New Roman"/>
              </a:rPr>
              <a:t>e</a:t>
            </a:r>
            <a:r>
              <a:rPr lang="en-GB" sz="1200" spc="-10" dirty="0" smtClean="0">
                <a:latin typeface="Times New Roman"/>
                <a:cs typeface="Times New Roman"/>
              </a:rPr>
              <a:t>t</a:t>
            </a:r>
            <a:r>
              <a:rPr lang="en-GB" sz="1200" spc="15" dirty="0" smtClean="0">
                <a:latin typeface="Times New Roman"/>
                <a:cs typeface="Times New Roman"/>
              </a:rPr>
              <a:t>f</a:t>
            </a:r>
            <a:r>
              <a:rPr lang="en-GB" sz="1200" spc="10" dirty="0" smtClean="0">
                <a:latin typeface="Times New Roman"/>
                <a:cs typeface="Times New Roman"/>
              </a:rPr>
              <a:t>eld.</a:t>
            </a:r>
            <a:r>
              <a:rPr lang="en-GB" sz="1200" spc="5" dirty="0" smtClean="0">
                <a:latin typeface="Times New Roman"/>
                <a:cs typeface="Times New Roman"/>
              </a:rPr>
              <a:t> </a:t>
            </a:r>
          </a:p>
          <a:p>
            <a:pPr marL="1335405" algn="l">
              <a:lnSpc>
                <a:spcPct val="100000"/>
              </a:lnSpc>
              <a:spcBef>
                <a:spcPts val="575"/>
              </a:spcBef>
            </a:pPr>
            <a:r>
              <a:rPr lang="en-GB" sz="1200" spc="5" dirty="0" smtClean="0">
                <a:latin typeface="Times New Roman"/>
                <a:cs typeface="Times New Roman"/>
              </a:rPr>
              <a:t>           </a:t>
            </a:r>
            <a:r>
              <a:rPr lang="en-GB" sz="1200" dirty="0" smtClean="0">
                <a:latin typeface="Times New Roman"/>
                <a:cs typeface="Times New Roman"/>
              </a:rPr>
              <a:t>Blac</a:t>
            </a:r>
            <a:r>
              <a:rPr lang="en-GB" sz="1200" spc="15" dirty="0" smtClean="0">
                <a:latin typeface="Times New Roman"/>
                <a:cs typeface="Times New Roman"/>
              </a:rPr>
              <a:t>k</a:t>
            </a:r>
            <a:r>
              <a:rPr lang="en-GB" sz="1200" spc="-15" dirty="0" smtClean="0">
                <a:latin typeface="Times New Roman"/>
                <a:cs typeface="Times New Roman"/>
              </a:rPr>
              <a:t> </a:t>
            </a:r>
            <a:r>
              <a:rPr lang="en-GB" sz="1200" spc="-5" dirty="0" smtClean="0">
                <a:latin typeface="Times New Roman"/>
                <a:cs typeface="Times New Roman"/>
              </a:rPr>
              <a:t>a</a:t>
            </a:r>
            <a:r>
              <a:rPr lang="en-GB" sz="1200" spc="-10" dirty="0" smtClean="0">
                <a:latin typeface="Times New Roman"/>
                <a:cs typeface="Times New Roman"/>
              </a:rPr>
              <a:t>r</a:t>
            </a:r>
            <a:r>
              <a:rPr lang="en-GB" sz="1200" dirty="0" smtClean="0">
                <a:latin typeface="Times New Roman"/>
                <a:cs typeface="Times New Roman"/>
              </a:rPr>
              <a:t>r</a:t>
            </a:r>
            <a:r>
              <a:rPr lang="en-GB" sz="1200" spc="15" dirty="0" smtClean="0">
                <a:latin typeface="Times New Roman"/>
                <a:cs typeface="Times New Roman"/>
              </a:rPr>
              <a:t>o</a:t>
            </a:r>
            <a:r>
              <a:rPr lang="en-GB" sz="1200" dirty="0" smtClean="0">
                <a:latin typeface="Times New Roman"/>
                <a:cs typeface="Times New Roman"/>
              </a:rPr>
              <a:t>w</a:t>
            </a:r>
            <a:r>
              <a:rPr lang="en-GB" sz="1200" spc="10" dirty="0" smtClean="0">
                <a:latin typeface="Times New Roman"/>
                <a:cs typeface="Times New Roman"/>
              </a:rPr>
              <a:t>s</a:t>
            </a:r>
            <a:r>
              <a:rPr lang="en-GB" sz="1200" spc="-10" dirty="0" smtClean="0">
                <a:latin typeface="Times New Roman"/>
                <a:cs typeface="Times New Roman"/>
              </a:rPr>
              <a:t> </a:t>
            </a:r>
            <a:r>
              <a:rPr lang="en-GB" sz="1200" spc="-15" dirty="0" smtClean="0">
                <a:latin typeface="Times New Roman"/>
                <a:cs typeface="Times New Roman"/>
              </a:rPr>
              <a:t>a</a:t>
            </a:r>
            <a:r>
              <a:rPr lang="en-GB" sz="1200" dirty="0" smtClean="0">
                <a:latin typeface="Times New Roman"/>
                <a:cs typeface="Times New Roman"/>
              </a:rPr>
              <a:t>r</a:t>
            </a:r>
            <a:r>
              <a:rPr lang="en-GB" sz="1200" spc="10" dirty="0" smtClean="0">
                <a:latin typeface="Times New Roman"/>
                <a:cs typeface="Times New Roman"/>
              </a:rPr>
              <a:t>e</a:t>
            </a:r>
            <a:r>
              <a:rPr lang="en-GB" sz="1200" spc="-15" dirty="0" smtClean="0">
                <a:latin typeface="Times New Roman"/>
                <a:cs typeface="Times New Roman"/>
              </a:rPr>
              <a:t> </a:t>
            </a:r>
            <a:r>
              <a:rPr lang="en-GB" sz="1200" dirty="0" smtClean="0">
                <a:latin typeface="Times New Roman"/>
                <a:cs typeface="Times New Roman"/>
              </a:rPr>
              <a:t>proper</a:t>
            </a:r>
            <a:r>
              <a:rPr lang="en-GB" sz="1200" spc="-5" dirty="0" smtClean="0">
                <a:latin typeface="Times New Roman"/>
                <a:cs typeface="Times New Roman"/>
              </a:rPr>
              <a:t>tie</a:t>
            </a:r>
            <a:r>
              <a:rPr lang="en-GB" sz="1200" spc="10" dirty="0" smtClean="0">
                <a:latin typeface="Times New Roman"/>
                <a:cs typeface="Times New Roman"/>
              </a:rPr>
              <a:t>s</a:t>
            </a:r>
            <a:r>
              <a:rPr lang="en-GB" sz="1200" spc="-10" dirty="0" smtClean="0">
                <a:latin typeface="Times New Roman"/>
                <a:cs typeface="Times New Roman"/>
              </a:rPr>
              <a:t> </a:t>
            </a:r>
            <a:r>
              <a:rPr lang="en-GB" sz="1200" spc="-15" dirty="0" smtClean="0">
                <a:latin typeface="Times New Roman"/>
                <a:cs typeface="Times New Roman"/>
              </a:rPr>
              <a:t>o</a:t>
            </a:r>
            <a:r>
              <a:rPr lang="en-GB" sz="1200" spc="10" dirty="0" smtClean="0">
                <a:latin typeface="Times New Roman"/>
                <a:cs typeface="Times New Roman"/>
              </a:rPr>
              <a:t>f</a:t>
            </a:r>
            <a:r>
              <a:rPr lang="en-GB" sz="1200" spc="-10" dirty="0" smtClean="0">
                <a:latin typeface="Times New Roman"/>
                <a:cs typeface="Times New Roman"/>
              </a:rPr>
              <a:t> </a:t>
            </a:r>
            <a:r>
              <a:rPr lang="en-GB" sz="1200" spc="5" dirty="0" smtClean="0">
                <a:latin typeface="Times New Roman"/>
                <a:cs typeface="Times New Roman"/>
              </a:rPr>
              <a:t>Wa</a:t>
            </a:r>
            <a:r>
              <a:rPr lang="en-GB" sz="1200" dirty="0" smtClean="0">
                <a:latin typeface="Times New Roman"/>
                <a:cs typeface="Times New Roman"/>
              </a:rPr>
              <a:t>rnack</a:t>
            </a:r>
            <a:r>
              <a:rPr lang="en-GB" sz="1200" spc="5" dirty="0" smtClean="0">
                <a:latin typeface="Times New Roman"/>
                <a:cs typeface="Times New Roman"/>
              </a:rPr>
              <a:t>.</a:t>
            </a:r>
            <a:r>
              <a:rPr lang="en-GB" sz="1200" spc="-10" dirty="0" smtClean="0">
                <a:latin typeface="Times New Roman"/>
                <a:cs typeface="Times New Roman"/>
              </a:rPr>
              <a:t> </a:t>
            </a:r>
            <a:r>
              <a:rPr lang="en-GB" sz="1200" spc="5" dirty="0" smtClean="0">
                <a:latin typeface="Times New Roman"/>
                <a:cs typeface="Times New Roman"/>
              </a:rPr>
              <a:t>G</a:t>
            </a:r>
            <a:r>
              <a:rPr lang="en-GB" sz="1200" dirty="0" smtClean="0">
                <a:latin typeface="Times New Roman"/>
                <a:cs typeface="Times New Roman"/>
              </a:rPr>
              <a:t>r</a:t>
            </a:r>
            <a:r>
              <a:rPr lang="en-GB" sz="1200" spc="-5" dirty="0" smtClean="0">
                <a:latin typeface="Times New Roman"/>
                <a:cs typeface="Times New Roman"/>
              </a:rPr>
              <a:t>e</a:t>
            </a:r>
            <a:r>
              <a:rPr lang="en-GB" sz="1200" spc="15" dirty="0" smtClean="0">
                <a:latin typeface="Times New Roman"/>
                <a:cs typeface="Times New Roman"/>
              </a:rPr>
              <a:t>y</a:t>
            </a:r>
            <a:r>
              <a:rPr lang="en-GB" sz="1200" spc="-15" dirty="0" smtClean="0">
                <a:latin typeface="Times New Roman"/>
                <a:cs typeface="Times New Roman"/>
              </a:rPr>
              <a:t> </a:t>
            </a:r>
            <a:r>
              <a:rPr lang="en-GB" sz="1200" spc="-5" dirty="0" smtClean="0">
                <a:latin typeface="Times New Roman"/>
                <a:cs typeface="Times New Roman"/>
              </a:rPr>
              <a:t>a</a:t>
            </a:r>
            <a:r>
              <a:rPr lang="en-GB" sz="1200" spc="-10" dirty="0" smtClean="0">
                <a:latin typeface="Times New Roman"/>
                <a:cs typeface="Times New Roman"/>
              </a:rPr>
              <a:t>r</a:t>
            </a:r>
            <a:r>
              <a:rPr lang="en-GB" sz="1200" dirty="0" smtClean="0">
                <a:latin typeface="Times New Roman"/>
                <a:cs typeface="Times New Roman"/>
              </a:rPr>
              <a:t>r</a:t>
            </a:r>
            <a:r>
              <a:rPr lang="en-GB" sz="1200" spc="5" dirty="0" smtClean="0">
                <a:latin typeface="Times New Roman"/>
                <a:cs typeface="Times New Roman"/>
              </a:rPr>
              <a:t>ow</a:t>
            </a:r>
            <a:r>
              <a:rPr lang="en-GB" sz="1200" spc="10" dirty="0" smtClean="0">
                <a:latin typeface="Times New Roman"/>
                <a:cs typeface="Times New Roman"/>
              </a:rPr>
              <a:t>s</a:t>
            </a:r>
            <a:r>
              <a:rPr lang="en-GB" sz="1200" dirty="0" smtClean="0">
                <a:latin typeface="Times New Roman"/>
                <a:cs typeface="Times New Roman"/>
              </a:rPr>
              <a:t> </a:t>
            </a:r>
            <a:r>
              <a:rPr lang="en-GB" sz="1200" spc="-15" dirty="0" smtClean="0">
                <a:latin typeface="Times New Roman"/>
                <a:cs typeface="Times New Roman"/>
              </a:rPr>
              <a:t>a</a:t>
            </a:r>
            <a:r>
              <a:rPr lang="en-GB" sz="1200" dirty="0" smtClean="0">
                <a:latin typeface="Times New Roman"/>
                <a:cs typeface="Times New Roman"/>
              </a:rPr>
              <a:t>r</a:t>
            </a:r>
            <a:r>
              <a:rPr lang="en-GB" sz="1200" spc="10" dirty="0" smtClean="0">
                <a:latin typeface="Times New Roman"/>
                <a:cs typeface="Times New Roman"/>
              </a:rPr>
              <a:t>e</a:t>
            </a:r>
            <a:r>
              <a:rPr lang="en-GB" sz="1200" spc="-15" dirty="0" smtClean="0">
                <a:latin typeface="Times New Roman"/>
                <a:cs typeface="Times New Roman"/>
              </a:rPr>
              <a:t> </a:t>
            </a:r>
            <a:r>
              <a:rPr lang="en-GB" sz="1200" dirty="0" smtClean="0">
                <a:latin typeface="Times New Roman"/>
                <a:cs typeface="Times New Roman"/>
              </a:rPr>
              <a:t>proper</a:t>
            </a:r>
            <a:r>
              <a:rPr lang="en-GB" sz="1200" spc="-5" dirty="0" smtClean="0">
                <a:latin typeface="Times New Roman"/>
                <a:cs typeface="Times New Roman"/>
              </a:rPr>
              <a:t>tie</a:t>
            </a:r>
            <a:r>
              <a:rPr lang="en-GB" sz="1200" spc="10" dirty="0" smtClean="0">
                <a:latin typeface="Times New Roman"/>
                <a:cs typeface="Times New Roman"/>
              </a:rPr>
              <a:t>s</a:t>
            </a:r>
            <a:r>
              <a:rPr lang="en-GB" sz="1200" spc="-25" dirty="0" smtClean="0">
                <a:latin typeface="Times New Roman"/>
                <a:cs typeface="Times New Roman"/>
              </a:rPr>
              <a:t> </a:t>
            </a:r>
            <a:r>
              <a:rPr lang="en-GB" sz="1200" dirty="0" smtClean="0">
                <a:latin typeface="Times New Roman"/>
                <a:cs typeface="Times New Roman"/>
              </a:rPr>
              <a:t>o</a:t>
            </a:r>
            <a:r>
              <a:rPr lang="en-GB" sz="1200" spc="10" dirty="0" smtClean="0">
                <a:latin typeface="Times New Roman"/>
                <a:cs typeface="Times New Roman"/>
              </a:rPr>
              <a:t>f</a:t>
            </a:r>
            <a:r>
              <a:rPr lang="en-GB" sz="1200" spc="-10" dirty="0" smtClean="0">
                <a:latin typeface="Times New Roman"/>
                <a:cs typeface="Times New Roman"/>
              </a:rPr>
              <a:t> </a:t>
            </a:r>
            <a:r>
              <a:rPr lang="en-GB" sz="1200" spc="5" dirty="0" smtClean="0">
                <a:latin typeface="Times New Roman"/>
                <a:cs typeface="Times New Roman"/>
              </a:rPr>
              <a:t>Wa</a:t>
            </a:r>
            <a:r>
              <a:rPr lang="en-GB" sz="1200" dirty="0" smtClean="0">
                <a:latin typeface="Times New Roman"/>
                <a:cs typeface="Times New Roman"/>
              </a:rPr>
              <a:t>rnac</a:t>
            </a:r>
            <a:r>
              <a:rPr lang="en-GB" sz="1200" spc="5" dirty="0" smtClean="0">
                <a:latin typeface="Times New Roman"/>
                <a:cs typeface="Times New Roman"/>
              </a:rPr>
              <a:t>k</a:t>
            </a:r>
            <a:endParaRPr lang="en-GB" sz="1200" dirty="0" smtClean="0">
              <a:latin typeface="Times New Roman"/>
              <a:cs typeface="Times New Roman"/>
            </a:endParaRPr>
          </a:p>
          <a:p>
            <a:endParaRPr lang="en-GB" dirty="0"/>
          </a:p>
        </p:txBody>
      </p:sp>
      <p:sp>
        <p:nvSpPr>
          <p:cNvPr id="4" name="Slide Number Placeholder 3"/>
          <p:cNvSpPr>
            <a:spLocks noGrp="1"/>
          </p:cNvSpPr>
          <p:nvPr>
            <p:ph type="sldNum" sz="quarter" idx="10"/>
          </p:nvPr>
        </p:nvSpPr>
        <p:spPr/>
        <p:txBody>
          <a:bodyPr/>
          <a:lstStyle/>
          <a:p>
            <a:fld id="{8F5C3DD7-681E-4494-B279-65676D2C7C9B}" type="slidenum">
              <a:rPr lang="en-GB" smtClean="0"/>
              <a:pPr/>
              <a:t>40</a:t>
            </a:fld>
            <a:endParaRPr lang="en-GB"/>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LAND DEED</a:t>
            </a:r>
            <a:r>
              <a:rPr lang="en-US" baseline="0" dirty="0" smtClean="0"/>
              <a:t> RECORDS  THE WARNACKS AND ULTICH/WIETFELD HAVE NUMERIOUS PURCHASES AND SALES</a:t>
            </a:r>
          </a:p>
          <a:p>
            <a:r>
              <a:rPr lang="en-US" baseline="0" dirty="0" smtClean="0"/>
              <a:t>              ISAAC WARNACK  TO FREDERICK  WARNACK  BLUE  ARROW</a:t>
            </a:r>
          </a:p>
          <a:p>
            <a:r>
              <a:rPr lang="en-US" baseline="0" dirty="0" smtClean="0"/>
              <a:t>              WARNACK  TO  ULRICH WIETFELD  RED ARROW</a:t>
            </a:r>
            <a:endParaRPr lang="en-GB" dirty="0"/>
          </a:p>
        </p:txBody>
      </p:sp>
      <p:sp>
        <p:nvSpPr>
          <p:cNvPr id="4" name="Slide Number Placeholder 3"/>
          <p:cNvSpPr>
            <a:spLocks noGrp="1"/>
          </p:cNvSpPr>
          <p:nvPr>
            <p:ph type="sldNum" sz="quarter" idx="10"/>
          </p:nvPr>
        </p:nvSpPr>
        <p:spPr/>
        <p:txBody>
          <a:bodyPr/>
          <a:lstStyle/>
          <a:p>
            <a:fld id="{8F5C3DD7-681E-4494-B279-65676D2C7C9B}" type="slidenum">
              <a:rPr lang="en-GB" smtClean="0"/>
              <a:pPr/>
              <a:t>41</a:t>
            </a:fld>
            <a:endParaRPr lang="en-GB"/>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2065" marR="6350" algn="l">
              <a:lnSpc>
                <a:spcPct val="143800"/>
              </a:lnSpc>
            </a:pPr>
            <a:r>
              <a:rPr lang="en-US" dirty="0" smtClean="0"/>
              <a:t>PLEASE  DO  </a:t>
            </a:r>
            <a:r>
              <a:rPr lang="en-GB" sz="1200" u="sng" spc="50" dirty="0" smtClean="0">
                <a:solidFill>
                  <a:schemeClr val="tx2">
                    <a:lumMod val="75000"/>
                  </a:schemeClr>
                </a:solidFill>
                <a:latin typeface="Times New Roman"/>
                <a:cs typeface="Times New Roman"/>
              </a:rPr>
              <a:t>SEE GENEALOGY CHART</a:t>
            </a:r>
            <a:r>
              <a:rPr lang="en-GB" sz="1200" u="none" spc="50" baseline="0" dirty="0" smtClean="0">
                <a:solidFill>
                  <a:schemeClr val="tx2">
                    <a:lumMod val="75000"/>
                  </a:schemeClr>
                </a:solidFill>
                <a:latin typeface="Times New Roman"/>
                <a:cs typeface="Times New Roman"/>
              </a:rPr>
              <a:t> ----- </a:t>
            </a:r>
            <a:r>
              <a:rPr lang="en-GB" sz="1200" spc="50" dirty="0" smtClean="0">
                <a:latin typeface="Times New Roman"/>
                <a:cs typeface="Times New Roman"/>
              </a:rPr>
              <a:t>IN</a:t>
            </a:r>
            <a:r>
              <a:rPr lang="en-GB" sz="1200" spc="65" dirty="0" smtClean="0">
                <a:latin typeface="Times New Roman"/>
                <a:cs typeface="Times New Roman"/>
              </a:rPr>
              <a:t>TERT</a:t>
            </a:r>
            <a:r>
              <a:rPr lang="en-GB" sz="1200" spc="100" dirty="0" smtClean="0">
                <a:latin typeface="Times New Roman"/>
                <a:cs typeface="Times New Roman"/>
              </a:rPr>
              <a:t>W</a:t>
            </a:r>
            <a:r>
              <a:rPr lang="en-GB" sz="1200" spc="50" dirty="0" smtClean="0">
                <a:latin typeface="Times New Roman"/>
                <a:cs typeface="Times New Roman"/>
              </a:rPr>
              <a:t>IN</a:t>
            </a:r>
            <a:r>
              <a:rPr lang="en-GB" sz="1200" spc="65" dirty="0" smtClean="0">
                <a:latin typeface="Times New Roman"/>
                <a:cs typeface="Times New Roman"/>
              </a:rPr>
              <a:t>E</a:t>
            </a:r>
            <a:r>
              <a:rPr lang="en-GB" sz="1200" spc="75" dirty="0" smtClean="0">
                <a:latin typeface="Times New Roman"/>
                <a:cs typeface="Times New Roman"/>
              </a:rPr>
              <a:t>D</a:t>
            </a:r>
            <a:r>
              <a:rPr lang="en-GB" sz="1200" spc="30" dirty="0" smtClean="0">
                <a:latin typeface="Times New Roman"/>
                <a:cs typeface="Times New Roman"/>
              </a:rPr>
              <a:t>  </a:t>
            </a:r>
            <a:r>
              <a:rPr lang="en-GB" sz="1200" spc="55" dirty="0" smtClean="0">
                <a:latin typeface="Times New Roman"/>
                <a:cs typeface="Times New Roman"/>
              </a:rPr>
              <a:t>F</a:t>
            </a:r>
            <a:r>
              <a:rPr lang="en-GB" sz="1200" spc="85" dirty="0" smtClean="0">
                <a:latin typeface="Times New Roman"/>
                <a:cs typeface="Times New Roman"/>
              </a:rPr>
              <a:t>A</a:t>
            </a:r>
            <a:r>
              <a:rPr lang="en-GB" sz="1200" spc="60" dirty="0" smtClean="0">
                <a:latin typeface="Times New Roman"/>
                <a:cs typeface="Times New Roman"/>
              </a:rPr>
              <a:t>MI</a:t>
            </a:r>
            <a:r>
              <a:rPr lang="en-GB" sz="1200" spc="65" dirty="0" smtClean="0">
                <a:latin typeface="Times New Roman"/>
                <a:cs typeface="Times New Roman"/>
              </a:rPr>
              <a:t>L</a:t>
            </a:r>
            <a:r>
              <a:rPr lang="en-GB" sz="1200" spc="75" dirty="0" smtClean="0">
                <a:latin typeface="Times New Roman"/>
                <a:cs typeface="Times New Roman"/>
              </a:rPr>
              <a:t>Y </a:t>
            </a:r>
            <a:r>
              <a:rPr lang="en-GB" sz="1200" spc="30" dirty="0" smtClean="0">
                <a:latin typeface="Times New Roman"/>
                <a:cs typeface="Times New Roman"/>
              </a:rPr>
              <a:t> </a:t>
            </a:r>
            <a:r>
              <a:rPr lang="en-GB" sz="1200" spc="65" dirty="0" smtClean="0">
                <a:latin typeface="Times New Roman"/>
                <a:cs typeface="Times New Roman"/>
              </a:rPr>
              <a:t>R</a:t>
            </a:r>
            <a:r>
              <a:rPr lang="en-GB" sz="1200" spc="85" dirty="0" smtClean="0">
                <a:latin typeface="Times New Roman"/>
                <a:cs typeface="Times New Roman"/>
              </a:rPr>
              <a:t>O</a:t>
            </a:r>
            <a:r>
              <a:rPr lang="en-GB" sz="1200" spc="65" dirty="0" smtClean="0">
                <a:latin typeface="Times New Roman"/>
                <a:cs typeface="Times New Roman"/>
              </a:rPr>
              <a:t>OTS</a:t>
            </a:r>
            <a:r>
              <a:rPr lang="en-GB" sz="1200" spc="50" dirty="0" smtClean="0">
                <a:latin typeface="Times New Roman"/>
                <a:cs typeface="Times New Roman"/>
              </a:rPr>
              <a:t> OF</a:t>
            </a:r>
            <a:endParaRPr lang="en-GB" sz="1200" dirty="0" smtClean="0">
              <a:latin typeface="Times New Roman"/>
              <a:cs typeface="Times New Roman"/>
            </a:endParaRPr>
          </a:p>
          <a:p>
            <a:pPr marL="146685" marR="138430" indent="-2540" algn="ctr">
              <a:lnSpc>
                <a:spcPts val="4490"/>
              </a:lnSpc>
              <a:spcBef>
                <a:spcPts val="365"/>
              </a:spcBef>
              <a:tabLst>
                <a:tab pos="3016250" algn="l"/>
              </a:tabLst>
            </a:pPr>
            <a:r>
              <a:rPr lang="en-GB" sz="1200" spc="95" dirty="0" smtClean="0">
                <a:latin typeface="Times New Roman"/>
                <a:cs typeface="Times New Roman"/>
              </a:rPr>
              <a:t>             W</a:t>
            </a:r>
            <a:r>
              <a:rPr lang="en-GB" sz="1200" spc="80" dirty="0" smtClean="0">
                <a:latin typeface="Times New Roman"/>
                <a:cs typeface="Times New Roman"/>
              </a:rPr>
              <a:t>A</a:t>
            </a:r>
            <a:r>
              <a:rPr lang="en-GB" sz="1200" spc="70" dirty="0" smtClean="0">
                <a:latin typeface="Times New Roman"/>
                <a:cs typeface="Times New Roman"/>
              </a:rPr>
              <a:t>RN</a:t>
            </a:r>
            <a:r>
              <a:rPr lang="en-GB" sz="1200" spc="80" dirty="0" smtClean="0">
                <a:latin typeface="Times New Roman"/>
                <a:cs typeface="Times New Roman"/>
              </a:rPr>
              <a:t>A</a:t>
            </a:r>
            <a:r>
              <a:rPr lang="en-GB" sz="1200" spc="65" dirty="0" smtClean="0">
                <a:latin typeface="Times New Roman"/>
                <a:cs typeface="Times New Roman"/>
              </a:rPr>
              <a:t>C</a:t>
            </a:r>
            <a:r>
              <a:rPr lang="en-GB" sz="1200" spc="80" dirty="0" smtClean="0">
                <a:latin typeface="Times New Roman"/>
                <a:cs typeface="Times New Roman"/>
              </a:rPr>
              <a:t>K</a:t>
            </a:r>
            <a:r>
              <a:rPr lang="en-GB" sz="1200" spc="25" dirty="0" smtClean="0">
                <a:latin typeface="Times New Roman"/>
                <a:cs typeface="Times New Roman"/>
              </a:rPr>
              <a:t>,</a:t>
            </a:r>
            <a:r>
              <a:rPr lang="en-GB" sz="1200" spc="30" dirty="0" smtClean="0">
                <a:latin typeface="Times New Roman"/>
                <a:cs typeface="Times New Roman"/>
              </a:rPr>
              <a:t> </a:t>
            </a:r>
            <a:r>
              <a:rPr lang="en-GB" sz="1200" spc="65" dirty="0" smtClean="0">
                <a:latin typeface="Times New Roman"/>
                <a:cs typeface="Times New Roman"/>
              </a:rPr>
              <a:t>L</a:t>
            </a:r>
            <a:r>
              <a:rPr lang="en-GB" sz="1200" spc="70" dirty="0" smtClean="0">
                <a:latin typeface="Times New Roman"/>
                <a:cs typeface="Times New Roman"/>
              </a:rPr>
              <a:t>ONE</a:t>
            </a:r>
            <a:r>
              <a:rPr lang="en-GB" sz="1200" spc="65" dirty="0" smtClean="0">
                <a:latin typeface="Times New Roman"/>
                <a:cs typeface="Times New Roman"/>
              </a:rPr>
              <a:t>S</a:t>
            </a:r>
            <a:r>
              <a:rPr lang="en-GB" sz="1200" spc="25" dirty="0" smtClean="0">
                <a:latin typeface="Times New Roman"/>
                <a:cs typeface="Times New Roman"/>
              </a:rPr>
              <a:t>,</a:t>
            </a:r>
            <a:r>
              <a:rPr lang="en-GB" sz="1200" spc="30" dirty="0" smtClean="0">
                <a:latin typeface="Times New Roman"/>
                <a:cs typeface="Times New Roman"/>
              </a:rPr>
              <a:t> </a:t>
            </a:r>
            <a:r>
              <a:rPr lang="en-GB" sz="1200" spc="70" dirty="0" smtClean="0">
                <a:latin typeface="Times New Roman"/>
                <a:cs typeface="Times New Roman"/>
              </a:rPr>
              <a:t>RAND</a:t>
            </a:r>
            <a:r>
              <a:rPr lang="en-GB" sz="1200" spc="75" dirty="0" smtClean="0">
                <a:latin typeface="Times New Roman"/>
                <a:cs typeface="Times New Roman"/>
              </a:rPr>
              <a:t>L</a:t>
            </a:r>
            <a:r>
              <a:rPr lang="en-GB" sz="1200" spc="40" dirty="0" smtClean="0">
                <a:latin typeface="Times New Roman"/>
                <a:cs typeface="Times New Roman"/>
              </a:rPr>
              <a:t>E,</a:t>
            </a:r>
            <a:r>
              <a:rPr lang="en-GB" sz="1200" spc="55" dirty="0" smtClean="0">
                <a:latin typeface="Times New Roman"/>
                <a:cs typeface="Times New Roman"/>
              </a:rPr>
              <a:t> HA</a:t>
            </a:r>
            <a:r>
              <a:rPr lang="en-GB" sz="1200" spc="70" dirty="0" smtClean="0">
                <a:latin typeface="Times New Roman"/>
                <a:cs typeface="Times New Roman"/>
              </a:rPr>
              <a:t>R</a:t>
            </a:r>
            <a:r>
              <a:rPr lang="en-GB" sz="1200" spc="50" dirty="0" smtClean="0">
                <a:latin typeface="Times New Roman"/>
                <a:cs typeface="Times New Roman"/>
              </a:rPr>
              <a:t>RI</a:t>
            </a:r>
            <a:r>
              <a:rPr lang="en-GB" sz="1200" spc="60" dirty="0" smtClean="0">
                <a:latin typeface="Times New Roman"/>
                <a:cs typeface="Times New Roman"/>
              </a:rPr>
              <a:t>S</a:t>
            </a:r>
            <a:r>
              <a:rPr lang="en-GB" sz="1200" spc="85" dirty="0" smtClean="0">
                <a:latin typeface="Times New Roman"/>
                <a:cs typeface="Times New Roman"/>
              </a:rPr>
              <a:t>O</a:t>
            </a:r>
            <a:r>
              <a:rPr lang="en-GB" sz="1200" spc="50" dirty="0" smtClean="0">
                <a:latin typeface="Times New Roman"/>
                <a:cs typeface="Times New Roman"/>
              </a:rPr>
              <a:t>N,</a:t>
            </a:r>
            <a:r>
              <a:rPr lang="en-GB" sz="1200" spc="30" dirty="0" smtClean="0">
                <a:latin typeface="Times New Roman"/>
                <a:cs typeface="Times New Roman"/>
              </a:rPr>
              <a:t> </a:t>
            </a:r>
            <a:r>
              <a:rPr lang="en-GB" sz="1200" spc="80" dirty="0" smtClean="0">
                <a:latin typeface="Times New Roman"/>
                <a:cs typeface="Times New Roman"/>
              </a:rPr>
              <a:t>A</a:t>
            </a:r>
            <a:r>
              <a:rPr lang="en-GB" sz="1200" spc="75" dirty="0" smtClean="0">
                <a:latin typeface="Times New Roman"/>
                <a:cs typeface="Times New Roman"/>
              </a:rPr>
              <a:t>ND </a:t>
            </a:r>
            <a:r>
              <a:rPr lang="en-GB" sz="1200" spc="70" dirty="0" smtClean="0">
                <a:latin typeface="Times New Roman"/>
                <a:cs typeface="Times New Roman"/>
              </a:rPr>
              <a:t>CO</a:t>
            </a:r>
            <a:r>
              <a:rPr lang="en-GB" sz="1200" spc="80" dirty="0" smtClean="0">
                <a:latin typeface="Times New Roman"/>
                <a:cs typeface="Times New Roman"/>
              </a:rPr>
              <a:t>O</a:t>
            </a:r>
            <a:r>
              <a:rPr lang="en-GB" sz="1200" spc="55" dirty="0" smtClean="0">
                <a:latin typeface="Times New Roman"/>
                <a:cs typeface="Times New Roman"/>
              </a:rPr>
              <a:t>P</a:t>
            </a:r>
            <a:r>
              <a:rPr lang="en-GB" sz="1200" spc="70" dirty="0" smtClean="0">
                <a:latin typeface="Times New Roman"/>
                <a:cs typeface="Times New Roman"/>
              </a:rPr>
              <a:t>E</a:t>
            </a:r>
            <a:r>
              <a:rPr lang="en-GB" sz="1200" spc="65" dirty="0" smtClean="0">
                <a:latin typeface="Times New Roman"/>
                <a:cs typeface="Times New Roman"/>
              </a:rPr>
              <a:t>R</a:t>
            </a:r>
            <a:endParaRPr lang="en-GB" sz="1200" dirty="0" smtClean="0">
              <a:latin typeface="Times New Roman"/>
              <a:cs typeface="Times New Roman"/>
            </a:endParaRPr>
          </a:p>
          <a:p>
            <a:pPr marL="1270" algn="l">
              <a:lnSpc>
                <a:spcPct val="100000"/>
              </a:lnSpc>
              <a:spcBef>
                <a:spcPts val="990"/>
              </a:spcBef>
            </a:pPr>
            <a:r>
              <a:rPr lang="en-GB" sz="1200" spc="70" dirty="0" smtClean="0">
                <a:latin typeface="Times New Roman"/>
                <a:cs typeface="Times New Roman"/>
              </a:rPr>
              <a:t>                                                          FROM</a:t>
            </a:r>
            <a:r>
              <a:rPr lang="en-GB" sz="1200" spc="45" dirty="0" smtClean="0">
                <a:latin typeface="Times New Roman"/>
                <a:cs typeface="Times New Roman"/>
              </a:rPr>
              <a:t> </a:t>
            </a:r>
            <a:r>
              <a:rPr lang="en-GB" sz="1200" spc="35" dirty="0" smtClean="0">
                <a:latin typeface="Times New Roman"/>
                <a:cs typeface="Times New Roman"/>
              </a:rPr>
              <a:t>--</a:t>
            </a:r>
            <a:r>
              <a:rPr lang="en-GB" sz="1200" spc="30" dirty="0" smtClean="0">
                <a:latin typeface="Times New Roman"/>
                <a:cs typeface="Times New Roman"/>
              </a:rPr>
              <a:t>-</a:t>
            </a:r>
            <a:r>
              <a:rPr lang="en-GB" sz="1200" spc="35" dirty="0" smtClean="0">
                <a:latin typeface="Times New Roman"/>
                <a:cs typeface="Times New Roman"/>
              </a:rPr>
              <a:t> </a:t>
            </a:r>
            <a:r>
              <a:rPr lang="en-GB" sz="1200" spc="75" dirty="0" smtClean="0">
                <a:latin typeface="Times New Roman"/>
                <a:cs typeface="Times New Roman"/>
              </a:rPr>
              <a:t>KNOX</a:t>
            </a:r>
            <a:r>
              <a:rPr lang="en-GB" sz="1200" spc="50" dirty="0" smtClean="0">
                <a:latin typeface="Times New Roman"/>
                <a:cs typeface="Times New Roman"/>
              </a:rPr>
              <a:t> </a:t>
            </a:r>
            <a:r>
              <a:rPr lang="en-GB" sz="1200" spc="65" dirty="0" smtClean="0">
                <a:latin typeface="Times New Roman"/>
                <a:cs typeface="Times New Roman"/>
              </a:rPr>
              <a:t>C</a:t>
            </a:r>
            <a:r>
              <a:rPr lang="en-GB" sz="1200" spc="80" dirty="0" smtClean="0">
                <a:latin typeface="Times New Roman"/>
                <a:cs typeface="Times New Roman"/>
              </a:rPr>
              <a:t>O</a:t>
            </a:r>
            <a:r>
              <a:rPr lang="en-GB" sz="1200" spc="70" dirty="0" smtClean="0">
                <a:latin typeface="Times New Roman"/>
                <a:cs typeface="Times New Roman"/>
              </a:rPr>
              <a:t>UNT</a:t>
            </a:r>
            <a:r>
              <a:rPr lang="en-GB" sz="1200" spc="80" dirty="0" smtClean="0">
                <a:latin typeface="Times New Roman"/>
                <a:cs typeface="Times New Roman"/>
              </a:rPr>
              <a:t>Y</a:t>
            </a:r>
            <a:r>
              <a:rPr lang="en-GB" sz="1200" spc="25" dirty="0" smtClean="0">
                <a:latin typeface="Times New Roman"/>
                <a:cs typeface="Times New Roman"/>
              </a:rPr>
              <a:t>,</a:t>
            </a:r>
            <a:r>
              <a:rPr lang="en-GB" sz="1200" spc="45" dirty="0" smtClean="0">
                <a:latin typeface="Times New Roman"/>
                <a:cs typeface="Times New Roman"/>
              </a:rPr>
              <a:t> </a:t>
            </a:r>
            <a:r>
              <a:rPr lang="en-GB" sz="1200" spc="50" dirty="0" smtClean="0">
                <a:latin typeface="Times New Roman"/>
                <a:cs typeface="Times New Roman"/>
              </a:rPr>
              <a:t>TN,  </a:t>
            </a:r>
          </a:p>
          <a:p>
            <a:pPr marL="1270" algn="l">
              <a:lnSpc>
                <a:spcPct val="100000"/>
              </a:lnSpc>
              <a:spcBef>
                <a:spcPts val="990"/>
              </a:spcBef>
            </a:pPr>
            <a:r>
              <a:rPr lang="en-GB" sz="1200" spc="50" dirty="0" smtClean="0">
                <a:latin typeface="Times New Roman"/>
                <a:cs typeface="Times New Roman"/>
              </a:rPr>
              <a:t>                                                             </a:t>
            </a:r>
            <a:r>
              <a:rPr lang="en-GB" sz="1200" spc="65" dirty="0" smtClean="0">
                <a:latin typeface="Times New Roman"/>
                <a:cs typeface="Times New Roman"/>
              </a:rPr>
              <a:t>TO</a:t>
            </a:r>
            <a:r>
              <a:rPr lang="en-GB" sz="1200" spc="35" dirty="0" smtClean="0">
                <a:latin typeface="Times New Roman"/>
                <a:cs typeface="Times New Roman"/>
              </a:rPr>
              <a:t> --</a:t>
            </a:r>
            <a:r>
              <a:rPr lang="en-GB" sz="1200" spc="30" dirty="0" smtClean="0">
                <a:latin typeface="Times New Roman"/>
                <a:cs typeface="Times New Roman"/>
              </a:rPr>
              <a:t>-</a:t>
            </a:r>
            <a:r>
              <a:rPr lang="en-GB" sz="1200" spc="35" dirty="0" smtClean="0">
                <a:latin typeface="Times New Roman"/>
                <a:cs typeface="Times New Roman"/>
              </a:rPr>
              <a:t> </a:t>
            </a:r>
            <a:r>
              <a:rPr lang="en-GB" sz="1200" spc="80" dirty="0" smtClean="0">
                <a:latin typeface="Times New Roman"/>
                <a:cs typeface="Times New Roman"/>
              </a:rPr>
              <a:t>MAD</a:t>
            </a:r>
            <a:r>
              <a:rPr lang="en-GB" sz="1200" spc="35" dirty="0" smtClean="0">
                <a:latin typeface="Times New Roman"/>
                <a:cs typeface="Times New Roman"/>
              </a:rPr>
              <a:t>I</a:t>
            </a:r>
            <a:r>
              <a:rPr lang="en-GB" sz="1200" spc="65" dirty="0" smtClean="0">
                <a:latin typeface="Times New Roman"/>
                <a:cs typeface="Times New Roman"/>
              </a:rPr>
              <a:t>SON</a:t>
            </a:r>
            <a:r>
              <a:rPr lang="en-GB" sz="1200" spc="40" dirty="0" smtClean="0">
                <a:latin typeface="Times New Roman"/>
                <a:cs typeface="Times New Roman"/>
              </a:rPr>
              <a:t> </a:t>
            </a:r>
            <a:r>
              <a:rPr lang="en-GB" sz="1200" spc="65" dirty="0" smtClean="0">
                <a:latin typeface="Times New Roman"/>
                <a:cs typeface="Times New Roman"/>
              </a:rPr>
              <a:t>C</a:t>
            </a:r>
            <a:r>
              <a:rPr lang="en-GB" sz="1200" spc="80" dirty="0" smtClean="0">
                <a:latin typeface="Times New Roman"/>
                <a:cs typeface="Times New Roman"/>
              </a:rPr>
              <a:t>O</a:t>
            </a:r>
            <a:r>
              <a:rPr lang="en-GB" sz="1200" spc="70" dirty="0" smtClean="0">
                <a:latin typeface="Times New Roman"/>
                <a:cs typeface="Times New Roman"/>
              </a:rPr>
              <a:t>UNT</a:t>
            </a:r>
            <a:r>
              <a:rPr lang="en-GB" sz="1200" spc="80" dirty="0" smtClean="0">
                <a:latin typeface="Times New Roman"/>
                <a:cs typeface="Times New Roman"/>
              </a:rPr>
              <a:t>Y</a:t>
            </a:r>
            <a:r>
              <a:rPr lang="en-GB" sz="1200" spc="25" dirty="0" smtClean="0">
                <a:latin typeface="Times New Roman"/>
                <a:cs typeface="Times New Roman"/>
              </a:rPr>
              <a:t>,</a:t>
            </a:r>
            <a:r>
              <a:rPr lang="en-GB" sz="1200" spc="30" dirty="0" smtClean="0">
                <a:latin typeface="Times New Roman"/>
                <a:cs typeface="Times New Roman"/>
              </a:rPr>
              <a:t> </a:t>
            </a:r>
            <a:r>
              <a:rPr lang="en-GB" sz="1200" spc="45" dirty="0" smtClean="0">
                <a:latin typeface="Times New Roman"/>
                <a:cs typeface="Times New Roman"/>
              </a:rPr>
              <a:t>I</a:t>
            </a:r>
            <a:r>
              <a:rPr lang="en-GB" sz="1200" spc="40" dirty="0" smtClean="0">
                <a:latin typeface="Times New Roman"/>
                <a:cs typeface="Times New Roman"/>
              </a:rPr>
              <a:t>L,</a:t>
            </a:r>
            <a:r>
              <a:rPr lang="en-GB" sz="1200" spc="50" dirty="0" smtClean="0">
                <a:latin typeface="Times New Roman"/>
                <a:cs typeface="Times New Roman"/>
              </a:rPr>
              <a:t> </a:t>
            </a:r>
          </a:p>
          <a:p>
            <a:pPr marL="1270" algn="l">
              <a:lnSpc>
                <a:spcPct val="100000"/>
              </a:lnSpc>
              <a:spcBef>
                <a:spcPts val="990"/>
              </a:spcBef>
            </a:pPr>
            <a:r>
              <a:rPr lang="en-GB" sz="1200" spc="50" dirty="0" smtClean="0">
                <a:latin typeface="Times New Roman"/>
                <a:cs typeface="Times New Roman"/>
              </a:rPr>
              <a:t>                                                             TO</a:t>
            </a:r>
            <a:r>
              <a:rPr lang="en-GB" sz="1200" spc="35" dirty="0" smtClean="0">
                <a:latin typeface="Times New Roman"/>
                <a:cs typeface="Times New Roman"/>
              </a:rPr>
              <a:t> --</a:t>
            </a:r>
            <a:r>
              <a:rPr lang="en-GB" sz="1200" spc="30" dirty="0" smtClean="0">
                <a:latin typeface="Times New Roman"/>
                <a:cs typeface="Times New Roman"/>
              </a:rPr>
              <a:t>-</a:t>
            </a:r>
            <a:r>
              <a:rPr lang="en-GB" sz="1200" spc="35" dirty="0" smtClean="0">
                <a:latin typeface="Times New Roman"/>
                <a:cs typeface="Times New Roman"/>
              </a:rPr>
              <a:t> </a:t>
            </a:r>
            <a:r>
              <a:rPr lang="en-GB" sz="1200" spc="65" dirty="0" smtClean="0">
                <a:latin typeface="Times New Roman"/>
                <a:cs typeface="Times New Roman"/>
              </a:rPr>
              <a:t>SALU</a:t>
            </a:r>
            <a:r>
              <a:rPr lang="en-GB" sz="1200" spc="30" dirty="0" smtClean="0">
                <a:latin typeface="Times New Roman"/>
                <a:cs typeface="Times New Roman"/>
              </a:rPr>
              <a:t> </a:t>
            </a:r>
            <a:r>
              <a:rPr lang="en-GB" sz="1200" spc="80" dirty="0" smtClean="0">
                <a:latin typeface="Times New Roman"/>
                <a:cs typeface="Times New Roman"/>
              </a:rPr>
              <a:t>V</a:t>
            </a:r>
            <a:r>
              <a:rPr lang="en-GB" sz="1200" spc="30" dirty="0" smtClean="0">
                <a:latin typeface="Times New Roman"/>
                <a:cs typeface="Times New Roman"/>
              </a:rPr>
              <a:t>I</a:t>
            </a:r>
            <a:r>
              <a:rPr lang="en-GB" sz="1200" spc="65" dirty="0" smtClean="0">
                <a:latin typeface="Times New Roman"/>
                <a:cs typeface="Times New Roman"/>
              </a:rPr>
              <a:t>L</a:t>
            </a:r>
            <a:r>
              <a:rPr lang="en-GB" sz="1200" spc="70" dirty="0" smtClean="0">
                <a:latin typeface="Times New Roman"/>
                <a:cs typeface="Times New Roman"/>
              </a:rPr>
              <a:t>LAG</a:t>
            </a:r>
            <a:r>
              <a:rPr lang="en-GB" sz="1200" spc="65" dirty="0" smtClean="0">
                <a:latin typeface="Times New Roman"/>
                <a:cs typeface="Times New Roman"/>
              </a:rPr>
              <a:t>E</a:t>
            </a:r>
            <a:r>
              <a:rPr lang="en-GB" sz="1200" spc="25" dirty="0" smtClean="0">
                <a:latin typeface="Times New Roman"/>
                <a:cs typeface="Times New Roman"/>
              </a:rPr>
              <a:t>.</a:t>
            </a:r>
            <a:endParaRPr lang="en-GB" sz="1200" dirty="0" smtClean="0">
              <a:latin typeface="Times New Roman"/>
              <a:cs typeface="Times New Roman"/>
            </a:endParaRPr>
          </a:p>
          <a:p>
            <a:endParaRPr lang="en-GB" dirty="0"/>
          </a:p>
        </p:txBody>
      </p:sp>
      <p:sp>
        <p:nvSpPr>
          <p:cNvPr id="4" name="Slide Number Placeholder 3"/>
          <p:cNvSpPr>
            <a:spLocks noGrp="1"/>
          </p:cNvSpPr>
          <p:nvPr>
            <p:ph type="sldNum" sz="quarter" idx="10"/>
          </p:nvPr>
        </p:nvSpPr>
        <p:spPr/>
        <p:txBody>
          <a:bodyPr/>
          <a:lstStyle/>
          <a:p>
            <a:fld id="{8F5C3DD7-681E-4494-B279-65676D2C7C9B}" type="slidenum">
              <a:rPr lang="en-GB" smtClean="0"/>
              <a:pPr/>
              <a:t>42</a:t>
            </a:fld>
            <a:endParaRPr lang="en-GB"/>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a:t>
            </a:r>
            <a:r>
              <a:rPr lang="en-US" baseline="0" dirty="0" smtClean="0"/>
              <a:t> MUCH MORE INFORMATION, PASSIONATE RESEARCHERS AND COLLECTORS</a:t>
            </a:r>
            <a:r>
              <a:rPr lang="en-US" dirty="0" smtClean="0"/>
              <a:t> </a:t>
            </a:r>
            <a:r>
              <a:rPr lang="en-US" baseline="0" dirty="0" smtClean="0"/>
              <a:t> MAY WANT </a:t>
            </a:r>
            <a:r>
              <a:rPr lang="en-US" dirty="0" smtClean="0"/>
              <a:t> MY  WRITING </a:t>
            </a:r>
            <a:r>
              <a:rPr lang="en-US" baseline="0" dirty="0" smtClean="0"/>
              <a:t>“The Potters, Kilns, &amp; Stoneware of Upper Alton, Illinois.”</a:t>
            </a:r>
          </a:p>
          <a:p>
            <a:r>
              <a:rPr lang="en-US" baseline="0" dirty="0" smtClean="0"/>
              <a:t>A copy is exhibited  in the museum display case. </a:t>
            </a:r>
          </a:p>
          <a:p>
            <a:endParaRPr lang="en-US" baseline="0" dirty="0" smtClean="0"/>
          </a:p>
          <a:p>
            <a:r>
              <a:rPr lang="en-US" b="1" baseline="0" dirty="0" smtClean="0"/>
              <a:t>This is a very comprehensive work about Upper Alton  potters and their wares.</a:t>
            </a:r>
            <a:endParaRPr lang="en-GB" b="1" dirty="0"/>
          </a:p>
        </p:txBody>
      </p:sp>
      <p:sp>
        <p:nvSpPr>
          <p:cNvPr id="4" name="Slide Number Placeholder 3"/>
          <p:cNvSpPr>
            <a:spLocks noGrp="1"/>
          </p:cNvSpPr>
          <p:nvPr>
            <p:ph type="sldNum" sz="quarter" idx="10"/>
          </p:nvPr>
        </p:nvSpPr>
        <p:spPr/>
        <p:txBody>
          <a:bodyPr/>
          <a:lstStyle/>
          <a:p>
            <a:fld id="{8F5C3DD7-681E-4494-B279-65676D2C7C9B}" type="slidenum">
              <a:rPr lang="en-GB" smtClean="0"/>
              <a:pPr/>
              <a:t>43</a:t>
            </a:fld>
            <a:endParaRPr lang="en-GB"/>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a:t>
            </a:r>
            <a:r>
              <a:rPr lang="en-US" baseline="0" dirty="0" smtClean="0"/>
              <a:t> YOU LACY AND THE HAYNER GENEALOGY AND LOCAL HISTORY LIBRARY……… FOR THE GREAT DISPLAY.</a:t>
            </a:r>
            <a:endParaRPr lang="en-GB" dirty="0"/>
          </a:p>
        </p:txBody>
      </p:sp>
      <p:sp>
        <p:nvSpPr>
          <p:cNvPr id="4" name="Slide Number Placeholder 3"/>
          <p:cNvSpPr>
            <a:spLocks noGrp="1"/>
          </p:cNvSpPr>
          <p:nvPr>
            <p:ph type="sldNum" sz="quarter" idx="10"/>
          </p:nvPr>
        </p:nvSpPr>
        <p:spPr/>
        <p:txBody>
          <a:bodyPr/>
          <a:lstStyle/>
          <a:p>
            <a:fld id="{8F5C3DD7-681E-4494-B279-65676D2C7C9B}" type="slidenum">
              <a:rPr lang="en-GB" smtClean="0"/>
              <a:pPr/>
              <a:t>44</a:t>
            </a:fld>
            <a:endParaRPr lang="en-GB"/>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CLOSE</a:t>
            </a:r>
            <a:r>
              <a:rPr lang="en-US" baseline="0" dirty="0" smtClean="0"/>
              <a:t> …….</a:t>
            </a:r>
            <a:r>
              <a:rPr lang="en-US" dirty="0" smtClean="0"/>
              <a:t>with an excellent</a:t>
            </a:r>
            <a:r>
              <a:rPr lang="en-US" baseline="0" dirty="0" smtClean="0"/>
              <a:t> poem written  in 1996 by an Illinois poet, Marilyn Trainor. It was recited twenty years ago at the Alton Museum of History and Art, December 1996.</a:t>
            </a:r>
            <a:endParaRPr lang="en-GB" dirty="0"/>
          </a:p>
        </p:txBody>
      </p:sp>
      <p:sp>
        <p:nvSpPr>
          <p:cNvPr id="4" name="Slide Number Placeholder 3"/>
          <p:cNvSpPr>
            <a:spLocks noGrp="1"/>
          </p:cNvSpPr>
          <p:nvPr>
            <p:ph type="sldNum" sz="quarter" idx="10"/>
          </p:nvPr>
        </p:nvSpPr>
        <p:spPr/>
        <p:txBody>
          <a:bodyPr/>
          <a:lstStyle/>
          <a:p>
            <a:fld id="{8F5C3DD7-681E-4494-B279-65676D2C7C9B}" type="slidenum">
              <a:rPr lang="en-GB" smtClean="0"/>
              <a:pPr/>
              <a:t>45</a:t>
            </a:fld>
            <a:endParaRPr lang="en-GB"/>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END</a:t>
            </a:r>
            <a:endParaRPr lang="en-GB" dirty="0"/>
          </a:p>
        </p:txBody>
      </p:sp>
      <p:sp>
        <p:nvSpPr>
          <p:cNvPr id="4" name="Slide Number Placeholder 3"/>
          <p:cNvSpPr>
            <a:spLocks noGrp="1"/>
          </p:cNvSpPr>
          <p:nvPr>
            <p:ph type="sldNum" sz="quarter" idx="10"/>
          </p:nvPr>
        </p:nvSpPr>
        <p:spPr/>
        <p:txBody>
          <a:bodyPr/>
          <a:lstStyle/>
          <a:p>
            <a:fld id="{8F5C3DD7-681E-4494-B279-65676D2C7C9B}" type="slidenum">
              <a:rPr lang="en-GB" smtClean="0"/>
              <a:pPr/>
              <a:t>46</a:t>
            </a:fld>
            <a:endParaRPr lang="en-GB"/>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FOR the researcher, the collector, and the student of Upper Alton, Madison County, Illinois.   </a:t>
            </a:r>
          </a:p>
          <a:p>
            <a:r>
              <a:rPr lang="en-US" dirty="0" smtClean="0"/>
              <a:t>This</a:t>
            </a:r>
            <a:r>
              <a:rPr lang="en-US" baseline="0" dirty="0" smtClean="0"/>
              <a:t> DREAM PICTURE  </a:t>
            </a:r>
            <a:r>
              <a:rPr lang="en-US" dirty="0" smtClean="0"/>
              <a:t>might well have been a common seen in the</a:t>
            </a:r>
            <a:r>
              <a:rPr lang="en-US" baseline="0" dirty="0" smtClean="0"/>
              <a:t> village of Salu around 1860.</a:t>
            </a:r>
          </a:p>
          <a:p>
            <a:endParaRPr lang="en-US" baseline="0" dirty="0" smtClean="0"/>
          </a:p>
          <a:p>
            <a:r>
              <a:rPr lang="en-US" sz="4000" b="1" baseline="0" dirty="0" smtClean="0"/>
              <a:t>Thanks  Everyone  for  your  time  today.   </a:t>
            </a:r>
            <a:r>
              <a:rPr lang="en-US" sz="6000" b="1" baseline="0" dirty="0" smtClean="0"/>
              <a:t>HAPPY  HOLIDAYS  !!!!!</a:t>
            </a:r>
            <a:endParaRPr lang="en-GB" sz="6000" b="1" dirty="0"/>
          </a:p>
        </p:txBody>
      </p:sp>
      <p:sp>
        <p:nvSpPr>
          <p:cNvPr id="4" name="Slide Number Placeholder 3"/>
          <p:cNvSpPr>
            <a:spLocks noGrp="1"/>
          </p:cNvSpPr>
          <p:nvPr>
            <p:ph type="sldNum" sz="quarter" idx="10"/>
          </p:nvPr>
        </p:nvSpPr>
        <p:spPr/>
        <p:txBody>
          <a:bodyPr/>
          <a:lstStyle/>
          <a:p>
            <a:fld id="{8F5C3DD7-681E-4494-B279-65676D2C7C9B}" type="slidenum">
              <a:rPr lang="en-GB" smtClean="0"/>
              <a:pPr/>
              <a:t>47</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spc="0" dirty="0" smtClean="0">
                <a:latin typeface="Times New Roman"/>
                <a:cs typeface="Times New Roman"/>
              </a:rPr>
              <a:t>This</a:t>
            </a:r>
            <a:r>
              <a:rPr lang="en-GB" sz="1200" spc="0" baseline="0" dirty="0" smtClean="0">
                <a:latin typeface="Times New Roman"/>
                <a:cs typeface="Times New Roman"/>
              </a:rPr>
              <a:t> is a sample </a:t>
            </a:r>
            <a:r>
              <a:rPr lang="en-GB" sz="1200" spc="-5" dirty="0" smtClean="0">
                <a:latin typeface="Times New Roman"/>
                <a:cs typeface="Times New Roman"/>
              </a:rPr>
              <a:t>of</a:t>
            </a:r>
            <a:r>
              <a:rPr lang="en-GB" sz="1200" dirty="0" smtClean="0">
                <a:latin typeface="Times New Roman"/>
                <a:cs typeface="Times New Roman"/>
              </a:rPr>
              <a:t> </a:t>
            </a:r>
            <a:r>
              <a:rPr lang="en-GB" sz="1200" spc="-10" dirty="0" smtClean="0">
                <a:latin typeface="Times New Roman"/>
                <a:cs typeface="Times New Roman"/>
              </a:rPr>
              <a:t>Ul</a:t>
            </a:r>
            <a:r>
              <a:rPr lang="en-GB" sz="1200" dirty="0" smtClean="0">
                <a:latin typeface="Times New Roman"/>
                <a:cs typeface="Times New Roman"/>
              </a:rPr>
              <a:t>r</a:t>
            </a:r>
            <a:r>
              <a:rPr lang="en-GB" sz="1200" spc="-10" dirty="0" smtClean="0">
                <a:latin typeface="Times New Roman"/>
                <a:cs typeface="Times New Roman"/>
              </a:rPr>
              <a:t>i</a:t>
            </a:r>
            <a:r>
              <a:rPr lang="en-GB" sz="1200" dirty="0" smtClean="0">
                <a:latin typeface="Times New Roman"/>
                <a:cs typeface="Times New Roman"/>
              </a:rPr>
              <a:t>c</a:t>
            </a:r>
            <a:r>
              <a:rPr lang="en-GB" sz="1200" spc="5" dirty="0" smtClean="0">
                <a:latin typeface="Times New Roman"/>
                <a:cs typeface="Times New Roman"/>
              </a:rPr>
              <a:t>h</a:t>
            </a:r>
            <a:r>
              <a:rPr lang="en-GB" sz="1200" spc="-20" dirty="0" smtClean="0">
                <a:latin typeface="Times New Roman"/>
                <a:cs typeface="Times New Roman"/>
              </a:rPr>
              <a:t>-</a:t>
            </a:r>
            <a:r>
              <a:rPr lang="en-GB" sz="1200" dirty="0" smtClean="0">
                <a:latin typeface="Times New Roman"/>
                <a:cs typeface="Times New Roman"/>
              </a:rPr>
              <a:t>W</a:t>
            </a:r>
            <a:r>
              <a:rPr lang="en-GB" sz="1200" spc="5" dirty="0" smtClean="0">
                <a:latin typeface="Times New Roman"/>
                <a:cs typeface="Times New Roman"/>
              </a:rPr>
              <a:t>i</a:t>
            </a:r>
            <a:r>
              <a:rPr lang="en-GB" sz="1200" dirty="0" smtClean="0">
                <a:latin typeface="Times New Roman"/>
                <a:cs typeface="Times New Roman"/>
              </a:rPr>
              <a:t>e</a:t>
            </a:r>
            <a:r>
              <a:rPr lang="en-GB" sz="1200" spc="5" dirty="0" smtClean="0">
                <a:latin typeface="Times New Roman"/>
                <a:cs typeface="Times New Roman"/>
              </a:rPr>
              <a:t>t</a:t>
            </a:r>
            <a:r>
              <a:rPr lang="en-GB" sz="1200" spc="-10" dirty="0" smtClean="0">
                <a:latin typeface="Times New Roman"/>
                <a:cs typeface="Times New Roman"/>
              </a:rPr>
              <a:t>f</a:t>
            </a:r>
            <a:r>
              <a:rPr lang="en-GB" sz="1200" dirty="0" smtClean="0">
                <a:latin typeface="Times New Roman"/>
                <a:cs typeface="Times New Roman"/>
              </a:rPr>
              <a:t>e</a:t>
            </a:r>
            <a:r>
              <a:rPr lang="en-GB" sz="1200" spc="5" dirty="0" smtClean="0">
                <a:latin typeface="Times New Roman"/>
                <a:cs typeface="Times New Roman"/>
              </a:rPr>
              <a:t>l</a:t>
            </a:r>
            <a:r>
              <a:rPr lang="en-GB" sz="1200" dirty="0" smtClean="0">
                <a:latin typeface="Times New Roman"/>
                <a:cs typeface="Times New Roman"/>
              </a:rPr>
              <a:t>d</a:t>
            </a:r>
            <a:r>
              <a:rPr lang="en-GB" sz="1200" spc="-15" dirty="0" smtClean="0">
                <a:latin typeface="Times New Roman"/>
                <a:cs typeface="Times New Roman"/>
              </a:rPr>
              <a:t> v</a:t>
            </a:r>
            <a:r>
              <a:rPr lang="en-GB" sz="1200" dirty="0" smtClean="0">
                <a:latin typeface="Times New Roman"/>
                <a:cs typeface="Times New Roman"/>
              </a:rPr>
              <a:t>es</a:t>
            </a:r>
            <a:r>
              <a:rPr lang="en-GB" sz="1200" spc="-10" dirty="0" smtClean="0">
                <a:latin typeface="Times New Roman"/>
                <a:cs typeface="Times New Roman"/>
              </a:rPr>
              <a:t>s</a:t>
            </a:r>
            <a:r>
              <a:rPr lang="en-GB" sz="1200" dirty="0" smtClean="0">
                <a:latin typeface="Times New Roman"/>
                <a:cs typeface="Times New Roman"/>
              </a:rPr>
              <a:t>e</a:t>
            </a:r>
            <a:r>
              <a:rPr lang="en-GB" sz="1200" spc="5" dirty="0" smtClean="0">
                <a:latin typeface="Times New Roman"/>
                <a:cs typeface="Times New Roman"/>
              </a:rPr>
              <a:t>l</a:t>
            </a:r>
            <a:r>
              <a:rPr lang="en-GB" sz="1200" dirty="0" smtClean="0">
                <a:latin typeface="Times New Roman"/>
                <a:cs typeface="Times New Roman"/>
              </a:rPr>
              <a:t>s. </a:t>
            </a:r>
            <a:r>
              <a:rPr lang="en-GB" sz="1200" spc="5" dirty="0" smtClean="0">
                <a:latin typeface="Times New Roman"/>
                <a:cs typeface="Times New Roman"/>
              </a:rPr>
              <a:t>T</a:t>
            </a:r>
            <a:r>
              <a:rPr lang="en-GB" sz="1200" dirty="0" smtClean="0">
                <a:latin typeface="Times New Roman"/>
                <a:cs typeface="Times New Roman"/>
              </a:rPr>
              <a:t>he</a:t>
            </a:r>
            <a:r>
              <a:rPr lang="en-GB" sz="1200" spc="60" dirty="0" smtClean="0">
                <a:latin typeface="Times New Roman"/>
                <a:cs typeface="Times New Roman"/>
              </a:rPr>
              <a:t> </a:t>
            </a:r>
            <a:r>
              <a:rPr lang="en-GB" sz="1200" spc="-20" dirty="0" smtClean="0">
                <a:latin typeface="Times New Roman"/>
                <a:cs typeface="Times New Roman"/>
              </a:rPr>
              <a:t>U</a:t>
            </a:r>
            <a:r>
              <a:rPr lang="en-GB" sz="1200" dirty="0" smtClean="0">
                <a:latin typeface="Times New Roman"/>
                <a:cs typeface="Times New Roman"/>
              </a:rPr>
              <a:t>l</a:t>
            </a:r>
            <a:r>
              <a:rPr lang="en-GB" sz="1200" spc="-10" dirty="0" smtClean="0">
                <a:latin typeface="Times New Roman"/>
                <a:cs typeface="Times New Roman"/>
              </a:rPr>
              <a:t>r</a:t>
            </a:r>
            <a:r>
              <a:rPr lang="en-GB" sz="1200" dirty="0" smtClean="0">
                <a:latin typeface="Times New Roman"/>
                <a:cs typeface="Times New Roman"/>
              </a:rPr>
              <a:t>ich</a:t>
            </a:r>
            <a:r>
              <a:rPr lang="en-GB" sz="1200" spc="-20" dirty="0" smtClean="0">
                <a:latin typeface="Times New Roman"/>
                <a:cs typeface="Times New Roman"/>
              </a:rPr>
              <a:t>-</a:t>
            </a:r>
            <a:r>
              <a:rPr lang="en-GB" sz="1200" dirty="0" smtClean="0">
                <a:latin typeface="Times New Roman"/>
                <a:cs typeface="Times New Roman"/>
              </a:rPr>
              <a:t>W</a:t>
            </a:r>
            <a:r>
              <a:rPr lang="en-GB" sz="1200" spc="5" dirty="0" smtClean="0">
                <a:latin typeface="Times New Roman"/>
                <a:cs typeface="Times New Roman"/>
              </a:rPr>
              <a:t>i</a:t>
            </a:r>
            <a:r>
              <a:rPr lang="en-GB" sz="1200" dirty="0" smtClean="0">
                <a:latin typeface="Times New Roman"/>
                <a:cs typeface="Times New Roman"/>
              </a:rPr>
              <a:t>e</a:t>
            </a:r>
            <a:r>
              <a:rPr lang="en-GB" sz="1200" spc="-10" dirty="0" smtClean="0">
                <a:latin typeface="Times New Roman"/>
                <a:cs typeface="Times New Roman"/>
              </a:rPr>
              <a:t>t</a:t>
            </a:r>
            <a:r>
              <a:rPr lang="en-GB" sz="1200" dirty="0" smtClean="0">
                <a:latin typeface="Times New Roman"/>
                <a:cs typeface="Times New Roman"/>
              </a:rPr>
              <a:t>f</a:t>
            </a:r>
            <a:r>
              <a:rPr lang="en-GB" sz="1200" spc="-10" dirty="0" smtClean="0">
                <a:latin typeface="Times New Roman"/>
                <a:cs typeface="Times New Roman"/>
              </a:rPr>
              <a:t>e</a:t>
            </a:r>
            <a:r>
              <a:rPr lang="en-GB" sz="1200" dirty="0" smtClean="0">
                <a:latin typeface="Times New Roman"/>
                <a:cs typeface="Times New Roman"/>
              </a:rPr>
              <a:t>ld</a:t>
            </a:r>
            <a:r>
              <a:rPr lang="en-GB" sz="1200" spc="55" dirty="0" smtClean="0">
                <a:latin typeface="Times New Roman"/>
                <a:cs typeface="Times New Roman"/>
              </a:rPr>
              <a:t> </a:t>
            </a:r>
            <a:r>
              <a:rPr lang="en-GB" sz="1200" dirty="0" smtClean="0">
                <a:latin typeface="Times New Roman"/>
                <a:cs typeface="Times New Roman"/>
              </a:rPr>
              <a:t>p</a:t>
            </a:r>
            <a:r>
              <a:rPr lang="en-GB" sz="1200" spc="-15" dirty="0" smtClean="0">
                <a:latin typeface="Times New Roman"/>
                <a:cs typeface="Times New Roman"/>
              </a:rPr>
              <a:t>o</a:t>
            </a:r>
            <a:r>
              <a:rPr lang="en-GB" sz="1200" dirty="0" smtClean="0">
                <a:latin typeface="Times New Roman"/>
                <a:cs typeface="Times New Roman"/>
              </a:rPr>
              <a:t>t</a:t>
            </a:r>
            <a:r>
              <a:rPr lang="en-GB" sz="1200" spc="-10" dirty="0" smtClean="0">
                <a:latin typeface="Times New Roman"/>
                <a:cs typeface="Times New Roman"/>
              </a:rPr>
              <a:t>t</a:t>
            </a:r>
            <a:r>
              <a:rPr lang="en-GB" sz="1200" dirty="0" smtClean="0">
                <a:latin typeface="Times New Roman"/>
                <a:cs typeface="Times New Roman"/>
              </a:rPr>
              <a:t>e</a:t>
            </a:r>
            <a:r>
              <a:rPr lang="en-GB" sz="1200" spc="-10" dirty="0" smtClean="0">
                <a:latin typeface="Times New Roman"/>
                <a:cs typeface="Times New Roman"/>
              </a:rPr>
              <a:t>r</a:t>
            </a:r>
            <a:r>
              <a:rPr lang="en-GB" sz="1200" dirty="0" smtClean="0">
                <a:latin typeface="Times New Roman"/>
                <a:cs typeface="Times New Roman"/>
              </a:rPr>
              <a:t>y</a:t>
            </a:r>
            <a:r>
              <a:rPr lang="en-GB" sz="1200" spc="45" dirty="0" smtClean="0">
                <a:latin typeface="Times New Roman"/>
                <a:cs typeface="Times New Roman"/>
              </a:rPr>
              <a:t> </a:t>
            </a:r>
            <a:r>
              <a:rPr lang="en-GB" sz="1200" dirty="0" smtClean="0">
                <a:latin typeface="Times New Roman"/>
                <a:cs typeface="Times New Roman"/>
              </a:rPr>
              <a:t>predo</a:t>
            </a:r>
            <a:r>
              <a:rPr lang="en-GB" sz="1200" spc="-20" dirty="0" smtClean="0">
                <a:latin typeface="Times New Roman"/>
                <a:cs typeface="Times New Roman"/>
              </a:rPr>
              <a:t>m</a:t>
            </a:r>
            <a:r>
              <a:rPr lang="en-GB" sz="1200" dirty="0" smtClean="0">
                <a:latin typeface="Times New Roman"/>
                <a:cs typeface="Times New Roman"/>
              </a:rPr>
              <a:t>ina</a:t>
            </a:r>
            <a:r>
              <a:rPr lang="en-GB" sz="1200" spc="5" dirty="0" smtClean="0">
                <a:latin typeface="Times New Roman"/>
                <a:cs typeface="Times New Roman"/>
              </a:rPr>
              <a:t>t</a:t>
            </a:r>
            <a:r>
              <a:rPr lang="en-GB" sz="1200" dirty="0" smtClean="0">
                <a:latin typeface="Times New Roman"/>
                <a:cs typeface="Times New Roman"/>
              </a:rPr>
              <a:t>e</a:t>
            </a:r>
            <a:r>
              <a:rPr lang="en-GB" sz="1200" spc="5" dirty="0" smtClean="0">
                <a:latin typeface="Times New Roman"/>
                <a:cs typeface="Times New Roman"/>
              </a:rPr>
              <a:t>l</a:t>
            </a:r>
            <a:r>
              <a:rPr lang="en-GB" sz="1200" dirty="0" smtClean="0">
                <a:latin typeface="Times New Roman"/>
                <a:cs typeface="Times New Roman"/>
              </a:rPr>
              <a:t>y</a:t>
            </a:r>
            <a:r>
              <a:rPr lang="en-GB" sz="1200" spc="45" dirty="0" smtClean="0">
                <a:latin typeface="Times New Roman"/>
                <a:cs typeface="Times New Roman"/>
              </a:rPr>
              <a:t> </a:t>
            </a:r>
            <a:r>
              <a:rPr lang="en-GB" sz="1200" spc="-20" dirty="0" smtClean="0">
                <a:latin typeface="Times New Roman"/>
                <a:cs typeface="Times New Roman"/>
              </a:rPr>
              <a:t>m</a:t>
            </a:r>
            <a:r>
              <a:rPr lang="en-GB" sz="1200" dirty="0" smtClean="0">
                <a:latin typeface="Times New Roman"/>
                <a:cs typeface="Times New Roman"/>
              </a:rPr>
              <a:t>anu</a:t>
            </a:r>
            <a:r>
              <a:rPr lang="en-GB" sz="1200" spc="5" dirty="0" smtClean="0">
                <a:latin typeface="Times New Roman"/>
                <a:cs typeface="Times New Roman"/>
              </a:rPr>
              <a:t>f</a:t>
            </a:r>
            <a:r>
              <a:rPr lang="en-GB" sz="1200" dirty="0" smtClean="0">
                <a:latin typeface="Times New Roman"/>
                <a:cs typeface="Times New Roman"/>
              </a:rPr>
              <a:t>ac</a:t>
            </a:r>
            <a:r>
              <a:rPr lang="en-GB" sz="1200" spc="-10" dirty="0" smtClean="0">
                <a:latin typeface="Times New Roman"/>
                <a:cs typeface="Times New Roman"/>
              </a:rPr>
              <a:t>t</a:t>
            </a:r>
            <a:r>
              <a:rPr lang="en-GB" sz="1200" spc="-15" dirty="0" smtClean="0">
                <a:latin typeface="Times New Roman"/>
                <a:cs typeface="Times New Roman"/>
              </a:rPr>
              <a:t>u</a:t>
            </a:r>
            <a:r>
              <a:rPr lang="en-GB" sz="1200" dirty="0" smtClean="0">
                <a:latin typeface="Times New Roman"/>
                <a:cs typeface="Times New Roman"/>
              </a:rPr>
              <a:t>red</a:t>
            </a:r>
            <a:r>
              <a:rPr lang="en-GB" sz="1200" spc="80" dirty="0" smtClean="0">
                <a:latin typeface="Times New Roman"/>
                <a:cs typeface="Times New Roman"/>
              </a:rPr>
              <a:t> </a:t>
            </a:r>
            <a:r>
              <a:rPr lang="en-GB" sz="1200" spc="-15" dirty="0" smtClean="0">
                <a:latin typeface="Times New Roman"/>
                <a:cs typeface="Times New Roman"/>
              </a:rPr>
              <a:t>u</a:t>
            </a:r>
            <a:r>
              <a:rPr lang="en-GB" sz="1200" dirty="0" smtClean="0">
                <a:latin typeface="Times New Roman"/>
                <a:cs typeface="Times New Roman"/>
              </a:rPr>
              <a:t>t</a:t>
            </a:r>
            <a:r>
              <a:rPr lang="en-GB" sz="1200" spc="-10" dirty="0" smtClean="0">
                <a:latin typeface="Times New Roman"/>
                <a:cs typeface="Times New Roman"/>
              </a:rPr>
              <a:t>i</a:t>
            </a:r>
            <a:r>
              <a:rPr lang="en-GB" sz="1200" dirty="0" smtClean="0">
                <a:latin typeface="Times New Roman"/>
                <a:cs typeface="Times New Roman"/>
              </a:rPr>
              <a:t>l</a:t>
            </a:r>
            <a:r>
              <a:rPr lang="en-GB" sz="1200" spc="-10" dirty="0" smtClean="0">
                <a:latin typeface="Times New Roman"/>
                <a:cs typeface="Times New Roman"/>
              </a:rPr>
              <a:t>i</a:t>
            </a:r>
            <a:r>
              <a:rPr lang="en-GB" sz="1200" dirty="0" smtClean="0">
                <a:latin typeface="Times New Roman"/>
                <a:cs typeface="Times New Roman"/>
              </a:rPr>
              <a:t>ta</a:t>
            </a:r>
            <a:r>
              <a:rPr lang="en-GB" sz="1200" spc="-10" dirty="0" smtClean="0">
                <a:latin typeface="Times New Roman"/>
                <a:cs typeface="Times New Roman"/>
              </a:rPr>
              <a:t>r</a:t>
            </a:r>
            <a:r>
              <a:rPr lang="en-GB" sz="1200" dirty="0" smtClean="0">
                <a:latin typeface="Times New Roman"/>
                <a:cs typeface="Times New Roman"/>
              </a:rPr>
              <a:t>ian</a:t>
            </a:r>
            <a:r>
              <a:rPr lang="en-GB" sz="1200" spc="45" dirty="0" smtClean="0">
                <a:latin typeface="Times New Roman"/>
                <a:cs typeface="Times New Roman"/>
              </a:rPr>
              <a:t> </a:t>
            </a:r>
            <a:r>
              <a:rPr lang="en-GB" sz="1200" dirty="0" smtClean="0">
                <a:latin typeface="Times New Roman"/>
                <a:cs typeface="Times New Roman"/>
              </a:rPr>
              <a:t>sa</a:t>
            </a:r>
            <a:r>
              <a:rPr lang="en-GB" sz="1200" spc="-10" dirty="0" smtClean="0">
                <a:latin typeface="Times New Roman"/>
                <a:cs typeface="Times New Roman"/>
              </a:rPr>
              <a:t>l</a:t>
            </a:r>
            <a:r>
              <a:rPr lang="en-GB" sz="1200" dirty="0" smtClean="0">
                <a:latin typeface="Times New Roman"/>
                <a:cs typeface="Times New Roman"/>
              </a:rPr>
              <a:t>t</a:t>
            </a:r>
            <a:r>
              <a:rPr lang="en-GB" sz="1200" spc="60" dirty="0" smtClean="0">
                <a:latin typeface="Times New Roman"/>
                <a:cs typeface="Times New Roman"/>
              </a:rPr>
              <a:t> </a:t>
            </a:r>
            <a:r>
              <a:rPr lang="en-GB" sz="1200" spc="-15" dirty="0" smtClean="0">
                <a:latin typeface="Times New Roman"/>
                <a:cs typeface="Times New Roman"/>
              </a:rPr>
              <a:t>g</a:t>
            </a:r>
            <a:r>
              <a:rPr lang="en-GB" sz="1200" dirty="0" smtClean="0">
                <a:latin typeface="Times New Roman"/>
                <a:cs typeface="Times New Roman"/>
              </a:rPr>
              <a:t>la</a:t>
            </a:r>
            <a:r>
              <a:rPr lang="en-GB" sz="1200" spc="-10" dirty="0" smtClean="0">
                <a:latin typeface="Times New Roman"/>
                <a:cs typeface="Times New Roman"/>
              </a:rPr>
              <a:t>z</a:t>
            </a:r>
            <a:r>
              <a:rPr lang="en-GB" sz="1200" dirty="0" smtClean="0">
                <a:latin typeface="Times New Roman"/>
                <a:cs typeface="Times New Roman"/>
              </a:rPr>
              <a:t>ed</a:t>
            </a:r>
            <a:r>
              <a:rPr lang="en-GB" sz="1200" spc="60" dirty="0" smtClean="0">
                <a:latin typeface="Times New Roman"/>
                <a:cs typeface="Times New Roman"/>
              </a:rPr>
              <a:t> </a:t>
            </a:r>
            <a:r>
              <a:rPr lang="en-GB" sz="1200" dirty="0" smtClean="0">
                <a:latin typeface="Times New Roman"/>
                <a:cs typeface="Times New Roman"/>
              </a:rPr>
              <a:t>s</a:t>
            </a:r>
            <a:r>
              <a:rPr lang="en-GB" sz="1200" spc="-5" dirty="0" smtClean="0">
                <a:latin typeface="Times New Roman"/>
                <a:cs typeface="Times New Roman"/>
              </a:rPr>
              <a:t>t</a:t>
            </a:r>
            <a:r>
              <a:rPr lang="en-GB" sz="1200" dirty="0" smtClean="0">
                <a:latin typeface="Times New Roman"/>
                <a:cs typeface="Times New Roman"/>
              </a:rPr>
              <a:t>onewa</a:t>
            </a:r>
            <a:r>
              <a:rPr lang="en-GB" sz="1200" spc="-10" dirty="0" smtClean="0">
                <a:latin typeface="Times New Roman"/>
                <a:cs typeface="Times New Roman"/>
              </a:rPr>
              <a:t>r</a:t>
            </a:r>
            <a:r>
              <a:rPr lang="en-GB" sz="1200" dirty="0" smtClean="0">
                <a:latin typeface="Times New Roman"/>
                <a:cs typeface="Times New Roman"/>
              </a:rPr>
              <a:t>e.</a:t>
            </a:r>
            <a:r>
              <a:rPr lang="en-GB" sz="1200" spc="60" dirty="0" smtClean="0">
                <a:latin typeface="Times New Roman"/>
                <a:cs typeface="Times New Roman"/>
              </a:rPr>
              <a:t> </a:t>
            </a:r>
            <a:r>
              <a:rPr lang="en-GB" sz="1200" dirty="0" smtClean="0">
                <a:latin typeface="Times New Roman"/>
                <a:cs typeface="Times New Roman"/>
              </a:rPr>
              <a:t>So</a:t>
            </a:r>
            <a:r>
              <a:rPr lang="en-GB" sz="1200" spc="-25" dirty="0" smtClean="0">
                <a:latin typeface="Times New Roman"/>
                <a:cs typeface="Times New Roman"/>
              </a:rPr>
              <a:t>m</a:t>
            </a:r>
            <a:r>
              <a:rPr lang="en-GB" sz="1200" dirty="0" smtClean="0">
                <a:latin typeface="Times New Roman"/>
                <a:cs typeface="Times New Roman"/>
              </a:rPr>
              <a:t>e bear </a:t>
            </a:r>
            <a:r>
              <a:rPr lang="en-GB" sz="1200" spc="-105" dirty="0" smtClean="0">
                <a:latin typeface="Times New Roman"/>
                <a:cs typeface="Times New Roman"/>
              </a:rPr>
              <a:t> </a:t>
            </a:r>
            <a:r>
              <a:rPr lang="en-GB" sz="1200" dirty="0" smtClean="0">
                <a:latin typeface="Times New Roman"/>
                <a:cs typeface="Times New Roman"/>
              </a:rPr>
              <a:t>a </a:t>
            </a:r>
            <a:r>
              <a:rPr lang="en-GB" sz="1200" spc="-105" dirty="0" smtClean="0">
                <a:latin typeface="Times New Roman"/>
                <a:cs typeface="Times New Roman"/>
              </a:rPr>
              <a:t> </a:t>
            </a:r>
            <a:r>
              <a:rPr lang="en-GB" sz="1200" dirty="0" smtClean="0">
                <a:latin typeface="Times New Roman"/>
                <a:cs typeface="Times New Roman"/>
              </a:rPr>
              <a:t>u</a:t>
            </a:r>
            <a:r>
              <a:rPr lang="en-GB" sz="1200" spc="-15" dirty="0" smtClean="0">
                <a:latin typeface="Times New Roman"/>
                <a:cs typeface="Times New Roman"/>
              </a:rPr>
              <a:t>n</a:t>
            </a:r>
            <a:r>
              <a:rPr lang="en-GB" sz="1200" dirty="0" smtClean="0">
                <a:latin typeface="Times New Roman"/>
                <a:cs typeface="Times New Roman"/>
              </a:rPr>
              <a:t>iq</a:t>
            </a:r>
            <a:r>
              <a:rPr lang="en-GB" sz="1200" spc="-15" dirty="0" smtClean="0">
                <a:latin typeface="Times New Roman"/>
                <a:cs typeface="Times New Roman"/>
              </a:rPr>
              <a:t>u</a:t>
            </a:r>
            <a:r>
              <a:rPr lang="en-GB" sz="1200" dirty="0" smtClean="0">
                <a:latin typeface="Times New Roman"/>
                <a:cs typeface="Times New Roman"/>
              </a:rPr>
              <a:t>e </a:t>
            </a:r>
            <a:r>
              <a:rPr lang="en-GB" sz="1200" spc="-105" dirty="0" smtClean="0">
                <a:latin typeface="Times New Roman"/>
                <a:cs typeface="Times New Roman"/>
              </a:rPr>
              <a:t> </a:t>
            </a:r>
            <a:r>
              <a:rPr lang="en-GB" sz="1200" dirty="0" smtClean="0">
                <a:latin typeface="Times New Roman"/>
                <a:cs typeface="Times New Roman"/>
              </a:rPr>
              <a:t>i</a:t>
            </a:r>
            <a:r>
              <a:rPr lang="en-GB" sz="1200" spc="-20" dirty="0" smtClean="0">
                <a:latin typeface="Times New Roman"/>
                <a:cs typeface="Times New Roman"/>
              </a:rPr>
              <a:t>m</a:t>
            </a:r>
            <a:r>
              <a:rPr lang="en-GB" sz="1200" dirty="0" smtClean="0">
                <a:latin typeface="Times New Roman"/>
                <a:cs typeface="Times New Roman"/>
              </a:rPr>
              <a:t>pres</a:t>
            </a:r>
            <a:r>
              <a:rPr lang="en-GB" sz="1200" spc="-10" dirty="0" smtClean="0">
                <a:latin typeface="Times New Roman"/>
                <a:cs typeface="Times New Roman"/>
              </a:rPr>
              <a:t>s</a:t>
            </a:r>
            <a:r>
              <a:rPr lang="en-GB" sz="1200" dirty="0" smtClean="0">
                <a:latin typeface="Times New Roman"/>
                <a:cs typeface="Times New Roman"/>
              </a:rPr>
              <a:t>ed </a:t>
            </a:r>
            <a:r>
              <a:rPr lang="en-GB" sz="1200" spc="-105" dirty="0" smtClean="0">
                <a:latin typeface="Times New Roman"/>
                <a:cs typeface="Times New Roman"/>
              </a:rPr>
              <a:t> </a:t>
            </a:r>
            <a:r>
              <a:rPr lang="en-GB" sz="1200" spc="-10" dirty="0" smtClean="0">
                <a:latin typeface="Times New Roman"/>
                <a:cs typeface="Times New Roman"/>
              </a:rPr>
              <a:t>c</a:t>
            </a:r>
            <a:r>
              <a:rPr lang="en-GB" sz="1200" dirty="0" smtClean="0">
                <a:latin typeface="Times New Roman"/>
                <a:cs typeface="Times New Roman"/>
              </a:rPr>
              <a:t>apa</a:t>
            </a:r>
            <a:r>
              <a:rPr lang="en-GB" sz="1200" spc="-10" dirty="0" smtClean="0">
                <a:latin typeface="Times New Roman"/>
                <a:cs typeface="Times New Roman"/>
              </a:rPr>
              <a:t>c</a:t>
            </a:r>
            <a:r>
              <a:rPr lang="en-GB" sz="1200" dirty="0" smtClean="0">
                <a:latin typeface="Times New Roman"/>
                <a:cs typeface="Times New Roman"/>
              </a:rPr>
              <a:t>ity </a:t>
            </a:r>
            <a:r>
              <a:rPr lang="en-GB" sz="1200" spc="-120" dirty="0" smtClean="0">
                <a:latin typeface="Times New Roman"/>
                <a:cs typeface="Times New Roman"/>
              </a:rPr>
              <a:t> </a:t>
            </a:r>
            <a:r>
              <a:rPr lang="en-GB" sz="1200" dirty="0" smtClean="0">
                <a:latin typeface="Times New Roman"/>
                <a:cs typeface="Times New Roman"/>
              </a:rPr>
              <a:t>s</a:t>
            </a:r>
            <a:r>
              <a:rPr lang="en-GB" sz="1200" spc="5" dirty="0" smtClean="0">
                <a:latin typeface="Times New Roman"/>
                <a:cs typeface="Times New Roman"/>
              </a:rPr>
              <a:t>t</a:t>
            </a:r>
            <a:r>
              <a:rPr lang="en-GB" sz="1200" dirty="0" smtClean="0">
                <a:latin typeface="Times New Roman"/>
                <a:cs typeface="Times New Roman"/>
              </a:rPr>
              <a:t>a</a:t>
            </a:r>
            <a:r>
              <a:rPr lang="en-GB" sz="1200" spc="-20" dirty="0" smtClean="0">
                <a:latin typeface="Times New Roman"/>
                <a:cs typeface="Times New Roman"/>
              </a:rPr>
              <a:t>m</a:t>
            </a:r>
            <a:r>
              <a:rPr lang="en-GB" sz="1200" dirty="0" smtClean="0">
                <a:latin typeface="Times New Roman"/>
                <a:cs typeface="Times New Roman"/>
              </a:rPr>
              <a:t>p </a:t>
            </a:r>
            <a:r>
              <a:rPr lang="en-GB" sz="1200" spc="-110" dirty="0" smtClean="0">
                <a:latin typeface="Times New Roman"/>
                <a:cs typeface="Times New Roman"/>
              </a:rPr>
              <a:t> </a:t>
            </a:r>
            <a:r>
              <a:rPr lang="en-GB" sz="1200" dirty="0" smtClean="0">
                <a:latin typeface="Times New Roman"/>
                <a:cs typeface="Times New Roman"/>
              </a:rPr>
              <a:t>enc</a:t>
            </a:r>
            <a:r>
              <a:rPr lang="en-GB" sz="1200" spc="-10" dirty="0" smtClean="0">
                <a:latin typeface="Times New Roman"/>
                <a:cs typeface="Times New Roman"/>
              </a:rPr>
              <a:t>i</a:t>
            </a:r>
            <a:r>
              <a:rPr lang="en-GB" sz="1200" dirty="0" smtClean="0">
                <a:latin typeface="Times New Roman"/>
                <a:cs typeface="Times New Roman"/>
              </a:rPr>
              <a:t>r</a:t>
            </a:r>
            <a:r>
              <a:rPr lang="en-GB" sz="1200" spc="-10" dirty="0" smtClean="0">
                <a:latin typeface="Times New Roman"/>
                <a:cs typeface="Times New Roman"/>
              </a:rPr>
              <a:t>c</a:t>
            </a:r>
            <a:r>
              <a:rPr lang="en-GB" sz="1200" dirty="0" smtClean="0">
                <a:latin typeface="Times New Roman"/>
                <a:cs typeface="Times New Roman"/>
              </a:rPr>
              <a:t>led </a:t>
            </a:r>
            <a:r>
              <a:rPr lang="en-GB" sz="1200" spc="-105" dirty="0" smtClean="0">
                <a:latin typeface="Times New Roman"/>
                <a:cs typeface="Times New Roman"/>
              </a:rPr>
              <a:t> </a:t>
            </a:r>
            <a:r>
              <a:rPr lang="en-GB" sz="1200" dirty="0" smtClean="0">
                <a:latin typeface="Times New Roman"/>
                <a:cs typeface="Times New Roman"/>
              </a:rPr>
              <a:t>by </a:t>
            </a:r>
            <a:r>
              <a:rPr lang="en-GB" sz="1200" spc="-120" dirty="0" smtClean="0">
                <a:latin typeface="Times New Roman"/>
                <a:cs typeface="Times New Roman"/>
              </a:rPr>
              <a:t> </a:t>
            </a:r>
            <a:r>
              <a:rPr lang="en-GB" sz="1200" dirty="0" smtClean="0">
                <a:latin typeface="Times New Roman"/>
                <a:cs typeface="Times New Roman"/>
              </a:rPr>
              <a:t>d</a:t>
            </a:r>
            <a:r>
              <a:rPr lang="en-GB" sz="1200" spc="20" dirty="0" smtClean="0">
                <a:latin typeface="Times New Roman"/>
                <a:cs typeface="Times New Roman"/>
              </a:rPr>
              <a:t>e</a:t>
            </a:r>
            <a:r>
              <a:rPr lang="en-GB" sz="1200" dirty="0" smtClean="0">
                <a:latin typeface="Times New Roman"/>
                <a:cs typeface="Times New Roman"/>
              </a:rPr>
              <a:t>nt</a:t>
            </a:r>
            <a:r>
              <a:rPr lang="en-GB" sz="1200" spc="-10" dirty="0" smtClean="0">
                <a:latin typeface="Times New Roman"/>
                <a:cs typeface="Times New Roman"/>
              </a:rPr>
              <a:t>a</a:t>
            </a:r>
            <a:r>
              <a:rPr lang="en-GB" sz="1200" dirty="0" smtClean="0">
                <a:latin typeface="Times New Roman"/>
                <a:cs typeface="Times New Roman"/>
              </a:rPr>
              <a:t>te</a:t>
            </a:r>
            <a:r>
              <a:rPr lang="en-GB" sz="1200" spc="-10" dirty="0" smtClean="0">
                <a:latin typeface="Times New Roman"/>
                <a:cs typeface="Times New Roman"/>
              </a:rPr>
              <a:t>s</a:t>
            </a:r>
            <a:r>
              <a:rPr lang="en-GB" sz="1200" dirty="0" smtClean="0">
                <a:latin typeface="Times New Roman"/>
                <a:cs typeface="Times New Roman"/>
              </a:rPr>
              <a:t>. </a:t>
            </a:r>
            <a:r>
              <a:rPr lang="en-GB" sz="1200" spc="-110" dirty="0" smtClean="0">
                <a:latin typeface="Times New Roman"/>
                <a:cs typeface="Times New Roman"/>
              </a:rPr>
              <a:t> </a:t>
            </a:r>
            <a:r>
              <a:rPr lang="en-GB" sz="1200" spc="5" dirty="0" smtClean="0">
                <a:latin typeface="Times New Roman"/>
                <a:cs typeface="Times New Roman"/>
              </a:rPr>
              <a:t>T</a:t>
            </a:r>
            <a:r>
              <a:rPr lang="en-GB" sz="1200" spc="-15" dirty="0" smtClean="0">
                <a:latin typeface="Times New Roman"/>
                <a:cs typeface="Times New Roman"/>
              </a:rPr>
              <a:t>h</a:t>
            </a:r>
            <a:r>
              <a:rPr lang="en-GB" sz="1200" dirty="0" smtClean="0">
                <a:latin typeface="Times New Roman"/>
                <a:cs typeface="Times New Roman"/>
              </a:rPr>
              <a:t>is </a:t>
            </a:r>
            <a:r>
              <a:rPr lang="en-GB" sz="1200" spc="-100" dirty="0" smtClean="0">
                <a:latin typeface="Times New Roman"/>
                <a:cs typeface="Times New Roman"/>
              </a:rPr>
              <a:t> </a:t>
            </a:r>
            <a:r>
              <a:rPr lang="en-GB" sz="1200" spc="-10" dirty="0" smtClean="0">
                <a:latin typeface="Times New Roman"/>
                <a:cs typeface="Times New Roman"/>
              </a:rPr>
              <a:t>c</a:t>
            </a:r>
            <a:r>
              <a:rPr lang="en-GB" sz="1200" dirty="0" smtClean="0">
                <a:latin typeface="Times New Roman"/>
                <a:cs typeface="Times New Roman"/>
              </a:rPr>
              <a:t>i</a:t>
            </a:r>
            <a:r>
              <a:rPr lang="en-GB" sz="1200" spc="-10" dirty="0" smtClean="0">
                <a:latin typeface="Times New Roman"/>
                <a:cs typeface="Times New Roman"/>
              </a:rPr>
              <a:t>r</a:t>
            </a:r>
            <a:r>
              <a:rPr lang="en-GB" sz="1200" dirty="0" smtClean="0">
                <a:latin typeface="Times New Roman"/>
                <a:cs typeface="Times New Roman"/>
              </a:rPr>
              <a:t>cu</a:t>
            </a:r>
            <a:r>
              <a:rPr lang="en-GB" sz="1200" spc="-10" dirty="0" smtClean="0">
                <a:latin typeface="Times New Roman"/>
                <a:cs typeface="Times New Roman"/>
              </a:rPr>
              <a:t>l</a:t>
            </a:r>
            <a:r>
              <a:rPr lang="en-GB" sz="1200" dirty="0" smtClean="0">
                <a:latin typeface="Times New Roman"/>
                <a:cs typeface="Times New Roman"/>
              </a:rPr>
              <a:t>ar </a:t>
            </a:r>
            <a:r>
              <a:rPr lang="en-GB" sz="1200" spc="-105" dirty="0" smtClean="0">
                <a:latin typeface="Times New Roman"/>
                <a:cs typeface="Times New Roman"/>
              </a:rPr>
              <a:t> </a:t>
            </a:r>
            <a:r>
              <a:rPr lang="en-GB" sz="1200" dirty="0" smtClean="0">
                <a:latin typeface="Times New Roman"/>
                <a:cs typeface="Times New Roman"/>
              </a:rPr>
              <a:t>p</a:t>
            </a:r>
            <a:r>
              <a:rPr lang="en-GB" sz="1200" spc="-10" dirty="0" smtClean="0">
                <a:latin typeface="Times New Roman"/>
                <a:cs typeface="Times New Roman"/>
              </a:rPr>
              <a:t>e</a:t>
            </a:r>
            <a:r>
              <a:rPr lang="en-GB" sz="1200" dirty="0" smtClean="0">
                <a:latin typeface="Times New Roman"/>
                <a:cs typeface="Times New Roman"/>
              </a:rPr>
              <a:t>ri</a:t>
            </a:r>
            <a:r>
              <a:rPr lang="en-GB" sz="1200" spc="-20" dirty="0" smtClean="0">
                <a:latin typeface="Times New Roman"/>
                <a:cs typeface="Times New Roman"/>
              </a:rPr>
              <a:t>m</a:t>
            </a:r>
            <a:r>
              <a:rPr lang="en-GB" sz="1200" dirty="0" smtClean="0">
                <a:latin typeface="Times New Roman"/>
                <a:cs typeface="Times New Roman"/>
              </a:rPr>
              <a:t>e</a:t>
            </a:r>
            <a:r>
              <a:rPr lang="en-GB" sz="1200" spc="5" dirty="0" smtClean="0">
                <a:latin typeface="Times New Roman"/>
                <a:cs typeface="Times New Roman"/>
              </a:rPr>
              <a:t>t</a:t>
            </a:r>
            <a:r>
              <a:rPr lang="en-GB" sz="1200" dirty="0" smtClean="0">
                <a:latin typeface="Times New Roman"/>
                <a:cs typeface="Times New Roman"/>
              </a:rPr>
              <a:t>er </a:t>
            </a:r>
            <a:r>
              <a:rPr lang="en-GB" sz="1200" spc="-95" dirty="0" smtClean="0">
                <a:latin typeface="Times New Roman"/>
                <a:cs typeface="Times New Roman"/>
              </a:rPr>
              <a:t> </a:t>
            </a:r>
            <a:r>
              <a:rPr lang="en-GB" sz="1200" spc="-15" dirty="0" smtClean="0">
                <a:latin typeface="Times New Roman"/>
                <a:cs typeface="Times New Roman"/>
              </a:rPr>
              <a:t>d</a:t>
            </a:r>
            <a:r>
              <a:rPr lang="en-GB" sz="1200" dirty="0" smtClean="0">
                <a:latin typeface="Times New Roman"/>
                <a:cs typeface="Times New Roman"/>
              </a:rPr>
              <a:t>en</a:t>
            </a:r>
            <a:r>
              <a:rPr lang="en-GB" sz="1200" spc="-10" dirty="0" smtClean="0">
                <a:latin typeface="Times New Roman"/>
                <a:cs typeface="Times New Roman"/>
              </a:rPr>
              <a:t>t</a:t>
            </a:r>
            <a:r>
              <a:rPr lang="en-GB" sz="1200" dirty="0" smtClean="0">
                <a:latin typeface="Times New Roman"/>
                <a:cs typeface="Times New Roman"/>
              </a:rPr>
              <a:t>a</a:t>
            </a:r>
            <a:r>
              <a:rPr lang="en-GB" sz="1200" spc="-10" dirty="0" smtClean="0">
                <a:latin typeface="Times New Roman"/>
                <a:cs typeface="Times New Roman"/>
              </a:rPr>
              <a:t>t</a:t>
            </a:r>
            <a:r>
              <a:rPr lang="en-GB" sz="1200" dirty="0" smtClean="0">
                <a:latin typeface="Times New Roman"/>
                <a:cs typeface="Times New Roman"/>
              </a:rPr>
              <a:t>e </a:t>
            </a:r>
            <a:r>
              <a:rPr lang="en-GB" sz="1200" spc="-20" dirty="0" smtClean="0">
                <a:latin typeface="Times New Roman"/>
                <a:cs typeface="Times New Roman"/>
              </a:rPr>
              <a:t>m</a:t>
            </a:r>
            <a:r>
              <a:rPr lang="en-GB" sz="1200" dirty="0" smtClean="0">
                <a:latin typeface="Times New Roman"/>
                <a:cs typeface="Times New Roman"/>
              </a:rPr>
              <a:t>a</a:t>
            </a:r>
            <a:r>
              <a:rPr lang="en-GB" sz="1200" spc="5" dirty="0" smtClean="0">
                <a:latin typeface="Times New Roman"/>
                <a:cs typeface="Times New Roman"/>
              </a:rPr>
              <a:t>r</a:t>
            </a:r>
            <a:r>
              <a:rPr lang="en-GB" sz="1200" dirty="0" smtClean="0">
                <a:latin typeface="Times New Roman"/>
                <a:cs typeface="Times New Roman"/>
              </a:rPr>
              <a:t>k </a:t>
            </a:r>
            <a:r>
              <a:rPr lang="en-GB" sz="1200" spc="70" dirty="0" smtClean="0">
                <a:latin typeface="Times New Roman"/>
                <a:cs typeface="Times New Roman"/>
              </a:rPr>
              <a:t> </a:t>
            </a:r>
            <a:r>
              <a:rPr lang="en-GB" sz="1200" dirty="0" smtClean="0">
                <a:latin typeface="Times New Roman"/>
                <a:cs typeface="Times New Roman"/>
              </a:rPr>
              <a:t>has</a:t>
            </a:r>
            <a:r>
              <a:rPr lang="en-GB" sz="1200" spc="35" dirty="0" smtClean="0">
                <a:latin typeface="Times New Roman"/>
                <a:cs typeface="Times New Roman"/>
              </a:rPr>
              <a:t> </a:t>
            </a:r>
            <a:r>
              <a:rPr lang="en-GB" sz="1200" dirty="0" smtClean="0">
                <a:latin typeface="Times New Roman"/>
                <a:cs typeface="Times New Roman"/>
              </a:rPr>
              <a:t>a</a:t>
            </a:r>
            <a:r>
              <a:rPr lang="en-GB" sz="1200" spc="35" dirty="0" smtClean="0">
                <a:latin typeface="Times New Roman"/>
                <a:cs typeface="Times New Roman"/>
              </a:rPr>
              <a:t> </a:t>
            </a:r>
            <a:r>
              <a:rPr lang="en-GB" sz="1200" dirty="0" smtClean="0">
                <a:latin typeface="Times New Roman"/>
                <a:cs typeface="Times New Roman"/>
              </a:rPr>
              <a:t>spe</a:t>
            </a:r>
            <a:r>
              <a:rPr lang="en-GB" sz="1200" spc="-10" dirty="0" smtClean="0">
                <a:latin typeface="Times New Roman"/>
                <a:cs typeface="Times New Roman"/>
              </a:rPr>
              <a:t>c</a:t>
            </a:r>
            <a:r>
              <a:rPr lang="en-GB" sz="1200" dirty="0" smtClean="0">
                <a:latin typeface="Times New Roman"/>
                <a:cs typeface="Times New Roman"/>
              </a:rPr>
              <a:t>i</a:t>
            </a:r>
            <a:r>
              <a:rPr lang="en-GB" sz="1200" spc="-10" dirty="0" smtClean="0">
                <a:latin typeface="Times New Roman"/>
                <a:cs typeface="Times New Roman"/>
              </a:rPr>
              <a:t>f</a:t>
            </a:r>
            <a:r>
              <a:rPr lang="en-GB" sz="1200" dirty="0" smtClean="0">
                <a:latin typeface="Times New Roman"/>
                <a:cs typeface="Times New Roman"/>
              </a:rPr>
              <a:t>ic</a:t>
            </a:r>
            <a:r>
              <a:rPr lang="en-GB" sz="1200" spc="45" dirty="0" smtClean="0">
                <a:latin typeface="Times New Roman"/>
                <a:cs typeface="Times New Roman"/>
              </a:rPr>
              <a:t> </a:t>
            </a:r>
            <a:r>
              <a:rPr lang="en-GB" sz="1200" dirty="0" smtClean="0">
                <a:latin typeface="Times New Roman"/>
                <a:cs typeface="Times New Roman"/>
              </a:rPr>
              <a:t>d</a:t>
            </a:r>
            <a:r>
              <a:rPr lang="en-GB" sz="1200" spc="-15" dirty="0" smtClean="0">
                <a:latin typeface="Times New Roman"/>
                <a:cs typeface="Times New Roman"/>
              </a:rPr>
              <a:t>o</a:t>
            </a:r>
            <a:r>
              <a:rPr lang="en-GB" sz="1200" dirty="0" smtClean="0">
                <a:latin typeface="Times New Roman"/>
                <a:cs typeface="Times New Roman"/>
              </a:rPr>
              <a:t>t</a:t>
            </a:r>
            <a:r>
              <a:rPr lang="en-GB" sz="1200" spc="40" dirty="0" smtClean="0">
                <a:latin typeface="Times New Roman"/>
                <a:cs typeface="Times New Roman"/>
              </a:rPr>
              <a:t> </a:t>
            </a:r>
            <a:r>
              <a:rPr lang="en-GB" sz="1200" dirty="0" smtClean="0">
                <a:latin typeface="Times New Roman"/>
                <a:cs typeface="Times New Roman"/>
              </a:rPr>
              <a:t>c</a:t>
            </a:r>
            <a:r>
              <a:rPr lang="en-GB" sz="1200" spc="-10" dirty="0" smtClean="0">
                <a:latin typeface="Times New Roman"/>
                <a:cs typeface="Times New Roman"/>
              </a:rPr>
              <a:t>o</a:t>
            </a:r>
            <a:r>
              <a:rPr lang="en-GB" sz="1200" dirty="0" smtClean="0">
                <a:latin typeface="Times New Roman"/>
                <a:cs typeface="Times New Roman"/>
              </a:rPr>
              <a:t>nfi</a:t>
            </a:r>
            <a:r>
              <a:rPr lang="en-GB" sz="1200" spc="-15" dirty="0" smtClean="0">
                <a:latin typeface="Times New Roman"/>
                <a:cs typeface="Times New Roman"/>
              </a:rPr>
              <a:t>g</a:t>
            </a:r>
            <a:r>
              <a:rPr lang="en-GB" sz="1200" dirty="0" smtClean="0">
                <a:latin typeface="Times New Roman"/>
                <a:cs typeface="Times New Roman"/>
              </a:rPr>
              <a:t>ur</a:t>
            </a:r>
            <a:r>
              <a:rPr lang="en-GB" sz="1200" spc="-10" dirty="0" smtClean="0">
                <a:latin typeface="Times New Roman"/>
                <a:cs typeface="Times New Roman"/>
              </a:rPr>
              <a:t>a</a:t>
            </a:r>
            <a:r>
              <a:rPr lang="en-GB" sz="1200" dirty="0" smtClean="0">
                <a:latin typeface="Times New Roman"/>
                <a:cs typeface="Times New Roman"/>
              </a:rPr>
              <a:t>ti</a:t>
            </a:r>
            <a:r>
              <a:rPr lang="en-GB" sz="1200" spc="-15" dirty="0" smtClean="0">
                <a:latin typeface="Times New Roman"/>
                <a:cs typeface="Times New Roman"/>
              </a:rPr>
              <a:t>o</a:t>
            </a:r>
            <a:r>
              <a:rPr lang="en-GB" sz="1200" dirty="0" smtClean="0">
                <a:latin typeface="Times New Roman"/>
                <a:cs typeface="Times New Roman"/>
              </a:rPr>
              <a:t>n</a:t>
            </a:r>
            <a:r>
              <a:rPr lang="en-GB" sz="1200" spc="40" dirty="0" smtClean="0">
                <a:latin typeface="Times New Roman"/>
                <a:cs typeface="Times New Roman"/>
              </a:rPr>
              <a:t> </a:t>
            </a:r>
            <a:r>
              <a:rPr lang="en-GB" sz="1200" dirty="0" smtClean="0">
                <a:latin typeface="Times New Roman"/>
                <a:cs typeface="Times New Roman"/>
              </a:rPr>
              <a:t>and</a:t>
            </a:r>
            <a:r>
              <a:rPr lang="en-GB" sz="1200" spc="35" dirty="0" smtClean="0">
                <a:latin typeface="Times New Roman"/>
                <a:cs typeface="Times New Roman"/>
              </a:rPr>
              <a:t> </a:t>
            </a:r>
            <a:r>
              <a:rPr lang="en-GB" sz="1200" dirty="0" smtClean="0">
                <a:latin typeface="Times New Roman"/>
                <a:cs typeface="Times New Roman"/>
              </a:rPr>
              <a:t>d</a:t>
            </a:r>
            <a:r>
              <a:rPr lang="en-GB" sz="1200" spc="-10" dirty="0" smtClean="0">
                <a:latin typeface="Times New Roman"/>
                <a:cs typeface="Times New Roman"/>
              </a:rPr>
              <a:t>e</a:t>
            </a:r>
            <a:r>
              <a:rPr lang="en-GB" sz="1200" dirty="0" smtClean="0">
                <a:latin typeface="Times New Roman"/>
                <a:cs typeface="Times New Roman"/>
              </a:rPr>
              <a:t>nt</a:t>
            </a:r>
            <a:r>
              <a:rPr lang="en-GB" sz="1200" spc="-10" dirty="0" smtClean="0">
                <a:latin typeface="Times New Roman"/>
                <a:cs typeface="Times New Roman"/>
              </a:rPr>
              <a:t>a</a:t>
            </a:r>
            <a:r>
              <a:rPr lang="en-GB" sz="1200" dirty="0" smtClean="0">
                <a:latin typeface="Times New Roman"/>
                <a:cs typeface="Times New Roman"/>
              </a:rPr>
              <a:t>te</a:t>
            </a:r>
            <a:r>
              <a:rPr lang="en-GB" sz="1200" spc="35" dirty="0" smtClean="0">
                <a:latin typeface="Times New Roman"/>
                <a:cs typeface="Times New Roman"/>
              </a:rPr>
              <a:t> </a:t>
            </a:r>
            <a:r>
              <a:rPr lang="en-GB" sz="1200" spc="-10" dirty="0" smtClean="0">
                <a:latin typeface="Times New Roman"/>
                <a:cs typeface="Times New Roman"/>
              </a:rPr>
              <a:t>c</a:t>
            </a:r>
            <a:r>
              <a:rPr lang="en-GB" sz="1200" dirty="0" smtClean="0">
                <a:latin typeface="Times New Roman"/>
                <a:cs typeface="Times New Roman"/>
              </a:rPr>
              <a:t>o</a:t>
            </a:r>
            <a:r>
              <a:rPr lang="en-GB" sz="1200" spc="-15" dirty="0" smtClean="0">
                <a:latin typeface="Times New Roman"/>
                <a:cs typeface="Times New Roman"/>
              </a:rPr>
              <a:t>u</a:t>
            </a:r>
            <a:r>
              <a:rPr lang="en-GB" sz="1200" dirty="0" smtClean="0">
                <a:latin typeface="Times New Roman"/>
                <a:cs typeface="Times New Roman"/>
              </a:rPr>
              <a:t>nt</a:t>
            </a:r>
            <a:r>
              <a:rPr lang="en-GB" sz="1200" spc="45" dirty="0" smtClean="0">
                <a:latin typeface="Times New Roman"/>
                <a:cs typeface="Times New Roman"/>
              </a:rPr>
              <a:t> </a:t>
            </a:r>
            <a:r>
              <a:rPr lang="en-GB" sz="1200" dirty="0" smtClean="0">
                <a:latin typeface="Times New Roman"/>
                <a:cs typeface="Times New Roman"/>
              </a:rPr>
              <a:t>t</a:t>
            </a:r>
            <a:r>
              <a:rPr lang="en-GB" sz="1200" spc="-15" dirty="0" smtClean="0">
                <a:latin typeface="Times New Roman"/>
                <a:cs typeface="Times New Roman"/>
              </a:rPr>
              <a:t>h</a:t>
            </a:r>
            <a:r>
              <a:rPr lang="en-GB" sz="1200" dirty="0" smtClean="0">
                <a:latin typeface="Times New Roman"/>
                <a:cs typeface="Times New Roman"/>
              </a:rPr>
              <a:t>at</a:t>
            </a:r>
            <a:r>
              <a:rPr lang="en-GB" sz="1200" spc="45" dirty="0" smtClean="0">
                <a:latin typeface="Times New Roman"/>
                <a:cs typeface="Times New Roman"/>
              </a:rPr>
              <a:t> </a:t>
            </a:r>
            <a:r>
              <a:rPr lang="en-GB" sz="1200" dirty="0" smtClean="0">
                <a:latin typeface="Times New Roman"/>
                <a:cs typeface="Times New Roman"/>
              </a:rPr>
              <a:t>s</a:t>
            </a:r>
            <a:r>
              <a:rPr lang="en-GB" sz="1200" spc="-10" dirty="0" smtClean="0">
                <a:latin typeface="Times New Roman"/>
                <a:cs typeface="Times New Roman"/>
              </a:rPr>
              <a:t>e</a:t>
            </a:r>
            <a:r>
              <a:rPr lang="en-GB" sz="1200" dirty="0" smtClean="0">
                <a:latin typeface="Times New Roman"/>
                <a:cs typeface="Times New Roman"/>
              </a:rPr>
              <a:t>cu</a:t>
            </a:r>
            <a:r>
              <a:rPr lang="en-GB" sz="1200" spc="-10" dirty="0" smtClean="0">
                <a:latin typeface="Times New Roman"/>
                <a:cs typeface="Times New Roman"/>
              </a:rPr>
              <a:t>r</a:t>
            </a:r>
            <a:r>
              <a:rPr lang="en-GB" sz="1200" dirty="0" smtClean="0">
                <a:latin typeface="Times New Roman"/>
                <a:cs typeface="Times New Roman"/>
              </a:rPr>
              <a:t>e</a:t>
            </a:r>
            <a:r>
              <a:rPr lang="en-GB" sz="1200" spc="5" dirty="0" smtClean="0">
                <a:latin typeface="Times New Roman"/>
                <a:cs typeface="Times New Roman"/>
              </a:rPr>
              <a:t>l</a:t>
            </a:r>
            <a:r>
              <a:rPr lang="en-GB" sz="1200" dirty="0" smtClean="0">
                <a:latin typeface="Times New Roman"/>
                <a:cs typeface="Times New Roman"/>
              </a:rPr>
              <a:t>y</a:t>
            </a:r>
            <a:r>
              <a:rPr lang="en-GB" sz="1200" spc="20" dirty="0" smtClean="0">
                <a:latin typeface="Times New Roman"/>
                <a:cs typeface="Times New Roman"/>
              </a:rPr>
              <a:t> </a:t>
            </a:r>
            <a:r>
              <a:rPr lang="en-GB" sz="1200" dirty="0" smtClean="0">
                <a:latin typeface="Times New Roman"/>
                <a:cs typeface="Times New Roman"/>
              </a:rPr>
              <a:t>s</a:t>
            </a:r>
            <a:r>
              <a:rPr lang="en-GB" sz="1200" spc="5" dirty="0" smtClean="0">
                <a:latin typeface="Times New Roman"/>
                <a:cs typeface="Times New Roman"/>
              </a:rPr>
              <a:t>i</a:t>
            </a:r>
            <a:r>
              <a:rPr lang="en-GB" sz="1200" spc="-15" dirty="0" smtClean="0">
                <a:latin typeface="Times New Roman"/>
                <a:cs typeface="Times New Roman"/>
              </a:rPr>
              <a:t>g</a:t>
            </a:r>
            <a:r>
              <a:rPr lang="en-GB" sz="1200" dirty="0" smtClean="0">
                <a:latin typeface="Times New Roman"/>
                <a:cs typeface="Times New Roman"/>
              </a:rPr>
              <a:t>ni</a:t>
            </a:r>
            <a:r>
              <a:rPr lang="en-GB" sz="1200" spc="-10" dirty="0" smtClean="0">
                <a:latin typeface="Times New Roman"/>
                <a:cs typeface="Times New Roman"/>
              </a:rPr>
              <a:t>f</a:t>
            </a:r>
            <a:r>
              <a:rPr lang="en-GB" sz="1200" dirty="0" smtClean="0">
                <a:latin typeface="Times New Roman"/>
                <a:cs typeface="Times New Roman"/>
              </a:rPr>
              <a:t>i</a:t>
            </a:r>
            <a:r>
              <a:rPr lang="en-GB" sz="1200" spc="-10" dirty="0" smtClean="0">
                <a:latin typeface="Times New Roman"/>
                <a:cs typeface="Times New Roman"/>
              </a:rPr>
              <a:t>e</a:t>
            </a:r>
            <a:r>
              <a:rPr lang="en-GB" sz="1200" dirty="0" smtClean="0">
                <a:latin typeface="Times New Roman"/>
                <a:cs typeface="Times New Roman"/>
              </a:rPr>
              <a:t>s</a:t>
            </a:r>
            <a:r>
              <a:rPr lang="en-GB" sz="1200" spc="40" dirty="0" smtClean="0">
                <a:latin typeface="Times New Roman"/>
                <a:cs typeface="Times New Roman"/>
              </a:rPr>
              <a:t> </a:t>
            </a:r>
            <a:r>
              <a:rPr lang="en-GB" sz="1200" dirty="0" smtClean="0">
                <a:latin typeface="Times New Roman"/>
                <a:cs typeface="Times New Roman"/>
              </a:rPr>
              <a:t>a</a:t>
            </a:r>
            <a:r>
              <a:rPr lang="en-GB" sz="1200" spc="25" dirty="0" smtClean="0">
                <a:latin typeface="Times New Roman"/>
                <a:cs typeface="Times New Roman"/>
              </a:rPr>
              <a:t> </a:t>
            </a:r>
            <a:r>
              <a:rPr lang="en-GB" sz="1200" spc="-15" dirty="0" smtClean="0">
                <a:latin typeface="Times New Roman"/>
                <a:cs typeface="Times New Roman"/>
              </a:rPr>
              <a:t>v</a:t>
            </a:r>
            <a:r>
              <a:rPr lang="en-GB" sz="1200" dirty="0" smtClean="0">
                <a:latin typeface="Times New Roman"/>
                <a:cs typeface="Times New Roman"/>
              </a:rPr>
              <a:t>essel</a:t>
            </a:r>
            <a:r>
              <a:rPr lang="en-GB" sz="1200" spc="40" dirty="0" smtClean="0">
                <a:latin typeface="Times New Roman"/>
                <a:cs typeface="Times New Roman"/>
              </a:rPr>
              <a:t> </a:t>
            </a:r>
            <a:r>
              <a:rPr lang="en-GB" sz="1200" dirty="0" smtClean="0">
                <a:latin typeface="Times New Roman"/>
                <a:cs typeface="Times New Roman"/>
              </a:rPr>
              <a:t>p</a:t>
            </a:r>
            <a:r>
              <a:rPr lang="en-GB" sz="1200" spc="-10" dirty="0" smtClean="0">
                <a:latin typeface="Times New Roman"/>
                <a:cs typeface="Times New Roman"/>
              </a:rPr>
              <a:t>r</a:t>
            </a:r>
            <a:r>
              <a:rPr lang="en-GB" sz="1200" dirty="0" smtClean="0">
                <a:latin typeface="Times New Roman"/>
                <a:cs typeface="Times New Roman"/>
              </a:rPr>
              <a:t>odu</a:t>
            </a:r>
            <a:r>
              <a:rPr lang="en-GB" sz="1200" spc="-10" dirty="0" smtClean="0">
                <a:latin typeface="Times New Roman"/>
                <a:cs typeface="Times New Roman"/>
              </a:rPr>
              <a:t>c</a:t>
            </a:r>
            <a:r>
              <a:rPr lang="en-GB" sz="1200" dirty="0" smtClean="0">
                <a:latin typeface="Times New Roman"/>
                <a:cs typeface="Times New Roman"/>
              </a:rPr>
              <a:t>ed at</a:t>
            </a:r>
            <a:r>
              <a:rPr lang="en-GB" sz="1200" spc="25" dirty="0" smtClean="0">
                <a:latin typeface="Times New Roman"/>
                <a:cs typeface="Times New Roman"/>
              </a:rPr>
              <a:t> </a:t>
            </a:r>
            <a:r>
              <a:rPr lang="en-GB" sz="1200" dirty="0" smtClean="0">
                <a:latin typeface="Times New Roman"/>
                <a:cs typeface="Times New Roman"/>
              </a:rPr>
              <a:t>t</a:t>
            </a:r>
            <a:r>
              <a:rPr lang="en-GB" sz="1200" spc="-15" dirty="0" smtClean="0">
                <a:latin typeface="Times New Roman"/>
                <a:cs typeface="Times New Roman"/>
              </a:rPr>
              <a:t>h</a:t>
            </a:r>
            <a:r>
              <a:rPr lang="en-GB" sz="1200" dirty="0" smtClean="0">
                <a:latin typeface="Times New Roman"/>
                <a:cs typeface="Times New Roman"/>
              </a:rPr>
              <a:t>e</a:t>
            </a:r>
            <a:r>
              <a:rPr lang="en-GB" sz="1200" spc="25" dirty="0" smtClean="0">
                <a:latin typeface="Times New Roman"/>
                <a:cs typeface="Times New Roman"/>
              </a:rPr>
              <a:t> </a:t>
            </a:r>
            <a:r>
              <a:rPr lang="en-GB" sz="1200" spc="-10" dirty="0" smtClean="0">
                <a:latin typeface="Times New Roman"/>
                <a:cs typeface="Times New Roman"/>
              </a:rPr>
              <a:t>U</a:t>
            </a:r>
            <a:r>
              <a:rPr lang="en-GB" sz="1200" dirty="0" smtClean="0">
                <a:latin typeface="Times New Roman"/>
                <a:cs typeface="Times New Roman"/>
              </a:rPr>
              <a:t>l</a:t>
            </a:r>
            <a:r>
              <a:rPr lang="en-GB" sz="1200" spc="-10" dirty="0" smtClean="0">
                <a:latin typeface="Times New Roman"/>
                <a:cs typeface="Times New Roman"/>
              </a:rPr>
              <a:t>r</a:t>
            </a:r>
            <a:r>
              <a:rPr lang="en-GB" sz="1200" dirty="0" smtClean="0">
                <a:latin typeface="Times New Roman"/>
                <a:cs typeface="Times New Roman"/>
              </a:rPr>
              <a:t>ic</a:t>
            </a:r>
            <a:r>
              <a:rPr lang="en-GB" sz="1200" spc="5" dirty="0" smtClean="0">
                <a:latin typeface="Times New Roman"/>
                <a:cs typeface="Times New Roman"/>
              </a:rPr>
              <a:t>h</a:t>
            </a:r>
            <a:r>
              <a:rPr lang="en-GB" sz="1200" spc="-20" dirty="0" smtClean="0">
                <a:latin typeface="Times New Roman"/>
                <a:cs typeface="Times New Roman"/>
              </a:rPr>
              <a:t>-</a:t>
            </a:r>
            <a:r>
              <a:rPr lang="en-GB" sz="1200" dirty="0" smtClean="0">
                <a:latin typeface="Times New Roman"/>
                <a:cs typeface="Times New Roman"/>
              </a:rPr>
              <a:t>W</a:t>
            </a:r>
            <a:r>
              <a:rPr lang="en-GB" sz="1200" spc="5" dirty="0" smtClean="0">
                <a:latin typeface="Times New Roman"/>
                <a:cs typeface="Times New Roman"/>
              </a:rPr>
              <a:t>i</a:t>
            </a:r>
            <a:r>
              <a:rPr lang="en-GB" sz="1200" spc="-10" dirty="0" smtClean="0">
                <a:latin typeface="Times New Roman"/>
                <a:cs typeface="Times New Roman"/>
              </a:rPr>
              <a:t>e</a:t>
            </a:r>
            <a:r>
              <a:rPr lang="en-GB" sz="1200" dirty="0" smtClean="0">
                <a:latin typeface="Times New Roman"/>
                <a:cs typeface="Times New Roman"/>
              </a:rPr>
              <a:t>tf</a:t>
            </a:r>
            <a:r>
              <a:rPr lang="en-GB" sz="1200" spc="-10" dirty="0" smtClean="0">
                <a:latin typeface="Times New Roman"/>
                <a:cs typeface="Times New Roman"/>
              </a:rPr>
              <a:t>e</a:t>
            </a:r>
            <a:r>
              <a:rPr lang="en-GB" sz="1200" dirty="0" smtClean="0">
                <a:latin typeface="Times New Roman"/>
                <a:cs typeface="Times New Roman"/>
              </a:rPr>
              <a:t>ld</a:t>
            </a:r>
            <a:r>
              <a:rPr lang="en-GB" sz="1200" spc="20" dirty="0" smtClean="0">
                <a:latin typeface="Times New Roman"/>
                <a:cs typeface="Times New Roman"/>
              </a:rPr>
              <a:t> </a:t>
            </a:r>
            <a:r>
              <a:rPr lang="en-GB" sz="1200" spc="-10" dirty="0" smtClean="0">
                <a:latin typeface="Times New Roman"/>
                <a:cs typeface="Times New Roman"/>
              </a:rPr>
              <a:t>s</a:t>
            </a:r>
            <a:r>
              <a:rPr lang="en-GB" sz="1200" dirty="0" smtClean="0">
                <a:latin typeface="Times New Roman"/>
                <a:cs typeface="Times New Roman"/>
              </a:rPr>
              <a:t>i</a:t>
            </a:r>
            <a:r>
              <a:rPr lang="en-GB" sz="1200" spc="-10" dirty="0" smtClean="0">
                <a:latin typeface="Times New Roman"/>
                <a:cs typeface="Times New Roman"/>
              </a:rPr>
              <a:t>t</a:t>
            </a:r>
            <a:r>
              <a:rPr lang="en-GB" sz="1200" dirty="0" smtClean="0">
                <a:latin typeface="Times New Roman"/>
                <a:cs typeface="Times New Roman"/>
              </a:rPr>
              <a:t>e.</a:t>
            </a:r>
            <a:r>
              <a:rPr lang="en-GB" sz="1200" spc="20" dirty="0" smtClean="0">
                <a:latin typeface="Times New Roman"/>
                <a:cs typeface="Times New Roman"/>
              </a:rPr>
              <a:t> </a:t>
            </a:r>
            <a:r>
              <a:rPr lang="en-GB" sz="1200" spc="5" dirty="0" smtClean="0">
                <a:latin typeface="Times New Roman"/>
                <a:cs typeface="Times New Roman"/>
              </a:rPr>
              <a:t>T</a:t>
            </a:r>
            <a:r>
              <a:rPr lang="en-GB" sz="1200" spc="-15" dirty="0" smtClean="0">
                <a:latin typeface="Times New Roman"/>
                <a:cs typeface="Times New Roman"/>
              </a:rPr>
              <a:t>h</a:t>
            </a:r>
            <a:r>
              <a:rPr lang="en-GB" sz="1200" dirty="0" smtClean="0">
                <a:latin typeface="Times New Roman"/>
                <a:cs typeface="Times New Roman"/>
              </a:rPr>
              <a:t>is</a:t>
            </a:r>
            <a:r>
              <a:rPr lang="en-GB" sz="1200" spc="25" dirty="0" smtClean="0">
                <a:latin typeface="Times New Roman"/>
                <a:cs typeface="Times New Roman"/>
              </a:rPr>
              <a:t> </a:t>
            </a:r>
            <a:r>
              <a:rPr lang="en-GB" sz="1200" dirty="0" smtClean="0">
                <a:latin typeface="Times New Roman"/>
                <a:cs typeface="Times New Roman"/>
              </a:rPr>
              <a:t>d</a:t>
            </a:r>
            <a:r>
              <a:rPr lang="en-GB" sz="1200" spc="-10" dirty="0" smtClean="0">
                <a:latin typeface="Times New Roman"/>
                <a:cs typeface="Times New Roman"/>
              </a:rPr>
              <a:t>e</a:t>
            </a:r>
            <a:r>
              <a:rPr lang="en-GB" sz="1200" dirty="0" smtClean="0">
                <a:latin typeface="Times New Roman"/>
                <a:cs typeface="Times New Roman"/>
              </a:rPr>
              <a:t>nt</a:t>
            </a:r>
            <a:r>
              <a:rPr lang="en-GB" sz="1200" spc="-10" dirty="0" smtClean="0">
                <a:latin typeface="Times New Roman"/>
                <a:cs typeface="Times New Roman"/>
              </a:rPr>
              <a:t>a</a:t>
            </a:r>
            <a:r>
              <a:rPr lang="en-GB" sz="1200" dirty="0" smtClean="0">
                <a:latin typeface="Times New Roman"/>
                <a:cs typeface="Times New Roman"/>
              </a:rPr>
              <a:t>te</a:t>
            </a:r>
            <a:r>
              <a:rPr lang="en-GB" sz="1200" spc="25" dirty="0" smtClean="0">
                <a:latin typeface="Times New Roman"/>
                <a:cs typeface="Times New Roman"/>
              </a:rPr>
              <a:t> </a:t>
            </a:r>
            <a:r>
              <a:rPr lang="en-GB" sz="1200" spc="-20" dirty="0" smtClean="0">
                <a:latin typeface="Times New Roman"/>
                <a:cs typeface="Times New Roman"/>
              </a:rPr>
              <a:t>m</a:t>
            </a:r>
            <a:r>
              <a:rPr lang="en-GB" sz="1200" dirty="0" smtClean="0">
                <a:latin typeface="Times New Roman"/>
                <a:cs typeface="Times New Roman"/>
              </a:rPr>
              <a:t>a</a:t>
            </a:r>
            <a:r>
              <a:rPr lang="en-GB" sz="1200" spc="5" dirty="0" smtClean="0">
                <a:latin typeface="Times New Roman"/>
                <a:cs typeface="Times New Roman"/>
              </a:rPr>
              <a:t>r</a:t>
            </a:r>
            <a:r>
              <a:rPr lang="en-GB" sz="1200" dirty="0" smtClean="0">
                <a:latin typeface="Times New Roman"/>
                <a:cs typeface="Times New Roman"/>
              </a:rPr>
              <a:t>k</a:t>
            </a:r>
            <a:r>
              <a:rPr lang="en-GB" sz="1200" spc="10" dirty="0" smtClean="0">
                <a:latin typeface="Times New Roman"/>
                <a:cs typeface="Times New Roman"/>
              </a:rPr>
              <a:t> </a:t>
            </a:r>
            <a:r>
              <a:rPr lang="en-GB" sz="1200" dirty="0" smtClean="0">
                <a:latin typeface="Times New Roman"/>
                <a:cs typeface="Times New Roman"/>
              </a:rPr>
              <a:t>is</a:t>
            </a:r>
            <a:r>
              <a:rPr lang="en-GB" sz="1200" spc="25" dirty="0" smtClean="0">
                <a:latin typeface="Times New Roman"/>
                <a:cs typeface="Times New Roman"/>
              </a:rPr>
              <a:t> </a:t>
            </a:r>
            <a:r>
              <a:rPr lang="en-GB" sz="1200" dirty="0" smtClean="0">
                <a:latin typeface="Times New Roman"/>
                <a:cs typeface="Times New Roman"/>
              </a:rPr>
              <a:t>sec</a:t>
            </a:r>
            <a:r>
              <a:rPr lang="en-GB" sz="1200" spc="-10" dirty="0" smtClean="0">
                <a:latin typeface="Times New Roman"/>
                <a:cs typeface="Times New Roman"/>
              </a:rPr>
              <a:t>u</a:t>
            </a:r>
            <a:r>
              <a:rPr lang="en-GB" sz="1200" dirty="0" smtClean="0">
                <a:latin typeface="Times New Roman"/>
                <a:cs typeface="Times New Roman"/>
              </a:rPr>
              <a:t>r</a:t>
            </a:r>
            <a:r>
              <a:rPr lang="en-GB" sz="1200" spc="-10" dirty="0" smtClean="0">
                <a:latin typeface="Times New Roman"/>
                <a:cs typeface="Times New Roman"/>
              </a:rPr>
              <a:t>e</a:t>
            </a:r>
            <a:r>
              <a:rPr lang="en-GB" sz="1200" dirty="0" smtClean="0">
                <a:latin typeface="Times New Roman"/>
                <a:cs typeface="Times New Roman"/>
              </a:rPr>
              <a:t>ly</a:t>
            </a:r>
            <a:r>
              <a:rPr lang="en-GB" sz="1200" spc="20" dirty="0" smtClean="0">
                <a:latin typeface="Times New Roman"/>
                <a:cs typeface="Times New Roman"/>
              </a:rPr>
              <a:t> </a:t>
            </a:r>
            <a:r>
              <a:rPr lang="en-GB" sz="1200" dirty="0" smtClean="0">
                <a:latin typeface="Times New Roman"/>
                <a:cs typeface="Times New Roman"/>
              </a:rPr>
              <a:t>iden</a:t>
            </a:r>
            <a:r>
              <a:rPr lang="en-GB" sz="1200" spc="-10" dirty="0" smtClean="0">
                <a:latin typeface="Times New Roman"/>
                <a:cs typeface="Times New Roman"/>
              </a:rPr>
              <a:t>t</a:t>
            </a:r>
            <a:r>
              <a:rPr lang="en-GB" sz="1200" dirty="0" smtClean="0">
                <a:latin typeface="Times New Roman"/>
                <a:cs typeface="Times New Roman"/>
              </a:rPr>
              <a:t>i</a:t>
            </a:r>
            <a:r>
              <a:rPr lang="en-GB" sz="1200" spc="-10" dirty="0" smtClean="0">
                <a:latin typeface="Times New Roman"/>
                <a:cs typeface="Times New Roman"/>
              </a:rPr>
              <a:t>f</a:t>
            </a:r>
            <a:r>
              <a:rPr lang="en-GB" sz="1200" dirty="0" smtClean="0">
                <a:latin typeface="Times New Roman"/>
                <a:cs typeface="Times New Roman"/>
              </a:rPr>
              <a:t>ied,</a:t>
            </a:r>
            <a:r>
              <a:rPr lang="en-GB" sz="1200" spc="25" dirty="0" smtClean="0">
                <a:latin typeface="Times New Roman"/>
                <a:cs typeface="Times New Roman"/>
              </a:rPr>
              <a:t> </a:t>
            </a:r>
            <a:r>
              <a:rPr lang="en-GB" sz="1200" spc="-15" dirty="0" smtClean="0">
                <a:latin typeface="Times New Roman"/>
                <a:cs typeface="Times New Roman"/>
              </a:rPr>
              <a:t>b</a:t>
            </a:r>
            <a:r>
              <a:rPr lang="en-GB" sz="1200" dirty="0" smtClean="0">
                <a:latin typeface="Times New Roman"/>
                <a:cs typeface="Times New Roman"/>
              </a:rPr>
              <a:t>ased</a:t>
            </a:r>
            <a:r>
              <a:rPr lang="en-GB" sz="1200" spc="30" dirty="0" smtClean="0">
                <a:latin typeface="Times New Roman"/>
                <a:cs typeface="Times New Roman"/>
              </a:rPr>
              <a:t> </a:t>
            </a:r>
            <a:r>
              <a:rPr lang="en-GB" sz="1200" spc="-15" dirty="0" smtClean="0">
                <a:latin typeface="Times New Roman"/>
                <a:cs typeface="Times New Roman"/>
              </a:rPr>
              <a:t>o</a:t>
            </a:r>
            <a:r>
              <a:rPr lang="en-GB" sz="1200" dirty="0" smtClean="0">
                <a:latin typeface="Times New Roman"/>
                <a:cs typeface="Times New Roman"/>
              </a:rPr>
              <a:t>n</a:t>
            </a:r>
            <a:r>
              <a:rPr lang="en-GB" sz="1200" spc="20" dirty="0" smtClean="0">
                <a:latin typeface="Times New Roman"/>
                <a:cs typeface="Times New Roman"/>
              </a:rPr>
              <a:t> </a:t>
            </a:r>
            <a:r>
              <a:rPr lang="en-GB" sz="1200" dirty="0" smtClean="0">
                <a:latin typeface="Times New Roman"/>
                <a:cs typeface="Times New Roman"/>
              </a:rPr>
              <a:t>nu</a:t>
            </a:r>
            <a:r>
              <a:rPr lang="en-GB" sz="1200" spc="-20" dirty="0" smtClean="0">
                <a:latin typeface="Times New Roman"/>
                <a:cs typeface="Times New Roman"/>
              </a:rPr>
              <a:t>m</a:t>
            </a:r>
            <a:r>
              <a:rPr lang="en-GB" sz="1200" dirty="0" smtClean="0">
                <a:latin typeface="Times New Roman"/>
                <a:cs typeface="Times New Roman"/>
              </a:rPr>
              <a:t>e</a:t>
            </a:r>
            <a:r>
              <a:rPr lang="en-GB" sz="1200" spc="5" dirty="0" smtClean="0">
                <a:latin typeface="Times New Roman"/>
                <a:cs typeface="Times New Roman"/>
              </a:rPr>
              <a:t>r</a:t>
            </a:r>
            <a:r>
              <a:rPr lang="en-GB" sz="1200" dirty="0" smtClean="0">
                <a:latin typeface="Times New Roman"/>
                <a:cs typeface="Times New Roman"/>
              </a:rPr>
              <a:t>ous</a:t>
            </a:r>
            <a:r>
              <a:rPr lang="en-GB" sz="1200" spc="25" dirty="0" smtClean="0">
                <a:latin typeface="Times New Roman"/>
                <a:cs typeface="Times New Roman"/>
              </a:rPr>
              <a:t> </a:t>
            </a:r>
            <a:r>
              <a:rPr lang="en-GB" sz="1200" spc="-15" dirty="0" smtClean="0">
                <a:latin typeface="Times New Roman"/>
                <a:cs typeface="Times New Roman"/>
              </a:rPr>
              <a:t>S</a:t>
            </a:r>
            <a:r>
              <a:rPr lang="en-GB" sz="1200" dirty="0" smtClean="0">
                <a:latin typeface="Times New Roman"/>
                <a:cs typeface="Times New Roman"/>
              </a:rPr>
              <a:t>t</a:t>
            </a:r>
            <a:r>
              <a:rPr lang="en-GB" sz="1200" spc="-10" dirty="0" smtClean="0">
                <a:latin typeface="Times New Roman"/>
                <a:cs typeface="Times New Roman"/>
              </a:rPr>
              <a:t>a</a:t>
            </a:r>
            <a:r>
              <a:rPr lang="en-GB" sz="1200" dirty="0" smtClean="0">
                <a:latin typeface="Times New Roman"/>
                <a:cs typeface="Times New Roman"/>
              </a:rPr>
              <a:t>te</a:t>
            </a:r>
            <a:r>
              <a:rPr lang="en-GB" sz="1200" spc="25" dirty="0" smtClean="0">
                <a:latin typeface="Times New Roman"/>
                <a:cs typeface="Times New Roman"/>
              </a:rPr>
              <a:t> </a:t>
            </a:r>
            <a:r>
              <a:rPr lang="en-GB" sz="1200" dirty="0" smtClean="0">
                <a:latin typeface="Times New Roman"/>
                <a:cs typeface="Times New Roman"/>
              </a:rPr>
              <a:t>and a</a:t>
            </a:r>
            <a:r>
              <a:rPr lang="en-GB" sz="1200" spc="-20" dirty="0" smtClean="0">
                <a:latin typeface="Times New Roman"/>
                <a:cs typeface="Times New Roman"/>
              </a:rPr>
              <a:t>m</a:t>
            </a:r>
            <a:r>
              <a:rPr lang="en-GB" sz="1200" dirty="0" smtClean="0">
                <a:latin typeface="Times New Roman"/>
                <a:cs typeface="Times New Roman"/>
              </a:rPr>
              <a:t>a</a:t>
            </a:r>
            <a:r>
              <a:rPr lang="en-GB" sz="1200" spc="5" dirty="0" smtClean="0">
                <a:latin typeface="Times New Roman"/>
                <a:cs typeface="Times New Roman"/>
              </a:rPr>
              <a:t>t</a:t>
            </a:r>
            <a:r>
              <a:rPr lang="en-GB" sz="1200" dirty="0" smtClean="0">
                <a:latin typeface="Times New Roman"/>
                <a:cs typeface="Times New Roman"/>
              </a:rPr>
              <a:t>eur</a:t>
            </a:r>
            <a:r>
              <a:rPr lang="en-GB" sz="1200" spc="65" dirty="0" smtClean="0">
                <a:latin typeface="Times New Roman"/>
                <a:cs typeface="Times New Roman"/>
              </a:rPr>
              <a:t> </a:t>
            </a:r>
            <a:r>
              <a:rPr lang="en-GB" sz="1200" spc="-10" dirty="0" smtClean="0">
                <a:latin typeface="Times New Roman"/>
                <a:cs typeface="Times New Roman"/>
              </a:rPr>
              <a:t>s</a:t>
            </a:r>
            <a:r>
              <a:rPr lang="en-GB" sz="1200" dirty="0" smtClean="0">
                <a:latin typeface="Times New Roman"/>
                <a:cs typeface="Times New Roman"/>
              </a:rPr>
              <a:t>ite </a:t>
            </a:r>
            <a:r>
              <a:rPr lang="en-GB" sz="1200" spc="-120" dirty="0" smtClean="0">
                <a:latin typeface="Times New Roman"/>
                <a:cs typeface="Times New Roman"/>
              </a:rPr>
              <a:t> </a:t>
            </a:r>
            <a:r>
              <a:rPr lang="en-GB" sz="1200" dirty="0" smtClean="0">
                <a:latin typeface="Times New Roman"/>
                <a:cs typeface="Times New Roman"/>
              </a:rPr>
              <a:t>exc</a:t>
            </a:r>
            <a:r>
              <a:rPr lang="en-GB" sz="1200" spc="5" dirty="0" smtClean="0">
                <a:latin typeface="Times New Roman"/>
                <a:cs typeface="Times New Roman"/>
              </a:rPr>
              <a:t>a</a:t>
            </a:r>
            <a:r>
              <a:rPr lang="en-GB" sz="1200" spc="-15" dirty="0" smtClean="0">
                <a:latin typeface="Times New Roman"/>
                <a:cs typeface="Times New Roman"/>
              </a:rPr>
              <a:t>v</a:t>
            </a:r>
            <a:r>
              <a:rPr lang="en-GB" sz="1200" dirty="0" smtClean="0">
                <a:latin typeface="Times New Roman"/>
                <a:cs typeface="Times New Roman"/>
              </a:rPr>
              <a:t>a</a:t>
            </a:r>
            <a:r>
              <a:rPr lang="en-GB" sz="1200" spc="-10" dirty="0" smtClean="0">
                <a:latin typeface="Times New Roman"/>
                <a:cs typeface="Times New Roman"/>
              </a:rPr>
              <a:t>t</a:t>
            </a:r>
            <a:r>
              <a:rPr lang="en-GB" sz="1200" dirty="0" smtClean="0">
                <a:latin typeface="Times New Roman"/>
                <a:cs typeface="Times New Roman"/>
              </a:rPr>
              <a:t>io</a:t>
            </a:r>
            <a:r>
              <a:rPr lang="en-GB" sz="1200" spc="-15" dirty="0" smtClean="0">
                <a:latin typeface="Times New Roman"/>
                <a:cs typeface="Times New Roman"/>
              </a:rPr>
              <a:t>n</a:t>
            </a:r>
            <a:r>
              <a:rPr lang="en-GB" sz="1200" spc="0" dirty="0" smtClean="0">
                <a:latin typeface="Times New Roman"/>
                <a:cs typeface="Times New Roman"/>
              </a:rPr>
              <a:t>s</a:t>
            </a:r>
            <a:r>
              <a:rPr lang="en-GB" sz="1200" spc="0" baseline="0" dirty="0" smtClean="0">
                <a:latin typeface="Times New Roman"/>
                <a:cs typeface="Times New Roman"/>
              </a:rPr>
              <a:t> of the pottery known waster dumps</a:t>
            </a:r>
            <a:r>
              <a:rPr lang="en-GB" sz="1200" spc="-120" dirty="0" smtClean="0">
                <a:latin typeface="Times New Roman"/>
                <a:cs typeface="Times New Roman"/>
              </a:rPr>
              <a:t>,  </a:t>
            </a:r>
            <a:r>
              <a:rPr lang="en-GB" sz="1200" dirty="0" smtClean="0">
                <a:latin typeface="Times New Roman"/>
                <a:cs typeface="Times New Roman"/>
              </a:rPr>
              <a:t>and </a:t>
            </a:r>
            <a:r>
              <a:rPr lang="en-GB" sz="1200" spc="-105" dirty="0" smtClean="0">
                <a:latin typeface="Times New Roman"/>
                <a:cs typeface="Times New Roman"/>
              </a:rPr>
              <a:t> </a:t>
            </a:r>
            <a:r>
              <a:rPr lang="en-GB" sz="1200" dirty="0" smtClean="0">
                <a:latin typeface="Times New Roman"/>
                <a:cs typeface="Times New Roman"/>
              </a:rPr>
              <a:t>s</a:t>
            </a:r>
            <a:r>
              <a:rPr lang="en-GB" sz="1200" spc="-10" dirty="0" smtClean="0">
                <a:latin typeface="Times New Roman"/>
                <a:cs typeface="Times New Roman"/>
              </a:rPr>
              <a:t>u</a:t>
            </a:r>
            <a:r>
              <a:rPr lang="en-GB" sz="1200" dirty="0" smtClean="0">
                <a:latin typeface="Times New Roman"/>
                <a:cs typeface="Times New Roman"/>
              </a:rPr>
              <a:t>r</a:t>
            </a:r>
            <a:r>
              <a:rPr lang="en-GB" sz="1200" spc="-15" dirty="0" smtClean="0">
                <a:latin typeface="Times New Roman"/>
                <a:cs typeface="Times New Roman"/>
              </a:rPr>
              <a:t>v</a:t>
            </a:r>
            <a:r>
              <a:rPr lang="en-GB" sz="1200" dirty="0" smtClean="0">
                <a:latin typeface="Times New Roman"/>
                <a:cs typeface="Times New Roman"/>
              </a:rPr>
              <a:t>i</a:t>
            </a:r>
            <a:r>
              <a:rPr lang="en-GB" sz="1200" spc="-15" dirty="0" smtClean="0">
                <a:latin typeface="Times New Roman"/>
                <a:cs typeface="Times New Roman"/>
              </a:rPr>
              <a:t>v</a:t>
            </a:r>
            <a:r>
              <a:rPr lang="en-GB" sz="1200" dirty="0" smtClean="0">
                <a:latin typeface="Times New Roman"/>
                <a:cs typeface="Times New Roman"/>
              </a:rPr>
              <a:t>ing </a:t>
            </a:r>
            <a:r>
              <a:rPr lang="en-GB" sz="1200" spc="-120" dirty="0" smtClean="0">
                <a:latin typeface="Times New Roman"/>
                <a:cs typeface="Times New Roman"/>
              </a:rPr>
              <a:t> </a:t>
            </a:r>
            <a:r>
              <a:rPr lang="en-GB" sz="1200" spc="-10" dirty="0" smtClean="0">
                <a:latin typeface="Times New Roman"/>
                <a:cs typeface="Times New Roman"/>
              </a:rPr>
              <a:t>w</a:t>
            </a:r>
            <a:r>
              <a:rPr lang="en-GB" sz="1200" dirty="0" smtClean="0">
                <a:latin typeface="Times New Roman"/>
                <a:cs typeface="Times New Roman"/>
              </a:rPr>
              <a:t>hole </a:t>
            </a:r>
            <a:r>
              <a:rPr lang="en-GB" sz="1200" spc="-105" dirty="0" smtClean="0">
                <a:latin typeface="Times New Roman"/>
                <a:cs typeface="Times New Roman"/>
              </a:rPr>
              <a:t> </a:t>
            </a:r>
            <a:r>
              <a:rPr lang="en-GB" sz="1200" spc="-15" dirty="0" smtClean="0">
                <a:latin typeface="Times New Roman"/>
                <a:cs typeface="Times New Roman"/>
              </a:rPr>
              <a:t>v</a:t>
            </a:r>
            <a:r>
              <a:rPr lang="en-GB" sz="1200" dirty="0" smtClean="0">
                <a:latin typeface="Times New Roman"/>
                <a:cs typeface="Times New Roman"/>
              </a:rPr>
              <a:t>ess</a:t>
            </a:r>
            <a:r>
              <a:rPr lang="en-GB" sz="1200" spc="-10" dirty="0" smtClean="0">
                <a:latin typeface="Times New Roman"/>
                <a:cs typeface="Times New Roman"/>
              </a:rPr>
              <a:t>e</a:t>
            </a:r>
            <a:r>
              <a:rPr lang="en-GB" sz="1200" dirty="0" smtClean="0">
                <a:latin typeface="Times New Roman"/>
                <a:cs typeface="Times New Roman"/>
              </a:rPr>
              <a:t>ls </a:t>
            </a:r>
            <a:r>
              <a:rPr lang="en-GB" sz="1200" spc="-105" dirty="0" smtClean="0">
                <a:latin typeface="Times New Roman"/>
                <a:cs typeface="Times New Roman"/>
              </a:rPr>
              <a:t> </a:t>
            </a:r>
            <a:r>
              <a:rPr lang="en-GB" sz="1200" spc="-10" dirty="0" smtClean="0">
                <a:latin typeface="Times New Roman"/>
                <a:cs typeface="Times New Roman"/>
              </a:rPr>
              <a:t>wi</a:t>
            </a:r>
            <a:r>
              <a:rPr lang="en-GB" sz="1200" dirty="0" smtClean="0">
                <a:latin typeface="Times New Roman"/>
                <a:cs typeface="Times New Roman"/>
              </a:rPr>
              <a:t>th</a:t>
            </a:r>
            <a:r>
              <a:rPr lang="en-GB" sz="1200" spc="-10" dirty="0" smtClean="0">
                <a:latin typeface="Times New Roman"/>
                <a:cs typeface="Times New Roman"/>
              </a:rPr>
              <a:t>i</a:t>
            </a:r>
            <a:r>
              <a:rPr lang="en-GB" sz="1200" dirty="0" smtClean="0">
                <a:latin typeface="Times New Roman"/>
                <a:cs typeface="Times New Roman"/>
              </a:rPr>
              <a:t>n </a:t>
            </a:r>
            <a:r>
              <a:rPr lang="en-GB" sz="1200" spc="-110" dirty="0" smtClean="0">
                <a:latin typeface="Times New Roman"/>
                <a:cs typeface="Times New Roman"/>
              </a:rPr>
              <a:t> </a:t>
            </a:r>
            <a:r>
              <a:rPr lang="en-GB" sz="1200" dirty="0" smtClean="0">
                <a:latin typeface="Times New Roman"/>
                <a:cs typeface="Times New Roman"/>
              </a:rPr>
              <a:t>p</a:t>
            </a:r>
            <a:r>
              <a:rPr lang="en-GB" sz="1200" spc="-10" dirty="0" smtClean="0">
                <a:latin typeface="Times New Roman"/>
                <a:cs typeface="Times New Roman"/>
              </a:rPr>
              <a:t>r</a:t>
            </a:r>
            <a:r>
              <a:rPr lang="en-GB" sz="1200" dirty="0" smtClean="0">
                <a:latin typeface="Times New Roman"/>
                <a:cs typeface="Times New Roman"/>
              </a:rPr>
              <a:t>i</a:t>
            </a:r>
            <a:r>
              <a:rPr lang="en-GB" sz="1200" spc="-15" dirty="0" smtClean="0">
                <a:latin typeface="Times New Roman"/>
                <a:cs typeface="Times New Roman"/>
              </a:rPr>
              <a:t>v</a:t>
            </a:r>
            <a:r>
              <a:rPr lang="en-GB" sz="1200" dirty="0" smtClean="0">
                <a:latin typeface="Times New Roman"/>
                <a:cs typeface="Times New Roman"/>
              </a:rPr>
              <a:t>a</a:t>
            </a:r>
            <a:r>
              <a:rPr lang="en-GB" sz="1200" spc="5" dirty="0" smtClean="0">
                <a:latin typeface="Times New Roman"/>
                <a:cs typeface="Times New Roman"/>
              </a:rPr>
              <a:t>t</a:t>
            </a:r>
            <a:r>
              <a:rPr lang="en-GB" sz="1200" dirty="0" smtClean="0">
                <a:latin typeface="Times New Roman"/>
                <a:cs typeface="Times New Roman"/>
              </a:rPr>
              <a:t>e </a:t>
            </a:r>
            <a:r>
              <a:rPr lang="en-GB" sz="1200" spc="-105" dirty="0" smtClean="0">
                <a:latin typeface="Times New Roman"/>
                <a:cs typeface="Times New Roman"/>
              </a:rPr>
              <a:t> </a:t>
            </a:r>
            <a:r>
              <a:rPr lang="en-GB" sz="1200" dirty="0" smtClean="0">
                <a:latin typeface="Times New Roman"/>
                <a:cs typeface="Times New Roman"/>
              </a:rPr>
              <a:t>c</a:t>
            </a:r>
            <a:r>
              <a:rPr lang="en-GB" sz="1200" spc="-10" dirty="0" smtClean="0">
                <a:latin typeface="Times New Roman"/>
                <a:cs typeface="Times New Roman"/>
              </a:rPr>
              <a:t>o</a:t>
            </a:r>
            <a:r>
              <a:rPr lang="en-GB" sz="1200" dirty="0" smtClean="0">
                <a:latin typeface="Times New Roman"/>
                <a:cs typeface="Times New Roman"/>
              </a:rPr>
              <a:t>l</a:t>
            </a:r>
            <a:r>
              <a:rPr lang="en-GB" sz="1200" spc="-10" dirty="0" smtClean="0">
                <a:latin typeface="Times New Roman"/>
                <a:cs typeface="Times New Roman"/>
              </a:rPr>
              <a:t>l</a:t>
            </a:r>
            <a:r>
              <a:rPr lang="en-GB" sz="1200" dirty="0" smtClean="0">
                <a:latin typeface="Times New Roman"/>
                <a:cs typeface="Times New Roman"/>
              </a:rPr>
              <a:t>e</a:t>
            </a:r>
            <a:r>
              <a:rPr lang="en-GB" sz="1200" spc="-10" dirty="0" smtClean="0">
                <a:latin typeface="Times New Roman"/>
                <a:cs typeface="Times New Roman"/>
              </a:rPr>
              <a:t>c</a:t>
            </a:r>
            <a:r>
              <a:rPr lang="en-GB" sz="1200" dirty="0" smtClean="0">
                <a:latin typeface="Times New Roman"/>
                <a:cs typeface="Times New Roman"/>
              </a:rPr>
              <a:t>tio</a:t>
            </a:r>
            <a:r>
              <a:rPr lang="en-GB" sz="1200" spc="-15" dirty="0" smtClean="0">
                <a:latin typeface="Times New Roman"/>
                <a:cs typeface="Times New Roman"/>
              </a:rPr>
              <a:t>n</a:t>
            </a:r>
            <a:r>
              <a:rPr lang="en-GB" sz="1200" dirty="0" smtClean="0">
                <a:latin typeface="Times New Roman"/>
                <a:cs typeface="Times New Roman"/>
              </a:rPr>
              <a:t>s. </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Times New Roman"/>
              <a:cs typeface="Times New Roman"/>
            </a:endParaRPr>
          </a:p>
          <a:p>
            <a:endParaRPr lang="en-GB" dirty="0"/>
          </a:p>
        </p:txBody>
      </p:sp>
      <p:sp>
        <p:nvSpPr>
          <p:cNvPr id="4" name="Slide Number Placeholder 3"/>
          <p:cNvSpPr>
            <a:spLocks noGrp="1"/>
          </p:cNvSpPr>
          <p:nvPr>
            <p:ph type="sldNum" sz="quarter" idx="10"/>
          </p:nvPr>
        </p:nvSpPr>
        <p:spPr/>
        <p:txBody>
          <a:bodyPr/>
          <a:lstStyle/>
          <a:p>
            <a:fld id="{8F5C3DD7-681E-4494-B279-65676D2C7C9B}" type="slidenum">
              <a:rPr lang="en-GB" smtClean="0"/>
              <a:pPr/>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spc="-5" dirty="0" smtClean="0">
                <a:latin typeface="Times New Roman"/>
                <a:cs typeface="Times New Roman"/>
              </a:rPr>
              <a:t>PLEASE NOTE THE YELLOW ARROWS. The</a:t>
            </a:r>
            <a:r>
              <a:rPr lang="en-GB" sz="1200" spc="-5" baseline="0" dirty="0" smtClean="0">
                <a:latin typeface="Times New Roman"/>
                <a:cs typeface="Times New Roman"/>
              </a:rPr>
              <a:t> c</a:t>
            </a:r>
            <a:r>
              <a:rPr lang="en-GB" sz="1200" spc="-10" dirty="0" smtClean="0">
                <a:latin typeface="Times New Roman"/>
                <a:cs typeface="Times New Roman"/>
              </a:rPr>
              <a:t>i</a:t>
            </a:r>
            <a:r>
              <a:rPr lang="en-GB" sz="1200" dirty="0" smtClean="0">
                <a:latin typeface="Times New Roman"/>
                <a:cs typeface="Times New Roman"/>
              </a:rPr>
              <a:t>rc</a:t>
            </a:r>
            <a:r>
              <a:rPr lang="en-GB" sz="1200" spc="-10" dirty="0" smtClean="0">
                <a:latin typeface="Times New Roman"/>
                <a:cs typeface="Times New Roman"/>
              </a:rPr>
              <a:t>u</a:t>
            </a:r>
            <a:r>
              <a:rPr lang="en-GB" sz="1200" dirty="0" smtClean="0">
                <a:latin typeface="Times New Roman"/>
                <a:cs typeface="Times New Roman"/>
              </a:rPr>
              <a:t>l</a:t>
            </a:r>
            <a:r>
              <a:rPr lang="en-GB" sz="1200" spc="-10" dirty="0" smtClean="0">
                <a:latin typeface="Times New Roman"/>
                <a:cs typeface="Times New Roman"/>
              </a:rPr>
              <a:t>a</a:t>
            </a:r>
            <a:r>
              <a:rPr lang="en-GB" sz="1200" dirty="0" smtClean="0">
                <a:latin typeface="Times New Roman"/>
                <a:cs typeface="Times New Roman"/>
              </a:rPr>
              <a:t>r</a:t>
            </a:r>
            <a:r>
              <a:rPr lang="en-GB" sz="1200" spc="25" dirty="0" smtClean="0">
                <a:latin typeface="Times New Roman"/>
                <a:cs typeface="Times New Roman"/>
              </a:rPr>
              <a:t> </a:t>
            </a:r>
            <a:r>
              <a:rPr lang="en-GB" sz="1200" dirty="0" smtClean="0">
                <a:latin typeface="Times New Roman"/>
                <a:cs typeface="Times New Roman"/>
              </a:rPr>
              <a:t>d</a:t>
            </a:r>
            <a:r>
              <a:rPr lang="en-GB" sz="1200" spc="-10" dirty="0" smtClean="0">
                <a:latin typeface="Times New Roman"/>
                <a:cs typeface="Times New Roman"/>
              </a:rPr>
              <a:t>e</a:t>
            </a:r>
            <a:r>
              <a:rPr lang="en-GB" sz="1200" dirty="0" smtClean="0">
                <a:latin typeface="Times New Roman"/>
                <a:cs typeface="Times New Roman"/>
              </a:rPr>
              <a:t>nt</a:t>
            </a:r>
            <a:r>
              <a:rPr lang="en-GB" sz="1200" spc="-10" dirty="0" smtClean="0">
                <a:latin typeface="Times New Roman"/>
                <a:cs typeface="Times New Roman"/>
              </a:rPr>
              <a:t>a</a:t>
            </a:r>
            <a:r>
              <a:rPr lang="en-GB" sz="1200" dirty="0" smtClean="0">
                <a:latin typeface="Times New Roman"/>
                <a:cs typeface="Times New Roman"/>
              </a:rPr>
              <a:t>ted</a:t>
            </a:r>
            <a:r>
              <a:rPr lang="en-GB" sz="1200" spc="10" dirty="0" smtClean="0">
                <a:latin typeface="Times New Roman"/>
                <a:cs typeface="Times New Roman"/>
              </a:rPr>
              <a:t> </a:t>
            </a:r>
            <a:r>
              <a:rPr lang="en-GB" sz="1200" dirty="0" smtClean="0">
                <a:latin typeface="Times New Roman"/>
                <a:cs typeface="Times New Roman"/>
              </a:rPr>
              <a:t>ca</a:t>
            </a:r>
            <a:r>
              <a:rPr lang="en-GB" sz="1200" spc="-15" dirty="0" smtClean="0">
                <a:latin typeface="Times New Roman"/>
                <a:cs typeface="Times New Roman"/>
              </a:rPr>
              <a:t>p</a:t>
            </a:r>
            <a:r>
              <a:rPr lang="en-GB" sz="1200" dirty="0" smtClean="0">
                <a:latin typeface="Times New Roman"/>
                <a:cs typeface="Times New Roman"/>
              </a:rPr>
              <a:t>ac</a:t>
            </a:r>
            <a:r>
              <a:rPr lang="en-GB" sz="1200" spc="-10" dirty="0" smtClean="0">
                <a:latin typeface="Times New Roman"/>
                <a:cs typeface="Times New Roman"/>
              </a:rPr>
              <a:t>i</a:t>
            </a:r>
            <a:r>
              <a:rPr lang="en-GB" sz="1200" dirty="0" smtClean="0">
                <a:latin typeface="Times New Roman"/>
                <a:cs typeface="Times New Roman"/>
              </a:rPr>
              <a:t>ty</a:t>
            </a:r>
            <a:r>
              <a:rPr lang="en-GB" sz="1200" spc="10" dirty="0" smtClean="0">
                <a:latin typeface="Times New Roman"/>
                <a:cs typeface="Times New Roman"/>
              </a:rPr>
              <a:t> </a:t>
            </a:r>
            <a:r>
              <a:rPr lang="en-GB" sz="1200" dirty="0" smtClean="0">
                <a:latin typeface="Times New Roman"/>
                <a:cs typeface="Times New Roman"/>
              </a:rPr>
              <a:t>s</a:t>
            </a:r>
            <a:r>
              <a:rPr lang="en-GB" sz="1200" spc="-5" dirty="0" smtClean="0">
                <a:latin typeface="Times New Roman"/>
                <a:cs typeface="Times New Roman"/>
              </a:rPr>
              <a:t>t</a:t>
            </a:r>
            <a:r>
              <a:rPr lang="en-GB" sz="1200" dirty="0" smtClean="0">
                <a:latin typeface="Times New Roman"/>
                <a:cs typeface="Times New Roman"/>
              </a:rPr>
              <a:t>a</a:t>
            </a:r>
            <a:r>
              <a:rPr lang="en-GB" sz="1200" spc="-20" dirty="0" smtClean="0">
                <a:latin typeface="Times New Roman"/>
                <a:cs typeface="Times New Roman"/>
              </a:rPr>
              <a:t>m</a:t>
            </a:r>
            <a:r>
              <a:rPr lang="en-GB" sz="1200" dirty="0" smtClean="0">
                <a:latin typeface="Times New Roman"/>
                <a:cs typeface="Times New Roman"/>
              </a:rPr>
              <a:t>ps</a:t>
            </a:r>
            <a:r>
              <a:rPr lang="en-GB" sz="1200" spc="25" dirty="0" smtClean="0">
                <a:latin typeface="Times New Roman"/>
                <a:cs typeface="Times New Roman"/>
              </a:rPr>
              <a:t> </a:t>
            </a:r>
            <a:r>
              <a:rPr lang="en-GB" sz="1200" dirty="0" smtClean="0">
                <a:latin typeface="Times New Roman"/>
                <a:cs typeface="Times New Roman"/>
              </a:rPr>
              <a:t>a</a:t>
            </a:r>
            <a:r>
              <a:rPr lang="en-GB" sz="1200" spc="5" dirty="0" smtClean="0">
                <a:latin typeface="Times New Roman"/>
                <a:cs typeface="Times New Roman"/>
              </a:rPr>
              <a:t>r</a:t>
            </a:r>
            <a:r>
              <a:rPr lang="en-GB" sz="1200" dirty="0" smtClean="0">
                <a:latin typeface="Times New Roman"/>
                <a:cs typeface="Times New Roman"/>
              </a:rPr>
              <a:t>e</a:t>
            </a:r>
            <a:r>
              <a:rPr lang="en-GB" sz="1200" spc="10" dirty="0" smtClean="0">
                <a:latin typeface="Times New Roman"/>
                <a:cs typeface="Times New Roman"/>
              </a:rPr>
              <a:t> </a:t>
            </a:r>
            <a:r>
              <a:rPr lang="en-GB" sz="1200" spc="-10" dirty="0" smtClean="0">
                <a:latin typeface="Times New Roman"/>
                <a:cs typeface="Times New Roman"/>
              </a:rPr>
              <a:t>t</a:t>
            </a:r>
            <a:r>
              <a:rPr lang="en-GB" sz="1200" dirty="0" smtClean="0">
                <a:latin typeface="Times New Roman"/>
                <a:cs typeface="Times New Roman"/>
              </a:rPr>
              <a:t>he</a:t>
            </a:r>
            <a:r>
              <a:rPr lang="en-GB" sz="1200" spc="25" dirty="0" smtClean="0">
                <a:latin typeface="Times New Roman"/>
                <a:cs typeface="Times New Roman"/>
              </a:rPr>
              <a:t> </a:t>
            </a:r>
            <a:r>
              <a:rPr lang="en-GB" sz="1200" spc="-15" dirty="0" smtClean="0">
                <a:latin typeface="Times New Roman"/>
                <a:cs typeface="Times New Roman"/>
              </a:rPr>
              <a:t>d</a:t>
            </a:r>
            <a:r>
              <a:rPr lang="en-GB" sz="1200" dirty="0" smtClean="0">
                <a:latin typeface="Times New Roman"/>
                <a:cs typeface="Times New Roman"/>
              </a:rPr>
              <a:t>is</a:t>
            </a:r>
            <a:r>
              <a:rPr lang="en-GB" sz="1200" spc="-5" dirty="0" smtClean="0">
                <a:latin typeface="Times New Roman"/>
                <a:cs typeface="Times New Roman"/>
              </a:rPr>
              <a:t>t</a:t>
            </a:r>
            <a:r>
              <a:rPr lang="en-GB" sz="1200" dirty="0" smtClean="0">
                <a:latin typeface="Times New Roman"/>
                <a:cs typeface="Times New Roman"/>
              </a:rPr>
              <a:t>in</a:t>
            </a:r>
            <a:r>
              <a:rPr lang="en-GB" sz="1200" spc="-10" dirty="0" smtClean="0">
                <a:latin typeface="Times New Roman"/>
                <a:cs typeface="Times New Roman"/>
              </a:rPr>
              <a:t>c</a:t>
            </a:r>
            <a:r>
              <a:rPr lang="en-GB" sz="1200" dirty="0" smtClean="0">
                <a:latin typeface="Times New Roman"/>
                <a:cs typeface="Times New Roman"/>
              </a:rPr>
              <a:t>t</a:t>
            </a:r>
            <a:r>
              <a:rPr lang="en-GB" sz="1200" spc="25" dirty="0" smtClean="0">
                <a:latin typeface="Times New Roman"/>
                <a:cs typeface="Times New Roman"/>
              </a:rPr>
              <a:t> </a:t>
            </a:r>
            <a:r>
              <a:rPr lang="en-GB" sz="1200" spc="-20" dirty="0" smtClean="0">
                <a:latin typeface="Times New Roman"/>
                <a:cs typeface="Times New Roman"/>
              </a:rPr>
              <a:t>m</a:t>
            </a:r>
            <a:r>
              <a:rPr lang="en-GB" sz="1200" dirty="0" smtClean="0">
                <a:latin typeface="Times New Roman"/>
                <a:cs typeface="Times New Roman"/>
              </a:rPr>
              <a:t>a</a:t>
            </a:r>
            <a:r>
              <a:rPr lang="en-GB" sz="1200" spc="5" dirty="0" smtClean="0">
                <a:latin typeface="Times New Roman"/>
                <a:cs typeface="Times New Roman"/>
              </a:rPr>
              <a:t>r</a:t>
            </a:r>
            <a:r>
              <a:rPr lang="en-GB" sz="1200" spc="-15" dirty="0" smtClean="0">
                <a:latin typeface="Times New Roman"/>
                <a:cs typeface="Times New Roman"/>
              </a:rPr>
              <a:t>k</a:t>
            </a:r>
            <a:r>
              <a:rPr lang="en-GB" sz="1200" dirty="0" smtClean="0">
                <a:latin typeface="Times New Roman"/>
                <a:cs typeface="Times New Roman"/>
              </a:rPr>
              <a:t>s</a:t>
            </a:r>
            <a:r>
              <a:rPr lang="en-GB" sz="1200" spc="25" dirty="0" smtClean="0">
                <a:latin typeface="Times New Roman"/>
                <a:cs typeface="Times New Roman"/>
              </a:rPr>
              <a:t> </a:t>
            </a:r>
            <a:r>
              <a:rPr lang="en-GB" sz="1200" spc="-10" dirty="0" smtClean="0">
                <a:latin typeface="Times New Roman"/>
                <a:cs typeface="Times New Roman"/>
              </a:rPr>
              <a:t>f</a:t>
            </a:r>
            <a:r>
              <a:rPr lang="en-GB" sz="1200" dirty="0" smtClean="0">
                <a:latin typeface="Times New Roman"/>
                <a:cs typeface="Times New Roman"/>
              </a:rPr>
              <a:t>ea</a:t>
            </a:r>
            <a:r>
              <a:rPr lang="en-GB" sz="1200" spc="-10" dirty="0" smtClean="0">
                <a:latin typeface="Times New Roman"/>
                <a:cs typeface="Times New Roman"/>
              </a:rPr>
              <a:t>t</a:t>
            </a:r>
            <a:r>
              <a:rPr lang="en-GB" sz="1200" dirty="0" smtClean="0">
                <a:latin typeface="Times New Roman"/>
                <a:cs typeface="Times New Roman"/>
              </a:rPr>
              <a:t>ur</a:t>
            </a:r>
            <a:r>
              <a:rPr lang="en-GB" sz="1200" spc="-10" dirty="0" smtClean="0">
                <a:latin typeface="Times New Roman"/>
                <a:cs typeface="Times New Roman"/>
              </a:rPr>
              <a:t>e</a:t>
            </a:r>
            <a:r>
              <a:rPr lang="en-GB" sz="1200" dirty="0" smtClean="0">
                <a:latin typeface="Times New Roman"/>
                <a:cs typeface="Times New Roman"/>
              </a:rPr>
              <a:t>d</a:t>
            </a:r>
            <a:r>
              <a:rPr lang="en-GB" sz="1200" spc="20" dirty="0" smtClean="0">
                <a:latin typeface="Times New Roman"/>
                <a:cs typeface="Times New Roman"/>
              </a:rPr>
              <a:t> </a:t>
            </a:r>
            <a:r>
              <a:rPr lang="en-GB" sz="1200" spc="-10" dirty="0" smtClean="0">
                <a:latin typeface="Times New Roman"/>
                <a:cs typeface="Times New Roman"/>
              </a:rPr>
              <a:t>a</a:t>
            </a:r>
            <a:r>
              <a:rPr lang="en-GB" sz="1200" dirty="0" smtClean="0">
                <a:latin typeface="Times New Roman"/>
                <a:cs typeface="Times New Roman"/>
              </a:rPr>
              <a:t>t</a:t>
            </a:r>
            <a:r>
              <a:rPr lang="en-GB" sz="1200" spc="25" dirty="0" smtClean="0">
                <a:latin typeface="Times New Roman"/>
                <a:cs typeface="Times New Roman"/>
              </a:rPr>
              <a:t> </a:t>
            </a:r>
            <a:r>
              <a:rPr lang="en-GB" sz="1200" spc="-10" dirty="0" smtClean="0">
                <a:latin typeface="Times New Roman"/>
                <a:cs typeface="Times New Roman"/>
              </a:rPr>
              <a:t>t</a:t>
            </a:r>
            <a:r>
              <a:rPr lang="en-GB" sz="1200" dirty="0" smtClean="0">
                <a:latin typeface="Times New Roman"/>
                <a:cs typeface="Times New Roman"/>
              </a:rPr>
              <a:t>he</a:t>
            </a:r>
            <a:r>
              <a:rPr lang="en-GB" sz="1200" spc="25" dirty="0" smtClean="0">
                <a:latin typeface="Times New Roman"/>
                <a:cs typeface="Times New Roman"/>
              </a:rPr>
              <a:t> </a:t>
            </a:r>
            <a:r>
              <a:rPr lang="en-GB" sz="1200" spc="-20" dirty="0" smtClean="0">
                <a:latin typeface="Times New Roman"/>
                <a:cs typeface="Times New Roman"/>
              </a:rPr>
              <a:t>U</a:t>
            </a:r>
            <a:r>
              <a:rPr lang="en-GB" sz="1200" dirty="0" smtClean="0">
                <a:latin typeface="Times New Roman"/>
                <a:cs typeface="Times New Roman"/>
              </a:rPr>
              <a:t>l</a:t>
            </a:r>
            <a:r>
              <a:rPr lang="en-GB" sz="1200" spc="-10" dirty="0" smtClean="0">
                <a:latin typeface="Times New Roman"/>
                <a:cs typeface="Times New Roman"/>
              </a:rPr>
              <a:t>r</a:t>
            </a:r>
            <a:r>
              <a:rPr lang="en-GB" sz="1200" dirty="0" smtClean="0">
                <a:latin typeface="Times New Roman"/>
                <a:cs typeface="Times New Roman"/>
              </a:rPr>
              <a:t>ic</a:t>
            </a:r>
            <a:r>
              <a:rPr lang="en-GB" sz="1200" spc="30" dirty="0" smtClean="0">
                <a:latin typeface="Times New Roman"/>
                <a:cs typeface="Times New Roman"/>
              </a:rPr>
              <a:t>h</a:t>
            </a:r>
            <a:r>
              <a:rPr lang="en-GB" sz="1200" spc="-20" dirty="0" smtClean="0">
                <a:latin typeface="Times New Roman"/>
                <a:cs typeface="Times New Roman"/>
              </a:rPr>
              <a:t>-</a:t>
            </a:r>
            <a:r>
              <a:rPr lang="en-GB" sz="1200" dirty="0" smtClean="0">
                <a:latin typeface="Times New Roman"/>
                <a:cs typeface="Times New Roman"/>
              </a:rPr>
              <a:t>W</a:t>
            </a:r>
            <a:r>
              <a:rPr lang="en-GB" sz="1200" spc="5" dirty="0" smtClean="0">
                <a:latin typeface="Times New Roman"/>
                <a:cs typeface="Times New Roman"/>
              </a:rPr>
              <a:t>i</a:t>
            </a:r>
            <a:r>
              <a:rPr lang="en-GB" sz="1200" spc="-10" dirty="0" smtClean="0">
                <a:latin typeface="Times New Roman"/>
                <a:cs typeface="Times New Roman"/>
              </a:rPr>
              <a:t>e</a:t>
            </a:r>
            <a:r>
              <a:rPr lang="en-GB" sz="1200" dirty="0" smtClean="0">
                <a:latin typeface="Times New Roman"/>
                <a:cs typeface="Times New Roman"/>
              </a:rPr>
              <a:t>tf</a:t>
            </a:r>
            <a:r>
              <a:rPr lang="en-GB" sz="1200" spc="-10" dirty="0" smtClean="0">
                <a:latin typeface="Times New Roman"/>
                <a:cs typeface="Times New Roman"/>
              </a:rPr>
              <a:t>el</a:t>
            </a:r>
            <a:r>
              <a:rPr lang="en-GB" sz="1200" dirty="0" smtClean="0">
                <a:latin typeface="Times New Roman"/>
                <a:cs typeface="Times New Roman"/>
              </a:rPr>
              <a:t>d pot</a:t>
            </a:r>
            <a:r>
              <a:rPr lang="en-GB" sz="1200" spc="-10" dirty="0" smtClean="0">
                <a:latin typeface="Times New Roman"/>
                <a:cs typeface="Times New Roman"/>
              </a:rPr>
              <a:t>t</a:t>
            </a:r>
            <a:r>
              <a:rPr lang="en-GB" sz="1200" dirty="0" smtClean="0">
                <a:latin typeface="Times New Roman"/>
                <a:cs typeface="Times New Roman"/>
              </a:rPr>
              <a:t>e</a:t>
            </a:r>
            <a:r>
              <a:rPr lang="en-GB" sz="1200" spc="5" dirty="0" smtClean="0">
                <a:latin typeface="Times New Roman"/>
                <a:cs typeface="Times New Roman"/>
              </a:rPr>
              <a:t>r</a:t>
            </a:r>
            <a:r>
              <a:rPr lang="en-GB" sz="1200" spc="-15" dirty="0" smtClean="0">
                <a:latin typeface="Times New Roman"/>
                <a:cs typeface="Times New Roman"/>
              </a:rPr>
              <a:t>y</a:t>
            </a:r>
            <a:r>
              <a:rPr lang="en-GB" sz="1200" dirty="0" smtClean="0">
                <a:latin typeface="Times New Roman"/>
                <a:cs typeface="Times New Roman"/>
              </a:rPr>
              <a:t>.</a:t>
            </a:r>
            <a:r>
              <a:rPr lang="en-GB" sz="1200" spc="35" dirty="0" smtClean="0">
                <a:latin typeface="Times New Roman"/>
                <a:cs typeface="Times New Roman"/>
              </a:rPr>
              <a:t>          </a:t>
            </a:r>
            <a:r>
              <a:rPr lang="en-GB" sz="1200" dirty="0" smtClean="0">
                <a:latin typeface="Times New Roman"/>
                <a:cs typeface="Times New Roman"/>
              </a:rPr>
              <a:t>A</a:t>
            </a:r>
            <a:r>
              <a:rPr lang="en-GB" sz="1200" spc="30" dirty="0" smtClean="0">
                <a:latin typeface="Times New Roman"/>
                <a:cs typeface="Times New Roman"/>
              </a:rPr>
              <a:t> </a:t>
            </a:r>
            <a:r>
              <a:rPr lang="en-GB" sz="1200" dirty="0" smtClean="0">
                <a:latin typeface="Times New Roman"/>
                <a:cs typeface="Times New Roman"/>
              </a:rPr>
              <a:t>s</a:t>
            </a:r>
            <a:r>
              <a:rPr lang="en-GB" sz="1200" spc="-10" dirty="0" smtClean="0">
                <a:latin typeface="Times New Roman"/>
                <a:cs typeface="Times New Roman"/>
              </a:rPr>
              <a:t>e</a:t>
            </a:r>
            <a:r>
              <a:rPr lang="en-GB" sz="1200" dirty="0" smtClean="0">
                <a:latin typeface="Times New Roman"/>
                <a:cs typeface="Times New Roman"/>
              </a:rPr>
              <a:t>ri</a:t>
            </a:r>
            <a:r>
              <a:rPr lang="en-GB" sz="1200" spc="-10" dirty="0" smtClean="0">
                <a:latin typeface="Times New Roman"/>
                <a:cs typeface="Times New Roman"/>
              </a:rPr>
              <a:t>e</a:t>
            </a:r>
            <a:r>
              <a:rPr lang="en-GB" sz="1200" dirty="0" smtClean="0">
                <a:latin typeface="Times New Roman"/>
                <a:cs typeface="Times New Roman"/>
              </a:rPr>
              <a:t>s</a:t>
            </a:r>
            <a:r>
              <a:rPr lang="en-GB" sz="1200" spc="35" dirty="0" smtClean="0">
                <a:latin typeface="Times New Roman"/>
                <a:cs typeface="Times New Roman"/>
              </a:rPr>
              <a:t> </a:t>
            </a:r>
            <a:r>
              <a:rPr lang="en-GB" sz="1200" spc="-15" dirty="0" smtClean="0">
                <a:latin typeface="Times New Roman"/>
                <a:cs typeface="Times New Roman"/>
              </a:rPr>
              <a:t>o</a:t>
            </a:r>
            <a:r>
              <a:rPr lang="en-GB" sz="1200" dirty="0" smtClean="0">
                <a:latin typeface="Times New Roman"/>
                <a:cs typeface="Times New Roman"/>
              </a:rPr>
              <a:t>f</a:t>
            </a:r>
            <a:r>
              <a:rPr lang="en-GB" sz="1200" spc="35" dirty="0" smtClean="0">
                <a:latin typeface="Times New Roman"/>
                <a:cs typeface="Times New Roman"/>
              </a:rPr>
              <a:t> </a:t>
            </a:r>
            <a:r>
              <a:rPr lang="en-GB" sz="1200" dirty="0" smtClean="0">
                <a:latin typeface="Times New Roman"/>
                <a:cs typeface="Times New Roman"/>
              </a:rPr>
              <a:t>s</a:t>
            </a:r>
            <a:r>
              <a:rPr lang="en-GB" sz="1200" spc="-20" dirty="0" smtClean="0">
                <a:latin typeface="Times New Roman"/>
                <a:cs typeface="Times New Roman"/>
              </a:rPr>
              <a:t>m</a:t>
            </a:r>
            <a:r>
              <a:rPr lang="en-GB" sz="1200" dirty="0" smtClean="0">
                <a:latin typeface="Times New Roman"/>
                <a:cs typeface="Times New Roman"/>
              </a:rPr>
              <a:t>a</a:t>
            </a:r>
            <a:r>
              <a:rPr lang="en-GB" sz="1200" spc="5" dirty="0" smtClean="0">
                <a:latin typeface="Times New Roman"/>
                <a:cs typeface="Times New Roman"/>
              </a:rPr>
              <a:t>l</a:t>
            </a:r>
            <a:r>
              <a:rPr lang="en-GB" sz="1200" dirty="0" smtClean="0">
                <a:latin typeface="Times New Roman"/>
                <a:cs typeface="Times New Roman"/>
              </a:rPr>
              <a:t>l</a:t>
            </a:r>
            <a:r>
              <a:rPr lang="en-GB" sz="1200" spc="35" dirty="0" smtClean="0">
                <a:latin typeface="Times New Roman"/>
                <a:cs typeface="Times New Roman"/>
              </a:rPr>
              <a:t> </a:t>
            </a:r>
            <a:r>
              <a:rPr lang="en-GB" sz="1200" spc="-10" dirty="0" smtClean="0">
                <a:latin typeface="Times New Roman"/>
                <a:cs typeface="Times New Roman"/>
              </a:rPr>
              <a:t>r</a:t>
            </a:r>
            <a:r>
              <a:rPr lang="en-GB" sz="1200" dirty="0" smtClean="0">
                <a:latin typeface="Times New Roman"/>
                <a:cs typeface="Times New Roman"/>
              </a:rPr>
              <a:t>ect</a:t>
            </a:r>
            <a:r>
              <a:rPr lang="en-GB" sz="1200" spc="-10" dirty="0" smtClean="0">
                <a:latin typeface="Times New Roman"/>
                <a:cs typeface="Times New Roman"/>
              </a:rPr>
              <a:t>a</a:t>
            </a:r>
            <a:r>
              <a:rPr lang="en-GB" sz="1200" dirty="0" smtClean="0">
                <a:latin typeface="Times New Roman"/>
                <a:cs typeface="Times New Roman"/>
              </a:rPr>
              <a:t>n</a:t>
            </a:r>
            <a:r>
              <a:rPr lang="en-GB" sz="1200" spc="-15" dirty="0" smtClean="0">
                <a:latin typeface="Times New Roman"/>
                <a:cs typeface="Times New Roman"/>
              </a:rPr>
              <a:t>g</a:t>
            </a:r>
            <a:r>
              <a:rPr lang="en-GB" sz="1200" dirty="0" smtClean="0">
                <a:latin typeface="Times New Roman"/>
                <a:cs typeface="Times New Roman"/>
              </a:rPr>
              <a:t>ular</a:t>
            </a:r>
            <a:r>
              <a:rPr lang="en-GB" sz="1200" spc="25" dirty="0" smtClean="0">
                <a:latin typeface="Times New Roman"/>
                <a:cs typeface="Times New Roman"/>
              </a:rPr>
              <a:t> </a:t>
            </a:r>
            <a:r>
              <a:rPr lang="en-GB" sz="1200" dirty="0" smtClean="0">
                <a:latin typeface="Times New Roman"/>
                <a:cs typeface="Times New Roman"/>
              </a:rPr>
              <a:t>bl</a:t>
            </a:r>
            <a:r>
              <a:rPr lang="en-GB" sz="1200" spc="-15" dirty="0" smtClean="0">
                <a:latin typeface="Times New Roman"/>
                <a:cs typeface="Times New Roman"/>
              </a:rPr>
              <a:t>o</a:t>
            </a:r>
            <a:r>
              <a:rPr lang="en-GB" sz="1200" dirty="0" smtClean="0">
                <a:latin typeface="Times New Roman"/>
                <a:cs typeface="Times New Roman"/>
              </a:rPr>
              <a:t>c</a:t>
            </a:r>
            <a:r>
              <a:rPr lang="en-GB" sz="1200" spc="-10" dirty="0" smtClean="0">
                <a:latin typeface="Times New Roman"/>
                <a:cs typeface="Times New Roman"/>
              </a:rPr>
              <a:t>k</a:t>
            </a:r>
            <a:r>
              <a:rPr lang="en-GB" sz="1200" dirty="0" smtClean="0">
                <a:latin typeface="Times New Roman"/>
                <a:cs typeface="Times New Roman"/>
              </a:rPr>
              <a:t>s</a:t>
            </a:r>
            <a:r>
              <a:rPr lang="en-GB" sz="1200" spc="35" dirty="0" smtClean="0">
                <a:latin typeface="Times New Roman"/>
                <a:cs typeface="Times New Roman"/>
              </a:rPr>
              <a:t> </a:t>
            </a:r>
            <a:r>
              <a:rPr lang="en-GB" sz="1200" dirty="0" smtClean="0">
                <a:latin typeface="Times New Roman"/>
                <a:cs typeface="Times New Roman"/>
              </a:rPr>
              <a:t>form</a:t>
            </a:r>
            <a:r>
              <a:rPr lang="en-GB" sz="1200" spc="15" dirty="0" smtClean="0">
                <a:latin typeface="Times New Roman"/>
                <a:cs typeface="Times New Roman"/>
              </a:rPr>
              <a:t> </a:t>
            </a:r>
            <a:r>
              <a:rPr lang="en-GB" sz="1200" dirty="0" smtClean="0">
                <a:latin typeface="Times New Roman"/>
                <a:cs typeface="Times New Roman"/>
              </a:rPr>
              <a:t>a</a:t>
            </a:r>
            <a:r>
              <a:rPr lang="en-GB" sz="1200" spc="35" dirty="0" smtClean="0">
                <a:latin typeface="Times New Roman"/>
                <a:cs typeface="Times New Roman"/>
              </a:rPr>
              <a:t> </a:t>
            </a:r>
            <a:r>
              <a:rPr lang="en-GB" sz="1200" spc="-15" dirty="0" smtClean="0">
                <a:latin typeface="Times New Roman"/>
                <a:cs typeface="Times New Roman"/>
              </a:rPr>
              <a:t>p</a:t>
            </a:r>
            <a:r>
              <a:rPr lang="en-GB" sz="1200" dirty="0" smtClean="0">
                <a:latin typeface="Times New Roman"/>
                <a:cs typeface="Times New Roman"/>
              </a:rPr>
              <a:t>e</a:t>
            </a:r>
            <a:r>
              <a:rPr lang="en-GB" sz="1200" spc="5" dirty="0" smtClean="0">
                <a:latin typeface="Times New Roman"/>
                <a:cs typeface="Times New Roman"/>
              </a:rPr>
              <a:t>r</a:t>
            </a:r>
            <a:r>
              <a:rPr lang="en-GB" sz="1200" dirty="0" smtClean="0">
                <a:latin typeface="Times New Roman"/>
                <a:cs typeface="Times New Roman"/>
              </a:rPr>
              <a:t>i</a:t>
            </a:r>
            <a:r>
              <a:rPr lang="en-GB" sz="1200" spc="-20" dirty="0" smtClean="0">
                <a:latin typeface="Times New Roman"/>
                <a:cs typeface="Times New Roman"/>
              </a:rPr>
              <a:t>m</a:t>
            </a:r>
            <a:r>
              <a:rPr lang="en-GB" sz="1200" dirty="0" smtClean="0">
                <a:latin typeface="Times New Roman"/>
                <a:cs typeface="Times New Roman"/>
              </a:rPr>
              <a:t>e</a:t>
            </a:r>
            <a:r>
              <a:rPr lang="en-GB" sz="1200" spc="5" dirty="0" smtClean="0">
                <a:latin typeface="Times New Roman"/>
                <a:cs typeface="Times New Roman"/>
              </a:rPr>
              <a:t>t</a:t>
            </a:r>
            <a:r>
              <a:rPr lang="en-GB" sz="1200" spc="-10" dirty="0" smtClean="0">
                <a:latin typeface="Times New Roman"/>
                <a:cs typeface="Times New Roman"/>
              </a:rPr>
              <a:t>e</a:t>
            </a:r>
            <a:r>
              <a:rPr lang="en-GB" sz="1200" dirty="0" smtClean="0">
                <a:latin typeface="Times New Roman"/>
                <a:cs typeface="Times New Roman"/>
              </a:rPr>
              <a:t>r</a:t>
            </a:r>
            <a:r>
              <a:rPr lang="en-GB" sz="1200" spc="35" dirty="0" smtClean="0">
                <a:latin typeface="Times New Roman"/>
                <a:cs typeface="Times New Roman"/>
              </a:rPr>
              <a:t> </a:t>
            </a:r>
            <a:r>
              <a:rPr lang="en-GB" sz="1200" dirty="0" smtClean="0">
                <a:latin typeface="Times New Roman"/>
                <a:cs typeface="Times New Roman"/>
              </a:rPr>
              <a:t>and</a:t>
            </a:r>
            <a:r>
              <a:rPr lang="en-GB" sz="1200" spc="25" dirty="0" smtClean="0">
                <a:latin typeface="Times New Roman"/>
                <a:cs typeface="Times New Roman"/>
              </a:rPr>
              <a:t> </a:t>
            </a:r>
            <a:r>
              <a:rPr lang="en-GB" sz="1200" dirty="0" smtClean="0">
                <a:latin typeface="Times New Roman"/>
                <a:cs typeface="Times New Roman"/>
              </a:rPr>
              <a:t>en</a:t>
            </a:r>
            <a:r>
              <a:rPr lang="en-GB" sz="1200" spc="-10" dirty="0" smtClean="0">
                <a:latin typeface="Times New Roman"/>
                <a:cs typeface="Times New Roman"/>
              </a:rPr>
              <a:t>c</a:t>
            </a:r>
            <a:r>
              <a:rPr lang="en-GB" sz="1200" dirty="0" smtClean="0">
                <a:latin typeface="Times New Roman"/>
                <a:cs typeface="Times New Roman"/>
              </a:rPr>
              <a:t>lo</a:t>
            </a:r>
            <a:r>
              <a:rPr lang="en-GB" sz="1200" spc="-10" dirty="0" smtClean="0">
                <a:latin typeface="Times New Roman"/>
                <a:cs typeface="Times New Roman"/>
              </a:rPr>
              <a:t>s</a:t>
            </a:r>
            <a:r>
              <a:rPr lang="en-GB" sz="1200" dirty="0" smtClean="0">
                <a:latin typeface="Times New Roman"/>
                <a:cs typeface="Times New Roman"/>
              </a:rPr>
              <a:t>e</a:t>
            </a:r>
            <a:r>
              <a:rPr lang="en-GB" sz="1200" spc="35" dirty="0" smtClean="0">
                <a:latin typeface="Times New Roman"/>
                <a:cs typeface="Times New Roman"/>
              </a:rPr>
              <a:t> </a:t>
            </a:r>
            <a:r>
              <a:rPr lang="en-GB" sz="1200" dirty="0" smtClean="0">
                <a:latin typeface="Times New Roman"/>
                <a:cs typeface="Times New Roman"/>
              </a:rPr>
              <a:t>an</a:t>
            </a:r>
            <a:r>
              <a:rPr lang="en-GB" sz="1200" spc="25" dirty="0" smtClean="0">
                <a:latin typeface="Times New Roman"/>
                <a:cs typeface="Times New Roman"/>
              </a:rPr>
              <a:t> </a:t>
            </a:r>
            <a:r>
              <a:rPr lang="en-GB" sz="1200" dirty="0" smtClean="0">
                <a:latin typeface="Times New Roman"/>
                <a:cs typeface="Times New Roman"/>
              </a:rPr>
              <a:t>o</a:t>
            </a:r>
            <a:r>
              <a:rPr lang="en-GB" sz="1200" spc="-10" dirty="0" smtClean="0">
                <a:latin typeface="Times New Roman"/>
                <a:cs typeface="Times New Roman"/>
              </a:rPr>
              <a:t>r</a:t>
            </a:r>
            <a:r>
              <a:rPr lang="en-GB" sz="1200" dirty="0" smtClean="0">
                <a:latin typeface="Times New Roman"/>
                <a:cs typeface="Times New Roman"/>
              </a:rPr>
              <a:t>na</a:t>
            </a:r>
            <a:r>
              <a:rPr lang="en-GB" sz="1200" spc="5" dirty="0" smtClean="0">
                <a:latin typeface="Times New Roman"/>
                <a:cs typeface="Times New Roman"/>
              </a:rPr>
              <a:t>t</a:t>
            </a:r>
            <a:r>
              <a:rPr lang="en-GB" sz="1200" dirty="0" smtClean="0">
                <a:latin typeface="Times New Roman"/>
                <a:cs typeface="Times New Roman"/>
              </a:rPr>
              <a:t>e</a:t>
            </a:r>
            <a:r>
              <a:rPr lang="en-GB" sz="1200" spc="25" dirty="0" smtClean="0">
                <a:latin typeface="Times New Roman"/>
                <a:cs typeface="Times New Roman"/>
              </a:rPr>
              <a:t> </a:t>
            </a:r>
            <a:r>
              <a:rPr lang="en-GB" sz="1200" dirty="0" smtClean="0">
                <a:latin typeface="Times New Roman"/>
                <a:cs typeface="Times New Roman"/>
              </a:rPr>
              <a:t>s</a:t>
            </a:r>
            <a:r>
              <a:rPr lang="en-GB" sz="1200" spc="5" dirty="0" smtClean="0">
                <a:latin typeface="Times New Roman"/>
                <a:cs typeface="Times New Roman"/>
              </a:rPr>
              <a:t>t</a:t>
            </a:r>
            <a:r>
              <a:rPr lang="en-GB" sz="1200" spc="-15" dirty="0" smtClean="0">
                <a:latin typeface="Times New Roman"/>
                <a:cs typeface="Times New Roman"/>
              </a:rPr>
              <a:t>y</a:t>
            </a:r>
            <a:r>
              <a:rPr lang="en-GB" sz="1200" dirty="0" smtClean="0">
                <a:latin typeface="Times New Roman"/>
                <a:cs typeface="Times New Roman"/>
              </a:rPr>
              <a:t>led</a:t>
            </a:r>
            <a:r>
              <a:rPr lang="en-GB" sz="1200" spc="25" dirty="0" smtClean="0">
                <a:latin typeface="Times New Roman"/>
                <a:cs typeface="Times New Roman"/>
              </a:rPr>
              <a:t> </a:t>
            </a:r>
            <a:r>
              <a:rPr lang="en-GB" sz="1200" dirty="0" smtClean="0">
                <a:latin typeface="Times New Roman"/>
                <a:cs typeface="Times New Roman"/>
              </a:rPr>
              <a:t>nu</a:t>
            </a:r>
            <a:r>
              <a:rPr lang="en-GB" sz="1200" spc="-20" dirty="0" smtClean="0">
                <a:latin typeface="Times New Roman"/>
                <a:cs typeface="Times New Roman"/>
              </a:rPr>
              <a:t>m</a:t>
            </a:r>
            <a:r>
              <a:rPr lang="en-GB" sz="1200" dirty="0" smtClean="0">
                <a:latin typeface="Times New Roman"/>
                <a:cs typeface="Times New Roman"/>
              </a:rPr>
              <a:t>ber</a:t>
            </a:r>
            <a:r>
              <a:rPr lang="en-GB" sz="1200" spc="40" dirty="0" smtClean="0">
                <a:latin typeface="Times New Roman"/>
                <a:cs typeface="Times New Roman"/>
              </a:rPr>
              <a:t> </a:t>
            </a:r>
            <a:r>
              <a:rPr lang="en-GB" sz="1200" dirty="0" smtClean="0">
                <a:latin typeface="Times New Roman"/>
                <a:cs typeface="Times New Roman"/>
              </a:rPr>
              <a:t>t</a:t>
            </a:r>
            <a:r>
              <a:rPr lang="en-GB" sz="1200" spc="-15" dirty="0" smtClean="0">
                <a:latin typeface="Times New Roman"/>
                <a:cs typeface="Times New Roman"/>
              </a:rPr>
              <a:t>h</a:t>
            </a:r>
            <a:r>
              <a:rPr lang="en-GB" sz="1200" dirty="0" smtClean="0">
                <a:latin typeface="Times New Roman"/>
                <a:cs typeface="Times New Roman"/>
              </a:rPr>
              <a:t>at desi</a:t>
            </a:r>
            <a:r>
              <a:rPr lang="en-GB" sz="1200" spc="-15" dirty="0" smtClean="0">
                <a:latin typeface="Times New Roman"/>
                <a:cs typeface="Times New Roman"/>
              </a:rPr>
              <a:t>g</a:t>
            </a:r>
            <a:r>
              <a:rPr lang="en-GB" sz="1200" dirty="0" smtClean="0">
                <a:latin typeface="Times New Roman"/>
                <a:cs typeface="Times New Roman"/>
              </a:rPr>
              <a:t>na</a:t>
            </a:r>
            <a:r>
              <a:rPr lang="en-GB" sz="1200" spc="-10" dirty="0" smtClean="0">
                <a:latin typeface="Times New Roman"/>
                <a:cs typeface="Times New Roman"/>
              </a:rPr>
              <a:t>t</a:t>
            </a:r>
            <a:r>
              <a:rPr lang="en-GB" sz="1200" dirty="0" smtClean="0">
                <a:latin typeface="Times New Roman"/>
                <a:cs typeface="Times New Roman"/>
              </a:rPr>
              <a:t>es</a:t>
            </a:r>
            <a:r>
              <a:rPr lang="en-GB" sz="1200" spc="110" dirty="0" smtClean="0">
                <a:latin typeface="Times New Roman"/>
                <a:cs typeface="Times New Roman"/>
              </a:rPr>
              <a:t> </a:t>
            </a:r>
            <a:r>
              <a:rPr lang="en-GB" sz="1200" dirty="0" smtClean="0">
                <a:latin typeface="Times New Roman"/>
                <a:cs typeface="Times New Roman"/>
              </a:rPr>
              <a:t>the</a:t>
            </a:r>
            <a:r>
              <a:rPr lang="en-GB" sz="1200" spc="110" dirty="0" smtClean="0">
                <a:latin typeface="Times New Roman"/>
                <a:cs typeface="Times New Roman"/>
              </a:rPr>
              <a:t> </a:t>
            </a:r>
            <a:r>
              <a:rPr lang="en-GB" sz="1200" spc="-15" dirty="0" smtClean="0">
                <a:latin typeface="Times New Roman"/>
                <a:cs typeface="Times New Roman"/>
              </a:rPr>
              <a:t>g</a:t>
            </a:r>
            <a:r>
              <a:rPr lang="en-GB" sz="1200" dirty="0" smtClean="0">
                <a:latin typeface="Times New Roman"/>
                <a:cs typeface="Times New Roman"/>
              </a:rPr>
              <a:t>a</a:t>
            </a:r>
            <a:r>
              <a:rPr lang="en-GB" sz="1200" spc="5" dirty="0" smtClean="0">
                <a:latin typeface="Times New Roman"/>
                <a:cs typeface="Times New Roman"/>
              </a:rPr>
              <a:t>l</a:t>
            </a:r>
            <a:r>
              <a:rPr lang="en-GB" sz="1200" dirty="0" smtClean="0">
                <a:latin typeface="Times New Roman"/>
                <a:cs typeface="Times New Roman"/>
              </a:rPr>
              <a:t>l</a:t>
            </a:r>
            <a:r>
              <a:rPr lang="en-GB" sz="1200" spc="-15" dirty="0" smtClean="0">
                <a:latin typeface="Times New Roman"/>
                <a:cs typeface="Times New Roman"/>
              </a:rPr>
              <a:t>o</a:t>
            </a:r>
            <a:r>
              <a:rPr lang="en-GB" sz="1200" dirty="0" smtClean="0">
                <a:latin typeface="Times New Roman"/>
                <a:cs typeface="Times New Roman"/>
              </a:rPr>
              <a:t>n</a:t>
            </a:r>
            <a:r>
              <a:rPr lang="en-GB" sz="1200" spc="120" dirty="0" smtClean="0">
                <a:latin typeface="Times New Roman"/>
                <a:cs typeface="Times New Roman"/>
              </a:rPr>
              <a:t> </a:t>
            </a:r>
            <a:r>
              <a:rPr lang="en-GB" sz="1200" spc="-10" dirty="0" smtClean="0">
                <a:latin typeface="Times New Roman"/>
                <a:cs typeface="Times New Roman"/>
              </a:rPr>
              <a:t>c</a:t>
            </a:r>
            <a:r>
              <a:rPr lang="en-GB" sz="1200" dirty="0" smtClean="0">
                <a:latin typeface="Times New Roman"/>
                <a:cs typeface="Times New Roman"/>
              </a:rPr>
              <a:t>ap</a:t>
            </a:r>
            <a:r>
              <a:rPr lang="en-GB" sz="1200" spc="-10" dirty="0" smtClean="0">
                <a:latin typeface="Times New Roman"/>
                <a:cs typeface="Times New Roman"/>
              </a:rPr>
              <a:t>a</a:t>
            </a:r>
            <a:r>
              <a:rPr lang="en-GB" sz="1200" dirty="0" smtClean="0">
                <a:latin typeface="Times New Roman"/>
                <a:cs typeface="Times New Roman"/>
              </a:rPr>
              <a:t>c</a:t>
            </a:r>
            <a:r>
              <a:rPr lang="en-GB" sz="1200" spc="5" dirty="0" smtClean="0">
                <a:latin typeface="Times New Roman"/>
                <a:cs typeface="Times New Roman"/>
              </a:rPr>
              <a:t>i</a:t>
            </a:r>
            <a:r>
              <a:rPr lang="en-GB" sz="1200" dirty="0" smtClean="0">
                <a:latin typeface="Times New Roman"/>
                <a:cs typeface="Times New Roman"/>
              </a:rPr>
              <a:t>ty</a:t>
            </a:r>
            <a:r>
              <a:rPr lang="en-GB" sz="1200" spc="105" dirty="0" smtClean="0">
                <a:latin typeface="Times New Roman"/>
                <a:cs typeface="Times New Roman"/>
              </a:rPr>
              <a:t> </a:t>
            </a:r>
            <a:r>
              <a:rPr lang="en-GB" sz="1200" dirty="0" smtClean="0">
                <a:latin typeface="Times New Roman"/>
                <a:cs typeface="Times New Roman"/>
              </a:rPr>
              <a:t>of</a:t>
            </a:r>
            <a:r>
              <a:rPr lang="en-GB" sz="1200" spc="110" dirty="0" smtClean="0">
                <a:latin typeface="Times New Roman"/>
                <a:cs typeface="Times New Roman"/>
              </a:rPr>
              <a:t> </a:t>
            </a:r>
            <a:r>
              <a:rPr lang="en-GB" sz="1200" dirty="0" smtClean="0">
                <a:latin typeface="Times New Roman"/>
                <a:cs typeface="Times New Roman"/>
              </a:rPr>
              <a:t>t</a:t>
            </a:r>
            <a:r>
              <a:rPr lang="en-GB" sz="1200" spc="-15" dirty="0" smtClean="0">
                <a:latin typeface="Times New Roman"/>
                <a:cs typeface="Times New Roman"/>
              </a:rPr>
              <a:t>h</a:t>
            </a:r>
            <a:r>
              <a:rPr lang="en-GB" sz="1200" dirty="0" smtClean="0">
                <a:latin typeface="Times New Roman"/>
                <a:cs typeface="Times New Roman"/>
              </a:rPr>
              <a:t>e</a:t>
            </a:r>
            <a:r>
              <a:rPr lang="en-GB" sz="1200" spc="120" dirty="0" smtClean="0">
                <a:latin typeface="Times New Roman"/>
                <a:cs typeface="Times New Roman"/>
              </a:rPr>
              <a:t> </a:t>
            </a:r>
            <a:r>
              <a:rPr lang="en-GB" sz="1200" spc="-15" dirty="0" smtClean="0">
                <a:latin typeface="Times New Roman"/>
                <a:cs typeface="Times New Roman"/>
              </a:rPr>
              <a:t>v</a:t>
            </a:r>
            <a:r>
              <a:rPr lang="en-GB" sz="1200" dirty="0" smtClean="0">
                <a:latin typeface="Times New Roman"/>
                <a:cs typeface="Times New Roman"/>
              </a:rPr>
              <a:t>es</a:t>
            </a:r>
            <a:r>
              <a:rPr lang="en-GB" sz="1200" spc="-10" dirty="0" smtClean="0">
                <a:latin typeface="Times New Roman"/>
                <a:cs typeface="Times New Roman"/>
              </a:rPr>
              <a:t>s</a:t>
            </a:r>
            <a:r>
              <a:rPr lang="en-GB" sz="1200" dirty="0" smtClean="0">
                <a:latin typeface="Times New Roman"/>
                <a:cs typeface="Times New Roman"/>
              </a:rPr>
              <a:t>e</a:t>
            </a:r>
            <a:r>
              <a:rPr lang="en-GB" sz="1200" spc="5" dirty="0" smtClean="0">
                <a:latin typeface="Times New Roman"/>
                <a:cs typeface="Times New Roman"/>
              </a:rPr>
              <a:t>l. </a:t>
            </a:r>
            <a:r>
              <a:rPr lang="en-GB" sz="1200" spc="85" dirty="0" smtClean="0">
                <a:latin typeface="Times New Roman"/>
                <a:cs typeface="Times New Roman"/>
              </a:rPr>
              <a:t> </a:t>
            </a:r>
            <a:r>
              <a:rPr lang="en-GB" sz="1200" spc="20" dirty="0" smtClean="0">
                <a:latin typeface="Times New Roman"/>
                <a:cs typeface="Times New Roman"/>
              </a:rPr>
              <a:t>T</a:t>
            </a:r>
            <a:r>
              <a:rPr lang="en-GB" sz="1200" dirty="0" smtClean="0">
                <a:latin typeface="Times New Roman"/>
                <a:cs typeface="Times New Roman"/>
              </a:rPr>
              <a:t>he den</a:t>
            </a:r>
            <a:r>
              <a:rPr lang="en-GB" sz="1200" spc="5" dirty="0" smtClean="0">
                <a:latin typeface="Times New Roman"/>
                <a:cs typeface="Times New Roman"/>
              </a:rPr>
              <a:t>t</a:t>
            </a:r>
            <a:r>
              <a:rPr lang="en-GB" sz="1200" spc="-10" dirty="0" smtClean="0">
                <a:latin typeface="Times New Roman"/>
                <a:cs typeface="Times New Roman"/>
              </a:rPr>
              <a:t>a</a:t>
            </a:r>
            <a:r>
              <a:rPr lang="en-GB" sz="1200" dirty="0" smtClean="0">
                <a:latin typeface="Times New Roman"/>
                <a:cs typeface="Times New Roman"/>
              </a:rPr>
              <a:t>te</a:t>
            </a:r>
            <a:r>
              <a:rPr lang="en-GB" sz="1200" spc="85" dirty="0" smtClean="0">
                <a:latin typeface="Times New Roman"/>
                <a:cs typeface="Times New Roman"/>
              </a:rPr>
              <a:t> </a:t>
            </a:r>
            <a:r>
              <a:rPr lang="en-GB" sz="1200" dirty="0" smtClean="0">
                <a:latin typeface="Times New Roman"/>
                <a:cs typeface="Times New Roman"/>
              </a:rPr>
              <a:t>c</a:t>
            </a:r>
            <a:r>
              <a:rPr lang="en-GB" sz="1200" spc="-10" dirty="0" smtClean="0">
                <a:latin typeface="Times New Roman"/>
                <a:cs typeface="Times New Roman"/>
              </a:rPr>
              <a:t>a</a:t>
            </a:r>
            <a:r>
              <a:rPr lang="en-GB" sz="1200" dirty="0" smtClean="0">
                <a:latin typeface="Times New Roman"/>
                <a:cs typeface="Times New Roman"/>
              </a:rPr>
              <a:t>pa</a:t>
            </a:r>
            <a:r>
              <a:rPr lang="en-GB" sz="1200" spc="-10" dirty="0" smtClean="0">
                <a:latin typeface="Times New Roman"/>
                <a:cs typeface="Times New Roman"/>
              </a:rPr>
              <a:t>c</a:t>
            </a:r>
            <a:r>
              <a:rPr lang="en-GB" sz="1200" dirty="0" smtClean="0">
                <a:latin typeface="Times New Roman"/>
                <a:cs typeface="Times New Roman"/>
              </a:rPr>
              <a:t>ity</a:t>
            </a:r>
            <a:r>
              <a:rPr lang="en-GB" sz="1200" spc="70" dirty="0" smtClean="0">
                <a:latin typeface="Times New Roman"/>
                <a:cs typeface="Times New Roman"/>
              </a:rPr>
              <a:t> </a:t>
            </a:r>
            <a:r>
              <a:rPr lang="en-GB" sz="1200" dirty="0" smtClean="0">
                <a:latin typeface="Times New Roman"/>
                <a:cs typeface="Times New Roman"/>
              </a:rPr>
              <a:t>s</a:t>
            </a:r>
            <a:r>
              <a:rPr lang="en-GB" sz="1200" spc="5" dirty="0" smtClean="0">
                <a:latin typeface="Times New Roman"/>
                <a:cs typeface="Times New Roman"/>
              </a:rPr>
              <a:t>t</a:t>
            </a:r>
            <a:r>
              <a:rPr lang="en-GB" sz="1200" dirty="0" smtClean="0">
                <a:latin typeface="Times New Roman"/>
                <a:cs typeface="Times New Roman"/>
              </a:rPr>
              <a:t>a</a:t>
            </a:r>
            <a:r>
              <a:rPr lang="en-GB" sz="1200" spc="-20" dirty="0" smtClean="0">
                <a:latin typeface="Times New Roman"/>
                <a:cs typeface="Times New Roman"/>
              </a:rPr>
              <a:t>m</a:t>
            </a:r>
            <a:r>
              <a:rPr lang="en-GB" sz="1200" dirty="0" smtClean="0">
                <a:latin typeface="Times New Roman"/>
                <a:cs typeface="Times New Roman"/>
              </a:rPr>
              <a:t>p</a:t>
            </a:r>
            <a:r>
              <a:rPr lang="en-GB" sz="1200" spc="80" dirty="0" smtClean="0">
                <a:latin typeface="Times New Roman"/>
                <a:cs typeface="Times New Roman"/>
              </a:rPr>
              <a:t> </a:t>
            </a:r>
            <a:r>
              <a:rPr lang="en-GB" sz="1200" dirty="0" smtClean="0">
                <a:latin typeface="Times New Roman"/>
                <a:cs typeface="Times New Roman"/>
              </a:rPr>
              <a:t>he</a:t>
            </a:r>
            <a:r>
              <a:rPr lang="en-GB" sz="1200" spc="-10" dirty="0" smtClean="0">
                <a:latin typeface="Times New Roman"/>
                <a:cs typeface="Times New Roman"/>
              </a:rPr>
              <a:t>l</a:t>
            </a:r>
            <a:r>
              <a:rPr lang="en-GB" sz="1200" dirty="0" smtClean="0">
                <a:latin typeface="Times New Roman"/>
                <a:cs typeface="Times New Roman"/>
              </a:rPr>
              <a:t>ps</a:t>
            </a:r>
            <a:r>
              <a:rPr lang="en-GB" sz="1200" spc="85" dirty="0" smtClean="0">
                <a:latin typeface="Times New Roman"/>
                <a:cs typeface="Times New Roman"/>
              </a:rPr>
              <a:t> </a:t>
            </a:r>
            <a:r>
              <a:rPr lang="en-GB" sz="1200" dirty="0" smtClean="0">
                <a:latin typeface="Times New Roman"/>
                <a:cs typeface="Times New Roman"/>
              </a:rPr>
              <a:t>tie</a:t>
            </a:r>
            <a:r>
              <a:rPr lang="en-GB" sz="1200" spc="85" dirty="0" smtClean="0">
                <a:latin typeface="Times New Roman"/>
                <a:cs typeface="Times New Roman"/>
              </a:rPr>
              <a:t> </a:t>
            </a:r>
            <a:r>
              <a:rPr lang="en-GB" sz="1200" spc="-10" dirty="0" smtClean="0">
                <a:latin typeface="Times New Roman"/>
                <a:cs typeface="Times New Roman"/>
              </a:rPr>
              <a:t>t</a:t>
            </a:r>
            <a:r>
              <a:rPr lang="en-GB" sz="1200" dirty="0" smtClean="0">
                <a:latin typeface="Times New Roman"/>
                <a:cs typeface="Times New Roman"/>
              </a:rPr>
              <a:t>he</a:t>
            </a:r>
            <a:r>
              <a:rPr lang="en-GB" sz="1200" spc="85" dirty="0" smtClean="0">
                <a:latin typeface="Times New Roman"/>
                <a:cs typeface="Times New Roman"/>
              </a:rPr>
              <a:t> </a:t>
            </a:r>
            <a:r>
              <a:rPr lang="en-GB" sz="1200" spc="-15" dirty="0" smtClean="0">
                <a:latin typeface="Times New Roman"/>
                <a:cs typeface="Times New Roman"/>
              </a:rPr>
              <a:t>v</a:t>
            </a:r>
            <a:r>
              <a:rPr lang="en-GB" sz="1200" dirty="0" smtClean="0">
                <a:latin typeface="Times New Roman"/>
                <a:cs typeface="Times New Roman"/>
              </a:rPr>
              <a:t>essel</a:t>
            </a:r>
            <a:r>
              <a:rPr lang="en-GB" sz="1200" spc="75" dirty="0" smtClean="0">
                <a:latin typeface="Times New Roman"/>
                <a:cs typeface="Times New Roman"/>
              </a:rPr>
              <a:t> </a:t>
            </a:r>
            <a:r>
              <a:rPr lang="en-GB" sz="1200" dirty="0" smtClean="0">
                <a:latin typeface="Times New Roman"/>
                <a:cs typeface="Times New Roman"/>
              </a:rPr>
              <a:t>ti</a:t>
            </a:r>
            <a:r>
              <a:rPr lang="en-GB" sz="1200" spc="-20" dirty="0" smtClean="0">
                <a:latin typeface="Times New Roman"/>
                <a:cs typeface="Times New Roman"/>
              </a:rPr>
              <a:t>m</a:t>
            </a:r>
            <a:r>
              <a:rPr lang="en-GB" sz="1200" dirty="0" smtClean="0">
                <a:latin typeface="Times New Roman"/>
                <a:cs typeface="Times New Roman"/>
              </a:rPr>
              <a:t>e</a:t>
            </a:r>
            <a:r>
              <a:rPr lang="en-GB" sz="1200" spc="85" dirty="0" smtClean="0">
                <a:latin typeface="Times New Roman"/>
                <a:cs typeface="Times New Roman"/>
              </a:rPr>
              <a:t> </a:t>
            </a:r>
            <a:r>
              <a:rPr lang="en-GB" sz="1200" dirty="0" smtClean="0">
                <a:latin typeface="Times New Roman"/>
                <a:cs typeface="Times New Roman"/>
              </a:rPr>
              <a:t>fra</a:t>
            </a:r>
            <a:r>
              <a:rPr lang="en-GB" sz="1200" spc="-20" dirty="0" smtClean="0">
                <a:latin typeface="Times New Roman"/>
                <a:cs typeface="Times New Roman"/>
              </a:rPr>
              <a:t>m</a:t>
            </a:r>
            <a:r>
              <a:rPr lang="en-GB" sz="1200" dirty="0" smtClean="0">
                <a:latin typeface="Times New Roman"/>
                <a:cs typeface="Times New Roman"/>
              </a:rPr>
              <a:t>e</a:t>
            </a:r>
            <a:r>
              <a:rPr lang="en-GB" sz="1200" spc="85" dirty="0" smtClean="0">
                <a:latin typeface="Times New Roman"/>
                <a:cs typeface="Times New Roman"/>
              </a:rPr>
              <a:t> </a:t>
            </a:r>
            <a:r>
              <a:rPr lang="en-GB" sz="1200" spc="-10" dirty="0" smtClean="0">
                <a:latin typeface="Times New Roman"/>
                <a:cs typeface="Times New Roman"/>
              </a:rPr>
              <a:t>w</a:t>
            </a:r>
            <a:r>
              <a:rPr lang="en-GB" sz="1200" dirty="0" smtClean="0">
                <a:latin typeface="Times New Roman"/>
                <a:cs typeface="Times New Roman"/>
              </a:rPr>
              <a:t>ith</a:t>
            </a:r>
            <a:r>
              <a:rPr lang="en-GB" sz="1200" spc="80" dirty="0" smtClean="0">
                <a:latin typeface="Times New Roman"/>
                <a:cs typeface="Times New Roman"/>
              </a:rPr>
              <a:t> </a:t>
            </a:r>
            <a:r>
              <a:rPr lang="en-GB" sz="1200" dirty="0" smtClean="0">
                <a:latin typeface="Times New Roman"/>
                <a:cs typeface="Times New Roman"/>
              </a:rPr>
              <a:t>a</a:t>
            </a:r>
            <a:r>
              <a:rPr lang="en-GB" sz="1200" spc="85" dirty="0" smtClean="0">
                <a:latin typeface="Times New Roman"/>
                <a:cs typeface="Times New Roman"/>
              </a:rPr>
              <a:t> </a:t>
            </a:r>
            <a:r>
              <a:rPr lang="en-GB" sz="1200" spc="-15" dirty="0" smtClean="0">
                <a:latin typeface="Times New Roman"/>
                <a:cs typeface="Times New Roman"/>
              </a:rPr>
              <a:t>v</a:t>
            </a:r>
            <a:r>
              <a:rPr lang="en-GB" sz="1200" dirty="0" smtClean="0">
                <a:latin typeface="Times New Roman"/>
                <a:cs typeface="Times New Roman"/>
              </a:rPr>
              <a:t>essel</a:t>
            </a:r>
            <a:r>
              <a:rPr lang="en-GB" sz="1200" spc="85" dirty="0" smtClean="0">
                <a:latin typeface="Times New Roman"/>
                <a:cs typeface="Times New Roman"/>
              </a:rPr>
              <a:t> </a:t>
            </a:r>
            <a:r>
              <a:rPr lang="en-GB" sz="1200" spc="-10" dirty="0" smtClean="0">
                <a:latin typeface="Times New Roman"/>
                <a:cs typeface="Times New Roman"/>
              </a:rPr>
              <a:t>s</a:t>
            </a:r>
            <a:r>
              <a:rPr lang="en-GB" sz="1200" dirty="0" smtClean="0">
                <a:latin typeface="Times New Roman"/>
                <a:cs typeface="Times New Roman"/>
              </a:rPr>
              <a:t>t</a:t>
            </a:r>
            <a:r>
              <a:rPr lang="en-GB" sz="1200" spc="-15" dirty="0" smtClean="0">
                <a:latin typeface="Times New Roman"/>
                <a:cs typeface="Times New Roman"/>
              </a:rPr>
              <a:t>y</a:t>
            </a:r>
            <a:r>
              <a:rPr lang="en-GB" sz="1200" dirty="0" smtClean="0">
                <a:latin typeface="Times New Roman"/>
                <a:cs typeface="Times New Roman"/>
              </a:rPr>
              <a:t>le</a:t>
            </a:r>
            <a:r>
              <a:rPr lang="en-GB" sz="1200" spc="120" dirty="0" smtClean="0">
                <a:latin typeface="Times New Roman"/>
                <a:cs typeface="Times New Roman"/>
              </a:rPr>
              <a:t> </a:t>
            </a:r>
            <a:r>
              <a:rPr lang="en-GB" sz="1200" dirty="0" smtClean="0">
                <a:latin typeface="Times New Roman"/>
                <a:cs typeface="Times New Roman"/>
              </a:rPr>
              <a:t>and</a:t>
            </a:r>
            <a:r>
              <a:rPr lang="en-GB" sz="1200" spc="85" dirty="0" smtClean="0">
                <a:latin typeface="Times New Roman"/>
                <a:cs typeface="Times New Roman"/>
              </a:rPr>
              <a:t> </a:t>
            </a:r>
            <a:r>
              <a:rPr lang="en-GB" sz="1200" spc="-15" dirty="0" smtClean="0">
                <a:latin typeface="Times New Roman"/>
                <a:cs typeface="Times New Roman"/>
              </a:rPr>
              <a:t>d</a:t>
            </a:r>
            <a:r>
              <a:rPr lang="en-GB" sz="1200" dirty="0" smtClean="0">
                <a:latin typeface="Times New Roman"/>
                <a:cs typeface="Times New Roman"/>
              </a:rPr>
              <a:t>en</a:t>
            </a:r>
            <a:r>
              <a:rPr lang="en-GB" sz="1200" spc="5" dirty="0" smtClean="0">
                <a:latin typeface="Times New Roman"/>
                <a:cs typeface="Times New Roman"/>
              </a:rPr>
              <a:t>t</a:t>
            </a:r>
            <a:r>
              <a:rPr lang="en-GB" sz="1200" spc="-10" dirty="0" smtClean="0">
                <a:latin typeface="Times New Roman"/>
                <a:cs typeface="Times New Roman"/>
              </a:rPr>
              <a:t>a</a:t>
            </a:r>
            <a:r>
              <a:rPr lang="en-GB" sz="1200" dirty="0" smtClean="0">
                <a:latin typeface="Times New Roman"/>
                <a:cs typeface="Times New Roman"/>
              </a:rPr>
              <a:t>te</a:t>
            </a:r>
            <a:r>
              <a:rPr lang="en-GB" sz="1200" spc="85" dirty="0" smtClean="0">
                <a:latin typeface="Times New Roman"/>
                <a:cs typeface="Times New Roman"/>
              </a:rPr>
              <a:t> </a:t>
            </a:r>
            <a:r>
              <a:rPr lang="en-GB" sz="1200" dirty="0" smtClean="0">
                <a:latin typeface="Times New Roman"/>
                <a:cs typeface="Times New Roman"/>
              </a:rPr>
              <a:t>co</a:t>
            </a:r>
            <a:r>
              <a:rPr lang="en-GB" sz="1200" spc="-10" dirty="0" smtClean="0">
                <a:latin typeface="Times New Roman"/>
                <a:cs typeface="Times New Roman"/>
              </a:rPr>
              <a:t>n</a:t>
            </a:r>
            <a:r>
              <a:rPr lang="en-GB" sz="1200" dirty="0" smtClean="0">
                <a:latin typeface="Times New Roman"/>
                <a:cs typeface="Times New Roman"/>
              </a:rPr>
              <a:t>fi</a:t>
            </a:r>
            <a:r>
              <a:rPr lang="en-GB" sz="1200" spc="-15" dirty="0" smtClean="0">
                <a:latin typeface="Times New Roman"/>
                <a:cs typeface="Times New Roman"/>
              </a:rPr>
              <a:t>g</a:t>
            </a:r>
            <a:r>
              <a:rPr lang="en-GB" sz="1200" dirty="0" smtClean="0">
                <a:latin typeface="Times New Roman"/>
                <a:cs typeface="Times New Roman"/>
              </a:rPr>
              <a:t>ur</a:t>
            </a:r>
            <a:r>
              <a:rPr lang="en-GB" sz="1200" spc="-10" dirty="0" smtClean="0">
                <a:latin typeface="Times New Roman"/>
                <a:cs typeface="Times New Roman"/>
              </a:rPr>
              <a:t>at</a:t>
            </a:r>
            <a:r>
              <a:rPr lang="en-GB" sz="1200" dirty="0" smtClean="0">
                <a:latin typeface="Times New Roman"/>
                <a:cs typeface="Times New Roman"/>
              </a:rPr>
              <a:t>ion</a:t>
            </a:r>
            <a:r>
              <a:rPr lang="en-GB" sz="1200" spc="80" dirty="0" smtClean="0">
                <a:latin typeface="Times New Roman"/>
                <a:cs typeface="Times New Roman"/>
              </a:rPr>
              <a:t> </a:t>
            </a:r>
            <a:r>
              <a:rPr lang="en-GB" sz="1200" dirty="0" smtClean="0">
                <a:latin typeface="Times New Roman"/>
                <a:cs typeface="Times New Roman"/>
              </a:rPr>
              <a:t>is one</a:t>
            </a:r>
            <a:r>
              <a:rPr lang="en-GB" sz="1200" spc="10" dirty="0" smtClean="0">
                <a:latin typeface="Times New Roman"/>
                <a:cs typeface="Times New Roman"/>
              </a:rPr>
              <a:t> </a:t>
            </a:r>
            <a:r>
              <a:rPr lang="en-GB" sz="1200" spc="-15" dirty="0" smtClean="0">
                <a:latin typeface="Times New Roman"/>
                <a:cs typeface="Times New Roman"/>
              </a:rPr>
              <a:t>o</a:t>
            </a:r>
            <a:r>
              <a:rPr lang="en-GB" sz="1200" dirty="0" smtClean="0">
                <a:latin typeface="Times New Roman"/>
                <a:cs typeface="Times New Roman"/>
              </a:rPr>
              <a:t>f</a:t>
            </a:r>
            <a:r>
              <a:rPr lang="en-GB" sz="1200" spc="15" dirty="0" smtClean="0">
                <a:latin typeface="Times New Roman"/>
                <a:cs typeface="Times New Roman"/>
              </a:rPr>
              <a:t> </a:t>
            </a:r>
            <a:r>
              <a:rPr lang="en-GB" sz="1200" dirty="0" smtClean="0">
                <a:latin typeface="Times New Roman"/>
                <a:cs typeface="Times New Roman"/>
              </a:rPr>
              <a:t>t</a:t>
            </a:r>
            <a:r>
              <a:rPr lang="en-GB" sz="1200" spc="-15" dirty="0" smtClean="0">
                <a:latin typeface="Times New Roman"/>
                <a:cs typeface="Times New Roman"/>
              </a:rPr>
              <a:t>h</a:t>
            </a:r>
            <a:r>
              <a:rPr lang="en-GB" sz="1200" dirty="0" smtClean="0">
                <a:latin typeface="Times New Roman"/>
                <a:cs typeface="Times New Roman"/>
              </a:rPr>
              <a:t>e</a:t>
            </a:r>
            <a:r>
              <a:rPr lang="en-GB" sz="1200" spc="10" dirty="0" smtClean="0">
                <a:latin typeface="Times New Roman"/>
                <a:cs typeface="Times New Roman"/>
              </a:rPr>
              <a:t> </a:t>
            </a:r>
            <a:r>
              <a:rPr lang="en-GB" sz="1200" spc="-20" dirty="0" smtClean="0">
                <a:latin typeface="Times New Roman"/>
                <a:cs typeface="Times New Roman"/>
              </a:rPr>
              <a:t>m</a:t>
            </a:r>
            <a:r>
              <a:rPr lang="en-GB" sz="1200" spc="-10" dirty="0" smtClean="0">
                <a:latin typeface="Times New Roman"/>
                <a:cs typeface="Times New Roman"/>
              </a:rPr>
              <a:t>a</a:t>
            </a:r>
            <a:r>
              <a:rPr lang="en-GB" sz="1200" spc="15" dirty="0" smtClean="0">
                <a:latin typeface="Times New Roman"/>
                <a:cs typeface="Times New Roman"/>
              </a:rPr>
              <a:t>j</a:t>
            </a:r>
            <a:r>
              <a:rPr lang="en-GB" sz="1200" dirty="0" smtClean="0">
                <a:latin typeface="Times New Roman"/>
                <a:cs typeface="Times New Roman"/>
              </a:rPr>
              <a:t>or id</a:t>
            </a:r>
            <a:r>
              <a:rPr lang="en-GB" sz="1200" spc="-10" dirty="0" smtClean="0">
                <a:latin typeface="Times New Roman"/>
                <a:cs typeface="Times New Roman"/>
              </a:rPr>
              <a:t>e</a:t>
            </a:r>
            <a:r>
              <a:rPr lang="en-GB" sz="1200" dirty="0" smtClean="0">
                <a:latin typeface="Times New Roman"/>
                <a:cs typeface="Times New Roman"/>
              </a:rPr>
              <a:t>n</a:t>
            </a:r>
            <a:r>
              <a:rPr lang="en-GB" sz="1200" spc="-10" dirty="0" smtClean="0">
                <a:latin typeface="Times New Roman"/>
                <a:cs typeface="Times New Roman"/>
              </a:rPr>
              <a:t>t</a:t>
            </a:r>
            <a:r>
              <a:rPr lang="en-GB" sz="1200" dirty="0" smtClean="0">
                <a:latin typeface="Times New Roman"/>
                <a:cs typeface="Times New Roman"/>
              </a:rPr>
              <a:t>if</a:t>
            </a:r>
            <a:r>
              <a:rPr lang="en-GB" sz="1200" spc="-15" dirty="0" smtClean="0">
                <a:latin typeface="Times New Roman"/>
                <a:cs typeface="Times New Roman"/>
              </a:rPr>
              <a:t>y</a:t>
            </a:r>
            <a:r>
              <a:rPr lang="en-GB" sz="1200" spc="10" dirty="0" smtClean="0">
                <a:latin typeface="Times New Roman"/>
                <a:cs typeface="Times New Roman"/>
              </a:rPr>
              <a:t>i</a:t>
            </a:r>
            <a:r>
              <a:rPr lang="en-GB" sz="1200" spc="-15" dirty="0" smtClean="0">
                <a:latin typeface="Times New Roman"/>
                <a:cs typeface="Times New Roman"/>
              </a:rPr>
              <a:t>n</a:t>
            </a:r>
            <a:r>
              <a:rPr lang="en-GB" sz="1200" dirty="0" smtClean="0">
                <a:latin typeface="Times New Roman"/>
                <a:cs typeface="Times New Roman"/>
              </a:rPr>
              <a:t>g chara</a:t>
            </a:r>
            <a:r>
              <a:rPr lang="en-GB" sz="1200" spc="-10" dirty="0" smtClean="0">
                <a:latin typeface="Times New Roman"/>
                <a:cs typeface="Times New Roman"/>
              </a:rPr>
              <a:t>c</a:t>
            </a:r>
            <a:r>
              <a:rPr lang="en-GB" sz="1200" dirty="0" smtClean="0">
                <a:latin typeface="Times New Roman"/>
                <a:cs typeface="Times New Roman"/>
              </a:rPr>
              <a:t>t</a:t>
            </a:r>
            <a:r>
              <a:rPr lang="en-GB" sz="1200" spc="-10" dirty="0" smtClean="0">
                <a:latin typeface="Times New Roman"/>
                <a:cs typeface="Times New Roman"/>
              </a:rPr>
              <a:t>e</a:t>
            </a:r>
            <a:r>
              <a:rPr lang="en-GB" sz="1200" dirty="0" smtClean="0">
                <a:latin typeface="Times New Roman"/>
                <a:cs typeface="Times New Roman"/>
              </a:rPr>
              <a:t>ri</a:t>
            </a:r>
            <a:r>
              <a:rPr lang="en-GB" sz="1200" spc="-10" dirty="0" smtClean="0">
                <a:latin typeface="Times New Roman"/>
                <a:cs typeface="Times New Roman"/>
              </a:rPr>
              <a:t>st</a:t>
            </a:r>
            <a:r>
              <a:rPr lang="en-GB" sz="1200" dirty="0" smtClean="0">
                <a:latin typeface="Times New Roman"/>
                <a:cs typeface="Times New Roman"/>
              </a:rPr>
              <a:t>ics, t</a:t>
            </a:r>
            <a:r>
              <a:rPr lang="en-GB" sz="1200" spc="-10" dirty="0" smtClean="0">
                <a:latin typeface="Times New Roman"/>
                <a:cs typeface="Times New Roman"/>
              </a:rPr>
              <a:t>r</a:t>
            </a:r>
            <a:r>
              <a:rPr lang="en-GB" sz="1200" dirty="0" smtClean="0">
                <a:latin typeface="Times New Roman"/>
                <a:cs typeface="Times New Roman"/>
              </a:rPr>
              <a:t>a</a:t>
            </a:r>
            <a:r>
              <a:rPr lang="en-GB" sz="1200" spc="-10" dirty="0" smtClean="0">
                <a:latin typeface="Times New Roman"/>
                <a:cs typeface="Times New Roman"/>
              </a:rPr>
              <a:t>i</a:t>
            </a:r>
            <a:r>
              <a:rPr lang="en-GB" sz="1200" dirty="0" smtClean="0">
                <a:latin typeface="Times New Roman"/>
                <a:cs typeface="Times New Roman"/>
              </a:rPr>
              <a:t>ts, or</a:t>
            </a:r>
            <a:r>
              <a:rPr lang="en-GB" sz="1200" spc="5" dirty="0" smtClean="0">
                <a:latin typeface="Times New Roman"/>
                <a:cs typeface="Times New Roman"/>
              </a:rPr>
              <a:t> </a:t>
            </a:r>
            <a:r>
              <a:rPr lang="en-GB" sz="1200" spc="-15" dirty="0" smtClean="0">
                <a:latin typeface="Times New Roman"/>
                <a:cs typeface="Times New Roman"/>
              </a:rPr>
              <a:t>h</a:t>
            </a:r>
            <a:r>
              <a:rPr lang="en-GB" sz="1200" dirty="0" smtClean="0">
                <a:latin typeface="Times New Roman"/>
                <a:cs typeface="Times New Roman"/>
              </a:rPr>
              <a:t>ab</a:t>
            </a:r>
            <a:r>
              <a:rPr lang="en-GB" sz="1200" spc="-10" dirty="0" smtClean="0">
                <a:latin typeface="Times New Roman"/>
                <a:cs typeface="Times New Roman"/>
              </a:rPr>
              <a:t>i</a:t>
            </a:r>
            <a:r>
              <a:rPr lang="en-GB" sz="1200" dirty="0" smtClean="0">
                <a:latin typeface="Times New Roman"/>
                <a:cs typeface="Times New Roman"/>
              </a:rPr>
              <a:t>ts,</a:t>
            </a:r>
            <a:r>
              <a:rPr lang="en-GB" sz="1200" spc="10" dirty="0" smtClean="0">
                <a:latin typeface="Times New Roman"/>
                <a:cs typeface="Times New Roman"/>
              </a:rPr>
              <a:t> </a:t>
            </a:r>
            <a:r>
              <a:rPr lang="en-GB" sz="1200" spc="-15" dirty="0" smtClean="0">
                <a:latin typeface="Times New Roman"/>
                <a:cs typeface="Times New Roman"/>
              </a:rPr>
              <a:t>o</a:t>
            </a:r>
            <a:r>
              <a:rPr lang="en-GB" sz="1200" dirty="0" smtClean="0">
                <a:latin typeface="Times New Roman"/>
                <a:cs typeface="Times New Roman"/>
              </a:rPr>
              <a:t>f</a:t>
            </a:r>
            <a:r>
              <a:rPr lang="en-GB" sz="1200" spc="15" dirty="0" smtClean="0">
                <a:latin typeface="Times New Roman"/>
                <a:cs typeface="Times New Roman"/>
              </a:rPr>
              <a:t> </a:t>
            </a:r>
            <a:r>
              <a:rPr lang="en-GB" sz="1200" spc="-10" dirty="0" smtClean="0">
                <a:latin typeface="Times New Roman"/>
                <a:cs typeface="Times New Roman"/>
              </a:rPr>
              <a:t>Ul</a:t>
            </a:r>
            <a:r>
              <a:rPr lang="en-GB" sz="1200" dirty="0" smtClean="0">
                <a:latin typeface="Times New Roman"/>
                <a:cs typeface="Times New Roman"/>
              </a:rPr>
              <a:t>r</a:t>
            </a:r>
            <a:r>
              <a:rPr lang="en-GB" sz="1200" spc="-10" dirty="0" smtClean="0">
                <a:latin typeface="Times New Roman"/>
                <a:cs typeface="Times New Roman"/>
              </a:rPr>
              <a:t>i</a:t>
            </a:r>
            <a:r>
              <a:rPr lang="en-GB" sz="1200" dirty="0" smtClean="0">
                <a:latin typeface="Times New Roman"/>
                <a:cs typeface="Times New Roman"/>
              </a:rPr>
              <a:t>c</a:t>
            </a:r>
            <a:r>
              <a:rPr lang="en-GB" sz="1200" spc="20" dirty="0" smtClean="0">
                <a:latin typeface="Times New Roman"/>
                <a:cs typeface="Times New Roman"/>
              </a:rPr>
              <a:t>h</a:t>
            </a:r>
            <a:r>
              <a:rPr lang="en-GB" sz="1200" spc="-20" dirty="0" smtClean="0">
                <a:latin typeface="Times New Roman"/>
                <a:cs typeface="Times New Roman"/>
              </a:rPr>
              <a:t>-</a:t>
            </a:r>
            <a:r>
              <a:rPr lang="en-GB" sz="1200" dirty="0" smtClean="0">
                <a:latin typeface="Times New Roman"/>
                <a:cs typeface="Times New Roman"/>
              </a:rPr>
              <a:t>W</a:t>
            </a:r>
            <a:r>
              <a:rPr lang="en-GB" sz="1200" spc="5" dirty="0" smtClean="0">
                <a:latin typeface="Times New Roman"/>
                <a:cs typeface="Times New Roman"/>
              </a:rPr>
              <a:t>i</a:t>
            </a:r>
            <a:r>
              <a:rPr lang="en-GB" sz="1200" dirty="0" smtClean="0">
                <a:latin typeface="Times New Roman"/>
                <a:cs typeface="Times New Roman"/>
              </a:rPr>
              <a:t>e</a:t>
            </a:r>
            <a:r>
              <a:rPr lang="en-GB" sz="1200" spc="-10" dirty="0" smtClean="0">
                <a:latin typeface="Times New Roman"/>
                <a:cs typeface="Times New Roman"/>
              </a:rPr>
              <a:t>t</a:t>
            </a:r>
            <a:r>
              <a:rPr lang="en-GB" sz="1200" dirty="0" smtClean="0">
                <a:latin typeface="Times New Roman"/>
                <a:cs typeface="Times New Roman"/>
              </a:rPr>
              <a:t>fe</a:t>
            </a:r>
            <a:r>
              <a:rPr lang="en-GB" sz="1200" spc="-10" dirty="0" smtClean="0">
                <a:latin typeface="Times New Roman"/>
                <a:cs typeface="Times New Roman"/>
              </a:rPr>
              <a:t>l</a:t>
            </a:r>
            <a:r>
              <a:rPr lang="en-GB" sz="1200" dirty="0" smtClean="0">
                <a:latin typeface="Times New Roman"/>
                <a:cs typeface="Times New Roman"/>
              </a:rPr>
              <a:t>d</a:t>
            </a:r>
            <a:r>
              <a:rPr lang="en-GB" sz="1200" spc="10" dirty="0" smtClean="0">
                <a:latin typeface="Times New Roman"/>
                <a:cs typeface="Times New Roman"/>
              </a:rPr>
              <a:t> </a:t>
            </a:r>
            <a:r>
              <a:rPr lang="en-GB" sz="1200" spc="-10" dirty="0" smtClean="0">
                <a:latin typeface="Times New Roman"/>
                <a:cs typeface="Times New Roman"/>
              </a:rPr>
              <a:t>st</a:t>
            </a:r>
            <a:r>
              <a:rPr lang="en-GB" sz="1200" dirty="0" smtClean="0">
                <a:latin typeface="Times New Roman"/>
                <a:cs typeface="Times New Roman"/>
              </a:rPr>
              <a:t>onewa</a:t>
            </a:r>
            <a:r>
              <a:rPr lang="en-GB" sz="1200" spc="-10" dirty="0" smtClean="0">
                <a:latin typeface="Times New Roman"/>
                <a:cs typeface="Times New Roman"/>
              </a:rPr>
              <a:t>r</a:t>
            </a:r>
            <a:r>
              <a:rPr lang="en-GB" sz="1200" dirty="0" smtClean="0">
                <a:latin typeface="Times New Roman"/>
                <a:cs typeface="Times New Roman"/>
              </a:rPr>
              <a:t>e.</a:t>
            </a:r>
            <a:r>
              <a:rPr lang="en-GB" sz="1200" spc="10" dirty="0" smtClean="0">
                <a:latin typeface="Times New Roman"/>
                <a:cs typeface="Times New Roman"/>
              </a:rPr>
              <a:t> </a:t>
            </a:r>
          </a:p>
          <a:p>
            <a:r>
              <a:rPr lang="en-GB" sz="1200" spc="-5" dirty="0" smtClean="0">
                <a:latin typeface="Times New Roman"/>
                <a:cs typeface="Times New Roman"/>
              </a:rPr>
              <a:t>C</a:t>
            </a:r>
            <a:r>
              <a:rPr lang="en-GB" sz="1200" dirty="0" smtClean="0">
                <a:latin typeface="Times New Roman"/>
                <a:cs typeface="Times New Roman"/>
              </a:rPr>
              <a:t>u</a:t>
            </a:r>
            <a:r>
              <a:rPr lang="en-GB" sz="1200" spc="-10" dirty="0" smtClean="0">
                <a:latin typeface="Times New Roman"/>
                <a:cs typeface="Times New Roman"/>
              </a:rPr>
              <a:t>r</a:t>
            </a:r>
            <a:r>
              <a:rPr lang="en-GB" sz="1200" dirty="0" smtClean="0">
                <a:latin typeface="Times New Roman"/>
                <a:cs typeface="Times New Roman"/>
              </a:rPr>
              <a:t>io</a:t>
            </a:r>
            <a:r>
              <a:rPr lang="en-GB" sz="1200" spc="-15" dirty="0" smtClean="0">
                <a:latin typeface="Times New Roman"/>
                <a:cs typeface="Times New Roman"/>
              </a:rPr>
              <a:t>u</a:t>
            </a:r>
            <a:r>
              <a:rPr lang="en-GB" sz="1200" dirty="0" smtClean="0">
                <a:latin typeface="Times New Roman"/>
                <a:cs typeface="Times New Roman"/>
              </a:rPr>
              <a:t>s</a:t>
            </a:r>
            <a:r>
              <a:rPr lang="en-GB" sz="1200" spc="5" dirty="0" smtClean="0">
                <a:latin typeface="Times New Roman"/>
                <a:cs typeface="Times New Roman"/>
              </a:rPr>
              <a:t>l</a:t>
            </a:r>
            <a:r>
              <a:rPr lang="en-GB" sz="1200" spc="-15" dirty="0" smtClean="0">
                <a:latin typeface="Times New Roman"/>
                <a:cs typeface="Times New Roman"/>
              </a:rPr>
              <a:t>y</a:t>
            </a:r>
            <a:r>
              <a:rPr lang="en-GB" sz="1200" dirty="0" smtClean="0">
                <a:latin typeface="Times New Roman"/>
                <a:cs typeface="Times New Roman"/>
              </a:rPr>
              <a:t>,</a:t>
            </a:r>
            <a:r>
              <a:rPr lang="en-GB" sz="1200" spc="10" dirty="0" smtClean="0">
                <a:latin typeface="Times New Roman"/>
                <a:cs typeface="Times New Roman"/>
              </a:rPr>
              <a:t> </a:t>
            </a:r>
            <a:r>
              <a:rPr lang="en-GB" sz="1200" dirty="0" smtClean="0">
                <a:latin typeface="Times New Roman"/>
                <a:cs typeface="Times New Roman"/>
              </a:rPr>
              <a:t>1, 2,</a:t>
            </a:r>
            <a:r>
              <a:rPr lang="en-GB" sz="1200" spc="70" dirty="0" smtClean="0">
                <a:latin typeface="Times New Roman"/>
                <a:cs typeface="Times New Roman"/>
              </a:rPr>
              <a:t> </a:t>
            </a:r>
            <a:r>
              <a:rPr lang="en-GB" sz="1200" dirty="0" smtClean="0">
                <a:latin typeface="Times New Roman"/>
                <a:cs typeface="Times New Roman"/>
              </a:rPr>
              <a:t>3,</a:t>
            </a:r>
            <a:r>
              <a:rPr lang="en-GB" sz="1200" spc="70" dirty="0" smtClean="0">
                <a:latin typeface="Times New Roman"/>
                <a:cs typeface="Times New Roman"/>
              </a:rPr>
              <a:t> </a:t>
            </a:r>
            <a:r>
              <a:rPr lang="en-GB" sz="1200" dirty="0" smtClean="0">
                <a:latin typeface="Times New Roman"/>
                <a:cs typeface="Times New Roman"/>
              </a:rPr>
              <a:t>a</a:t>
            </a:r>
            <a:r>
              <a:rPr lang="en-GB" sz="1200" spc="-10" dirty="0" smtClean="0">
                <a:latin typeface="Times New Roman"/>
                <a:cs typeface="Times New Roman"/>
              </a:rPr>
              <a:t>n</a:t>
            </a:r>
            <a:r>
              <a:rPr lang="en-GB" sz="1200" dirty="0" smtClean="0">
                <a:latin typeface="Times New Roman"/>
                <a:cs typeface="Times New Roman"/>
              </a:rPr>
              <a:t>d</a:t>
            </a:r>
            <a:r>
              <a:rPr lang="en-GB" sz="1200" spc="70" dirty="0" smtClean="0">
                <a:latin typeface="Times New Roman"/>
                <a:cs typeface="Times New Roman"/>
              </a:rPr>
              <a:t> </a:t>
            </a:r>
            <a:r>
              <a:rPr lang="en-GB" sz="1200" dirty="0" smtClean="0">
                <a:latin typeface="Times New Roman"/>
                <a:cs typeface="Times New Roman"/>
              </a:rPr>
              <a:t>5</a:t>
            </a:r>
            <a:r>
              <a:rPr lang="en-GB" sz="1200" spc="70" dirty="0" smtClean="0">
                <a:latin typeface="Times New Roman"/>
                <a:cs typeface="Times New Roman"/>
              </a:rPr>
              <a:t> </a:t>
            </a:r>
            <a:r>
              <a:rPr lang="en-GB" sz="1200" spc="-15" dirty="0" smtClean="0">
                <a:latin typeface="Times New Roman"/>
                <a:cs typeface="Times New Roman"/>
              </a:rPr>
              <a:t>g</a:t>
            </a:r>
            <a:r>
              <a:rPr lang="en-GB" sz="1200" dirty="0" smtClean="0">
                <a:latin typeface="Times New Roman"/>
                <a:cs typeface="Times New Roman"/>
              </a:rPr>
              <a:t>a</a:t>
            </a:r>
            <a:r>
              <a:rPr lang="en-GB" sz="1200" spc="-10" dirty="0" smtClean="0">
                <a:latin typeface="Times New Roman"/>
                <a:cs typeface="Times New Roman"/>
              </a:rPr>
              <a:t>l</a:t>
            </a:r>
            <a:r>
              <a:rPr lang="en-GB" sz="1200" dirty="0" smtClean="0">
                <a:latin typeface="Times New Roman"/>
                <a:cs typeface="Times New Roman"/>
              </a:rPr>
              <a:t>lon</a:t>
            </a:r>
            <a:r>
              <a:rPr lang="en-GB" sz="1200" spc="70" dirty="0" smtClean="0">
                <a:latin typeface="Times New Roman"/>
                <a:cs typeface="Times New Roman"/>
              </a:rPr>
              <a:t> </a:t>
            </a:r>
            <a:r>
              <a:rPr lang="en-GB" sz="1200" spc="-15" dirty="0" smtClean="0">
                <a:latin typeface="Times New Roman"/>
                <a:cs typeface="Times New Roman"/>
              </a:rPr>
              <a:t>v</a:t>
            </a:r>
            <a:r>
              <a:rPr lang="en-GB" sz="1200" dirty="0" smtClean="0">
                <a:latin typeface="Times New Roman"/>
                <a:cs typeface="Times New Roman"/>
              </a:rPr>
              <a:t>es</a:t>
            </a:r>
            <a:r>
              <a:rPr lang="en-GB" sz="1200" spc="-10" dirty="0" smtClean="0">
                <a:latin typeface="Times New Roman"/>
                <a:cs typeface="Times New Roman"/>
              </a:rPr>
              <a:t>s</a:t>
            </a:r>
            <a:r>
              <a:rPr lang="en-GB" sz="1200" dirty="0" smtClean="0">
                <a:latin typeface="Times New Roman"/>
                <a:cs typeface="Times New Roman"/>
              </a:rPr>
              <a:t>e</a:t>
            </a:r>
            <a:r>
              <a:rPr lang="en-GB" sz="1200" spc="5" dirty="0" smtClean="0">
                <a:latin typeface="Times New Roman"/>
                <a:cs typeface="Times New Roman"/>
              </a:rPr>
              <a:t>l</a:t>
            </a:r>
            <a:r>
              <a:rPr lang="en-GB" sz="1200" dirty="0" smtClean="0">
                <a:latin typeface="Times New Roman"/>
                <a:cs typeface="Times New Roman"/>
              </a:rPr>
              <a:t>s</a:t>
            </a:r>
            <a:r>
              <a:rPr lang="en-GB" sz="1200" spc="70" dirty="0" smtClean="0">
                <a:latin typeface="Times New Roman"/>
                <a:cs typeface="Times New Roman"/>
              </a:rPr>
              <a:t> </a:t>
            </a:r>
            <a:r>
              <a:rPr lang="en-GB" sz="1200" spc="-10" dirty="0" smtClean="0">
                <a:latin typeface="Times New Roman"/>
                <a:cs typeface="Times New Roman"/>
              </a:rPr>
              <a:t>f</a:t>
            </a:r>
            <a:r>
              <a:rPr lang="en-GB" sz="1200" dirty="0" smtClean="0">
                <a:latin typeface="Times New Roman"/>
                <a:cs typeface="Times New Roman"/>
              </a:rPr>
              <a:t>eat</a:t>
            </a:r>
            <a:r>
              <a:rPr lang="en-GB" sz="1200" spc="-15" dirty="0" smtClean="0">
                <a:latin typeface="Times New Roman"/>
                <a:cs typeface="Times New Roman"/>
              </a:rPr>
              <a:t>u</a:t>
            </a:r>
            <a:r>
              <a:rPr lang="en-GB" sz="1200" dirty="0" smtClean="0">
                <a:latin typeface="Times New Roman"/>
                <a:cs typeface="Times New Roman"/>
              </a:rPr>
              <a:t>re</a:t>
            </a:r>
            <a:r>
              <a:rPr lang="en-GB" sz="1200" spc="60" dirty="0" smtClean="0">
                <a:latin typeface="Times New Roman"/>
                <a:cs typeface="Times New Roman"/>
              </a:rPr>
              <a:t> </a:t>
            </a:r>
            <a:r>
              <a:rPr lang="en-GB" sz="1200" dirty="0" smtClean="0">
                <a:latin typeface="Times New Roman"/>
                <a:cs typeface="Times New Roman"/>
              </a:rPr>
              <a:t>a</a:t>
            </a:r>
            <a:r>
              <a:rPr lang="en-GB" sz="1200" spc="70" dirty="0" smtClean="0">
                <a:latin typeface="Times New Roman"/>
                <a:cs typeface="Times New Roman"/>
              </a:rPr>
              <a:t> </a:t>
            </a:r>
            <a:r>
              <a:rPr lang="en-GB" sz="1200" dirty="0" smtClean="0">
                <a:latin typeface="Times New Roman"/>
                <a:cs typeface="Times New Roman"/>
              </a:rPr>
              <a:t>de</a:t>
            </a:r>
            <a:r>
              <a:rPr lang="en-GB" sz="1200" spc="-10" dirty="0" smtClean="0">
                <a:latin typeface="Times New Roman"/>
                <a:cs typeface="Times New Roman"/>
              </a:rPr>
              <a:t>n</a:t>
            </a:r>
            <a:r>
              <a:rPr lang="en-GB" sz="1200" dirty="0" smtClean="0">
                <a:latin typeface="Times New Roman"/>
                <a:cs typeface="Times New Roman"/>
              </a:rPr>
              <a:t>t</a:t>
            </a:r>
            <a:r>
              <a:rPr lang="en-GB" sz="1200" spc="-10" dirty="0" smtClean="0">
                <a:latin typeface="Times New Roman"/>
                <a:cs typeface="Times New Roman"/>
              </a:rPr>
              <a:t>a</a:t>
            </a:r>
            <a:r>
              <a:rPr lang="en-GB" sz="1200" dirty="0" smtClean="0">
                <a:latin typeface="Times New Roman"/>
                <a:cs typeface="Times New Roman"/>
              </a:rPr>
              <a:t>ted</a:t>
            </a:r>
            <a:r>
              <a:rPr lang="en-GB" sz="1200" spc="60" dirty="0" smtClean="0">
                <a:latin typeface="Times New Roman"/>
                <a:cs typeface="Times New Roman"/>
              </a:rPr>
              <a:t> </a:t>
            </a:r>
            <a:r>
              <a:rPr lang="en-GB" sz="1200" dirty="0" smtClean="0">
                <a:latin typeface="Times New Roman"/>
                <a:cs typeface="Times New Roman"/>
              </a:rPr>
              <a:t>c</a:t>
            </a:r>
            <a:r>
              <a:rPr lang="en-GB" sz="1200" spc="-10" dirty="0" smtClean="0">
                <a:latin typeface="Times New Roman"/>
                <a:cs typeface="Times New Roman"/>
              </a:rPr>
              <a:t>i</a:t>
            </a:r>
            <a:r>
              <a:rPr lang="en-GB" sz="1200" dirty="0" smtClean="0">
                <a:latin typeface="Times New Roman"/>
                <a:cs typeface="Times New Roman"/>
              </a:rPr>
              <a:t>r</a:t>
            </a:r>
            <a:r>
              <a:rPr lang="en-GB" sz="1200" spc="-10" dirty="0" smtClean="0">
                <a:latin typeface="Times New Roman"/>
                <a:cs typeface="Times New Roman"/>
              </a:rPr>
              <a:t>c</a:t>
            </a:r>
            <a:r>
              <a:rPr lang="en-GB" sz="1200" dirty="0" smtClean="0">
                <a:latin typeface="Times New Roman"/>
                <a:cs typeface="Times New Roman"/>
              </a:rPr>
              <a:t>le</a:t>
            </a:r>
            <a:r>
              <a:rPr lang="en-GB" sz="1200" spc="70" dirty="0" smtClean="0">
                <a:latin typeface="Times New Roman"/>
                <a:cs typeface="Times New Roman"/>
              </a:rPr>
              <a:t> </a:t>
            </a:r>
            <a:r>
              <a:rPr lang="en-GB" sz="1200" spc="-10" dirty="0" smtClean="0">
                <a:latin typeface="Times New Roman"/>
                <a:cs typeface="Times New Roman"/>
              </a:rPr>
              <a:t>s</a:t>
            </a:r>
            <a:r>
              <a:rPr lang="en-GB" sz="1200" dirty="0" smtClean="0">
                <a:latin typeface="Times New Roman"/>
                <a:cs typeface="Times New Roman"/>
              </a:rPr>
              <a:t>t</a:t>
            </a:r>
            <a:r>
              <a:rPr lang="en-GB" sz="1200" spc="-10" dirty="0" smtClean="0">
                <a:latin typeface="Times New Roman"/>
                <a:cs typeface="Times New Roman"/>
              </a:rPr>
              <a:t>a</a:t>
            </a:r>
            <a:r>
              <a:rPr lang="en-GB" sz="1200" spc="-20" dirty="0" smtClean="0">
                <a:latin typeface="Times New Roman"/>
                <a:cs typeface="Times New Roman"/>
              </a:rPr>
              <a:t>m</a:t>
            </a:r>
            <a:r>
              <a:rPr lang="en-GB" sz="1200" dirty="0" smtClean="0">
                <a:latin typeface="Times New Roman"/>
                <a:cs typeface="Times New Roman"/>
              </a:rPr>
              <a:t>p</a:t>
            </a:r>
            <a:r>
              <a:rPr lang="en-GB" sz="1200" spc="70" dirty="0" smtClean="0">
                <a:latin typeface="Times New Roman"/>
                <a:cs typeface="Times New Roman"/>
              </a:rPr>
              <a:t> </a:t>
            </a:r>
            <a:r>
              <a:rPr lang="en-GB" sz="1200" dirty="0" smtClean="0">
                <a:latin typeface="Times New Roman"/>
                <a:cs typeface="Times New Roman"/>
              </a:rPr>
              <a:t>that</a:t>
            </a:r>
            <a:r>
              <a:rPr lang="en-GB" sz="1200" spc="75" dirty="0" smtClean="0">
                <a:latin typeface="Times New Roman"/>
                <a:cs typeface="Times New Roman"/>
              </a:rPr>
              <a:t> </a:t>
            </a:r>
            <a:r>
              <a:rPr lang="en-GB" sz="1200" dirty="0" smtClean="0">
                <a:latin typeface="Times New Roman"/>
                <a:cs typeface="Times New Roman"/>
              </a:rPr>
              <a:t>co</a:t>
            </a:r>
            <a:r>
              <a:rPr lang="en-GB" sz="1200" spc="-10" dirty="0" smtClean="0">
                <a:latin typeface="Times New Roman"/>
                <a:cs typeface="Times New Roman"/>
              </a:rPr>
              <a:t>n</a:t>
            </a:r>
            <a:r>
              <a:rPr lang="en-GB" sz="1200" dirty="0" smtClean="0">
                <a:latin typeface="Times New Roman"/>
                <a:cs typeface="Times New Roman"/>
              </a:rPr>
              <a:t>t</a:t>
            </a:r>
            <a:r>
              <a:rPr lang="en-GB" sz="1200" spc="-10" dirty="0" smtClean="0">
                <a:latin typeface="Times New Roman"/>
                <a:cs typeface="Times New Roman"/>
              </a:rPr>
              <a:t>a</a:t>
            </a:r>
            <a:r>
              <a:rPr lang="en-GB" sz="1200" dirty="0" smtClean="0">
                <a:latin typeface="Times New Roman"/>
                <a:cs typeface="Times New Roman"/>
              </a:rPr>
              <a:t>ins</a:t>
            </a:r>
            <a:r>
              <a:rPr lang="en-GB" sz="1200" spc="60" dirty="0" smtClean="0">
                <a:latin typeface="Times New Roman"/>
                <a:cs typeface="Times New Roman"/>
              </a:rPr>
              <a:t> </a:t>
            </a:r>
            <a:r>
              <a:rPr lang="en-GB" sz="1200" dirty="0" smtClean="0">
                <a:latin typeface="Times New Roman"/>
                <a:cs typeface="Times New Roman"/>
              </a:rPr>
              <a:t>ex</a:t>
            </a:r>
            <a:r>
              <a:rPr lang="en-GB" sz="1200" spc="-10" dirty="0" smtClean="0">
                <a:latin typeface="Times New Roman"/>
                <a:cs typeface="Times New Roman"/>
              </a:rPr>
              <a:t>a</a:t>
            </a:r>
            <a:r>
              <a:rPr lang="en-GB" sz="1200" dirty="0" smtClean="0">
                <a:latin typeface="Times New Roman"/>
                <a:cs typeface="Times New Roman"/>
              </a:rPr>
              <a:t>c</a:t>
            </a:r>
            <a:r>
              <a:rPr lang="en-GB" sz="1200" spc="-10" dirty="0" smtClean="0">
                <a:latin typeface="Times New Roman"/>
                <a:cs typeface="Times New Roman"/>
              </a:rPr>
              <a:t>t</a:t>
            </a:r>
            <a:r>
              <a:rPr lang="en-GB" sz="1200" dirty="0" smtClean="0">
                <a:latin typeface="Times New Roman"/>
                <a:cs typeface="Times New Roman"/>
              </a:rPr>
              <a:t>ly</a:t>
            </a:r>
            <a:r>
              <a:rPr lang="en-GB" sz="1200" spc="55" dirty="0" smtClean="0">
                <a:latin typeface="Times New Roman"/>
                <a:cs typeface="Times New Roman"/>
              </a:rPr>
              <a:t> </a:t>
            </a:r>
            <a:r>
              <a:rPr lang="en-GB" sz="1200" spc="-10" dirty="0" smtClean="0">
                <a:latin typeface="Times New Roman"/>
                <a:cs typeface="Times New Roman"/>
              </a:rPr>
              <a:t>tw</a:t>
            </a:r>
            <a:r>
              <a:rPr lang="en-GB" sz="1200" dirty="0" smtClean="0">
                <a:latin typeface="Times New Roman"/>
                <a:cs typeface="Times New Roman"/>
              </a:rPr>
              <a:t>en</a:t>
            </a:r>
            <a:r>
              <a:rPr lang="en-GB" sz="1200" spc="5" dirty="0" smtClean="0">
                <a:latin typeface="Times New Roman"/>
                <a:cs typeface="Times New Roman"/>
              </a:rPr>
              <a:t>t</a:t>
            </a:r>
            <a:r>
              <a:rPr lang="en-GB" sz="1200" spc="25" dirty="0" smtClean="0">
                <a:latin typeface="Times New Roman"/>
                <a:cs typeface="Times New Roman"/>
              </a:rPr>
              <a:t>y</a:t>
            </a:r>
            <a:r>
              <a:rPr lang="en-GB" sz="1200" spc="-20" dirty="0" smtClean="0">
                <a:latin typeface="Times New Roman"/>
                <a:cs typeface="Times New Roman"/>
              </a:rPr>
              <a:t>-</a:t>
            </a:r>
            <a:r>
              <a:rPr lang="en-GB" sz="1200" dirty="0" smtClean="0">
                <a:latin typeface="Times New Roman"/>
                <a:cs typeface="Times New Roman"/>
              </a:rPr>
              <a:t>t</a:t>
            </a:r>
            <a:r>
              <a:rPr lang="en-GB" sz="1200" spc="-10" dirty="0" smtClean="0">
                <a:latin typeface="Times New Roman"/>
                <a:cs typeface="Times New Roman"/>
              </a:rPr>
              <a:t>w</a:t>
            </a:r>
            <a:r>
              <a:rPr lang="en-GB" sz="1200" dirty="0" smtClean="0">
                <a:latin typeface="Times New Roman"/>
                <a:cs typeface="Times New Roman"/>
              </a:rPr>
              <a:t>o  </a:t>
            </a:r>
            <a:r>
              <a:rPr lang="en-GB" sz="1200" spc="-135" dirty="0" smtClean="0">
                <a:latin typeface="Times New Roman"/>
                <a:cs typeface="Times New Roman"/>
              </a:rPr>
              <a:t> </a:t>
            </a:r>
            <a:r>
              <a:rPr lang="en-GB" sz="1200" dirty="0" smtClean="0">
                <a:latin typeface="Times New Roman"/>
                <a:cs typeface="Times New Roman"/>
              </a:rPr>
              <a:t>bloc</a:t>
            </a:r>
            <a:r>
              <a:rPr lang="en-GB" sz="1200" spc="-10" dirty="0" smtClean="0">
                <a:latin typeface="Times New Roman"/>
                <a:cs typeface="Times New Roman"/>
              </a:rPr>
              <a:t>k</a:t>
            </a:r>
            <a:r>
              <a:rPr lang="en-GB" sz="1200" dirty="0" smtClean="0">
                <a:latin typeface="Times New Roman"/>
                <a:cs typeface="Times New Roman"/>
              </a:rPr>
              <a:t>s.</a:t>
            </a:r>
            <a:r>
              <a:rPr lang="en-GB" sz="1200" spc="80" dirty="0" smtClean="0">
                <a:latin typeface="Times New Roman"/>
                <a:cs typeface="Times New Roman"/>
              </a:rPr>
              <a:t> </a:t>
            </a:r>
            <a:r>
              <a:rPr lang="en-GB" sz="1200" spc="-20" dirty="0" smtClean="0">
                <a:latin typeface="Times New Roman"/>
                <a:cs typeface="Times New Roman"/>
              </a:rPr>
              <a:t>A</a:t>
            </a:r>
            <a:r>
              <a:rPr lang="en-GB" sz="1200" dirty="0" smtClean="0">
                <a:latin typeface="Times New Roman"/>
                <a:cs typeface="Times New Roman"/>
              </a:rPr>
              <a:t>ll </a:t>
            </a:r>
            <a:r>
              <a:rPr lang="en-GB" sz="1200" spc="-15" dirty="0" smtClean="0">
                <a:latin typeface="Times New Roman"/>
                <a:cs typeface="Times New Roman"/>
              </a:rPr>
              <a:t>k</a:t>
            </a:r>
            <a:r>
              <a:rPr lang="en-GB" sz="1200" dirty="0" smtClean="0">
                <a:latin typeface="Times New Roman"/>
                <a:cs typeface="Times New Roman"/>
              </a:rPr>
              <a:t>no</a:t>
            </a:r>
            <a:r>
              <a:rPr lang="en-GB" sz="1200" spc="-10" dirty="0" smtClean="0">
                <a:latin typeface="Times New Roman"/>
                <a:cs typeface="Times New Roman"/>
              </a:rPr>
              <a:t>w</a:t>
            </a:r>
            <a:r>
              <a:rPr lang="en-GB" sz="1200" dirty="0" smtClean="0">
                <a:latin typeface="Times New Roman"/>
                <a:cs typeface="Times New Roman"/>
              </a:rPr>
              <a:t>n 4 and 6 </a:t>
            </a:r>
            <a:r>
              <a:rPr lang="en-GB" sz="1200" spc="-10" dirty="0" smtClean="0">
                <a:latin typeface="Times New Roman"/>
                <a:cs typeface="Times New Roman"/>
              </a:rPr>
              <a:t>g</a:t>
            </a:r>
            <a:r>
              <a:rPr lang="en-GB" sz="1200" dirty="0" smtClean="0">
                <a:latin typeface="Times New Roman"/>
                <a:cs typeface="Times New Roman"/>
              </a:rPr>
              <a:t>a</a:t>
            </a:r>
            <a:r>
              <a:rPr lang="en-GB" sz="1200" spc="5" dirty="0" smtClean="0">
                <a:latin typeface="Times New Roman"/>
                <a:cs typeface="Times New Roman"/>
              </a:rPr>
              <a:t>l</a:t>
            </a:r>
            <a:r>
              <a:rPr lang="en-GB" sz="1200" dirty="0" smtClean="0">
                <a:latin typeface="Times New Roman"/>
                <a:cs typeface="Times New Roman"/>
              </a:rPr>
              <a:t>lon </a:t>
            </a:r>
            <a:r>
              <a:rPr lang="en-GB" sz="1200" spc="-15" dirty="0" smtClean="0">
                <a:latin typeface="Times New Roman"/>
                <a:cs typeface="Times New Roman"/>
              </a:rPr>
              <a:t>v</a:t>
            </a:r>
            <a:r>
              <a:rPr lang="en-GB" sz="1200" dirty="0" smtClean="0">
                <a:latin typeface="Times New Roman"/>
                <a:cs typeface="Times New Roman"/>
              </a:rPr>
              <a:t>e</a:t>
            </a:r>
            <a:r>
              <a:rPr lang="en-GB" sz="1200" spc="-10" dirty="0" smtClean="0">
                <a:latin typeface="Times New Roman"/>
                <a:cs typeface="Times New Roman"/>
              </a:rPr>
              <a:t>s</a:t>
            </a:r>
            <a:r>
              <a:rPr lang="en-GB" sz="1200" dirty="0" smtClean="0">
                <a:latin typeface="Times New Roman"/>
                <a:cs typeface="Times New Roman"/>
              </a:rPr>
              <a:t>s</a:t>
            </a:r>
            <a:r>
              <a:rPr lang="en-GB" sz="1200" spc="-10" dirty="0" smtClean="0">
                <a:latin typeface="Times New Roman"/>
                <a:cs typeface="Times New Roman"/>
              </a:rPr>
              <a:t>e</a:t>
            </a:r>
            <a:r>
              <a:rPr lang="en-GB" sz="1200" dirty="0" smtClean="0">
                <a:latin typeface="Times New Roman"/>
                <a:cs typeface="Times New Roman"/>
              </a:rPr>
              <a:t>ls ha</a:t>
            </a:r>
            <a:r>
              <a:rPr lang="en-GB" sz="1200" spc="-15" dirty="0" smtClean="0">
                <a:latin typeface="Times New Roman"/>
                <a:cs typeface="Times New Roman"/>
              </a:rPr>
              <a:t>v</a:t>
            </a:r>
            <a:r>
              <a:rPr lang="en-GB" sz="1200" dirty="0" smtClean="0">
                <a:latin typeface="Times New Roman"/>
                <a:cs typeface="Times New Roman"/>
              </a:rPr>
              <a:t>e a </a:t>
            </a:r>
            <a:r>
              <a:rPr lang="en-GB" sz="1200" spc="-15" dirty="0" smtClean="0">
                <a:latin typeface="Times New Roman"/>
                <a:cs typeface="Times New Roman"/>
              </a:rPr>
              <a:t>d</a:t>
            </a:r>
            <a:r>
              <a:rPr lang="en-GB" sz="1200" dirty="0" smtClean="0">
                <a:latin typeface="Times New Roman"/>
                <a:cs typeface="Times New Roman"/>
              </a:rPr>
              <a:t>en</a:t>
            </a:r>
            <a:r>
              <a:rPr lang="en-GB" sz="1200" spc="-10" dirty="0" smtClean="0">
                <a:latin typeface="Times New Roman"/>
                <a:cs typeface="Times New Roman"/>
              </a:rPr>
              <a:t>t</a:t>
            </a:r>
            <a:r>
              <a:rPr lang="en-GB" sz="1200" dirty="0" smtClean="0">
                <a:latin typeface="Times New Roman"/>
                <a:cs typeface="Times New Roman"/>
              </a:rPr>
              <a:t>a</a:t>
            </a:r>
            <a:r>
              <a:rPr lang="en-GB" sz="1200" spc="-10" dirty="0" smtClean="0">
                <a:latin typeface="Times New Roman"/>
                <a:cs typeface="Times New Roman"/>
              </a:rPr>
              <a:t>t</a:t>
            </a:r>
            <a:r>
              <a:rPr lang="en-GB" sz="1200" dirty="0" smtClean="0">
                <a:latin typeface="Times New Roman"/>
                <a:cs typeface="Times New Roman"/>
              </a:rPr>
              <a:t>ed </a:t>
            </a:r>
            <a:r>
              <a:rPr lang="en-GB" sz="1200" spc="-10" dirty="0" smtClean="0">
                <a:latin typeface="Times New Roman"/>
                <a:cs typeface="Times New Roman"/>
              </a:rPr>
              <a:t>c</a:t>
            </a:r>
            <a:r>
              <a:rPr lang="en-GB" sz="1200" dirty="0" smtClean="0">
                <a:latin typeface="Times New Roman"/>
                <a:cs typeface="Times New Roman"/>
              </a:rPr>
              <a:t>ir</a:t>
            </a:r>
            <a:r>
              <a:rPr lang="en-GB" sz="1200" spc="-10" dirty="0" smtClean="0">
                <a:latin typeface="Times New Roman"/>
                <a:cs typeface="Times New Roman"/>
              </a:rPr>
              <a:t>c</a:t>
            </a:r>
            <a:r>
              <a:rPr lang="en-GB" sz="1200" dirty="0" smtClean="0">
                <a:latin typeface="Times New Roman"/>
                <a:cs typeface="Times New Roman"/>
              </a:rPr>
              <a:t>le </a:t>
            </a:r>
            <a:r>
              <a:rPr lang="en-GB" sz="1200" spc="-10" dirty="0" smtClean="0">
                <a:latin typeface="Times New Roman"/>
                <a:cs typeface="Times New Roman"/>
              </a:rPr>
              <a:t>o</a:t>
            </a:r>
            <a:r>
              <a:rPr lang="en-GB" sz="1200" dirty="0" smtClean="0">
                <a:latin typeface="Times New Roman"/>
                <a:cs typeface="Times New Roman"/>
              </a:rPr>
              <a:t>f</a:t>
            </a:r>
            <a:r>
              <a:rPr lang="en-GB" sz="1200" spc="-10" dirty="0" smtClean="0">
                <a:latin typeface="Times New Roman"/>
                <a:cs typeface="Times New Roman"/>
              </a:rPr>
              <a:t> </a:t>
            </a:r>
            <a:r>
              <a:rPr lang="en-GB" sz="1200" dirty="0" smtClean="0">
                <a:latin typeface="Times New Roman"/>
                <a:cs typeface="Times New Roman"/>
              </a:rPr>
              <a:t>t</a:t>
            </a:r>
            <a:r>
              <a:rPr lang="en-GB" sz="1200" spc="-10" dirty="0" smtClean="0">
                <a:latin typeface="Times New Roman"/>
                <a:cs typeface="Times New Roman"/>
              </a:rPr>
              <a:t>w</a:t>
            </a:r>
            <a:r>
              <a:rPr lang="en-GB" sz="1200" dirty="0" smtClean="0">
                <a:latin typeface="Times New Roman"/>
                <a:cs typeface="Times New Roman"/>
              </a:rPr>
              <a:t>en</a:t>
            </a:r>
            <a:r>
              <a:rPr lang="en-GB" sz="1200" spc="5" dirty="0" smtClean="0">
                <a:latin typeface="Times New Roman"/>
                <a:cs typeface="Times New Roman"/>
              </a:rPr>
              <a:t>t</a:t>
            </a:r>
            <a:r>
              <a:rPr lang="en-GB" sz="1200" dirty="0" smtClean="0">
                <a:latin typeface="Times New Roman"/>
                <a:cs typeface="Times New Roman"/>
              </a:rPr>
              <a:t>y</a:t>
            </a:r>
            <a:r>
              <a:rPr lang="en-GB" sz="1200" spc="-15" dirty="0" smtClean="0">
                <a:latin typeface="Times New Roman"/>
                <a:cs typeface="Times New Roman"/>
              </a:rPr>
              <a:t> </a:t>
            </a:r>
            <a:r>
              <a:rPr lang="en-GB" sz="1200" dirty="0" smtClean="0">
                <a:latin typeface="Times New Roman"/>
                <a:cs typeface="Times New Roman"/>
              </a:rPr>
              <a:t>bl</a:t>
            </a:r>
            <a:r>
              <a:rPr lang="en-GB" sz="1200" spc="-15" dirty="0" smtClean="0">
                <a:latin typeface="Times New Roman"/>
                <a:cs typeface="Times New Roman"/>
              </a:rPr>
              <a:t>o</a:t>
            </a:r>
            <a:r>
              <a:rPr lang="en-GB" sz="1200" dirty="0" smtClean="0">
                <a:latin typeface="Times New Roman"/>
                <a:cs typeface="Times New Roman"/>
              </a:rPr>
              <a:t>c</a:t>
            </a:r>
            <a:r>
              <a:rPr lang="en-GB" sz="1200" spc="-10" dirty="0" smtClean="0">
                <a:latin typeface="Times New Roman"/>
                <a:cs typeface="Times New Roman"/>
              </a:rPr>
              <a:t>k</a:t>
            </a:r>
            <a:r>
              <a:rPr lang="en-GB" sz="1200" spc="20" dirty="0" smtClean="0">
                <a:latin typeface="Times New Roman"/>
                <a:cs typeface="Times New Roman"/>
              </a:rPr>
              <a:t>s</a:t>
            </a:r>
            <a:r>
              <a:rPr lang="en-GB" sz="1200" dirty="0" smtClean="0">
                <a:latin typeface="Times New Roman"/>
                <a:cs typeface="Times New Roman"/>
              </a:rPr>
              <a:t>. </a:t>
            </a:r>
            <a:endParaRPr lang="en-GB" dirty="0"/>
          </a:p>
        </p:txBody>
      </p:sp>
      <p:sp>
        <p:nvSpPr>
          <p:cNvPr id="4" name="Slide Number Placeholder 3"/>
          <p:cNvSpPr>
            <a:spLocks noGrp="1"/>
          </p:cNvSpPr>
          <p:nvPr>
            <p:ph type="sldNum" sz="quarter" idx="10"/>
          </p:nvPr>
        </p:nvSpPr>
        <p:spPr/>
        <p:txBody>
          <a:bodyPr/>
          <a:lstStyle/>
          <a:p>
            <a:fld id="{8F5C3DD7-681E-4494-B279-65676D2C7C9B}" type="slidenum">
              <a:rPr lang="en-GB" smtClean="0"/>
              <a:pPr/>
              <a:t>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spc="5" dirty="0" smtClean="0">
                <a:latin typeface="Times New Roman"/>
                <a:cs typeface="Times New Roman"/>
              </a:rPr>
              <a:t>T</a:t>
            </a:r>
            <a:r>
              <a:rPr lang="en-GB" sz="1200" spc="-15" dirty="0" smtClean="0">
                <a:latin typeface="Times New Roman"/>
                <a:cs typeface="Times New Roman"/>
              </a:rPr>
              <a:t>y</a:t>
            </a:r>
            <a:r>
              <a:rPr lang="en-GB" sz="1200" dirty="0" smtClean="0">
                <a:latin typeface="Times New Roman"/>
                <a:cs typeface="Times New Roman"/>
              </a:rPr>
              <a:t>pe I</a:t>
            </a:r>
            <a:r>
              <a:rPr lang="en-GB" sz="1200" spc="-20" dirty="0" smtClean="0">
                <a:latin typeface="Times New Roman"/>
                <a:cs typeface="Times New Roman"/>
              </a:rPr>
              <a:t> </a:t>
            </a:r>
            <a:r>
              <a:rPr lang="en-GB" sz="1200" dirty="0" smtClean="0">
                <a:latin typeface="Times New Roman"/>
                <a:cs typeface="Times New Roman"/>
              </a:rPr>
              <a:t>den</a:t>
            </a:r>
            <a:r>
              <a:rPr lang="en-GB" sz="1200" spc="5" dirty="0" smtClean="0">
                <a:latin typeface="Times New Roman"/>
                <a:cs typeface="Times New Roman"/>
              </a:rPr>
              <a:t>t</a:t>
            </a:r>
            <a:r>
              <a:rPr lang="en-GB" sz="1200" dirty="0" smtClean="0">
                <a:latin typeface="Times New Roman"/>
                <a:cs typeface="Times New Roman"/>
              </a:rPr>
              <a:t>a</a:t>
            </a:r>
            <a:r>
              <a:rPr lang="en-GB" sz="1200" spc="-10" dirty="0" smtClean="0">
                <a:latin typeface="Times New Roman"/>
                <a:cs typeface="Times New Roman"/>
              </a:rPr>
              <a:t>t</a:t>
            </a:r>
            <a:r>
              <a:rPr lang="en-GB" sz="1200" dirty="0" smtClean="0">
                <a:latin typeface="Times New Roman"/>
                <a:cs typeface="Times New Roman"/>
              </a:rPr>
              <a:t>e b</a:t>
            </a:r>
            <a:r>
              <a:rPr lang="en-GB" sz="1200" spc="-10" dirty="0" smtClean="0">
                <a:latin typeface="Times New Roman"/>
                <a:cs typeface="Times New Roman"/>
              </a:rPr>
              <a:t>ow</a:t>
            </a:r>
            <a:r>
              <a:rPr lang="en-GB" sz="1200" dirty="0" smtClean="0">
                <a:latin typeface="Times New Roman"/>
                <a:cs typeface="Times New Roman"/>
              </a:rPr>
              <a:t>ls, e</a:t>
            </a:r>
            <a:r>
              <a:rPr lang="en-GB" sz="1200" spc="-10" dirty="0" smtClean="0">
                <a:latin typeface="Times New Roman"/>
                <a:cs typeface="Times New Roman"/>
              </a:rPr>
              <a:t>v</a:t>
            </a:r>
            <a:r>
              <a:rPr lang="en-GB" sz="1200" dirty="0" smtClean="0">
                <a:latin typeface="Times New Roman"/>
                <a:cs typeface="Times New Roman"/>
              </a:rPr>
              <a:t>e</a:t>
            </a:r>
            <a:r>
              <a:rPr lang="en-GB" sz="1200" spc="5" dirty="0" smtClean="0">
                <a:latin typeface="Times New Roman"/>
                <a:cs typeface="Times New Roman"/>
              </a:rPr>
              <a:t>r</a:t>
            </a:r>
            <a:r>
              <a:rPr lang="en-GB" sz="1200" spc="-10" dirty="0" smtClean="0">
                <a:latin typeface="Times New Roman"/>
                <a:cs typeface="Times New Roman"/>
              </a:rPr>
              <a:t>t</a:t>
            </a:r>
            <a:r>
              <a:rPr lang="en-GB" sz="1200" dirty="0" smtClean="0">
                <a:latin typeface="Times New Roman"/>
                <a:cs typeface="Times New Roman"/>
              </a:rPr>
              <a:t>ed </a:t>
            </a:r>
            <a:r>
              <a:rPr lang="en-GB" sz="1200" spc="-10" dirty="0" smtClean="0">
                <a:latin typeface="Times New Roman"/>
                <a:cs typeface="Times New Roman"/>
              </a:rPr>
              <a:t>r</a:t>
            </a:r>
            <a:r>
              <a:rPr lang="en-GB" sz="1200" dirty="0" smtClean="0">
                <a:latin typeface="Times New Roman"/>
                <a:cs typeface="Times New Roman"/>
              </a:rPr>
              <a:t>im</a:t>
            </a:r>
            <a:r>
              <a:rPr lang="en-GB" sz="1200" spc="-20" dirty="0" smtClean="0">
                <a:latin typeface="Times New Roman"/>
                <a:cs typeface="Times New Roman"/>
              </a:rPr>
              <a:t> </a:t>
            </a:r>
            <a:r>
              <a:rPr lang="en-GB" sz="1200" spc="-10" dirty="0" smtClean="0">
                <a:latin typeface="Times New Roman"/>
                <a:cs typeface="Times New Roman"/>
              </a:rPr>
              <a:t>w</a:t>
            </a:r>
            <a:r>
              <a:rPr lang="en-GB" sz="1200" dirty="0" smtClean="0">
                <a:latin typeface="Times New Roman"/>
                <a:cs typeface="Times New Roman"/>
              </a:rPr>
              <a:t>ith </a:t>
            </a:r>
            <a:r>
              <a:rPr lang="en-GB" sz="1200" spc="-15" dirty="0" smtClean="0">
                <a:latin typeface="Times New Roman"/>
                <a:cs typeface="Times New Roman"/>
              </a:rPr>
              <a:t>k</a:t>
            </a:r>
            <a:r>
              <a:rPr lang="en-GB" sz="1200" dirty="0" smtClean="0">
                <a:latin typeface="Times New Roman"/>
                <a:cs typeface="Times New Roman"/>
              </a:rPr>
              <a:t>iln </a:t>
            </a:r>
            <a:r>
              <a:rPr lang="en-GB" sz="1200" spc="-20" dirty="0" smtClean="0">
                <a:latin typeface="Times New Roman"/>
                <a:cs typeface="Times New Roman"/>
              </a:rPr>
              <a:t>m</a:t>
            </a:r>
            <a:r>
              <a:rPr lang="en-GB" sz="1200" dirty="0" smtClean="0">
                <a:latin typeface="Times New Roman"/>
                <a:cs typeface="Times New Roman"/>
              </a:rPr>
              <a:t>a</a:t>
            </a:r>
            <a:r>
              <a:rPr lang="en-GB" sz="1200" spc="5" dirty="0" smtClean="0">
                <a:latin typeface="Times New Roman"/>
                <a:cs typeface="Times New Roman"/>
              </a:rPr>
              <a:t>r</a:t>
            </a:r>
            <a:r>
              <a:rPr lang="en-GB" sz="1200" spc="-15" dirty="0" smtClean="0">
                <a:latin typeface="Times New Roman"/>
                <a:cs typeface="Times New Roman"/>
              </a:rPr>
              <a:t>k</a:t>
            </a:r>
            <a:r>
              <a:rPr lang="en-GB" sz="1200" dirty="0" smtClean="0">
                <a:latin typeface="Times New Roman"/>
                <a:cs typeface="Times New Roman"/>
              </a:rPr>
              <a:t>s, and 1 </a:t>
            </a:r>
            <a:r>
              <a:rPr lang="en-GB" sz="1200" spc="-15" dirty="0" smtClean="0">
                <a:latin typeface="Times New Roman"/>
                <a:cs typeface="Times New Roman"/>
              </a:rPr>
              <a:t>g</a:t>
            </a:r>
            <a:r>
              <a:rPr lang="en-GB" sz="1200" dirty="0" smtClean="0">
                <a:latin typeface="Times New Roman"/>
                <a:cs typeface="Times New Roman"/>
              </a:rPr>
              <a:t>roo</a:t>
            </a:r>
            <a:r>
              <a:rPr lang="en-GB" sz="1200" spc="-15" dirty="0" smtClean="0">
                <a:latin typeface="Times New Roman"/>
                <a:cs typeface="Times New Roman"/>
              </a:rPr>
              <a:t>v</a:t>
            </a:r>
            <a:r>
              <a:rPr lang="en-GB" sz="1200" dirty="0" smtClean="0">
                <a:latin typeface="Times New Roman"/>
                <a:cs typeface="Times New Roman"/>
              </a:rPr>
              <a:t>e </a:t>
            </a:r>
            <a:r>
              <a:rPr lang="en-GB" sz="1200" spc="-10" dirty="0" smtClean="0">
                <a:latin typeface="Times New Roman"/>
                <a:cs typeface="Times New Roman"/>
              </a:rPr>
              <a:t>p</a:t>
            </a:r>
            <a:r>
              <a:rPr lang="en-GB" sz="1200" dirty="0" smtClean="0">
                <a:latin typeface="Times New Roman"/>
                <a:cs typeface="Times New Roman"/>
              </a:rPr>
              <a:t>ri</a:t>
            </a:r>
            <a:r>
              <a:rPr lang="en-GB" sz="1200" spc="-20" dirty="0" smtClean="0">
                <a:latin typeface="Times New Roman"/>
                <a:cs typeface="Times New Roman"/>
              </a:rPr>
              <a:t>m</a:t>
            </a:r>
            <a:r>
              <a:rPr lang="en-GB" sz="1200" dirty="0" smtClean="0">
                <a:latin typeface="Times New Roman"/>
                <a:cs typeface="Times New Roman"/>
              </a:rPr>
              <a:t>a</a:t>
            </a:r>
            <a:r>
              <a:rPr lang="en-GB" sz="1200" spc="5" dirty="0" smtClean="0">
                <a:latin typeface="Times New Roman"/>
                <a:cs typeface="Times New Roman"/>
              </a:rPr>
              <a:t>r</a:t>
            </a:r>
            <a:r>
              <a:rPr lang="en-GB" sz="1200" dirty="0" smtClean="0">
                <a:latin typeface="Times New Roman"/>
                <a:cs typeface="Times New Roman"/>
              </a:rPr>
              <a:t>y</a:t>
            </a:r>
            <a:r>
              <a:rPr lang="en-GB" sz="1200" spc="-15" dirty="0" smtClean="0">
                <a:latin typeface="Times New Roman"/>
                <a:cs typeface="Times New Roman"/>
              </a:rPr>
              <a:t> </a:t>
            </a:r>
            <a:r>
              <a:rPr lang="en-GB" sz="1200" dirty="0" smtClean="0">
                <a:latin typeface="Times New Roman"/>
                <a:cs typeface="Times New Roman"/>
              </a:rPr>
              <a:t>ex</a:t>
            </a:r>
            <a:r>
              <a:rPr lang="en-GB" sz="1200" spc="5" dirty="0" smtClean="0">
                <a:latin typeface="Times New Roman"/>
                <a:cs typeface="Times New Roman"/>
              </a:rPr>
              <a:t>t</a:t>
            </a:r>
            <a:r>
              <a:rPr lang="en-GB" sz="1200" spc="-10" dirty="0" smtClean="0">
                <a:latin typeface="Times New Roman"/>
                <a:cs typeface="Times New Roman"/>
              </a:rPr>
              <a:t>e</a:t>
            </a:r>
            <a:r>
              <a:rPr lang="en-GB" sz="1200" dirty="0" smtClean="0">
                <a:latin typeface="Times New Roman"/>
                <a:cs typeface="Times New Roman"/>
              </a:rPr>
              <a:t>ri</a:t>
            </a:r>
            <a:r>
              <a:rPr lang="en-GB" sz="1200" spc="-15" dirty="0" smtClean="0">
                <a:latin typeface="Times New Roman"/>
                <a:cs typeface="Times New Roman"/>
              </a:rPr>
              <a:t>o</a:t>
            </a:r>
            <a:r>
              <a:rPr lang="en-GB" sz="1200" dirty="0" smtClean="0">
                <a:latin typeface="Times New Roman"/>
                <a:cs typeface="Times New Roman"/>
              </a:rPr>
              <a:t>r</a:t>
            </a:r>
            <a:r>
              <a:rPr lang="en-GB" sz="1200" spc="-10" dirty="0" smtClean="0">
                <a:latin typeface="Times New Roman"/>
                <a:cs typeface="Times New Roman"/>
              </a:rPr>
              <a:t> </a:t>
            </a:r>
            <a:r>
              <a:rPr lang="en-GB" sz="1200" dirty="0" smtClean="0">
                <a:latin typeface="Times New Roman"/>
                <a:cs typeface="Times New Roman"/>
              </a:rPr>
              <a:t>tr</a:t>
            </a:r>
            <a:r>
              <a:rPr lang="en-GB" sz="1200" spc="-10" dirty="0" smtClean="0">
                <a:latin typeface="Times New Roman"/>
                <a:cs typeface="Times New Roman"/>
              </a:rPr>
              <a:t>e</a:t>
            </a:r>
            <a:r>
              <a:rPr lang="en-GB" sz="1200" dirty="0" smtClean="0">
                <a:latin typeface="Times New Roman"/>
                <a:cs typeface="Times New Roman"/>
              </a:rPr>
              <a:t>a</a:t>
            </a:r>
            <a:r>
              <a:rPr lang="en-GB" sz="1200" spc="5" dirty="0" smtClean="0">
                <a:latin typeface="Times New Roman"/>
                <a:cs typeface="Times New Roman"/>
              </a:rPr>
              <a:t>t</a:t>
            </a:r>
            <a:r>
              <a:rPr lang="en-GB" sz="1200" spc="-20" dirty="0" smtClean="0">
                <a:latin typeface="Times New Roman"/>
                <a:cs typeface="Times New Roman"/>
              </a:rPr>
              <a:t>m</a:t>
            </a:r>
            <a:r>
              <a:rPr lang="en-GB" sz="1200" dirty="0" smtClean="0">
                <a:latin typeface="Times New Roman"/>
                <a:cs typeface="Times New Roman"/>
              </a:rPr>
              <a:t>en</a:t>
            </a:r>
            <a:r>
              <a:rPr lang="en-GB" sz="1200" spc="5" dirty="0" smtClean="0">
                <a:latin typeface="Times New Roman"/>
                <a:cs typeface="Times New Roman"/>
              </a:rPr>
              <a:t>t.</a:t>
            </a:r>
            <a:endParaRPr lang="en-GB" dirty="0"/>
          </a:p>
        </p:txBody>
      </p:sp>
      <p:sp>
        <p:nvSpPr>
          <p:cNvPr id="4" name="Slide Number Placeholder 3"/>
          <p:cNvSpPr>
            <a:spLocks noGrp="1"/>
          </p:cNvSpPr>
          <p:nvPr>
            <p:ph type="sldNum" sz="quarter" idx="10"/>
          </p:nvPr>
        </p:nvSpPr>
        <p:spPr/>
        <p:txBody>
          <a:bodyPr/>
          <a:lstStyle/>
          <a:p>
            <a:fld id="{8F5C3DD7-681E-4494-B279-65676D2C7C9B}" type="slidenum">
              <a:rPr lang="en-GB" smtClean="0"/>
              <a:pPr/>
              <a:t>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Ulrich-Wietfeld impressed Dentate Stamp  (Type I (diameter 2.0 cm)</a:t>
            </a:r>
            <a:r>
              <a:rPr lang="en-US" baseline="0" dirty="0" smtClean="0"/>
              <a:t> --------  1, 2, 3, 5, have 22 dentates,  4 and 6 have 20 dentates.)</a:t>
            </a:r>
            <a:endParaRPr lang="en-GB" dirty="0"/>
          </a:p>
        </p:txBody>
      </p:sp>
      <p:sp>
        <p:nvSpPr>
          <p:cNvPr id="4" name="Slide Number Placeholder 3"/>
          <p:cNvSpPr>
            <a:spLocks noGrp="1"/>
          </p:cNvSpPr>
          <p:nvPr>
            <p:ph type="sldNum" sz="quarter" idx="10"/>
          </p:nvPr>
        </p:nvSpPr>
        <p:spPr/>
        <p:txBody>
          <a:bodyPr/>
          <a:lstStyle/>
          <a:p>
            <a:fld id="{8F5C3DD7-681E-4494-B279-65676D2C7C9B}" type="slidenum">
              <a:rPr lang="en-GB" smtClean="0"/>
              <a:pPr/>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Type I   2 gallon capacity mark……….  Circle diameter of 2.0 cm with  22 </a:t>
            </a:r>
            <a:r>
              <a:rPr lang="en-US" baseline="0" dirty="0" smtClean="0"/>
              <a:t> dentates (yellow arrow)/</a:t>
            </a:r>
            <a:endParaRPr lang="en-GB" dirty="0"/>
          </a:p>
        </p:txBody>
      </p:sp>
      <p:sp>
        <p:nvSpPr>
          <p:cNvPr id="4" name="Slide Number Placeholder 3"/>
          <p:cNvSpPr>
            <a:spLocks noGrp="1"/>
          </p:cNvSpPr>
          <p:nvPr>
            <p:ph type="sldNum" sz="quarter" idx="10"/>
          </p:nvPr>
        </p:nvSpPr>
        <p:spPr/>
        <p:txBody>
          <a:bodyPr/>
          <a:lstStyle/>
          <a:p>
            <a:fld id="{8F5C3DD7-681E-4494-B279-65676D2C7C9B}" type="slidenum">
              <a:rPr lang="en-GB" smtClean="0"/>
              <a:pPr/>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62FD7D6-772C-4AD2-89D6-743FCE6848C3}" type="datetimeFigureOut">
              <a:rPr lang="en-US" smtClean="0"/>
              <a:t>12/15/2016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618B3-B2DB-4740-AF5D-7CFC52FD461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2FD7D6-772C-4AD2-89D6-743FCE6848C3}" type="datetimeFigureOut">
              <a:rPr lang="en-US" smtClean="0"/>
              <a:t>12/15/2016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618B3-B2DB-4740-AF5D-7CFC52FD461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2FD7D6-772C-4AD2-89D6-743FCE6848C3}" type="datetimeFigureOut">
              <a:rPr lang="en-US" smtClean="0"/>
              <a:t>12/15/2016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618B3-B2DB-4740-AF5D-7CFC52FD461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2FD7D6-772C-4AD2-89D6-743FCE6848C3}" type="datetimeFigureOut">
              <a:rPr lang="en-US" smtClean="0"/>
              <a:t>12/15/2016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618B3-B2DB-4740-AF5D-7CFC52FD461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2FD7D6-772C-4AD2-89D6-743FCE6848C3}" type="datetimeFigureOut">
              <a:rPr lang="en-US" smtClean="0"/>
              <a:t>12/15/2016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618B3-B2DB-4740-AF5D-7CFC52FD461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62FD7D6-772C-4AD2-89D6-743FCE6848C3}" type="datetimeFigureOut">
              <a:rPr lang="en-US" smtClean="0"/>
              <a:t>12/15/2016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1618B3-B2DB-4740-AF5D-7CFC52FD461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62FD7D6-772C-4AD2-89D6-743FCE6848C3}" type="datetimeFigureOut">
              <a:rPr lang="en-US" smtClean="0"/>
              <a:t>12/15/2016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1618B3-B2DB-4740-AF5D-7CFC52FD461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62FD7D6-772C-4AD2-89D6-743FCE6848C3}" type="datetimeFigureOut">
              <a:rPr lang="en-US" smtClean="0"/>
              <a:t>12/15/2016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1618B3-B2DB-4740-AF5D-7CFC52FD461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2FD7D6-772C-4AD2-89D6-743FCE6848C3}" type="datetimeFigureOut">
              <a:rPr lang="en-US" smtClean="0"/>
              <a:t>12/15/2016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1618B3-B2DB-4740-AF5D-7CFC52FD461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2FD7D6-772C-4AD2-89D6-743FCE6848C3}" type="datetimeFigureOut">
              <a:rPr lang="en-US" smtClean="0"/>
              <a:t>12/15/2016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1618B3-B2DB-4740-AF5D-7CFC52FD461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2FD7D6-772C-4AD2-89D6-743FCE6848C3}" type="datetimeFigureOut">
              <a:rPr lang="en-US" smtClean="0"/>
              <a:t>12/15/2016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1618B3-B2DB-4740-AF5D-7CFC52FD461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2FD7D6-772C-4AD2-89D6-743FCE6848C3}" type="datetimeFigureOut">
              <a:rPr lang="en-US" smtClean="0"/>
              <a:t>12/15/2016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1618B3-B2DB-4740-AF5D-7CFC52FD461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audio" Target="../media/audio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audio" Target="../media/audio10.wav"/><Relationship Id="rId5" Type="http://schemas.openxmlformats.org/officeDocument/2006/relationships/image" Target="../media/image3.pn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audio" Target="../media/audio11.wav"/><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audio" Target="../media/audio12.wav"/><Relationship Id="rId6" Type="http://schemas.openxmlformats.org/officeDocument/2006/relationships/image" Target="../media/image3.pn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audio" Target="../media/audio13.wav"/><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audio" Target="../media/audio14.wav"/><Relationship Id="rId5" Type="http://schemas.openxmlformats.org/officeDocument/2006/relationships/image" Target="../media/image3.pn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audio" Target="../media/audio15.wav"/><Relationship Id="rId5" Type="http://schemas.openxmlformats.org/officeDocument/2006/relationships/image" Target="../media/image5.pn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audio" Target="../media/audio16.wav"/><Relationship Id="rId5" Type="http://schemas.openxmlformats.org/officeDocument/2006/relationships/image" Target="../media/image5.pn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7.xml"/><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audio" Target="../media/audio17.wav"/><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audio" Target="../media/audio18.wav"/><Relationship Id="rId5" Type="http://schemas.openxmlformats.org/officeDocument/2006/relationships/image" Target="../media/image5.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audio" Target="../media/audio19.wav"/><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audio" Target="../media/audio2.wav"/><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audio" Target="../media/audio20.wav"/><Relationship Id="rId5" Type="http://schemas.openxmlformats.org/officeDocument/2006/relationships/image" Target="../media/image34.pn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audio" Target="../media/audio21.wav"/><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audio" Target="../media/audio22.wav"/><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audio" Target="../media/audio23.wav"/><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audio" Target="../media/audio24.wav"/><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audio" Target="../media/audio25.wav"/><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audio" Target="../media/audio26.wav"/><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audio" Target="../media/audio27.wav"/><Relationship Id="rId5" Type="http://schemas.openxmlformats.org/officeDocument/2006/relationships/image" Target="../media/image3.pn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audio" Target="../media/audio28.wav"/><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29.xml"/><Relationship Id="rId7" Type="http://schemas.openxmlformats.org/officeDocument/2006/relationships/image" Target="../media/image55.jpeg"/><Relationship Id="rId2" Type="http://schemas.openxmlformats.org/officeDocument/2006/relationships/slideLayout" Target="../slideLayouts/slideLayout7.xml"/><Relationship Id="rId1" Type="http://schemas.openxmlformats.org/officeDocument/2006/relationships/audio" Target="../media/audio29.wav"/><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audio" Target="../media/audio3.wav"/><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audio" Target="../media/audio30.wav"/><Relationship Id="rId5" Type="http://schemas.openxmlformats.org/officeDocument/2006/relationships/image" Target="../media/image57.png"/><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audio" Target="../media/audio31.wav"/><Relationship Id="rId5" Type="http://schemas.openxmlformats.org/officeDocument/2006/relationships/image" Target="../media/image59.png"/><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audio" Target="../media/audio32.wav"/><Relationship Id="rId5" Type="http://schemas.openxmlformats.org/officeDocument/2006/relationships/image" Target="../media/image59.png"/><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audio" Target="../media/audio33.wav"/><Relationship Id="rId6" Type="http://schemas.openxmlformats.org/officeDocument/2006/relationships/image" Target="../media/image59.png"/><Relationship Id="rId5" Type="http://schemas.openxmlformats.org/officeDocument/2006/relationships/image" Target="../media/image62.jpeg"/><Relationship Id="rId4" Type="http://schemas.openxmlformats.org/officeDocument/2006/relationships/image" Target="../media/image6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audio" Target="../media/audio34.wav"/><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audio" Target="../media/audio35.wav"/><Relationship Id="rId5" Type="http://schemas.openxmlformats.org/officeDocument/2006/relationships/image" Target="../media/image59.png"/><Relationship Id="rId4" Type="http://schemas.openxmlformats.org/officeDocument/2006/relationships/image" Target="../media/image6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audio" Target="../media/audio36.wav"/><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audio" Target="../media/audio37.wav"/><Relationship Id="rId5" Type="http://schemas.openxmlformats.org/officeDocument/2006/relationships/image" Target="../media/image3.png"/><Relationship Id="rId4" Type="http://schemas.openxmlformats.org/officeDocument/2006/relationships/image" Target="../media/image64.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audio" Target="../media/audio38.wav"/><Relationship Id="rId5" Type="http://schemas.openxmlformats.org/officeDocument/2006/relationships/image" Target="../media/image3.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audio" Target="../media/audio39.wav"/><Relationship Id="rId5" Type="http://schemas.openxmlformats.org/officeDocument/2006/relationships/image" Target="../media/image3.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audio" Target="../media/audio4.wav"/><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audio" Target="../media/audio40.wav"/><Relationship Id="rId5" Type="http://schemas.openxmlformats.org/officeDocument/2006/relationships/image" Target="../media/image3.png"/><Relationship Id="rId4" Type="http://schemas.openxmlformats.org/officeDocument/2006/relationships/image" Target="../media/image67.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audio" Target="../media/audio41.wav"/><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audio" Target="../media/audio42.wav"/><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audio" Target="../media/audio43.wav"/><Relationship Id="rId5" Type="http://schemas.openxmlformats.org/officeDocument/2006/relationships/image" Target="../media/image3.png"/><Relationship Id="rId4" Type="http://schemas.openxmlformats.org/officeDocument/2006/relationships/image" Target="../media/image68.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audio" Target="../media/audio44.wav"/><Relationship Id="rId5" Type="http://schemas.openxmlformats.org/officeDocument/2006/relationships/image" Target="../media/image3.png"/><Relationship Id="rId4" Type="http://schemas.openxmlformats.org/officeDocument/2006/relationships/image" Target="../media/image69.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audio" Target="../media/audio45.wav"/><Relationship Id="rId5" Type="http://schemas.openxmlformats.org/officeDocument/2006/relationships/image" Target="../media/image71.png"/><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audio" Target="../media/audio46.wav"/><Relationship Id="rId5" Type="http://schemas.openxmlformats.org/officeDocument/2006/relationships/image" Target="../media/image73.png"/><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audio" Target="../media/audio47.wav"/><Relationship Id="rId5" Type="http://schemas.openxmlformats.org/officeDocument/2006/relationships/image" Target="../media/image3.png"/><Relationship Id="rId4" Type="http://schemas.openxmlformats.org/officeDocument/2006/relationships/image" Target="../media/image74.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audio" Target="../media/audio5.wav"/><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audio" Target="../media/audio6.wav"/><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audio" Target="../media/audio7.wav"/><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audio" Target="../media/audio8.wav"/><Relationship Id="rId5" Type="http://schemas.openxmlformats.org/officeDocument/2006/relationships/image" Target="../media/image3.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audio" Target="../media/audio9.wav"/><Relationship Id="rId5" Type="http://schemas.openxmlformats.org/officeDocument/2006/relationships/image" Target="../media/image3.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23528" y="3356992"/>
            <a:ext cx="8496944" cy="3887218"/>
          </a:xfrm>
          <a:prstGeom prst="rect">
            <a:avLst/>
          </a:prstGeom>
        </p:spPr>
        <p:txBody>
          <a:bodyPr vert="horz" wrap="square" lIns="0" tIns="0" rIns="0" bIns="0" rtlCol="0">
            <a:spAutoFit/>
          </a:bodyPr>
          <a:lstStyle/>
          <a:p>
            <a:pPr>
              <a:lnSpc>
                <a:spcPts val="750"/>
              </a:lnSpc>
              <a:spcBef>
                <a:spcPts val="43"/>
              </a:spcBef>
            </a:pPr>
            <a:endParaRPr sz="2400" dirty="0"/>
          </a:p>
          <a:p>
            <a:pPr>
              <a:lnSpc>
                <a:spcPts val="1100"/>
              </a:lnSpc>
            </a:pPr>
            <a:endParaRPr sz="2400" dirty="0"/>
          </a:p>
          <a:p>
            <a:pPr marL="12700" marR="6350" indent="-2540">
              <a:lnSpc>
                <a:spcPct val="143800"/>
              </a:lnSpc>
            </a:pPr>
            <a:r>
              <a:rPr sz="2000" spc="5" dirty="0">
                <a:latin typeface="Times New Roman"/>
                <a:cs typeface="Times New Roman"/>
              </a:rPr>
              <a:t>T</a:t>
            </a:r>
            <a:r>
              <a:rPr sz="2000" dirty="0">
                <a:latin typeface="Times New Roman"/>
                <a:cs typeface="Times New Roman"/>
              </a:rPr>
              <a:t>he</a:t>
            </a:r>
            <a:r>
              <a:rPr sz="2000" spc="120" dirty="0">
                <a:latin typeface="Times New Roman"/>
                <a:cs typeface="Times New Roman"/>
              </a:rPr>
              <a:t> </a:t>
            </a:r>
            <a:r>
              <a:rPr sz="2000" dirty="0">
                <a:latin typeface="Times New Roman"/>
                <a:cs typeface="Times New Roman"/>
              </a:rPr>
              <a:t>l</a:t>
            </a:r>
            <a:r>
              <a:rPr sz="2000" spc="-10" dirty="0">
                <a:latin typeface="Times New Roman"/>
                <a:cs typeface="Times New Roman"/>
              </a:rPr>
              <a:t>i</a:t>
            </a:r>
            <a:r>
              <a:rPr sz="2000" dirty="0">
                <a:latin typeface="Times New Roman"/>
                <a:cs typeface="Times New Roman"/>
              </a:rPr>
              <a:t>f</a:t>
            </a:r>
            <a:r>
              <a:rPr sz="2000" spc="5" dirty="0">
                <a:latin typeface="Times New Roman"/>
                <a:cs typeface="Times New Roman"/>
              </a:rPr>
              <a:t>e</a:t>
            </a:r>
            <a:r>
              <a:rPr sz="2000" spc="-20" dirty="0">
                <a:latin typeface="Times New Roman"/>
                <a:cs typeface="Times New Roman"/>
              </a:rPr>
              <a:t>-</a:t>
            </a:r>
            <a:r>
              <a:rPr sz="2000" dirty="0">
                <a:latin typeface="Times New Roman"/>
                <a:cs typeface="Times New Roman"/>
              </a:rPr>
              <a:t>long</a:t>
            </a:r>
            <a:r>
              <a:rPr sz="2000" spc="120" dirty="0">
                <a:latin typeface="Times New Roman"/>
                <a:cs typeface="Times New Roman"/>
              </a:rPr>
              <a:t> </a:t>
            </a:r>
            <a:r>
              <a:rPr sz="2000" dirty="0">
                <a:latin typeface="Times New Roman"/>
                <a:cs typeface="Times New Roman"/>
              </a:rPr>
              <a:t>pa</a:t>
            </a:r>
            <a:r>
              <a:rPr sz="2000" spc="5" dirty="0">
                <a:latin typeface="Times New Roman"/>
                <a:cs typeface="Times New Roman"/>
              </a:rPr>
              <a:t>r</a:t>
            </a:r>
            <a:r>
              <a:rPr sz="2000" dirty="0">
                <a:latin typeface="Times New Roman"/>
                <a:cs typeface="Times New Roman"/>
              </a:rPr>
              <a:t>tn</a:t>
            </a:r>
            <a:r>
              <a:rPr sz="2000" spc="-10" dirty="0">
                <a:latin typeface="Times New Roman"/>
                <a:cs typeface="Times New Roman"/>
              </a:rPr>
              <a:t>e</a:t>
            </a:r>
            <a:r>
              <a:rPr sz="2000" dirty="0">
                <a:latin typeface="Times New Roman"/>
                <a:cs typeface="Times New Roman"/>
              </a:rPr>
              <a:t>rs</a:t>
            </a:r>
            <a:r>
              <a:rPr sz="2000" spc="-10" dirty="0">
                <a:latin typeface="Times New Roman"/>
                <a:cs typeface="Times New Roman"/>
              </a:rPr>
              <a:t>h</a:t>
            </a:r>
            <a:r>
              <a:rPr sz="2000" dirty="0">
                <a:latin typeface="Times New Roman"/>
                <a:cs typeface="Times New Roman"/>
              </a:rPr>
              <a:t>ip</a:t>
            </a:r>
            <a:r>
              <a:rPr sz="2000" spc="130" dirty="0">
                <a:latin typeface="Times New Roman"/>
                <a:cs typeface="Times New Roman"/>
              </a:rPr>
              <a:t> </a:t>
            </a:r>
            <a:r>
              <a:rPr sz="2000" dirty="0">
                <a:latin typeface="Times New Roman"/>
                <a:cs typeface="Times New Roman"/>
              </a:rPr>
              <a:t>of</a:t>
            </a:r>
            <a:r>
              <a:rPr sz="2000" spc="135" dirty="0">
                <a:latin typeface="Times New Roman"/>
                <a:cs typeface="Times New Roman"/>
              </a:rPr>
              <a:t> </a:t>
            </a:r>
            <a:r>
              <a:rPr sz="2000" dirty="0">
                <a:latin typeface="Times New Roman"/>
                <a:cs typeface="Times New Roman"/>
              </a:rPr>
              <a:t>t</a:t>
            </a:r>
            <a:r>
              <a:rPr sz="2000" spc="-10" dirty="0">
                <a:latin typeface="Times New Roman"/>
                <a:cs typeface="Times New Roman"/>
              </a:rPr>
              <a:t>w</a:t>
            </a:r>
            <a:r>
              <a:rPr sz="2000" dirty="0">
                <a:latin typeface="Times New Roman"/>
                <a:cs typeface="Times New Roman"/>
              </a:rPr>
              <a:t>o</a:t>
            </a:r>
            <a:r>
              <a:rPr sz="2000" spc="130" dirty="0">
                <a:latin typeface="Times New Roman"/>
                <a:cs typeface="Times New Roman"/>
              </a:rPr>
              <a:t> </a:t>
            </a:r>
            <a:r>
              <a:rPr sz="2000" dirty="0">
                <a:latin typeface="Times New Roman"/>
                <a:cs typeface="Times New Roman"/>
              </a:rPr>
              <a:t>ha</a:t>
            </a:r>
            <a:r>
              <a:rPr sz="2000" spc="-10" dirty="0">
                <a:latin typeface="Times New Roman"/>
                <a:cs typeface="Times New Roman"/>
              </a:rPr>
              <a:t>l</a:t>
            </a:r>
            <a:r>
              <a:rPr sz="2000" dirty="0">
                <a:latin typeface="Times New Roman"/>
                <a:cs typeface="Times New Roman"/>
              </a:rPr>
              <a:t>f</a:t>
            </a:r>
            <a:r>
              <a:rPr sz="2000" spc="135" dirty="0">
                <a:latin typeface="Times New Roman"/>
                <a:cs typeface="Times New Roman"/>
              </a:rPr>
              <a:t> </a:t>
            </a:r>
            <a:r>
              <a:rPr sz="2000" dirty="0">
                <a:latin typeface="Times New Roman"/>
                <a:cs typeface="Times New Roman"/>
              </a:rPr>
              <a:t>b</a:t>
            </a:r>
            <a:r>
              <a:rPr sz="2000" spc="15" dirty="0">
                <a:latin typeface="Times New Roman"/>
                <a:cs typeface="Times New Roman"/>
              </a:rPr>
              <a:t>r</a:t>
            </a:r>
            <a:r>
              <a:rPr sz="2000" spc="-15" dirty="0">
                <a:latin typeface="Times New Roman"/>
                <a:cs typeface="Times New Roman"/>
              </a:rPr>
              <a:t>o</a:t>
            </a:r>
            <a:r>
              <a:rPr sz="2000" dirty="0">
                <a:latin typeface="Times New Roman"/>
                <a:cs typeface="Times New Roman"/>
              </a:rPr>
              <a:t>th</a:t>
            </a:r>
            <a:r>
              <a:rPr sz="2000" spc="-10" dirty="0">
                <a:latin typeface="Times New Roman"/>
                <a:cs typeface="Times New Roman"/>
              </a:rPr>
              <a:t>e</a:t>
            </a:r>
            <a:r>
              <a:rPr sz="2000" dirty="0">
                <a:latin typeface="Times New Roman"/>
                <a:cs typeface="Times New Roman"/>
              </a:rPr>
              <a:t>rs</a:t>
            </a:r>
            <a:r>
              <a:rPr sz="2000" spc="130" dirty="0">
                <a:latin typeface="Times New Roman"/>
                <a:cs typeface="Times New Roman"/>
              </a:rPr>
              <a:t> </a:t>
            </a:r>
            <a:r>
              <a:rPr sz="2000" dirty="0">
                <a:latin typeface="Times New Roman"/>
                <a:cs typeface="Times New Roman"/>
              </a:rPr>
              <a:t>a</a:t>
            </a:r>
            <a:r>
              <a:rPr sz="2000" spc="-10" dirty="0">
                <a:latin typeface="Times New Roman"/>
                <a:cs typeface="Times New Roman"/>
              </a:rPr>
              <a:t>c</a:t>
            </a:r>
            <a:r>
              <a:rPr sz="2000" dirty="0">
                <a:latin typeface="Times New Roman"/>
                <a:cs typeface="Times New Roman"/>
              </a:rPr>
              <a:t>cou</a:t>
            </a:r>
            <a:r>
              <a:rPr sz="2000" spc="-10" dirty="0">
                <a:latin typeface="Times New Roman"/>
                <a:cs typeface="Times New Roman"/>
              </a:rPr>
              <a:t>n</a:t>
            </a:r>
            <a:r>
              <a:rPr sz="2000" dirty="0">
                <a:latin typeface="Times New Roman"/>
                <a:cs typeface="Times New Roman"/>
              </a:rPr>
              <a:t>ts</a:t>
            </a:r>
            <a:r>
              <a:rPr sz="2000" spc="130" dirty="0">
                <a:latin typeface="Times New Roman"/>
                <a:cs typeface="Times New Roman"/>
              </a:rPr>
              <a:t> </a:t>
            </a:r>
            <a:r>
              <a:rPr sz="2000" dirty="0">
                <a:latin typeface="Times New Roman"/>
                <a:cs typeface="Times New Roman"/>
              </a:rPr>
              <a:t>f</a:t>
            </a:r>
            <a:r>
              <a:rPr sz="2000" spc="-15" dirty="0">
                <a:latin typeface="Times New Roman"/>
                <a:cs typeface="Times New Roman"/>
              </a:rPr>
              <a:t>o</a:t>
            </a:r>
            <a:r>
              <a:rPr sz="2000" dirty="0">
                <a:latin typeface="Times New Roman"/>
                <a:cs typeface="Times New Roman"/>
              </a:rPr>
              <a:t>r  </a:t>
            </a:r>
            <a:r>
              <a:rPr sz="2000" spc="-10" dirty="0">
                <a:latin typeface="Times New Roman"/>
                <a:cs typeface="Times New Roman"/>
              </a:rPr>
              <a:t> </a:t>
            </a:r>
            <a:r>
              <a:rPr sz="2000" dirty="0">
                <a:latin typeface="Times New Roman"/>
                <a:cs typeface="Times New Roman"/>
              </a:rPr>
              <a:t>one</a:t>
            </a:r>
            <a:r>
              <a:rPr sz="2000" spc="130" dirty="0">
                <a:latin typeface="Times New Roman"/>
                <a:cs typeface="Times New Roman"/>
              </a:rPr>
              <a:t> </a:t>
            </a:r>
            <a:r>
              <a:rPr sz="2000" dirty="0">
                <a:latin typeface="Times New Roman"/>
                <a:cs typeface="Times New Roman"/>
              </a:rPr>
              <a:t>of</a:t>
            </a:r>
            <a:r>
              <a:rPr sz="2000" spc="135" dirty="0">
                <a:latin typeface="Times New Roman"/>
                <a:cs typeface="Times New Roman"/>
              </a:rPr>
              <a:t> </a:t>
            </a:r>
            <a:r>
              <a:rPr sz="2000" dirty="0">
                <a:latin typeface="Times New Roman"/>
                <a:cs typeface="Times New Roman"/>
              </a:rPr>
              <a:t>the</a:t>
            </a:r>
            <a:r>
              <a:rPr sz="2000" spc="130" dirty="0">
                <a:latin typeface="Times New Roman"/>
                <a:cs typeface="Times New Roman"/>
              </a:rPr>
              <a:t> </a:t>
            </a:r>
            <a:r>
              <a:rPr sz="2000" spc="-15" dirty="0">
                <a:latin typeface="Times New Roman"/>
                <a:cs typeface="Times New Roman"/>
              </a:rPr>
              <a:t>g</a:t>
            </a:r>
            <a:r>
              <a:rPr sz="2000" dirty="0">
                <a:latin typeface="Times New Roman"/>
                <a:cs typeface="Times New Roman"/>
              </a:rPr>
              <a:t>re</a:t>
            </a:r>
            <a:r>
              <a:rPr sz="2000" spc="-10" dirty="0">
                <a:latin typeface="Times New Roman"/>
                <a:cs typeface="Times New Roman"/>
              </a:rPr>
              <a:t>a</a:t>
            </a:r>
            <a:r>
              <a:rPr sz="2000" dirty="0">
                <a:latin typeface="Times New Roman"/>
                <a:cs typeface="Times New Roman"/>
              </a:rPr>
              <a:t>t</a:t>
            </a:r>
            <a:r>
              <a:rPr sz="2000" spc="-10" dirty="0">
                <a:latin typeface="Times New Roman"/>
                <a:cs typeface="Times New Roman"/>
              </a:rPr>
              <a:t>e</a:t>
            </a:r>
            <a:r>
              <a:rPr sz="2000" dirty="0">
                <a:latin typeface="Times New Roman"/>
                <a:cs typeface="Times New Roman"/>
              </a:rPr>
              <a:t>st</a:t>
            </a:r>
            <a:r>
              <a:rPr sz="2000" spc="125" dirty="0">
                <a:latin typeface="Times New Roman"/>
                <a:cs typeface="Times New Roman"/>
              </a:rPr>
              <a:t> </a:t>
            </a:r>
            <a:r>
              <a:rPr sz="2000" dirty="0">
                <a:latin typeface="Times New Roman"/>
                <a:cs typeface="Times New Roman"/>
              </a:rPr>
              <a:t>lon</a:t>
            </a:r>
            <a:r>
              <a:rPr sz="2000" spc="-15" dirty="0">
                <a:latin typeface="Times New Roman"/>
                <a:cs typeface="Times New Roman"/>
              </a:rPr>
              <a:t>g</a:t>
            </a:r>
            <a:r>
              <a:rPr sz="2000" dirty="0">
                <a:latin typeface="Times New Roman"/>
                <a:cs typeface="Times New Roman"/>
              </a:rPr>
              <a:t>e</a:t>
            </a:r>
            <a:r>
              <a:rPr sz="2000" spc="-10" dirty="0">
                <a:latin typeface="Times New Roman"/>
                <a:cs typeface="Times New Roman"/>
              </a:rPr>
              <a:t>v</a:t>
            </a:r>
            <a:r>
              <a:rPr sz="2000" dirty="0">
                <a:latin typeface="Times New Roman"/>
                <a:cs typeface="Times New Roman"/>
              </a:rPr>
              <a:t>iti</a:t>
            </a:r>
            <a:r>
              <a:rPr sz="2000" spc="-10" dirty="0">
                <a:latin typeface="Times New Roman"/>
                <a:cs typeface="Times New Roman"/>
              </a:rPr>
              <a:t>e</a:t>
            </a:r>
            <a:r>
              <a:rPr sz="2000" dirty="0">
                <a:latin typeface="Times New Roman"/>
                <a:cs typeface="Times New Roman"/>
              </a:rPr>
              <a:t>s</a:t>
            </a:r>
            <a:r>
              <a:rPr sz="2000" spc="130" dirty="0">
                <a:latin typeface="Times New Roman"/>
                <a:cs typeface="Times New Roman"/>
              </a:rPr>
              <a:t> </a:t>
            </a:r>
            <a:r>
              <a:rPr sz="2000" dirty="0">
                <a:latin typeface="Times New Roman"/>
                <a:cs typeface="Times New Roman"/>
              </a:rPr>
              <a:t>of</a:t>
            </a:r>
            <a:r>
              <a:rPr sz="2000" spc="135" dirty="0">
                <a:latin typeface="Times New Roman"/>
                <a:cs typeface="Times New Roman"/>
              </a:rPr>
              <a:t> </a:t>
            </a:r>
            <a:r>
              <a:rPr sz="2000" dirty="0">
                <a:latin typeface="Times New Roman"/>
                <a:cs typeface="Times New Roman"/>
              </a:rPr>
              <a:t>any </a:t>
            </a:r>
            <a:r>
              <a:rPr sz="2000" spc="-20" dirty="0">
                <a:latin typeface="Times New Roman"/>
                <a:cs typeface="Times New Roman"/>
              </a:rPr>
              <a:t>I</a:t>
            </a:r>
            <a:r>
              <a:rPr sz="2000" dirty="0">
                <a:latin typeface="Times New Roman"/>
                <a:cs typeface="Times New Roman"/>
              </a:rPr>
              <a:t>llinois</a:t>
            </a:r>
            <a:r>
              <a:rPr sz="2000" spc="35" dirty="0">
                <a:latin typeface="Times New Roman"/>
                <a:cs typeface="Times New Roman"/>
              </a:rPr>
              <a:t> </a:t>
            </a:r>
            <a:r>
              <a:rPr sz="2000" dirty="0" smtClean="0">
                <a:latin typeface="Times New Roman"/>
                <a:cs typeface="Times New Roman"/>
              </a:rPr>
              <a:t>p</a:t>
            </a:r>
            <a:r>
              <a:rPr sz="2000" spc="-15" dirty="0" smtClean="0">
                <a:latin typeface="Times New Roman"/>
                <a:cs typeface="Times New Roman"/>
              </a:rPr>
              <a:t>o</a:t>
            </a:r>
            <a:r>
              <a:rPr sz="2000" dirty="0" smtClean="0">
                <a:latin typeface="Times New Roman"/>
                <a:cs typeface="Times New Roman"/>
              </a:rPr>
              <a:t>tt</a:t>
            </a:r>
            <a:r>
              <a:rPr sz="2000" spc="-10" dirty="0" smtClean="0">
                <a:latin typeface="Times New Roman"/>
                <a:cs typeface="Times New Roman"/>
              </a:rPr>
              <a:t>e</a:t>
            </a:r>
            <a:r>
              <a:rPr sz="2000" spc="5" dirty="0" smtClean="0">
                <a:latin typeface="Times New Roman"/>
                <a:cs typeface="Times New Roman"/>
              </a:rPr>
              <a:t>r</a:t>
            </a:r>
            <a:r>
              <a:rPr sz="2000" dirty="0" smtClean="0">
                <a:latin typeface="Times New Roman"/>
                <a:cs typeface="Times New Roman"/>
              </a:rPr>
              <a:t>s</a:t>
            </a:r>
            <a:r>
              <a:rPr lang="en-US" sz="2000" dirty="0" smtClean="0">
                <a:latin typeface="Times New Roman"/>
                <a:cs typeface="Times New Roman"/>
              </a:rPr>
              <a:t>,  spanning four decades</a:t>
            </a:r>
            <a:r>
              <a:rPr sz="2000" dirty="0" smtClean="0">
                <a:latin typeface="Times New Roman"/>
                <a:cs typeface="Times New Roman"/>
              </a:rPr>
              <a:t>.</a:t>
            </a:r>
            <a:r>
              <a:rPr sz="2000" spc="20" dirty="0" smtClean="0">
                <a:latin typeface="Times New Roman"/>
                <a:cs typeface="Times New Roman"/>
              </a:rPr>
              <a:t> </a:t>
            </a:r>
            <a:r>
              <a:rPr sz="2000" spc="5" dirty="0">
                <a:latin typeface="Times New Roman"/>
                <a:cs typeface="Times New Roman"/>
              </a:rPr>
              <a:t>T</a:t>
            </a:r>
            <a:r>
              <a:rPr sz="2000" dirty="0">
                <a:latin typeface="Times New Roman"/>
                <a:cs typeface="Times New Roman"/>
              </a:rPr>
              <a:t>h</a:t>
            </a:r>
            <a:r>
              <a:rPr sz="2000" spc="-10" dirty="0">
                <a:latin typeface="Times New Roman"/>
                <a:cs typeface="Times New Roman"/>
              </a:rPr>
              <a:t>e</a:t>
            </a:r>
            <a:r>
              <a:rPr sz="2000" dirty="0">
                <a:latin typeface="Times New Roman"/>
                <a:cs typeface="Times New Roman"/>
              </a:rPr>
              <a:t>ir</a:t>
            </a:r>
            <a:r>
              <a:rPr sz="2000" spc="40" dirty="0">
                <a:latin typeface="Times New Roman"/>
                <a:cs typeface="Times New Roman"/>
              </a:rPr>
              <a:t> </a:t>
            </a:r>
            <a:r>
              <a:rPr sz="2000" spc="-10" dirty="0">
                <a:latin typeface="Times New Roman"/>
                <a:cs typeface="Times New Roman"/>
              </a:rPr>
              <a:t>U</a:t>
            </a:r>
            <a:r>
              <a:rPr sz="2000" dirty="0">
                <a:latin typeface="Times New Roman"/>
                <a:cs typeface="Times New Roman"/>
              </a:rPr>
              <a:t>pp</a:t>
            </a:r>
            <a:r>
              <a:rPr sz="2000" spc="-10" dirty="0">
                <a:latin typeface="Times New Roman"/>
                <a:cs typeface="Times New Roman"/>
              </a:rPr>
              <a:t>e</a:t>
            </a:r>
            <a:r>
              <a:rPr sz="2000" dirty="0">
                <a:latin typeface="Times New Roman"/>
                <a:cs typeface="Times New Roman"/>
              </a:rPr>
              <a:t>r</a:t>
            </a:r>
            <a:r>
              <a:rPr sz="2000" spc="35" dirty="0">
                <a:latin typeface="Times New Roman"/>
                <a:cs typeface="Times New Roman"/>
              </a:rPr>
              <a:t> </a:t>
            </a:r>
            <a:r>
              <a:rPr sz="2000" spc="-10" dirty="0">
                <a:latin typeface="Times New Roman"/>
                <a:cs typeface="Times New Roman"/>
              </a:rPr>
              <a:t>A</a:t>
            </a:r>
            <a:r>
              <a:rPr sz="2000" dirty="0">
                <a:latin typeface="Times New Roman"/>
                <a:cs typeface="Times New Roman"/>
              </a:rPr>
              <a:t>lton</a:t>
            </a:r>
            <a:r>
              <a:rPr sz="2000" spc="40" dirty="0">
                <a:latin typeface="Times New Roman"/>
                <a:cs typeface="Times New Roman"/>
              </a:rPr>
              <a:t> </a:t>
            </a:r>
            <a:r>
              <a:rPr sz="2000" dirty="0">
                <a:latin typeface="Times New Roman"/>
                <a:cs typeface="Times New Roman"/>
              </a:rPr>
              <a:t>p</a:t>
            </a:r>
            <a:r>
              <a:rPr sz="2000" spc="-15" dirty="0">
                <a:latin typeface="Times New Roman"/>
                <a:cs typeface="Times New Roman"/>
              </a:rPr>
              <a:t>o</a:t>
            </a:r>
            <a:r>
              <a:rPr sz="2000" dirty="0">
                <a:latin typeface="Times New Roman"/>
                <a:cs typeface="Times New Roman"/>
              </a:rPr>
              <a:t>tt</a:t>
            </a:r>
            <a:r>
              <a:rPr sz="2000" spc="-10" dirty="0">
                <a:latin typeface="Times New Roman"/>
                <a:cs typeface="Times New Roman"/>
              </a:rPr>
              <a:t>e</a:t>
            </a:r>
            <a:r>
              <a:rPr sz="2000" dirty="0">
                <a:latin typeface="Times New Roman"/>
                <a:cs typeface="Times New Roman"/>
              </a:rPr>
              <a:t>ry</a:t>
            </a:r>
            <a:r>
              <a:rPr sz="2000" spc="25" dirty="0">
                <a:latin typeface="Times New Roman"/>
                <a:cs typeface="Times New Roman"/>
              </a:rPr>
              <a:t> </a:t>
            </a:r>
            <a:r>
              <a:rPr sz="2000" dirty="0">
                <a:latin typeface="Times New Roman"/>
                <a:cs typeface="Times New Roman"/>
              </a:rPr>
              <a:t>ope</a:t>
            </a:r>
            <a:r>
              <a:rPr sz="2000" spc="5" dirty="0">
                <a:latin typeface="Times New Roman"/>
                <a:cs typeface="Times New Roman"/>
              </a:rPr>
              <a:t>r</a:t>
            </a:r>
            <a:r>
              <a:rPr sz="2000" spc="-10" dirty="0">
                <a:latin typeface="Times New Roman"/>
                <a:cs typeface="Times New Roman"/>
              </a:rPr>
              <a:t>a</a:t>
            </a:r>
            <a:r>
              <a:rPr sz="2000" dirty="0">
                <a:latin typeface="Times New Roman"/>
                <a:cs typeface="Times New Roman"/>
              </a:rPr>
              <a:t>ted</a:t>
            </a:r>
            <a:r>
              <a:rPr sz="2000" spc="40" dirty="0">
                <a:latin typeface="Times New Roman"/>
                <a:cs typeface="Times New Roman"/>
              </a:rPr>
              <a:t> </a:t>
            </a:r>
            <a:r>
              <a:rPr sz="2000" dirty="0">
                <a:latin typeface="Times New Roman"/>
                <a:cs typeface="Times New Roman"/>
              </a:rPr>
              <a:t>1</a:t>
            </a:r>
            <a:r>
              <a:rPr sz="2000" spc="-15" dirty="0">
                <a:latin typeface="Times New Roman"/>
                <a:cs typeface="Times New Roman"/>
              </a:rPr>
              <a:t>8</a:t>
            </a:r>
            <a:r>
              <a:rPr sz="2000" dirty="0">
                <a:latin typeface="Times New Roman"/>
                <a:cs typeface="Times New Roman"/>
              </a:rPr>
              <a:t>36</a:t>
            </a:r>
            <a:r>
              <a:rPr sz="2000" spc="35" dirty="0">
                <a:latin typeface="Times New Roman"/>
                <a:cs typeface="Times New Roman"/>
              </a:rPr>
              <a:t> </a:t>
            </a:r>
            <a:r>
              <a:rPr sz="2000" dirty="0">
                <a:latin typeface="Times New Roman"/>
                <a:cs typeface="Times New Roman"/>
              </a:rPr>
              <a:t>to</a:t>
            </a:r>
            <a:r>
              <a:rPr sz="2000" spc="35" dirty="0">
                <a:latin typeface="Times New Roman"/>
                <a:cs typeface="Times New Roman"/>
              </a:rPr>
              <a:t> </a:t>
            </a:r>
            <a:r>
              <a:rPr sz="2000" dirty="0">
                <a:latin typeface="Times New Roman"/>
                <a:cs typeface="Times New Roman"/>
              </a:rPr>
              <a:t>1876. </a:t>
            </a:r>
            <a:r>
              <a:rPr sz="2000" spc="70" dirty="0">
                <a:latin typeface="Times New Roman"/>
                <a:cs typeface="Times New Roman"/>
              </a:rPr>
              <a:t> </a:t>
            </a:r>
            <a:r>
              <a:rPr sz="2000" dirty="0">
                <a:latin typeface="Times New Roman"/>
                <a:cs typeface="Times New Roman"/>
              </a:rPr>
              <a:t>Far</a:t>
            </a:r>
            <a:r>
              <a:rPr sz="2000" spc="-20" dirty="0">
                <a:latin typeface="Times New Roman"/>
                <a:cs typeface="Times New Roman"/>
              </a:rPr>
              <a:t>m</a:t>
            </a:r>
            <a:r>
              <a:rPr sz="2000" dirty="0">
                <a:latin typeface="Times New Roman"/>
                <a:cs typeface="Times New Roman"/>
              </a:rPr>
              <a:t>er</a:t>
            </a:r>
            <a:r>
              <a:rPr sz="2000" spc="40" dirty="0">
                <a:latin typeface="Times New Roman"/>
                <a:cs typeface="Times New Roman"/>
              </a:rPr>
              <a:t> </a:t>
            </a:r>
            <a:r>
              <a:rPr sz="2000" spc="-10" dirty="0">
                <a:latin typeface="Times New Roman"/>
                <a:cs typeface="Times New Roman"/>
              </a:rPr>
              <a:t>A</a:t>
            </a:r>
            <a:r>
              <a:rPr sz="2000" dirty="0">
                <a:latin typeface="Times New Roman"/>
                <a:cs typeface="Times New Roman"/>
              </a:rPr>
              <a:t>nto</a:t>
            </a:r>
            <a:r>
              <a:rPr sz="2000" spc="-15" dirty="0">
                <a:latin typeface="Times New Roman"/>
                <a:cs typeface="Times New Roman"/>
              </a:rPr>
              <a:t>n</a:t>
            </a:r>
            <a:r>
              <a:rPr sz="2000" dirty="0">
                <a:latin typeface="Times New Roman"/>
                <a:cs typeface="Times New Roman"/>
              </a:rPr>
              <a:t>y</a:t>
            </a:r>
            <a:r>
              <a:rPr sz="2000" spc="20" dirty="0">
                <a:latin typeface="Times New Roman"/>
                <a:cs typeface="Times New Roman"/>
              </a:rPr>
              <a:t> </a:t>
            </a:r>
            <a:r>
              <a:rPr sz="2000" spc="-10" dirty="0">
                <a:latin typeface="Times New Roman"/>
                <a:cs typeface="Times New Roman"/>
              </a:rPr>
              <a:t>U</a:t>
            </a:r>
            <a:r>
              <a:rPr sz="2000" dirty="0">
                <a:latin typeface="Times New Roman"/>
                <a:cs typeface="Times New Roman"/>
              </a:rPr>
              <a:t>lrich</a:t>
            </a:r>
            <a:r>
              <a:rPr sz="2000" spc="35" dirty="0">
                <a:latin typeface="Times New Roman"/>
                <a:cs typeface="Times New Roman"/>
              </a:rPr>
              <a:t> </a:t>
            </a:r>
            <a:r>
              <a:rPr sz="2000" dirty="0">
                <a:latin typeface="Times New Roman"/>
                <a:cs typeface="Times New Roman"/>
              </a:rPr>
              <a:t>and</a:t>
            </a:r>
            <a:r>
              <a:rPr sz="2000" spc="35" dirty="0">
                <a:latin typeface="Times New Roman"/>
                <a:cs typeface="Times New Roman"/>
              </a:rPr>
              <a:t> </a:t>
            </a:r>
            <a:r>
              <a:rPr sz="2000" dirty="0">
                <a:latin typeface="Times New Roman"/>
                <a:cs typeface="Times New Roman"/>
              </a:rPr>
              <a:t>po</a:t>
            </a:r>
            <a:r>
              <a:rPr sz="2000" spc="-10" dirty="0">
                <a:latin typeface="Times New Roman"/>
                <a:cs typeface="Times New Roman"/>
              </a:rPr>
              <a:t>t</a:t>
            </a:r>
            <a:r>
              <a:rPr sz="2000" dirty="0">
                <a:latin typeface="Times New Roman"/>
                <a:cs typeface="Times New Roman"/>
              </a:rPr>
              <a:t>t</a:t>
            </a:r>
            <a:r>
              <a:rPr sz="2000" spc="-10" dirty="0">
                <a:latin typeface="Times New Roman"/>
                <a:cs typeface="Times New Roman"/>
              </a:rPr>
              <a:t>e</a:t>
            </a:r>
            <a:r>
              <a:rPr sz="2000" dirty="0">
                <a:latin typeface="Times New Roman"/>
                <a:cs typeface="Times New Roman"/>
              </a:rPr>
              <a:t>r </a:t>
            </a:r>
            <a:r>
              <a:rPr sz="2000" spc="10" dirty="0">
                <a:latin typeface="Times New Roman"/>
                <a:cs typeface="Times New Roman"/>
              </a:rPr>
              <a:t>J</a:t>
            </a:r>
            <a:r>
              <a:rPr sz="2000" spc="-15" dirty="0">
                <a:latin typeface="Times New Roman"/>
                <a:cs typeface="Times New Roman"/>
              </a:rPr>
              <a:t>o</a:t>
            </a:r>
            <a:r>
              <a:rPr sz="2000" dirty="0">
                <a:latin typeface="Times New Roman"/>
                <a:cs typeface="Times New Roman"/>
              </a:rPr>
              <a:t>hn</a:t>
            </a:r>
            <a:r>
              <a:rPr sz="2000" spc="120" dirty="0">
                <a:latin typeface="Times New Roman"/>
                <a:cs typeface="Times New Roman"/>
              </a:rPr>
              <a:t> </a:t>
            </a:r>
            <a:r>
              <a:rPr sz="2000" dirty="0">
                <a:latin typeface="Times New Roman"/>
                <a:cs typeface="Times New Roman"/>
              </a:rPr>
              <a:t>W</a:t>
            </a:r>
            <a:r>
              <a:rPr sz="2000" spc="-10" dirty="0">
                <a:latin typeface="Times New Roman"/>
                <a:cs typeface="Times New Roman"/>
              </a:rPr>
              <a:t>i</a:t>
            </a:r>
            <a:r>
              <a:rPr sz="2000" dirty="0">
                <a:latin typeface="Times New Roman"/>
                <a:cs typeface="Times New Roman"/>
              </a:rPr>
              <a:t>e</a:t>
            </a:r>
            <a:r>
              <a:rPr sz="2000" spc="-10" dirty="0">
                <a:latin typeface="Times New Roman"/>
                <a:cs typeface="Times New Roman"/>
              </a:rPr>
              <a:t>t</a:t>
            </a:r>
            <a:r>
              <a:rPr sz="2000" dirty="0">
                <a:latin typeface="Times New Roman"/>
                <a:cs typeface="Times New Roman"/>
              </a:rPr>
              <a:t>f</a:t>
            </a:r>
            <a:r>
              <a:rPr sz="2000" spc="-10" dirty="0">
                <a:latin typeface="Times New Roman"/>
                <a:cs typeface="Times New Roman"/>
              </a:rPr>
              <a:t>e</a:t>
            </a:r>
            <a:r>
              <a:rPr sz="2000" dirty="0">
                <a:latin typeface="Times New Roman"/>
                <a:cs typeface="Times New Roman"/>
              </a:rPr>
              <a:t>ld</a:t>
            </a:r>
            <a:r>
              <a:rPr sz="2000" spc="120" dirty="0">
                <a:latin typeface="Times New Roman"/>
                <a:cs typeface="Times New Roman"/>
              </a:rPr>
              <a:t> </a:t>
            </a:r>
            <a:r>
              <a:rPr sz="2000" dirty="0">
                <a:latin typeface="Times New Roman"/>
                <a:cs typeface="Times New Roman"/>
              </a:rPr>
              <a:t>e</a:t>
            </a:r>
            <a:r>
              <a:rPr sz="2000" spc="-20" dirty="0">
                <a:latin typeface="Times New Roman"/>
                <a:cs typeface="Times New Roman"/>
              </a:rPr>
              <a:t>m</a:t>
            </a:r>
            <a:r>
              <a:rPr sz="2000" dirty="0">
                <a:latin typeface="Times New Roman"/>
                <a:cs typeface="Times New Roman"/>
              </a:rPr>
              <a:t>i</a:t>
            </a:r>
            <a:r>
              <a:rPr sz="2000" spc="-15" dirty="0">
                <a:latin typeface="Times New Roman"/>
                <a:cs typeface="Times New Roman"/>
              </a:rPr>
              <a:t>g</a:t>
            </a:r>
            <a:r>
              <a:rPr sz="2000" dirty="0">
                <a:latin typeface="Times New Roman"/>
                <a:cs typeface="Times New Roman"/>
              </a:rPr>
              <a:t>ra</a:t>
            </a:r>
            <a:r>
              <a:rPr sz="2000" spc="5" dirty="0">
                <a:latin typeface="Times New Roman"/>
                <a:cs typeface="Times New Roman"/>
              </a:rPr>
              <a:t>t</a:t>
            </a:r>
            <a:r>
              <a:rPr sz="2000" dirty="0">
                <a:latin typeface="Times New Roman"/>
                <a:cs typeface="Times New Roman"/>
              </a:rPr>
              <a:t>ed</a:t>
            </a:r>
            <a:r>
              <a:rPr sz="2000" spc="120" dirty="0">
                <a:latin typeface="Times New Roman"/>
                <a:cs typeface="Times New Roman"/>
              </a:rPr>
              <a:t> </a:t>
            </a:r>
            <a:r>
              <a:rPr sz="2000" spc="-10" dirty="0">
                <a:latin typeface="Times New Roman"/>
                <a:cs typeface="Times New Roman"/>
              </a:rPr>
              <a:t>i</a:t>
            </a:r>
            <a:r>
              <a:rPr sz="2000" dirty="0">
                <a:latin typeface="Times New Roman"/>
                <a:cs typeface="Times New Roman"/>
              </a:rPr>
              <a:t>n</a:t>
            </a:r>
            <a:r>
              <a:rPr sz="2000" spc="120" dirty="0">
                <a:latin typeface="Times New Roman"/>
                <a:cs typeface="Times New Roman"/>
              </a:rPr>
              <a:t> </a:t>
            </a:r>
            <a:r>
              <a:rPr sz="2000" dirty="0">
                <a:latin typeface="Times New Roman"/>
                <a:cs typeface="Times New Roman"/>
              </a:rPr>
              <a:t>1836</a:t>
            </a:r>
            <a:r>
              <a:rPr sz="2000" spc="120" dirty="0">
                <a:latin typeface="Times New Roman"/>
                <a:cs typeface="Times New Roman"/>
              </a:rPr>
              <a:t> </a:t>
            </a:r>
            <a:r>
              <a:rPr sz="2000" dirty="0">
                <a:latin typeface="Times New Roman"/>
                <a:cs typeface="Times New Roman"/>
              </a:rPr>
              <a:t>to</a:t>
            </a:r>
            <a:r>
              <a:rPr sz="2000" spc="120" dirty="0">
                <a:latin typeface="Times New Roman"/>
                <a:cs typeface="Times New Roman"/>
              </a:rPr>
              <a:t> </a:t>
            </a:r>
            <a:r>
              <a:rPr sz="2000" spc="-10" dirty="0">
                <a:latin typeface="Times New Roman"/>
                <a:cs typeface="Times New Roman"/>
              </a:rPr>
              <a:t>U</a:t>
            </a:r>
            <a:r>
              <a:rPr sz="2000" dirty="0">
                <a:latin typeface="Times New Roman"/>
                <a:cs typeface="Times New Roman"/>
              </a:rPr>
              <a:t>pper</a:t>
            </a:r>
            <a:r>
              <a:rPr sz="2000" spc="125" dirty="0">
                <a:latin typeface="Times New Roman"/>
                <a:cs typeface="Times New Roman"/>
              </a:rPr>
              <a:t> </a:t>
            </a:r>
            <a:r>
              <a:rPr sz="2000" spc="-10" dirty="0">
                <a:latin typeface="Times New Roman"/>
                <a:cs typeface="Times New Roman"/>
              </a:rPr>
              <a:t>Al</a:t>
            </a:r>
            <a:r>
              <a:rPr sz="2000" dirty="0">
                <a:latin typeface="Times New Roman"/>
                <a:cs typeface="Times New Roman"/>
              </a:rPr>
              <a:t>ton</a:t>
            </a:r>
            <a:r>
              <a:rPr sz="2000" spc="120" dirty="0">
                <a:latin typeface="Times New Roman"/>
                <a:cs typeface="Times New Roman"/>
              </a:rPr>
              <a:t> </a:t>
            </a:r>
            <a:r>
              <a:rPr sz="2000" dirty="0">
                <a:latin typeface="Times New Roman"/>
                <a:cs typeface="Times New Roman"/>
              </a:rPr>
              <a:t>f</a:t>
            </a:r>
            <a:r>
              <a:rPr sz="2000" spc="-10" dirty="0">
                <a:latin typeface="Times New Roman"/>
                <a:cs typeface="Times New Roman"/>
              </a:rPr>
              <a:t>r</a:t>
            </a:r>
            <a:r>
              <a:rPr sz="2000" spc="-15" dirty="0">
                <a:latin typeface="Times New Roman"/>
                <a:cs typeface="Times New Roman"/>
              </a:rPr>
              <a:t>o</a:t>
            </a:r>
            <a:r>
              <a:rPr sz="2000" dirty="0">
                <a:latin typeface="Times New Roman"/>
                <a:cs typeface="Times New Roman"/>
              </a:rPr>
              <a:t>m</a:t>
            </a:r>
            <a:r>
              <a:rPr sz="2000" spc="110" dirty="0">
                <a:latin typeface="Times New Roman"/>
                <a:cs typeface="Times New Roman"/>
              </a:rPr>
              <a:t> </a:t>
            </a:r>
            <a:r>
              <a:rPr sz="2000" dirty="0">
                <a:latin typeface="Times New Roman"/>
                <a:cs typeface="Times New Roman"/>
              </a:rPr>
              <a:t>Wes</a:t>
            </a:r>
            <a:r>
              <a:rPr sz="2000" spc="5" dirty="0">
                <a:latin typeface="Times New Roman"/>
                <a:cs typeface="Times New Roman"/>
              </a:rPr>
              <a:t>t</a:t>
            </a:r>
            <a:r>
              <a:rPr sz="2000" dirty="0">
                <a:latin typeface="Times New Roman"/>
                <a:cs typeface="Times New Roman"/>
              </a:rPr>
              <a:t>p</a:t>
            </a:r>
            <a:r>
              <a:rPr sz="2000" spc="-15" dirty="0">
                <a:latin typeface="Times New Roman"/>
                <a:cs typeface="Times New Roman"/>
              </a:rPr>
              <a:t>h</a:t>
            </a:r>
            <a:r>
              <a:rPr sz="2000" dirty="0">
                <a:latin typeface="Times New Roman"/>
                <a:cs typeface="Times New Roman"/>
              </a:rPr>
              <a:t>a</a:t>
            </a:r>
            <a:r>
              <a:rPr sz="2000" spc="-10" dirty="0">
                <a:latin typeface="Times New Roman"/>
                <a:cs typeface="Times New Roman"/>
              </a:rPr>
              <a:t>l</a:t>
            </a:r>
            <a:r>
              <a:rPr sz="2000" dirty="0">
                <a:latin typeface="Times New Roman"/>
                <a:cs typeface="Times New Roman"/>
              </a:rPr>
              <a:t>ia,</a:t>
            </a:r>
            <a:r>
              <a:rPr sz="2000" spc="120" dirty="0">
                <a:latin typeface="Times New Roman"/>
                <a:cs typeface="Times New Roman"/>
              </a:rPr>
              <a:t> </a:t>
            </a:r>
            <a:r>
              <a:rPr sz="2000" dirty="0">
                <a:latin typeface="Times New Roman"/>
                <a:cs typeface="Times New Roman"/>
              </a:rPr>
              <a:t>Pr</a:t>
            </a:r>
            <a:r>
              <a:rPr sz="2000" spc="-10" dirty="0">
                <a:latin typeface="Times New Roman"/>
                <a:cs typeface="Times New Roman"/>
              </a:rPr>
              <a:t>u</a:t>
            </a:r>
            <a:r>
              <a:rPr sz="2000" dirty="0">
                <a:latin typeface="Times New Roman"/>
                <a:cs typeface="Times New Roman"/>
              </a:rPr>
              <a:t>ss</a:t>
            </a:r>
            <a:r>
              <a:rPr sz="2000" spc="-10" dirty="0">
                <a:latin typeface="Times New Roman"/>
                <a:cs typeface="Times New Roman"/>
              </a:rPr>
              <a:t>i</a:t>
            </a:r>
            <a:r>
              <a:rPr sz="2000" dirty="0">
                <a:latin typeface="Times New Roman"/>
                <a:cs typeface="Times New Roman"/>
              </a:rPr>
              <a:t>a.  </a:t>
            </a:r>
            <a:r>
              <a:rPr sz="2000" spc="-5" dirty="0">
                <a:latin typeface="Times New Roman"/>
                <a:cs typeface="Times New Roman"/>
              </a:rPr>
              <a:t> T</a:t>
            </a:r>
            <a:r>
              <a:rPr sz="2000" dirty="0">
                <a:latin typeface="Times New Roman"/>
                <a:cs typeface="Times New Roman"/>
              </a:rPr>
              <a:t>he</a:t>
            </a:r>
            <a:r>
              <a:rPr sz="2000" spc="120" dirty="0">
                <a:latin typeface="Times New Roman"/>
                <a:cs typeface="Times New Roman"/>
              </a:rPr>
              <a:t> </a:t>
            </a:r>
            <a:r>
              <a:rPr sz="2000" dirty="0">
                <a:latin typeface="Times New Roman"/>
                <a:cs typeface="Times New Roman"/>
              </a:rPr>
              <a:t>bro</a:t>
            </a:r>
            <a:r>
              <a:rPr sz="2000" spc="-10" dirty="0">
                <a:latin typeface="Times New Roman"/>
                <a:cs typeface="Times New Roman"/>
              </a:rPr>
              <a:t>t</a:t>
            </a:r>
            <a:r>
              <a:rPr sz="2000" dirty="0">
                <a:latin typeface="Times New Roman"/>
                <a:cs typeface="Times New Roman"/>
              </a:rPr>
              <a:t>he</a:t>
            </a:r>
            <a:r>
              <a:rPr sz="2000" spc="-10" dirty="0">
                <a:latin typeface="Times New Roman"/>
                <a:cs typeface="Times New Roman"/>
              </a:rPr>
              <a:t>r</a:t>
            </a:r>
            <a:r>
              <a:rPr sz="2000" dirty="0">
                <a:latin typeface="Times New Roman"/>
                <a:cs typeface="Times New Roman"/>
              </a:rPr>
              <a:t>s</a:t>
            </a:r>
            <a:r>
              <a:rPr sz="2000" spc="120" dirty="0">
                <a:latin typeface="Times New Roman"/>
                <a:cs typeface="Times New Roman"/>
              </a:rPr>
              <a:t> </a:t>
            </a:r>
            <a:r>
              <a:rPr sz="2000" dirty="0">
                <a:latin typeface="Times New Roman"/>
                <a:cs typeface="Times New Roman"/>
              </a:rPr>
              <a:t>brou</a:t>
            </a:r>
            <a:r>
              <a:rPr sz="2000" spc="-15" dirty="0">
                <a:latin typeface="Times New Roman"/>
                <a:cs typeface="Times New Roman"/>
              </a:rPr>
              <a:t>g</a:t>
            </a:r>
            <a:r>
              <a:rPr sz="2000" dirty="0">
                <a:latin typeface="Times New Roman"/>
                <a:cs typeface="Times New Roman"/>
              </a:rPr>
              <a:t>ht </a:t>
            </a:r>
            <a:r>
              <a:rPr sz="2000" spc="5" dirty="0">
                <a:latin typeface="Times New Roman"/>
                <a:cs typeface="Times New Roman"/>
              </a:rPr>
              <a:t>t</a:t>
            </a:r>
            <a:r>
              <a:rPr sz="2000" dirty="0">
                <a:latin typeface="Times New Roman"/>
                <a:cs typeface="Times New Roman"/>
              </a:rPr>
              <a:t>h</a:t>
            </a:r>
            <a:r>
              <a:rPr sz="2000" spc="-10" dirty="0">
                <a:latin typeface="Times New Roman"/>
                <a:cs typeface="Times New Roman"/>
              </a:rPr>
              <a:t>e</a:t>
            </a:r>
            <a:r>
              <a:rPr sz="2000" dirty="0">
                <a:latin typeface="Times New Roman"/>
                <a:cs typeface="Times New Roman"/>
              </a:rPr>
              <a:t>ir</a:t>
            </a:r>
            <a:r>
              <a:rPr sz="2000" spc="120" dirty="0">
                <a:latin typeface="Times New Roman"/>
                <a:cs typeface="Times New Roman"/>
              </a:rPr>
              <a:t> </a:t>
            </a:r>
            <a:r>
              <a:rPr sz="2000" spc="-10" dirty="0">
                <a:latin typeface="Times New Roman"/>
                <a:cs typeface="Times New Roman"/>
              </a:rPr>
              <a:t>t</a:t>
            </a:r>
            <a:r>
              <a:rPr sz="2000" dirty="0">
                <a:latin typeface="Times New Roman"/>
                <a:cs typeface="Times New Roman"/>
              </a:rPr>
              <a:t>ra</a:t>
            </a:r>
            <a:r>
              <a:rPr sz="2000" spc="-10" dirty="0">
                <a:latin typeface="Times New Roman"/>
                <a:cs typeface="Times New Roman"/>
              </a:rPr>
              <a:t>d</a:t>
            </a:r>
            <a:r>
              <a:rPr sz="2000" dirty="0">
                <a:latin typeface="Times New Roman"/>
                <a:cs typeface="Times New Roman"/>
              </a:rPr>
              <a:t>e</a:t>
            </a:r>
            <a:r>
              <a:rPr sz="2000" spc="120" dirty="0">
                <a:latin typeface="Times New Roman"/>
                <a:cs typeface="Times New Roman"/>
              </a:rPr>
              <a:t> </a:t>
            </a:r>
            <a:r>
              <a:rPr sz="2000" dirty="0">
                <a:latin typeface="Times New Roman"/>
                <a:cs typeface="Times New Roman"/>
              </a:rPr>
              <a:t>to</a:t>
            </a:r>
            <a:r>
              <a:rPr sz="2000" spc="120" dirty="0">
                <a:latin typeface="Times New Roman"/>
                <a:cs typeface="Times New Roman"/>
              </a:rPr>
              <a:t> </a:t>
            </a:r>
            <a:r>
              <a:rPr sz="2000" spc="-10" dirty="0">
                <a:latin typeface="Times New Roman"/>
                <a:cs typeface="Times New Roman"/>
              </a:rPr>
              <a:t>A</a:t>
            </a:r>
            <a:r>
              <a:rPr sz="2000" spc="-20" dirty="0">
                <a:latin typeface="Times New Roman"/>
                <a:cs typeface="Times New Roman"/>
              </a:rPr>
              <a:t>m</a:t>
            </a:r>
            <a:r>
              <a:rPr sz="2000" dirty="0">
                <a:latin typeface="Times New Roman"/>
                <a:cs typeface="Times New Roman"/>
              </a:rPr>
              <a:t>e</a:t>
            </a:r>
            <a:r>
              <a:rPr sz="2000" spc="5" dirty="0">
                <a:latin typeface="Times New Roman"/>
                <a:cs typeface="Times New Roman"/>
              </a:rPr>
              <a:t>r</a:t>
            </a:r>
            <a:r>
              <a:rPr sz="2000" dirty="0">
                <a:latin typeface="Times New Roman"/>
                <a:cs typeface="Times New Roman"/>
              </a:rPr>
              <a:t>i</a:t>
            </a:r>
            <a:r>
              <a:rPr sz="2000" spc="-10" dirty="0">
                <a:latin typeface="Times New Roman"/>
                <a:cs typeface="Times New Roman"/>
              </a:rPr>
              <a:t>c</a:t>
            </a:r>
            <a:r>
              <a:rPr sz="2000" dirty="0">
                <a:latin typeface="Times New Roman"/>
                <a:cs typeface="Times New Roman"/>
              </a:rPr>
              <a:t>a</a:t>
            </a:r>
            <a:r>
              <a:rPr sz="2000" spc="125" dirty="0">
                <a:latin typeface="Times New Roman"/>
                <a:cs typeface="Times New Roman"/>
              </a:rPr>
              <a:t> </a:t>
            </a:r>
            <a:r>
              <a:rPr sz="2000" dirty="0">
                <a:latin typeface="Times New Roman"/>
                <a:cs typeface="Times New Roman"/>
              </a:rPr>
              <a:t>f</a:t>
            </a:r>
            <a:r>
              <a:rPr sz="2000" spc="-10" dirty="0">
                <a:latin typeface="Times New Roman"/>
                <a:cs typeface="Times New Roman"/>
              </a:rPr>
              <a:t>r</a:t>
            </a:r>
            <a:r>
              <a:rPr sz="2000" spc="-15" dirty="0">
                <a:latin typeface="Times New Roman"/>
                <a:cs typeface="Times New Roman"/>
              </a:rPr>
              <a:t>o</a:t>
            </a:r>
            <a:r>
              <a:rPr sz="2000" dirty="0">
                <a:latin typeface="Times New Roman"/>
                <a:cs typeface="Times New Roman"/>
              </a:rPr>
              <a:t>m</a:t>
            </a:r>
            <a:r>
              <a:rPr sz="2000" spc="100" dirty="0">
                <a:latin typeface="Times New Roman"/>
                <a:cs typeface="Times New Roman"/>
              </a:rPr>
              <a:t> </a:t>
            </a:r>
            <a:r>
              <a:rPr sz="2000" dirty="0">
                <a:latin typeface="Times New Roman"/>
                <a:cs typeface="Times New Roman"/>
              </a:rPr>
              <a:t>the</a:t>
            </a:r>
            <a:r>
              <a:rPr sz="2000" spc="120" dirty="0">
                <a:latin typeface="Times New Roman"/>
                <a:cs typeface="Times New Roman"/>
              </a:rPr>
              <a:t> </a:t>
            </a:r>
            <a:r>
              <a:rPr sz="2000" spc="-5" dirty="0">
                <a:latin typeface="Times New Roman"/>
                <a:cs typeface="Times New Roman"/>
              </a:rPr>
              <a:t>R</a:t>
            </a:r>
            <a:r>
              <a:rPr sz="2000" dirty="0">
                <a:latin typeface="Times New Roman"/>
                <a:cs typeface="Times New Roman"/>
              </a:rPr>
              <a:t>he</a:t>
            </a:r>
            <a:r>
              <a:rPr sz="2000" spc="5" dirty="0">
                <a:latin typeface="Times New Roman"/>
                <a:cs typeface="Times New Roman"/>
              </a:rPr>
              <a:t>i</a:t>
            </a:r>
            <a:r>
              <a:rPr sz="2000" dirty="0">
                <a:latin typeface="Times New Roman"/>
                <a:cs typeface="Times New Roman"/>
              </a:rPr>
              <a:t>ni</a:t>
            </a:r>
            <a:r>
              <a:rPr sz="2000" spc="-10" dirty="0">
                <a:latin typeface="Times New Roman"/>
                <a:cs typeface="Times New Roman"/>
              </a:rPr>
              <a:t>s</a:t>
            </a:r>
            <a:r>
              <a:rPr sz="2000" dirty="0">
                <a:latin typeface="Times New Roman"/>
                <a:cs typeface="Times New Roman"/>
              </a:rPr>
              <a:t>h</a:t>
            </a:r>
            <a:r>
              <a:rPr sz="2000" spc="120" dirty="0">
                <a:latin typeface="Times New Roman"/>
                <a:cs typeface="Times New Roman"/>
              </a:rPr>
              <a:t> </a:t>
            </a:r>
            <a:r>
              <a:rPr sz="2000" spc="-10" dirty="0">
                <a:latin typeface="Times New Roman"/>
                <a:cs typeface="Times New Roman"/>
              </a:rPr>
              <a:t>V</a:t>
            </a:r>
            <a:r>
              <a:rPr sz="2000" dirty="0">
                <a:latin typeface="Times New Roman"/>
                <a:cs typeface="Times New Roman"/>
              </a:rPr>
              <a:t>a</a:t>
            </a:r>
            <a:r>
              <a:rPr sz="2000" spc="-10" dirty="0">
                <a:latin typeface="Times New Roman"/>
                <a:cs typeface="Times New Roman"/>
              </a:rPr>
              <a:t>l</a:t>
            </a:r>
            <a:r>
              <a:rPr sz="2000" dirty="0">
                <a:latin typeface="Times New Roman"/>
                <a:cs typeface="Times New Roman"/>
              </a:rPr>
              <a:t>le</a:t>
            </a:r>
            <a:r>
              <a:rPr sz="2000" spc="-10" dirty="0">
                <a:latin typeface="Times New Roman"/>
                <a:cs typeface="Times New Roman"/>
              </a:rPr>
              <a:t>y</a:t>
            </a:r>
            <a:r>
              <a:rPr sz="2000" dirty="0">
                <a:latin typeface="Times New Roman"/>
                <a:cs typeface="Times New Roman"/>
              </a:rPr>
              <a:t>,</a:t>
            </a:r>
            <a:r>
              <a:rPr sz="2000" spc="120" dirty="0">
                <a:latin typeface="Times New Roman"/>
                <a:cs typeface="Times New Roman"/>
              </a:rPr>
              <a:t> </a:t>
            </a:r>
            <a:r>
              <a:rPr sz="2000" spc="-10" dirty="0">
                <a:latin typeface="Times New Roman"/>
                <a:cs typeface="Times New Roman"/>
              </a:rPr>
              <a:t>w</a:t>
            </a:r>
            <a:r>
              <a:rPr sz="2000" dirty="0">
                <a:latin typeface="Times New Roman"/>
                <a:cs typeface="Times New Roman"/>
              </a:rPr>
              <a:t>he</a:t>
            </a:r>
            <a:r>
              <a:rPr sz="2000" spc="5" dirty="0">
                <a:latin typeface="Times New Roman"/>
                <a:cs typeface="Times New Roman"/>
              </a:rPr>
              <a:t>r</a:t>
            </a:r>
            <a:r>
              <a:rPr sz="2000" dirty="0">
                <a:latin typeface="Times New Roman"/>
                <a:cs typeface="Times New Roman"/>
              </a:rPr>
              <a:t>e</a:t>
            </a:r>
            <a:r>
              <a:rPr sz="2000" spc="105" dirty="0">
                <a:latin typeface="Times New Roman"/>
                <a:cs typeface="Times New Roman"/>
              </a:rPr>
              <a:t> </a:t>
            </a:r>
            <a:r>
              <a:rPr sz="2000" dirty="0">
                <a:latin typeface="Times New Roman"/>
                <a:cs typeface="Times New Roman"/>
              </a:rPr>
              <a:t>the</a:t>
            </a:r>
            <a:r>
              <a:rPr sz="2000" spc="120" dirty="0">
                <a:latin typeface="Times New Roman"/>
                <a:cs typeface="Times New Roman"/>
              </a:rPr>
              <a:t> </a:t>
            </a:r>
            <a:r>
              <a:rPr sz="2000" spc="-10" dirty="0">
                <a:latin typeface="Times New Roman"/>
                <a:cs typeface="Times New Roman"/>
              </a:rPr>
              <a:t>t</a:t>
            </a:r>
            <a:r>
              <a:rPr sz="2000" dirty="0">
                <a:latin typeface="Times New Roman"/>
                <a:cs typeface="Times New Roman"/>
              </a:rPr>
              <a:t>ech</a:t>
            </a:r>
            <a:r>
              <a:rPr sz="2000" spc="-15" dirty="0">
                <a:latin typeface="Times New Roman"/>
                <a:cs typeface="Times New Roman"/>
              </a:rPr>
              <a:t>n</a:t>
            </a:r>
            <a:r>
              <a:rPr sz="2000" dirty="0">
                <a:latin typeface="Times New Roman"/>
                <a:cs typeface="Times New Roman"/>
              </a:rPr>
              <a:t>iq</a:t>
            </a:r>
            <a:r>
              <a:rPr sz="2000" spc="-15" dirty="0">
                <a:latin typeface="Times New Roman"/>
                <a:cs typeface="Times New Roman"/>
              </a:rPr>
              <a:t>u</a:t>
            </a:r>
            <a:r>
              <a:rPr sz="2000" dirty="0">
                <a:latin typeface="Times New Roman"/>
                <a:cs typeface="Times New Roman"/>
              </a:rPr>
              <a:t>e</a:t>
            </a:r>
            <a:r>
              <a:rPr sz="2000" spc="120" dirty="0">
                <a:latin typeface="Times New Roman"/>
                <a:cs typeface="Times New Roman"/>
              </a:rPr>
              <a:t> </a:t>
            </a:r>
            <a:r>
              <a:rPr sz="2000" dirty="0">
                <a:latin typeface="Times New Roman"/>
                <a:cs typeface="Times New Roman"/>
              </a:rPr>
              <a:t>of</a:t>
            </a:r>
            <a:r>
              <a:rPr sz="2000" spc="120" dirty="0">
                <a:latin typeface="Times New Roman"/>
                <a:cs typeface="Times New Roman"/>
              </a:rPr>
              <a:t> </a:t>
            </a:r>
            <a:r>
              <a:rPr sz="2000" spc="-10" dirty="0">
                <a:latin typeface="Times New Roman"/>
                <a:cs typeface="Times New Roman"/>
              </a:rPr>
              <a:t>s</a:t>
            </a:r>
            <a:r>
              <a:rPr sz="2000" dirty="0">
                <a:latin typeface="Times New Roman"/>
                <a:cs typeface="Times New Roman"/>
              </a:rPr>
              <a:t>a</a:t>
            </a:r>
            <a:r>
              <a:rPr sz="2000" spc="-10" dirty="0">
                <a:latin typeface="Times New Roman"/>
                <a:cs typeface="Times New Roman"/>
              </a:rPr>
              <a:t>l</a:t>
            </a:r>
            <a:r>
              <a:rPr sz="2000" dirty="0">
                <a:latin typeface="Times New Roman"/>
                <a:cs typeface="Times New Roman"/>
              </a:rPr>
              <a:t>t</a:t>
            </a:r>
            <a:r>
              <a:rPr sz="2000" spc="120" dirty="0">
                <a:latin typeface="Times New Roman"/>
                <a:cs typeface="Times New Roman"/>
              </a:rPr>
              <a:t> </a:t>
            </a:r>
            <a:r>
              <a:rPr sz="2000" spc="-15" dirty="0">
                <a:latin typeface="Times New Roman"/>
                <a:cs typeface="Times New Roman"/>
              </a:rPr>
              <a:t>g</a:t>
            </a:r>
            <a:r>
              <a:rPr sz="2000" dirty="0">
                <a:latin typeface="Times New Roman"/>
                <a:cs typeface="Times New Roman"/>
              </a:rPr>
              <a:t>la</a:t>
            </a:r>
            <a:r>
              <a:rPr sz="2000" spc="-10" dirty="0">
                <a:latin typeface="Times New Roman"/>
                <a:cs typeface="Times New Roman"/>
              </a:rPr>
              <a:t>z</a:t>
            </a:r>
            <a:r>
              <a:rPr sz="2000" dirty="0">
                <a:latin typeface="Times New Roman"/>
                <a:cs typeface="Times New Roman"/>
              </a:rPr>
              <a:t>e</a:t>
            </a:r>
            <a:r>
              <a:rPr sz="2000" spc="120" dirty="0">
                <a:latin typeface="Times New Roman"/>
                <a:cs typeface="Times New Roman"/>
              </a:rPr>
              <a:t> </a:t>
            </a:r>
            <a:r>
              <a:rPr sz="2000" dirty="0">
                <a:latin typeface="Times New Roman"/>
                <a:cs typeface="Times New Roman"/>
              </a:rPr>
              <a:t>s</a:t>
            </a:r>
            <a:r>
              <a:rPr sz="2000" spc="5" dirty="0">
                <a:latin typeface="Times New Roman"/>
                <a:cs typeface="Times New Roman"/>
              </a:rPr>
              <a:t>t</a:t>
            </a:r>
            <a:r>
              <a:rPr sz="2000" dirty="0">
                <a:latin typeface="Times New Roman"/>
                <a:cs typeface="Times New Roman"/>
              </a:rPr>
              <a:t>onew</a:t>
            </a:r>
            <a:r>
              <a:rPr sz="2000" spc="-15" dirty="0">
                <a:latin typeface="Times New Roman"/>
                <a:cs typeface="Times New Roman"/>
              </a:rPr>
              <a:t>a</a:t>
            </a:r>
            <a:r>
              <a:rPr sz="2000" dirty="0">
                <a:latin typeface="Times New Roman"/>
                <a:cs typeface="Times New Roman"/>
              </a:rPr>
              <a:t>re</a:t>
            </a:r>
            <a:r>
              <a:rPr sz="2000" spc="120" dirty="0">
                <a:latin typeface="Times New Roman"/>
                <a:cs typeface="Times New Roman"/>
              </a:rPr>
              <a:t> </a:t>
            </a:r>
            <a:r>
              <a:rPr sz="2000" spc="-10" dirty="0">
                <a:latin typeface="Times New Roman"/>
                <a:cs typeface="Times New Roman"/>
              </a:rPr>
              <a:t>wa</a:t>
            </a:r>
            <a:r>
              <a:rPr sz="2000" dirty="0">
                <a:latin typeface="Times New Roman"/>
                <a:cs typeface="Times New Roman"/>
              </a:rPr>
              <a:t>s de</a:t>
            </a:r>
            <a:r>
              <a:rPr sz="2000" spc="-10" dirty="0">
                <a:latin typeface="Times New Roman"/>
                <a:cs typeface="Times New Roman"/>
              </a:rPr>
              <a:t>v</a:t>
            </a:r>
            <a:r>
              <a:rPr sz="2000" dirty="0">
                <a:latin typeface="Times New Roman"/>
                <a:cs typeface="Times New Roman"/>
              </a:rPr>
              <a:t>e</a:t>
            </a:r>
            <a:r>
              <a:rPr sz="2000" spc="5" dirty="0">
                <a:latin typeface="Times New Roman"/>
                <a:cs typeface="Times New Roman"/>
              </a:rPr>
              <a:t>l</a:t>
            </a:r>
            <a:r>
              <a:rPr sz="2000" dirty="0">
                <a:latin typeface="Times New Roman"/>
                <a:cs typeface="Times New Roman"/>
              </a:rPr>
              <a:t>oped</a:t>
            </a:r>
            <a:r>
              <a:rPr sz="2000" spc="25" dirty="0">
                <a:latin typeface="Times New Roman"/>
                <a:cs typeface="Times New Roman"/>
              </a:rPr>
              <a:t> </a:t>
            </a:r>
            <a:r>
              <a:rPr sz="2000" dirty="0">
                <a:latin typeface="Times New Roman"/>
                <a:cs typeface="Times New Roman"/>
              </a:rPr>
              <a:t>in</a:t>
            </a:r>
            <a:r>
              <a:rPr sz="2000" spc="35" dirty="0">
                <a:latin typeface="Times New Roman"/>
                <a:cs typeface="Times New Roman"/>
              </a:rPr>
              <a:t> </a:t>
            </a:r>
            <a:r>
              <a:rPr sz="2000" dirty="0">
                <a:latin typeface="Times New Roman"/>
                <a:cs typeface="Times New Roman"/>
              </a:rPr>
              <a:t>t</a:t>
            </a:r>
            <a:r>
              <a:rPr sz="2000" spc="-15" dirty="0">
                <a:latin typeface="Times New Roman"/>
                <a:cs typeface="Times New Roman"/>
              </a:rPr>
              <a:t>h</a:t>
            </a:r>
            <a:r>
              <a:rPr sz="2000" dirty="0">
                <a:latin typeface="Times New Roman"/>
                <a:cs typeface="Times New Roman"/>
              </a:rPr>
              <a:t>e</a:t>
            </a:r>
            <a:r>
              <a:rPr sz="2000" spc="35" dirty="0">
                <a:latin typeface="Times New Roman"/>
                <a:cs typeface="Times New Roman"/>
              </a:rPr>
              <a:t> </a:t>
            </a:r>
            <a:r>
              <a:rPr sz="2000" dirty="0">
                <a:latin typeface="Times New Roman"/>
                <a:cs typeface="Times New Roman"/>
              </a:rPr>
              <a:t>16</a:t>
            </a:r>
            <a:r>
              <a:rPr sz="2000" spc="-10" dirty="0">
                <a:latin typeface="Times New Roman"/>
                <a:cs typeface="Times New Roman"/>
              </a:rPr>
              <a:t>t</a:t>
            </a:r>
            <a:r>
              <a:rPr sz="2000" dirty="0">
                <a:latin typeface="Times New Roman"/>
                <a:cs typeface="Times New Roman"/>
              </a:rPr>
              <a:t>h</a:t>
            </a:r>
            <a:r>
              <a:rPr sz="2000" spc="35" dirty="0">
                <a:latin typeface="Times New Roman"/>
                <a:cs typeface="Times New Roman"/>
              </a:rPr>
              <a:t> </a:t>
            </a:r>
            <a:r>
              <a:rPr sz="2000" spc="-5" dirty="0">
                <a:latin typeface="Times New Roman"/>
                <a:cs typeface="Times New Roman"/>
              </a:rPr>
              <a:t>C</a:t>
            </a:r>
            <a:r>
              <a:rPr sz="2000" dirty="0">
                <a:latin typeface="Times New Roman"/>
                <a:cs typeface="Times New Roman"/>
              </a:rPr>
              <a:t>en</a:t>
            </a:r>
            <a:r>
              <a:rPr sz="2000" spc="-10" dirty="0">
                <a:latin typeface="Times New Roman"/>
                <a:cs typeface="Times New Roman"/>
              </a:rPr>
              <a:t>t</a:t>
            </a:r>
            <a:r>
              <a:rPr sz="2000" dirty="0">
                <a:latin typeface="Times New Roman"/>
                <a:cs typeface="Times New Roman"/>
              </a:rPr>
              <a:t>ur</a:t>
            </a:r>
            <a:r>
              <a:rPr sz="2000" spc="-15" dirty="0">
                <a:latin typeface="Times New Roman"/>
                <a:cs typeface="Times New Roman"/>
              </a:rPr>
              <a:t>y</a:t>
            </a:r>
            <a:r>
              <a:rPr sz="2000" dirty="0">
                <a:latin typeface="Times New Roman"/>
                <a:cs typeface="Times New Roman"/>
              </a:rPr>
              <a:t>,</a:t>
            </a:r>
            <a:r>
              <a:rPr sz="2000" spc="45" dirty="0">
                <a:latin typeface="Times New Roman"/>
                <a:cs typeface="Times New Roman"/>
              </a:rPr>
              <a:t> </a:t>
            </a:r>
            <a:r>
              <a:rPr sz="2000" dirty="0">
                <a:latin typeface="Times New Roman"/>
                <a:cs typeface="Times New Roman"/>
              </a:rPr>
              <a:t>and</a:t>
            </a:r>
            <a:r>
              <a:rPr sz="2000" spc="35" dirty="0">
                <a:latin typeface="Times New Roman"/>
                <a:cs typeface="Times New Roman"/>
              </a:rPr>
              <a:t> </a:t>
            </a:r>
            <a:r>
              <a:rPr sz="2000" spc="-15" dirty="0">
                <a:latin typeface="Times New Roman"/>
                <a:cs typeface="Times New Roman"/>
              </a:rPr>
              <a:t>g</a:t>
            </a:r>
            <a:r>
              <a:rPr sz="2000" dirty="0">
                <a:latin typeface="Times New Roman"/>
                <a:cs typeface="Times New Roman"/>
              </a:rPr>
              <a:t>rea</a:t>
            </a:r>
            <a:r>
              <a:rPr sz="2000" spc="-10" dirty="0">
                <a:latin typeface="Times New Roman"/>
                <a:cs typeface="Times New Roman"/>
              </a:rPr>
              <a:t>t</a:t>
            </a:r>
            <a:r>
              <a:rPr sz="2000" dirty="0">
                <a:latin typeface="Times New Roman"/>
                <a:cs typeface="Times New Roman"/>
              </a:rPr>
              <a:t>ly</a:t>
            </a:r>
            <a:r>
              <a:rPr sz="2000" spc="20" dirty="0">
                <a:latin typeface="Times New Roman"/>
                <a:cs typeface="Times New Roman"/>
              </a:rPr>
              <a:t> </a:t>
            </a:r>
            <a:r>
              <a:rPr sz="2000" dirty="0">
                <a:latin typeface="Times New Roman"/>
                <a:cs typeface="Times New Roman"/>
              </a:rPr>
              <a:t>i</a:t>
            </a:r>
            <a:r>
              <a:rPr sz="2000" spc="-20" dirty="0">
                <a:latin typeface="Times New Roman"/>
                <a:cs typeface="Times New Roman"/>
              </a:rPr>
              <a:t>m</a:t>
            </a:r>
            <a:r>
              <a:rPr sz="2000" dirty="0">
                <a:latin typeface="Times New Roman"/>
                <a:cs typeface="Times New Roman"/>
              </a:rPr>
              <a:t>pacted </a:t>
            </a:r>
            <a:r>
              <a:rPr sz="2000" spc="70" dirty="0">
                <a:latin typeface="Times New Roman"/>
                <a:cs typeface="Times New Roman"/>
              </a:rPr>
              <a:t> </a:t>
            </a:r>
            <a:r>
              <a:rPr sz="2000" dirty="0">
                <a:latin typeface="Times New Roman"/>
                <a:cs typeface="Times New Roman"/>
              </a:rPr>
              <a:t>the</a:t>
            </a:r>
            <a:r>
              <a:rPr sz="2000" spc="35" dirty="0">
                <a:latin typeface="Times New Roman"/>
                <a:cs typeface="Times New Roman"/>
              </a:rPr>
              <a:t> </a:t>
            </a:r>
            <a:r>
              <a:rPr sz="2000" spc="-10" dirty="0">
                <a:latin typeface="Times New Roman"/>
                <a:cs typeface="Times New Roman"/>
              </a:rPr>
              <a:t>U</a:t>
            </a:r>
            <a:r>
              <a:rPr sz="2000" dirty="0">
                <a:latin typeface="Times New Roman"/>
                <a:cs typeface="Times New Roman"/>
              </a:rPr>
              <a:t>pp</a:t>
            </a:r>
            <a:r>
              <a:rPr sz="2000" spc="-10" dirty="0">
                <a:latin typeface="Times New Roman"/>
                <a:cs typeface="Times New Roman"/>
              </a:rPr>
              <a:t>e</a:t>
            </a:r>
            <a:r>
              <a:rPr sz="2000" dirty="0">
                <a:latin typeface="Times New Roman"/>
                <a:cs typeface="Times New Roman"/>
              </a:rPr>
              <a:t>r</a:t>
            </a:r>
            <a:r>
              <a:rPr sz="2000" spc="35" dirty="0">
                <a:latin typeface="Times New Roman"/>
                <a:cs typeface="Times New Roman"/>
              </a:rPr>
              <a:t> </a:t>
            </a:r>
            <a:r>
              <a:rPr sz="2000" spc="-10" dirty="0">
                <a:latin typeface="Times New Roman"/>
                <a:cs typeface="Times New Roman"/>
              </a:rPr>
              <a:t>Al</a:t>
            </a:r>
            <a:r>
              <a:rPr sz="2000" dirty="0">
                <a:latin typeface="Times New Roman"/>
                <a:cs typeface="Times New Roman"/>
              </a:rPr>
              <a:t>ton</a:t>
            </a:r>
            <a:r>
              <a:rPr sz="2000" spc="50" dirty="0">
                <a:latin typeface="Times New Roman"/>
                <a:cs typeface="Times New Roman"/>
              </a:rPr>
              <a:t> </a:t>
            </a:r>
            <a:r>
              <a:rPr sz="2000" dirty="0">
                <a:latin typeface="Times New Roman"/>
                <a:cs typeface="Times New Roman"/>
              </a:rPr>
              <a:t>p</a:t>
            </a:r>
            <a:r>
              <a:rPr sz="2000" spc="-15" dirty="0">
                <a:latin typeface="Times New Roman"/>
                <a:cs typeface="Times New Roman"/>
              </a:rPr>
              <a:t>o</a:t>
            </a:r>
            <a:r>
              <a:rPr sz="2000" dirty="0">
                <a:latin typeface="Times New Roman"/>
                <a:cs typeface="Times New Roman"/>
              </a:rPr>
              <a:t>tt</a:t>
            </a:r>
            <a:r>
              <a:rPr sz="2000" spc="-10" dirty="0">
                <a:latin typeface="Times New Roman"/>
                <a:cs typeface="Times New Roman"/>
              </a:rPr>
              <a:t>e</a:t>
            </a:r>
            <a:r>
              <a:rPr sz="2000" dirty="0">
                <a:latin typeface="Times New Roman"/>
                <a:cs typeface="Times New Roman"/>
              </a:rPr>
              <a:t>ry</a:t>
            </a:r>
            <a:r>
              <a:rPr sz="2000" spc="20" dirty="0">
                <a:latin typeface="Times New Roman"/>
                <a:cs typeface="Times New Roman"/>
              </a:rPr>
              <a:t> </a:t>
            </a:r>
            <a:r>
              <a:rPr sz="2000" dirty="0">
                <a:latin typeface="Times New Roman"/>
                <a:cs typeface="Times New Roman"/>
              </a:rPr>
              <a:t>c</a:t>
            </a:r>
            <a:r>
              <a:rPr sz="2000" spc="-10" dirty="0">
                <a:latin typeface="Times New Roman"/>
                <a:cs typeface="Times New Roman"/>
              </a:rPr>
              <a:t>e</a:t>
            </a:r>
            <a:r>
              <a:rPr sz="2000" dirty="0">
                <a:latin typeface="Times New Roman"/>
                <a:cs typeface="Times New Roman"/>
              </a:rPr>
              <a:t>nte</a:t>
            </a:r>
            <a:r>
              <a:rPr sz="2000" spc="-10" dirty="0">
                <a:latin typeface="Times New Roman"/>
                <a:cs typeface="Times New Roman"/>
              </a:rPr>
              <a:t>r</a:t>
            </a:r>
            <a:r>
              <a:rPr sz="2000" dirty="0">
                <a:latin typeface="Times New Roman"/>
                <a:cs typeface="Times New Roman"/>
              </a:rPr>
              <a:t>.</a:t>
            </a:r>
            <a:r>
              <a:rPr sz="2000" spc="40" dirty="0">
                <a:latin typeface="Times New Roman"/>
                <a:cs typeface="Times New Roman"/>
              </a:rPr>
              <a:t> </a:t>
            </a:r>
            <a:endParaRPr sz="2000" dirty="0">
              <a:latin typeface="Times New Roman"/>
              <a:cs typeface="Times New Roman"/>
            </a:endParaRPr>
          </a:p>
          <a:p>
            <a:pPr>
              <a:lnSpc>
                <a:spcPts val="650"/>
              </a:lnSpc>
              <a:spcBef>
                <a:spcPts val="8"/>
              </a:spcBef>
            </a:pPr>
            <a:endParaRPr sz="650" dirty="0"/>
          </a:p>
          <a:p>
            <a:pPr>
              <a:lnSpc>
                <a:spcPts val="1100"/>
              </a:lnSpc>
            </a:pPr>
            <a:endParaRPr sz="1100" dirty="0"/>
          </a:p>
          <a:p>
            <a:pPr>
              <a:lnSpc>
                <a:spcPts val="1100"/>
              </a:lnSpc>
            </a:pPr>
            <a:endParaRPr sz="1100" dirty="0"/>
          </a:p>
          <a:p>
            <a:pPr marL="60325" algn="ctr">
              <a:lnSpc>
                <a:spcPct val="100000"/>
              </a:lnSpc>
            </a:pPr>
            <a:endParaRPr sz="1100" dirty="0">
              <a:latin typeface="Calibri"/>
              <a:cs typeface="Calibri"/>
            </a:endParaRPr>
          </a:p>
        </p:txBody>
      </p:sp>
      <p:sp>
        <p:nvSpPr>
          <p:cNvPr id="3" name="object 3"/>
          <p:cNvSpPr txBox="1"/>
          <p:nvPr/>
        </p:nvSpPr>
        <p:spPr>
          <a:xfrm>
            <a:off x="251520" y="1274033"/>
            <a:ext cx="6408712" cy="1002839"/>
          </a:xfrm>
          <a:prstGeom prst="rect">
            <a:avLst/>
          </a:prstGeom>
        </p:spPr>
        <p:txBody>
          <a:bodyPr vert="horz" wrap="square" lIns="0" tIns="0" rIns="0" bIns="0" rtlCol="0">
            <a:spAutoFit/>
          </a:bodyPr>
          <a:lstStyle/>
          <a:p>
            <a:pPr marL="12700">
              <a:lnSpc>
                <a:spcPct val="100000"/>
              </a:lnSpc>
            </a:pPr>
            <a:r>
              <a:rPr sz="2800" b="1" dirty="0">
                <a:latin typeface="Times New Roman"/>
                <a:cs typeface="Times New Roman"/>
              </a:rPr>
              <a:t>John W</a:t>
            </a:r>
            <a:r>
              <a:rPr sz="2800" b="1" spc="-10" dirty="0">
                <a:latin typeface="Times New Roman"/>
                <a:cs typeface="Times New Roman"/>
              </a:rPr>
              <a:t>i</a:t>
            </a:r>
            <a:r>
              <a:rPr sz="2800" b="1" dirty="0">
                <a:latin typeface="Times New Roman"/>
                <a:cs typeface="Times New Roman"/>
              </a:rPr>
              <a:t>et</a:t>
            </a:r>
            <a:r>
              <a:rPr sz="2800" b="1" spc="5" dirty="0">
                <a:latin typeface="Times New Roman"/>
                <a:cs typeface="Times New Roman"/>
              </a:rPr>
              <a:t>f</a:t>
            </a:r>
            <a:r>
              <a:rPr sz="2800" b="1" dirty="0">
                <a:latin typeface="Times New Roman"/>
                <a:cs typeface="Times New Roman"/>
              </a:rPr>
              <a:t>e</a:t>
            </a:r>
            <a:r>
              <a:rPr sz="2800" b="1" spc="-10" dirty="0">
                <a:latin typeface="Times New Roman"/>
                <a:cs typeface="Times New Roman"/>
              </a:rPr>
              <a:t>l</a:t>
            </a:r>
            <a:r>
              <a:rPr sz="2800" b="1" dirty="0">
                <a:latin typeface="Times New Roman"/>
                <a:cs typeface="Times New Roman"/>
              </a:rPr>
              <a:t>d</a:t>
            </a:r>
            <a:r>
              <a:rPr sz="2800" b="1" spc="-10" dirty="0">
                <a:latin typeface="Times New Roman"/>
                <a:cs typeface="Times New Roman"/>
              </a:rPr>
              <a:t> </a:t>
            </a:r>
            <a:r>
              <a:rPr sz="2800" b="1" dirty="0">
                <a:latin typeface="Times New Roman"/>
                <a:cs typeface="Times New Roman"/>
              </a:rPr>
              <a:t>/ Anton</a:t>
            </a:r>
            <a:r>
              <a:rPr sz="2800" b="1" spc="-15" dirty="0">
                <a:latin typeface="Times New Roman"/>
                <a:cs typeface="Times New Roman"/>
              </a:rPr>
              <a:t> </a:t>
            </a:r>
            <a:r>
              <a:rPr sz="2800" b="1" dirty="0">
                <a:latin typeface="Times New Roman"/>
                <a:cs typeface="Times New Roman"/>
              </a:rPr>
              <a:t>Ulr</a:t>
            </a:r>
            <a:r>
              <a:rPr sz="2800" b="1" spc="-10" dirty="0">
                <a:latin typeface="Times New Roman"/>
                <a:cs typeface="Times New Roman"/>
              </a:rPr>
              <a:t>i</a:t>
            </a:r>
            <a:r>
              <a:rPr sz="2800" b="1" dirty="0">
                <a:latin typeface="Times New Roman"/>
                <a:cs typeface="Times New Roman"/>
              </a:rPr>
              <a:t>ch Pott</a:t>
            </a:r>
            <a:r>
              <a:rPr sz="2800" b="1" spc="-10" dirty="0">
                <a:latin typeface="Times New Roman"/>
                <a:cs typeface="Times New Roman"/>
              </a:rPr>
              <a:t>e</a:t>
            </a:r>
            <a:r>
              <a:rPr sz="2800" b="1" dirty="0">
                <a:latin typeface="Times New Roman"/>
                <a:cs typeface="Times New Roman"/>
              </a:rPr>
              <a:t>ry</a:t>
            </a:r>
            <a:endParaRPr sz="2800" dirty="0">
              <a:latin typeface="Times New Roman"/>
              <a:cs typeface="Times New Roman"/>
            </a:endParaRPr>
          </a:p>
          <a:p>
            <a:pPr marL="12700">
              <a:lnSpc>
                <a:spcPct val="100000"/>
              </a:lnSpc>
              <a:spcBef>
                <a:spcPts val="1080"/>
              </a:spcBef>
            </a:pPr>
            <a:r>
              <a:rPr sz="2800" dirty="0">
                <a:latin typeface="Times New Roman"/>
                <a:cs typeface="Times New Roman"/>
              </a:rPr>
              <a:t>1836  - </a:t>
            </a:r>
            <a:r>
              <a:rPr sz="2800" spc="-20" dirty="0">
                <a:latin typeface="Times New Roman"/>
                <a:cs typeface="Times New Roman"/>
              </a:rPr>
              <a:t> </a:t>
            </a:r>
            <a:r>
              <a:rPr sz="2800" dirty="0">
                <a:latin typeface="Times New Roman"/>
                <a:cs typeface="Times New Roman"/>
              </a:rPr>
              <a:t>1876</a:t>
            </a:r>
          </a:p>
        </p:txBody>
      </p:sp>
      <p:sp>
        <p:nvSpPr>
          <p:cNvPr id="4" name="object 4"/>
          <p:cNvSpPr txBox="1"/>
          <p:nvPr/>
        </p:nvSpPr>
        <p:spPr>
          <a:xfrm>
            <a:off x="6054821" y="116632"/>
            <a:ext cx="1829547" cy="3171637"/>
          </a:xfrm>
          <a:prstGeom prst="rect">
            <a:avLst/>
          </a:prstGeom>
        </p:spPr>
        <p:txBody>
          <a:bodyPr vert="horz" wrap="square" lIns="0" tIns="0" rIns="0" bIns="0" rtlCol="0">
            <a:spAutoFit/>
          </a:bodyPr>
          <a:lstStyle/>
          <a:p>
            <a:pPr marL="12700" marR="598805">
              <a:lnSpc>
                <a:spcPct val="143600"/>
              </a:lnSpc>
            </a:pPr>
            <a:r>
              <a:rPr sz="1100" spc="-10" dirty="0">
                <a:latin typeface="Times New Roman"/>
                <a:cs typeface="Times New Roman"/>
              </a:rPr>
              <a:t>A</a:t>
            </a:r>
            <a:r>
              <a:rPr sz="1100" dirty="0">
                <a:latin typeface="Times New Roman"/>
                <a:cs typeface="Times New Roman"/>
              </a:rPr>
              <a:t>nton </a:t>
            </a:r>
            <a:r>
              <a:rPr sz="1100" spc="-10" dirty="0">
                <a:latin typeface="Times New Roman"/>
                <a:cs typeface="Times New Roman"/>
              </a:rPr>
              <a:t>Ul</a:t>
            </a:r>
            <a:r>
              <a:rPr sz="1100" dirty="0">
                <a:latin typeface="Times New Roman"/>
                <a:cs typeface="Times New Roman"/>
              </a:rPr>
              <a:t>r</a:t>
            </a:r>
            <a:r>
              <a:rPr sz="1100" spc="-10" dirty="0">
                <a:latin typeface="Times New Roman"/>
                <a:cs typeface="Times New Roman"/>
              </a:rPr>
              <a:t>i</a:t>
            </a:r>
            <a:r>
              <a:rPr sz="1100" dirty="0">
                <a:latin typeface="Times New Roman"/>
                <a:cs typeface="Times New Roman"/>
              </a:rPr>
              <a:t>ch </a:t>
            </a:r>
            <a:endParaRPr lang="en-US" sz="1100" dirty="0" smtClean="0">
              <a:latin typeface="Times New Roman"/>
              <a:cs typeface="Times New Roman"/>
            </a:endParaRPr>
          </a:p>
          <a:p>
            <a:pPr marL="12700" marR="598805">
              <a:lnSpc>
                <a:spcPct val="143600"/>
              </a:lnSpc>
            </a:pPr>
            <a:r>
              <a:rPr sz="1100" spc="10" dirty="0" smtClean="0">
                <a:latin typeface="Times New Roman"/>
                <a:cs typeface="Times New Roman"/>
              </a:rPr>
              <a:t>J</a:t>
            </a:r>
            <a:r>
              <a:rPr sz="1100" spc="-15" dirty="0" smtClean="0">
                <a:latin typeface="Times New Roman"/>
                <a:cs typeface="Times New Roman"/>
              </a:rPr>
              <a:t>o</a:t>
            </a:r>
            <a:r>
              <a:rPr sz="1100" dirty="0" smtClean="0">
                <a:latin typeface="Times New Roman"/>
                <a:cs typeface="Times New Roman"/>
              </a:rPr>
              <a:t>hn </a:t>
            </a:r>
            <a:r>
              <a:rPr sz="1100" spc="-10" dirty="0">
                <a:latin typeface="Times New Roman"/>
                <a:cs typeface="Times New Roman"/>
              </a:rPr>
              <a:t>W</a:t>
            </a:r>
            <a:r>
              <a:rPr sz="1100" dirty="0">
                <a:latin typeface="Times New Roman"/>
                <a:cs typeface="Times New Roman"/>
              </a:rPr>
              <a:t>i</a:t>
            </a:r>
            <a:r>
              <a:rPr sz="1100" spc="-10" dirty="0">
                <a:latin typeface="Times New Roman"/>
                <a:cs typeface="Times New Roman"/>
              </a:rPr>
              <a:t>e</a:t>
            </a:r>
            <a:r>
              <a:rPr sz="1100" dirty="0">
                <a:latin typeface="Times New Roman"/>
                <a:cs typeface="Times New Roman"/>
              </a:rPr>
              <a:t>t</a:t>
            </a:r>
            <a:r>
              <a:rPr sz="1100" spc="-10" dirty="0">
                <a:latin typeface="Times New Roman"/>
                <a:cs typeface="Times New Roman"/>
              </a:rPr>
              <a:t>f</a:t>
            </a:r>
            <a:r>
              <a:rPr sz="1100" dirty="0">
                <a:latin typeface="Times New Roman"/>
                <a:cs typeface="Times New Roman"/>
              </a:rPr>
              <a:t>e</a:t>
            </a:r>
            <a:r>
              <a:rPr sz="1100" spc="5" dirty="0">
                <a:latin typeface="Times New Roman"/>
                <a:cs typeface="Times New Roman"/>
              </a:rPr>
              <a:t>l</a:t>
            </a:r>
            <a:r>
              <a:rPr sz="1100" dirty="0">
                <a:latin typeface="Times New Roman"/>
                <a:cs typeface="Times New Roman"/>
              </a:rPr>
              <a:t>d </a:t>
            </a:r>
            <a:endParaRPr lang="en-US" sz="1100" dirty="0" smtClean="0">
              <a:latin typeface="Times New Roman"/>
              <a:cs typeface="Times New Roman"/>
            </a:endParaRPr>
          </a:p>
          <a:p>
            <a:pPr marL="12700" marR="598805">
              <a:lnSpc>
                <a:spcPct val="143600"/>
              </a:lnSpc>
            </a:pPr>
            <a:r>
              <a:rPr sz="1100" spc="10" dirty="0" smtClean="0">
                <a:latin typeface="Times New Roman"/>
                <a:cs typeface="Times New Roman"/>
              </a:rPr>
              <a:t>J</a:t>
            </a:r>
            <a:r>
              <a:rPr sz="1100" spc="-15" dirty="0" smtClean="0">
                <a:latin typeface="Times New Roman"/>
                <a:cs typeface="Times New Roman"/>
              </a:rPr>
              <a:t>o</a:t>
            </a:r>
            <a:r>
              <a:rPr sz="1100" dirty="0" smtClean="0">
                <a:latin typeface="Times New Roman"/>
                <a:cs typeface="Times New Roman"/>
              </a:rPr>
              <a:t>seph</a:t>
            </a:r>
            <a:r>
              <a:rPr sz="1100" spc="-15" dirty="0" smtClean="0">
                <a:latin typeface="Times New Roman"/>
                <a:cs typeface="Times New Roman"/>
              </a:rPr>
              <a:t> </a:t>
            </a:r>
            <a:r>
              <a:rPr sz="1100" spc="-5" dirty="0">
                <a:latin typeface="Times New Roman"/>
                <a:cs typeface="Times New Roman"/>
              </a:rPr>
              <a:t>C</a:t>
            </a:r>
            <a:r>
              <a:rPr sz="1100" dirty="0">
                <a:latin typeface="Times New Roman"/>
                <a:cs typeface="Times New Roman"/>
              </a:rPr>
              <a:t>ol</a:t>
            </a:r>
            <a:r>
              <a:rPr sz="1100" spc="-10" dirty="0">
                <a:latin typeface="Times New Roman"/>
                <a:cs typeface="Times New Roman"/>
              </a:rPr>
              <a:t>e</a:t>
            </a:r>
            <a:r>
              <a:rPr sz="1100" dirty="0">
                <a:latin typeface="Times New Roman"/>
                <a:cs typeface="Times New Roman"/>
              </a:rPr>
              <a:t>burg </a:t>
            </a:r>
            <a:r>
              <a:rPr sz="1100" spc="-5" dirty="0" smtClean="0">
                <a:latin typeface="Times New Roman"/>
                <a:cs typeface="Times New Roman"/>
              </a:rPr>
              <a:t>C</a:t>
            </a:r>
            <a:r>
              <a:rPr sz="1100" dirty="0" smtClean="0">
                <a:latin typeface="Times New Roman"/>
                <a:cs typeface="Times New Roman"/>
              </a:rPr>
              <a:t>asper</a:t>
            </a:r>
            <a:r>
              <a:rPr sz="1100" spc="-5" dirty="0" smtClean="0">
                <a:latin typeface="Times New Roman"/>
                <a:cs typeface="Times New Roman"/>
              </a:rPr>
              <a:t> </a:t>
            </a:r>
            <a:r>
              <a:rPr sz="1100" spc="-10" dirty="0">
                <a:latin typeface="Times New Roman"/>
                <a:cs typeface="Times New Roman"/>
              </a:rPr>
              <a:t>G</a:t>
            </a:r>
            <a:r>
              <a:rPr sz="1100" dirty="0">
                <a:latin typeface="Times New Roman"/>
                <a:cs typeface="Times New Roman"/>
              </a:rPr>
              <a:t>o</a:t>
            </a:r>
            <a:r>
              <a:rPr sz="1100" spc="-10" dirty="0">
                <a:latin typeface="Times New Roman"/>
                <a:cs typeface="Times New Roman"/>
              </a:rPr>
              <a:t>t</a:t>
            </a:r>
            <a:r>
              <a:rPr sz="1100" dirty="0">
                <a:latin typeface="Times New Roman"/>
                <a:cs typeface="Times New Roman"/>
              </a:rPr>
              <a:t>ten </a:t>
            </a:r>
            <a:endParaRPr lang="en-US" sz="1100" dirty="0" smtClean="0">
              <a:latin typeface="Times New Roman"/>
              <a:cs typeface="Times New Roman"/>
            </a:endParaRPr>
          </a:p>
          <a:p>
            <a:pPr marL="12700" marR="598805">
              <a:lnSpc>
                <a:spcPct val="143600"/>
              </a:lnSpc>
            </a:pPr>
            <a:r>
              <a:rPr sz="1100" dirty="0" smtClean="0">
                <a:latin typeface="Times New Roman"/>
                <a:cs typeface="Times New Roman"/>
              </a:rPr>
              <a:t>Jacob </a:t>
            </a:r>
            <a:r>
              <a:rPr sz="1100" dirty="0">
                <a:latin typeface="Times New Roman"/>
                <a:cs typeface="Times New Roman"/>
              </a:rPr>
              <a:t>B</a:t>
            </a:r>
            <a:r>
              <a:rPr sz="1100" spc="-15" dirty="0">
                <a:latin typeface="Times New Roman"/>
                <a:cs typeface="Times New Roman"/>
              </a:rPr>
              <a:t>o</a:t>
            </a:r>
            <a:r>
              <a:rPr sz="1100" dirty="0">
                <a:latin typeface="Times New Roman"/>
                <a:cs typeface="Times New Roman"/>
              </a:rPr>
              <a:t>i</a:t>
            </a:r>
            <a:r>
              <a:rPr sz="1100" spc="-15" dirty="0">
                <a:latin typeface="Times New Roman"/>
                <a:cs typeface="Times New Roman"/>
              </a:rPr>
              <a:t>v</a:t>
            </a:r>
            <a:r>
              <a:rPr sz="1100" dirty="0">
                <a:latin typeface="Times New Roman"/>
                <a:cs typeface="Times New Roman"/>
              </a:rPr>
              <a:t>en</a:t>
            </a:r>
          </a:p>
          <a:p>
            <a:pPr marL="12700" marR="474980">
              <a:lnSpc>
                <a:spcPct val="143600"/>
              </a:lnSpc>
            </a:pPr>
            <a:r>
              <a:rPr sz="1100" spc="-10" dirty="0">
                <a:latin typeface="Times New Roman"/>
                <a:cs typeface="Times New Roman"/>
              </a:rPr>
              <a:t>H</a:t>
            </a:r>
            <a:r>
              <a:rPr sz="1100" dirty="0">
                <a:latin typeface="Times New Roman"/>
                <a:cs typeface="Times New Roman"/>
              </a:rPr>
              <a:t>en</a:t>
            </a:r>
            <a:r>
              <a:rPr sz="1100" spc="5" dirty="0">
                <a:latin typeface="Times New Roman"/>
                <a:cs typeface="Times New Roman"/>
              </a:rPr>
              <a:t>r</a:t>
            </a:r>
            <a:r>
              <a:rPr sz="1100" dirty="0">
                <a:latin typeface="Times New Roman"/>
                <a:cs typeface="Times New Roman"/>
              </a:rPr>
              <a:t>y</a:t>
            </a:r>
            <a:r>
              <a:rPr sz="1100" spc="-15" dirty="0">
                <a:latin typeface="Times New Roman"/>
                <a:cs typeface="Times New Roman"/>
              </a:rPr>
              <a:t> </a:t>
            </a:r>
            <a:r>
              <a:rPr sz="1100" spc="-10" dirty="0">
                <a:latin typeface="Times New Roman"/>
                <a:cs typeface="Times New Roman"/>
              </a:rPr>
              <a:t>D</a:t>
            </a:r>
            <a:r>
              <a:rPr sz="1100" dirty="0">
                <a:latin typeface="Times New Roman"/>
                <a:cs typeface="Times New Roman"/>
              </a:rPr>
              <a:t>. Wa</a:t>
            </a:r>
            <a:r>
              <a:rPr sz="1100" spc="5" dirty="0">
                <a:latin typeface="Times New Roman"/>
                <a:cs typeface="Times New Roman"/>
              </a:rPr>
              <a:t>r</a:t>
            </a:r>
            <a:r>
              <a:rPr sz="1100" spc="-15" dirty="0">
                <a:latin typeface="Times New Roman"/>
                <a:cs typeface="Times New Roman"/>
              </a:rPr>
              <a:t>n</a:t>
            </a:r>
            <a:r>
              <a:rPr sz="1100" dirty="0">
                <a:latin typeface="Times New Roman"/>
                <a:cs typeface="Times New Roman"/>
              </a:rPr>
              <a:t>ack </a:t>
            </a:r>
            <a:r>
              <a:rPr sz="1100" spc="-5" dirty="0">
                <a:latin typeface="Times New Roman"/>
                <a:cs typeface="Times New Roman"/>
              </a:rPr>
              <a:t>R</a:t>
            </a:r>
            <a:r>
              <a:rPr sz="1100" dirty="0">
                <a:latin typeface="Times New Roman"/>
                <a:cs typeface="Times New Roman"/>
              </a:rPr>
              <a:t>ich</a:t>
            </a:r>
            <a:r>
              <a:rPr sz="1100" spc="-10" dirty="0">
                <a:latin typeface="Times New Roman"/>
                <a:cs typeface="Times New Roman"/>
              </a:rPr>
              <a:t>a</a:t>
            </a:r>
            <a:r>
              <a:rPr sz="1100" dirty="0">
                <a:latin typeface="Times New Roman"/>
                <a:cs typeface="Times New Roman"/>
              </a:rPr>
              <a:t>rd </a:t>
            </a:r>
            <a:r>
              <a:rPr sz="1100" spc="-5" dirty="0">
                <a:latin typeface="Times New Roman"/>
                <a:cs typeface="Times New Roman"/>
              </a:rPr>
              <a:t>B</a:t>
            </a:r>
            <a:r>
              <a:rPr sz="1100" dirty="0">
                <a:latin typeface="Times New Roman"/>
                <a:cs typeface="Times New Roman"/>
              </a:rPr>
              <a:t>a</a:t>
            </a:r>
            <a:r>
              <a:rPr sz="1100" spc="-10" dirty="0">
                <a:latin typeface="Times New Roman"/>
                <a:cs typeface="Times New Roman"/>
              </a:rPr>
              <a:t>k</a:t>
            </a:r>
            <a:r>
              <a:rPr sz="1100" dirty="0">
                <a:latin typeface="Times New Roman"/>
                <a:cs typeface="Times New Roman"/>
              </a:rPr>
              <a:t>er </a:t>
            </a:r>
            <a:endParaRPr lang="en-US" sz="1100" dirty="0" smtClean="0">
              <a:latin typeface="Times New Roman"/>
              <a:cs typeface="Times New Roman"/>
            </a:endParaRPr>
          </a:p>
          <a:p>
            <a:pPr marL="12700" marR="474980">
              <a:lnSpc>
                <a:spcPct val="143600"/>
              </a:lnSpc>
            </a:pPr>
            <a:r>
              <a:rPr sz="1100" spc="-10" dirty="0" smtClean="0">
                <a:latin typeface="Times New Roman"/>
                <a:cs typeface="Times New Roman"/>
              </a:rPr>
              <a:t>H</a:t>
            </a:r>
            <a:r>
              <a:rPr sz="1100" dirty="0" smtClean="0">
                <a:latin typeface="Times New Roman"/>
                <a:cs typeface="Times New Roman"/>
              </a:rPr>
              <a:t>en</a:t>
            </a:r>
            <a:r>
              <a:rPr sz="1100" spc="5" dirty="0" smtClean="0">
                <a:latin typeface="Times New Roman"/>
                <a:cs typeface="Times New Roman"/>
              </a:rPr>
              <a:t>r</a:t>
            </a:r>
            <a:r>
              <a:rPr sz="1100" dirty="0" smtClean="0">
                <a:latin typeface="Times New Roman"/>
                <a:cs typeface="Times New Roman"/>
              </a:rPr>
              <a:t>y</a:t>
            </a:r>
            <a:r>
              <a:rPr sz="1100" spc="-15" dirty="0" smtClean="0">
                <a:latin typeface="Times New Roman"/>
                <a:cs typeface="Times New Roman"/>
              </a:rPr>
              <a:t> </a:t>
            </a:r>
            <a:r>
              <a:rPr sz="1100" spc="-10" dirty="0">
                <a:latin typeface="Times New Roman"/>
                <a:cs typeface="Times New Roman"/>
              </a:rPr>
              <a:t>H</a:t>
            </a:r>
            <a:r>
              <a:rPr sz="1100" dirty="0">
                <a:latin typeface="Times New Roman"/>
                <a:cs typeface="Times New Roman"/>
              </a:rPr>
              <a:t>e</a:t>
            </a:r>
            <a:r>
              <a:rPr sz="1100" spc="5" dirty="0">
                <a:latin typeface="Times New Roman"/>
                <a:cs typeface="Times New Roman"/>
              </a:rPr>
              <a:t>r</a:t>
            </a:r>
            <a:r>
              <a:rPr sz="1100" spc="-20" dirty="0">
                <a:latin typeface="Times New Roman"/>
                <a:cs typeface="Times New Roman"/>
              </a:rPr>
              <a:t>m</a:t>
            </a:r>
            <a:r>
              <a:rPr sz="1100" dirty="0">
                <a:latin typeface="Times New Roman"/>
                <a:cs typeface="Times New Roman"/>
              </a:rPr>
              <a:t>an</a:t>
            </a:r>
          </a:p>
          <a:p>
            <a:pPr marL="12700" marR="817244">
              <a:lnSpc>
                <a:spcPct val="143600"/>
              </a:lnSpc>
              <a:spcBef>
                <a:spcPts val="10"/>
              </a:spcBef>
            </a:pPr>
            <a:r>
              <a:rPr sz="1100" spc="10" dirty="0">
                <a:latin typeface="Times New Roman"/>
                <a:cs typeface="Times New Roman"/>
              </a:rPr>
              <a:t>J</a:t>
            </a:r>
            <a:r>
              <a:rPr sz="1100" spc="-15" dirty="0">
                <a:latin typeface="Times New Roman"/>
                <a:cs typeface="Times New Roman"/>
              </a:rPr>
              <a:t>o</a:t>
            </a:r>
            <a:r>
              <a:rPr sz="1100" dirty="0">
                <a:latin typeface="Times New Roman"/>
                <a:cs typeface="Times New Roman"/>
              </a:rPr>
              <a:t>hn </a:t>
            </a:r>
            <a:r>
              <a:rPr sz="1100" spc="-10" dirty="0">
                <a:latin typeface="Times New Roman"/>
                <a:cs typeface="Times New Roman"/>
              </a:rPr>
              <a:t>G</a:t>
            </a:r>
            <a:r>
              <a:rPr sz="1100" dirty="0">
                <a:latin typeface="Times New Roman"/>
                <a:cs typeface="Times New Roman"/>
              </a:rPr>
              <a:t>a</a:t>
            </a:r>
            <a:r>
              <a:rPr sz="1100" spc="-10" dirty="0">
                <a:latin typeface="Times New Roman"/>
                <a:cs typeface="Times New Roman"/>
              </a:rPr>
              <a:t>h</a:t>
            </a:r>
            <a:r>
              <a:rPr sz="1100" dirty="0">
                <a:latin typeface="Times New Roman"/>
                <a:cs typeface="Times New Roman"/>
              </a:rPr>
              <a:t>le</a:t>
            </a:r>
            <a:r>
              <a:rPr sz="1100" spc="-10" dirty="0">
                <a:latin typeface="Times New Roman"/>
                <a:cs typeface="Times New Roman"/>
              </a:rPr>
              <a:t>r</a:t>
            </a:r>
            <a:r>
              <a:rPr sz="1100" dirty="0">
                <a:latin typeface="Times New Roman"/>
                <a:cs typeface="Times New Roman"/>
              </a:rPr>
              <a:t>t </a:t>
            </a:r>
            <a:r>
              <a:rPr sz="1100" spc="-10" dirty="0">
                <a:latin typeface="Times New Roman"/>
                <a:cs typeface="Times New Roman"/>
              </a:rPr>
              <a:t>H</a:t>
            </a:r>
            <a:r>
              <a:rPr sz="1100" dirty="0">
                <a:latin typeface="Times New Roman"/>
                <a:cs typeface="Times New Roman"/>
              </a:rPr>
              <a:t>a</a:t>
            </a:r>
            <a:r>
              <a:rPr sz="1100" spc="5" dirty="0">
                <a:latin typeface="Times New Roman"/>
                <a:cs typeface="Times New Roman"/>
              </a:rPr>
              <a:t>r</a:t>
            </a:r>
            <a:r>
              <a:rPr sz="1100" dirty="0">
                <a:latin typeface="Times New Roman"/>
                <a:cs typeface="Times New Roman"/>
              </a:rPr>
              <a:t>z</a:t>
            </a:r>
            <a:r>
              <a:rPr sz="1100" spc="-10" dirty="0">
                <a:latin typeface="Times New Roman"/>
                <a:cs typeface="Times New Roman"/>
              </a:rPr>
              <a:t> </a:t>
            </a:r>
            <a:r>
              <a:rPr sz="1100" spc="-5" dirty="0">
                <a:latin typeface="Times New Roman"/>
                <a:cs typeface="Times New Roman"/>
              </a:rPr>
              <a:t>B</a:t>
            </a:r>
            <a:r>
              <a:rPr sz="1100" dirty="0">
                <a:latin typeface="Times New Roman"/>
                <a:cs typeface="Times New Roman"/>
              </a:rPr>
              <a:t>ec</a:t>
            </a:r>
            <a:r>
              <a:rPr sz="1100" spc="-15" dirty="0">
                <a:latin typeface="Times New Roman"/>
                <a:cs typeface="Times New Roman"/>
              </a:rPr>
              <a:t>k</a:t>
            </a:r>
            <a:r>
              <a:rPr sz="1100" dirty="0">
                <a:latin typeface="Times New Roman"/>
                <a:cs typeface="Times New Roman"/>
              </a:rPr>
              <a:t>er</a:t>
            </a:r>
          </a:p>
          <a:p>
            <a:pPr marL="12700" marR="6350">
              <a:lnSpc>
                <a:spcPct val="143600"/>
              </a:lnSpc>
            </a:pPr>
            <a:r>
              <a:rPr sz="1100" dirty="0">
                <a:latin typeface="Times New Roman"/>
                <a:cs typeface="Times New Roman"/>
              </a:rPr>
              <a:t>Sophie</a:t>
            </a:r>
            <a:r>
              <a:rPr sz="1100" spc="5" dirty="0">
                <a:latin typeface="Times New Roman"/>
                <a:cs typeface="Times New Roman"/>
              </a:rPr>
              <a:t> </a:t>
            </a:r>
            <a:r>
              <a:rPr sz="1100" spc="-20" dirty="0">
                <a:latin typeface="Times New Roman"/>
                <a:cs typeface="Times New Roman"/>
              </a:rPr>
              <a:t>H</a:t>
            </a:r>
            <a:r>
              <a:rPr sz="1100" dirty="0">
                <a:latin typeface="Times New Roman"/>
                <a:cs typeface="Times New Roman"/>
              </a:rPr>
              <a:t>a</a:t>
            </a:r>
            <a:r>
              <a:rPr sz="1100" spc="-10" dirty="0">
                <a:latin typeface="Times New Roman"/>
                <a:cs typeface="Times New Roman"/>
              </a:rPr>
              <a:t>g</a:t>
            </a:r>
            <a:r>
              <a:rPr sz="1100" dirty="0">
                <a:latin typeface="Times New Roman"/>
                <a:cs typeface="Times New Roman"/>
              </a:rPr>
              <a:t>e</a:t>
            </a:r>
            <a:r>
              <a:rPr sz="1100" spc="5" dirty="0">
                <a:latin typeface="Times New Roman"/>
                <a:cs typeface="Times New Roman"/>
              </a:rPr>
              <a:t>r</a:t>
            </a:r>
            <a:r>
              <a:rPr sz="1100" spc="-20" dirty="0">
                <a:latin typeface="Times New Roman"/>
                <a:cs typeface="Times New Roman"/>
              </a:rPr>
              <a:t>m</a:t>
            </a:r>
            <a:r>
              <a:rPr sz="1100" dirty="0">
                <a:latin typeface="Times New Roman"/>
                <a:cs typeface="Times New Roman"/>
              </a:rPr>
              <a:t>an W</a:t>
            </a:r>
            <a:r>
              <a:rPr sz="1100" spc="5" dirty="0">
                <a:latin typeface="Times New Roman"/>
                <a:cs typeface="Times New Roman"/>
              </a:rPr>
              <a:t>i</a:t>
            </a:r>
            <a:r>
              <a:rPr sz="1100" spc="-10" dirty="0">
                <a:latin typeface="Times New Roman"/>
                <a:cs typeface="Times New Roman"/>
              </a:rPr>
              <a:t>e</a:t>
            </a:r>
            <a:r>
              <a:rPr sz="1100" dirty="0">
                <a:latin typeface="Times New Roman"/>
                <a:cs typeface="Times New Roman"/>
              </a:rPr>
              <a:t>tf</a:t>
            </a:r>
            <a:r>
              <a:rPr sz="1100" spc="-10" dirty="0">
                <a:latin typeface="Times New Roman"/>
                <a:cs typeface="Times New Roman"/>
              </a:rPr>
              <a:t>e</a:t>
            </a:r>
            <a:r>
              <a:rPr sz="1100" dirty="0">
                <a:latin typeface="Times New Roman"/>
                <a:cs typeface="Times New Roman"/>
              </a:rPr>
              <a:t>ld </a:t>
            </a:r>
            <a:r>
              <a:rPr sz="1100" spc="10" dirty="0">
                <a:latin typeface="Times New Roman"/>
                <a:cs typeface="Times New Roman"/>
              </a:rPr>
              <a:t>J</a:t>
            </a:r>
            <a:r>
              <a:rPr sz="1100" spc="-15" dirty="0">
                <a:latin typeface="Times New Roman"/>
                <a:cs typeface="Times New Roman"/>
              </a:rPr>
              <a:t>o</a:t>
            </a:r>
            <a:r>
              <a:rPr sz="1100" dirty="0">
                <a:latin typeface="Times New Roman"/>
                <a:cs typeface="Times New Roman"/>
              </a:rPr>
              <a:t>hn</a:t>
            </a:r>
            <a:r>
              <a:rPr sz="1100" spc="-15" dirty="0">
                <a:latin typeface="Times New Roman"/>
                <a:cs typeface="Times New Roman"/>
              </a:rPr>
              <a:t> </a:t>
            </a:r>
            <a:r>
              <a:rPr sz="1100" spc="5" dirty="0">
                <a:latin typeface="Times New Roman"/>
                <a:cs typeface="Times New Roman"/>
              </a:rPr>
              <a:t>V</a:t>
            </a:r>
            <a:r>
              <a:rPr sz="1100" spc="-10" dirty="0">
                <a:latin typeface="Times New Roman"/>
                <a:cs typeface="Times New Roman"/>
              </a:rPr>
              <a:t>a</a:t>
            </a:r>
            <a:r>
              <a:rPr sz="1100" dirty="0">
                <a:latin typeface="Times New Roman"/>
                <a:cs typeface="Times New Roman"/>
              </a:rPr>
              <a:t>ll</a:t>
            </a:r>
            <a:r>
              <a:rPr sz="1100" spc="-10" dirty="0">
                <a:latin typeface="Times New Roman"/>
                <a:cs typeface="Times New Roman"/>
              </a:rPr>
              <a:t>a</a:t>
            </a:r>
            <a:r>
              <a:rPr sz="1100" dirty="0">
                <a:latin typeface="Times New Roman"/>
                <a:cs typeface="Times New Roman"/>
              </a:rPr>
              <a:t>h</a:t>
            </a:r>
          </a:p>
          <a:p>
            <a:pPr marL="12700">
              <a:lnSpc>
                <a:spcPct val="100000"/>
              </a:lnSpc>
              <a:spcBef>
                <a:spcPts val="575"/>
              </a:spcBef>
            </a:pPr>
            <a:r>
              <a:rPr sz="1100" dirty="0">
                <a:latin typeface="Times New Roman"/>
                <a:cs typeface="Times New Roman"/>
              </a:rPr>
              <a:t>Larry</a:t>
            </a:r>
            <a:r>
              <a:rPr sz="1100" spc="-15" dirty="0">
                <a:latin typeface="Times New Roman"/>
                <a:cs typeface="Times New Roman"/>
              </a:rPr>
              <a:t> </a:t>
            </a:r>
            <a:r>
              <a:rPr sz="1100" spc="-5" dirty="0">
                <a:latin typeface="Times New Roman"/>
                <a:cs typeface="Times New Roman"/>
              </a:rPr>
              <a:t>B</a:t>
            </a:r>
            <a:r>
              <a:rPr sz="1100" dirty="0">
                <a:latin typeface="Times New Roman"/>
                <a:cs typeface="Times New Roman"/>
              </a:rPr>
              <a:t>ur</a:t>
            </a:r>
            <a:r>
              <a:rPr sz="1100" spc="-15" dirty="0">
                <a:latin typeface="Times New Roman"/>
                <a:cs typeface="Times New Roman"/>
              </a:rPr>
              <a:t>g</a:t>
            </a:r>
            <a:r>
              <a:rPr sz="1100" dirty="0">
                <a:latin typeface="Times New Roman"/>
                <a:cs typeface="Times New Roman"/>
              </a:rPr>
              <a:t>er</a:t>
            </a:r>
          </a:p>
        </p:txBody>
      </p:sp>
      <p:sp>
        <p:nvSpPr>
          <p:cNvPr id="5" name="object 5"/>
          <p:cNvSpPr txBox="1"/>
          <p:nvPr/>
        </p:nvSpPr>
        <p:spPr>
          <a:xfrm>
            <a:off x="7777454" y="116632"/>
            <a:ext cx="826994" cy="3169201"/>
          </a:xfrm>
          <a:prstGeom prst="rect">
            <a:avLst/>
          </a:prstGeom>
        </p:spPr>
        <p:txBody>
          <a:bodyPr vert="horz" wrap="square" lIns="0" tIns="0" rIns="0" bIns="0" rtlCol="0">
            <a:spAutoFit/>
          </a:bodyPr>
          <a:lstStyle/>
          <a:p>
            <a:pPr marL="12700" marR="6350" indent="35560">
              <a:lnSpc>
                <a:spcPct val="143700"/>
              </a:lnSpc>
            </a:pPr>
            <a:r>
              <a:rPr sz="1100" dirty="0">
                <a:latin typeface="Times New Roman"/>
                <a:cs typeface="Times New Roman"/>
              </a:rPr>
              <a:t>fa</a:t>
            </a:r>
            <a:r>
              <a:rPr sz="1100" spc="5" dirty="0">
                <a:latin typeface="Times New Roman"/>
                <a:cs typeface="Times New Roman"/>
              </a:rPr>
              <a:t>r</a:t>
            </a:r>
            <a:r>
              <a:rPr sz="1100" spc="-20" dirty="0">
                <a:latin typeface="Times New Roman"/>
                <a:cs typeface="Times New Roman"/>
              </a:rPr>
              <a:t>m</a:t>
            </a:r>
            <a:r>
              <a:rPr sz="1100" dirty="0">
                <a:latin typeface="Times New Roman"/>
                <a:cs typeface="Times New Roman"/>
              </a:rPr>
              <a:t>er </a:t>
            </a:r>
            <a:r>
              <a:rPr sz="1100" spc="-15" dirty="0">
                <a:latin typeface="Times New Roman"/>
                <a:cs typeface="Times New Roman"/>
              </a:rPr>
              <a:t>p</a:t>
            </a:r>
            <a:r>
              <a:rPr sz="1100" dirty="0">
                <a:latin typeface="Times New Roman"/>
                <a:cs typeface="Times New Roman"/>
              </a:rPr>
              <a:t>o</a:t>
            </a:r>
            <a:r>
              <a:rPr sz="1100" spc="-10" dirty="0">
                <a:latin typeface="Times New Roman"/>
                <a:cs typeface="Times New Roman"/>
              </a:rPr>
              <a:t>t</a:t>
            </a:r>
            <a:r>
              <a:rPr sz="1100" dirty="0">
                <a:latin typeface="Times New Roman"/>
                <a:cs typeface="Times New Roman"/>
              </a:rPr>
              <a:t>ter </a:t>
            </a:r>
            <a:r>
              <a:rPr sz="1100" spc="-15" dirty="0">
                <a:latin typeface="Times New Roman"/>
                <a:cs typeface="Times New Roman"/>
              </a:rPr>
              <a:t>p</a:t>
            </a:r>
            <a:r>
              <a:rPr sz="1100" dirty="0">
                <a:latin typeface="Times New Roman"/>
                <a:cs typeface="Times New Roman"/>
              </a:rPr>
              <a:t>o</a:t>
            </a:r>
            <a:r>
              <a:rPr sz="1100" spc="-10" dirty="0">
                <a:latin typeface="Times New Roman"/>
                <a:cs typeface="Times New Roman"/>
              </a:rPr>
              <a:t>t</a:t>
            </a:r>
            <a:r>
              <a:rPr sz="1100" dirty="0">
                <a:latin typeface="Times New Roman"/>
                <a:cs typeface="Times New Roman"/>
              </a:rPr>
              <a:t>ter fa</a:t>
            </a:r>
            <a:r>
              <a:rPr sz="1100" spc="5" dirty="0">
                <a:latin typeface="Times New Roman"/>
                <a:cs typeface="Times New Roman"/>
              </a:rPr>
              <a:t>r</a:t>
            </a:r>
            <a:r>
              <a:rPr sz="1100" spc="-20" dirty="0">
                <a:latin typeface="Times New Roman"/>
                <a:cs typeface="Times New Roman"/>
              </a:rPr>
              <a:t>m</a:t>
            </a:r>
            <a:r>
              <a:rPr sz="1100" dirty="0">
                <a:latin typeface="Times New Roman"/>
                <a:cs typeface="Times New Roman"/>
              </a:rPr>
              <a:t>er </a:t>
            </a:r>
            <a:r>
              <a:rPr sz="1100" spc="-10" dirty="0">
                <a:latin typeface="Times New Roman"/>
                <a:cs typeface="Times New Roman"/>
              </a:rPr>
              <a:t>we</a:t>
            </a:r>
            <a:r>
              <a:rPr sz="1100" dirty="0">
                <a:latin typeface="Times New Roman"/>
                <a:cs typeface="Times New Roman"/>
              </a:rPr>
              <a:t>a</a:t>
            </a:r>
            <a:r>
              <a:rPr sz="1100" spc="-10" dirty="0">
                <a:latin typeface="Times New Roman"/>
                <a:cs typeface="Times New Roman"/>
              </a:rPr>
              <a:t>v</a:t>
            </a:r>
            <a:r>
              <a:rPr sz="1100" dirty="0">
                <a:latin typeface="Times New Roman"/>
                <a:cs typeface="Times New Roman"/>
              </a:rPr>
              <a:t>er </a:t>
            </a:r>
            <a:r>
              <a:rPr sz="1100" spc="-15" dirty="0">
                <a:latin typeface="Times New Roman"/>
                <a:cs typeface="Times New Roman"/>
              </a:rPr>
              <a:t>p</a:t>
            </a:r>
            <a:r>
              <a:rPr sz="1100" dirty="0">
                <a:latin typeface="Times New Roman"/>
                <a:cs typeface="Times New Roman"/>
              </a:rPr>
              <a:t>o</a:t>
            </a:r>
            <a:r>
              <a:rPr sz="1100" spc="-10" dirty="0">
                <a:latin typeface="Times New Roman"/>
                <a:cs typeface="Times New Roman"/>
              </a:rPr>
              <a:t>t</a:t>
            </a:r>
            <a:r>
              <a:rPr sz="1100" dirty="0">
                <a:latin typeface="Times New Roman"/>
                <a:cs typeface="Times New Roman"/>
              </a:rPr>
              <a:t>ter </a:t>
            </a:r>
            <a:r>
              <a:rPr sz="1100" dirty="0" smtClean="0">
                <a:latin typeface="Times New Roman"/>
                <a:cs typeface="Times New Roman"/>
              </a:rPr>
              <a:t>lab</a:t>
            </a:r>
            <a:r>
              <a:rPr sz="1100" spc="-10" dirty="0" smtClean="0">
                <a:latin typeface="Times New Roman"/>
                <a:cs typeface="Times New Roman"/>
              </a:rPr>
              <a:t>o</a:t>
            </a:r>
            <a:r>
              <a:rPr sz="1100" dirty="0" smtClean="0">
                <a:latin typeface="Times New Roman"/>
                <a:cs typeface="Times New Roman"/>
              </a:rPr>
              <a:t>r</a:t>
            </a:r>
            <a:r>
              <a:rPr sz="1100" spc="-10" dirty="0" smtClean="0">
                <a:latin typeface="Times New Roman"/>
                <a:cs typeface="Times New Roman"/>
              </a:rPr>
              <a:t>e</a:t>
            </a:r>
            <a:r>
              <a:rPr sz="1100" dirty="0" smtClean="0">
                <a:latin typeface="Times New Roman"/>
                <a:cs typeface="Times New Roman"/>
              </a:rPr>
              <a:t>r</a:t>
            </a:r>
            <a:endParaRPr lang="en-US" sz="1100" dirty="0" smtClean="0">
              <a:latin typeface="Times New Roman"/>
              <a:cs typeface="Times New Roman"/>
            </a:endParaRPr>
          </a:p>
          <a:p>
            <a:pPr marL="12700" marR="6350" indent="35560">
              <a:lnSpc>
                <a:spcPct val="143700"/>
              </a:lnSpc>
            </a:pPr>
            <a:r>
              <a:rPr lang="en-US" sz="1100" dirty="0" smtClean="0">
                <a:latin typeface="Times New Roman"/>
                <a:cs typeface="Times New Roman"/>
              </a:rPr>
              <a:t>l</a:t>
            </a:r>
            <a:r>
              <a:rPr sz="1100" dirty="0" smtClean="0">
                <a:latin typeface="Times New Roman"/>
                <a:cs typeface="Times New Roman"/>
              </a:rPr>
              <a:t>ab</a:t>
            </a:r>
            <a:r>
              <a:rPr sz="1100" spc="-10" dirty="0" smtClean="0">
                <a:latin typeface="Times New Roman"/>
                <a:cs typeface="Times New Roman"/>
              </a:rPr>
              <a:t>o</a:t>
            </a:r>
            <a:r>
              <a:rPr sz="1100" dirty="0" smtClean="0">
                <a:latin typeface="Times New Roman"/>
                <a:cs typeface="Times New Roman"/>
              </a:rPr>
              <a:t>r</a:t>
            </a:r>
            <a:r>
              <a:rPr sz="1100" spc="-10" dirty="0" smtClean="0">
                <a:latin typeface="Times New Roman"/>
                <a:cs typeface="Times New Roman"/>
              </a:rPr>
              <a:t>e</a:t>
            </a:r>
            <a:r>
              <a:rPr sz="1100" dirty="0" smtClean="0">
                <a:latin typeface="Times New Roman"/>
                <a:cs typeface="Times New Roman"/>
              </a:rPr>
              <a:t>r</a:t>
            </a:r>
            <a:endParaRPr lang="en-US" sz="1100" dirty="0" smtClean="0">
              <a:latin typeface="Times New Roman"/>
              <a:cs typeface="Times New Roman"/>
            </a:endParaRPr>
          </a:p>
          <a:p>
            <a:pPr marL="12700" marR="6350" indent="35560">
              <a:lnSpc>
                <a:spcPct val="143700"/>
              </a:lnSpc>
            </a:pPr>
            <a:r>
              <a:rPr sz="1100" dirty="0" smtClean="0">
                <a:latin typeface="Times New Roman"/>
                <a:cs typeface="Times New Roman"/>
              </a:rPr>
              <a:t> </a:t>
            </a:r>
            <a:r>
              <a:rPr sz="1100" spc="-15" dirty="0">
                <a:latin typeface="Times New Roman"/>
                <a:cs typeface="Times New Roman"/>
              </a:rPr>
              <a:t>p</a:t>
            </a:r>
            <a:r>
              <a:rPr sz="1100" dirty="0">
                <a:latin typeface="Times New Roman"/>
                <a:cs typeface="Times New Roman"/>
              </a:rPr>
              <a:t>o</a:t>
            </a:r>
            <a:r>
              <a:rPr sz="1100" spc="-10" dirty="0">
                <a:latin typeface="Times New Roman"/>
                <a:cs typeface="Times New Roman"/>
              </a:rPr>
              <a:t>t</a:t>
            </a:r>
            <a:r>
              <a:rPr sz="1100" dirty="0">
                <a:latin typeface="Times New Roman"/>
                <a:cs typeface="Times New Roman"/>
              </a:rPr>
              <a:t>ter lab</a:t>
            </a:r>
            <a:r>
              <a:rPr sz="1100" spc="-10" dirty="0">
                <a:latin typeface="Times New Roman"/>
                <a:cs typeface="Times New Roman"/>
              </a:rPr>
              <a:t>o</a:t>
            </a:r>
            <a:r>
              <a:rPr sz="1100" dirty="0">
                <a:latin typeface="Times New Roman"/>
                <a:cs typeface="Times New Roman"/>
              </a:rPr>
              <a:t>r</a:t>
            </a:r>
            <a:r>
              <a:rPr sz="1100" spc="-10" dirty="0">
                <a:latin typeface="Times New Roman"/>
                <a:cs typeface="Times New Roman"/>
              </a:rPr>
              <a:t>e</a:t>
            </a:r>
            <a:r>
              <a:rPr sz="1100" dirty="0">
                <a:latin typeface="Times New Roman"/>
                <a:cs typeface="Times New Roman"/>
              </a:rPr>
              <a:t>r </a:t>
            </a:r>
            <a:endParaRPr lang="en-US" sz="1100" dirty="0" smtClean="0">
              <a:latin typeface="Times New Roman"/>
              <a:cs typeface="Times New Roman"/>
            </a:endParaRPr>
          </a:p>
          <a:p>
            <a:pPr marL="12700" marR="6350" indent="35560">
              <a:lnSpc>
                <a:spcPct val="143700"/>
              </a:lnSpc>
            </a:pPr>
            <a:endParaRPr lang="en-US" sz="1100" spc="-15" dirty="0" smtClean="0">
              <a:latin typeface="Times New Roman"/>
              <a:cs typeface="Times New Roman"/>
            </a:endParaRPr>
          </a:p>
          <a:p>
            <a:pPr marL="12700" marR="6350" indent="35560">
              <a:lnSpc>
                <a:spcPct val="143700"/>
              </a:lnSpc>
            </a:pPr>
            <a:endParaRPr lang="en-US" sz="1100" spc="-15" dirty="0" smtClean="0">
              <a:latin typeface="Times New Roman"/>
              <a:cs typeface="Times New Roman"/>
            </a:endParaRPr>
          </a:p>
          <a:p>
            <a:pPr marL="12700" marR="6350" indent="35560">
              <a:lnSpc>
                <a:spcPct val="143700"/>
              </a:lnSpc>
            </a:pPr>
            <a:endParaRPr lang="en-US" sz="1100" spc="-15" dirty="0" smtClean="0">
              <a:latin typeface="Times New Roman"/>
              <a:cs typeface="Times New Roman"/>
            </a:endParaRPr>
          </a:p>
          <a:p>
            <a:pPr marL="12700" marR="6350" indent="35560">
              <a:lnSpc>
                <a:spcPct val="143700"/>
              </a:lnSpc>
            </a:pPr>
            <a:r>
              <a:rPr sz="1100" spc="-15" dirty="0" smtClean="0">
                <a:latin typeface="Times New Roman"/>
                <a:cs typeface="Times New Roman"/>
              </a:rPr>
              <a:t>h</a:t>
            </a:r>
            <a:r>
              <a:rPr sz="1100" dirty="0" smtClean="0">
                <a:latin typeface="Times New Roman"/>
                <a:cs typeface="Times New Roman"/>
              </a:rPr>
              <a:t>o</a:t>
            </a:r>
            <a:r>
              <a:rPr sz="1100" spc="-20" dirty="0" smtClean="0">
                <a:latin typeface="Times New Roman"/>
                <a:cs typeface="Times New Roman"/>
              </a:rPr>
              <a:t>m</a:t>
            </a:r>
            <a:r>
              <a:rPr sz="1100" spc="10" dirty="0" smtClean="0">
                <a:latin typeface="Times New Roman"/>
                <a:cs typeface="Times New Roman"/>
              </a:rPr>
              <a:t>e</a:t>
            </a:r>
            <a:r>
              <a:rPr sz="1100" spc="-20" dirty="0" smtClean="0">
                <a:latin typeface="Times New Roman"/>
                <a:cs typeface="Times New Roman"/>
              </a:rPr>
              <a:t>m</a:t>
            </a:r>
            <a:r>
              <a:rPr sz="1100" dirty="0" smtClean="0">
                <a:latin typeface="Times New Roman"/>
                <a:cs typeface="Times New Roman"/>
              </a:rPr>
              <a:t>a</a:t>
            </a:r>
            <a:r>
              <a:rPr sz="1100" spc="-10" dirty="0" smtClean="0">
                <a:latin typeface="Times New Roman"/>
                <a:cs typeface="Times New Roman"/>
              </a:rPr>
              <a:t>k</a:t>
            </a:r>
            <a:r>
              <a:rPr sz="1100" dirty="0" smtClean="0">
                <a:latin typeface="Times New Roman"/>
                <a:cs typeface="Times New Roman"/>
              </a:rPr>
              <a:t>er </a:t>
            </a:r>
            <a:r>
              <a:rPr sz="1100" dirty="0">
                <a:latin typeface="Times New Roman"/>
                <a:cs typeface="Times New Roman"/>
              </a:rPr>
              <a:t>lab</a:t>
            </a:r>
            <a:r>
              <a:rPr sz="1100" spc="-10" dirty="0">
                <a:latin typeface="Times New Roman"/>
                <a:cs typeface="Times New Roman"/>
              </a:rPr>
              <a:t>o</a:t>
            </a:r>
            <a:r>
              <a:rPr sz="1100" dirty="0">
                <a:latin typeface="Times New Roman"/>
                <a:cs typeface="Times New Roman"/>
              </a:rPr>
              <a:t>r</a:t>
            </a:r>
            <a:r>
              <a:rPr sz="1100" spc="-10" dirty="0">
                <a:latin typeface="Times New Roman"/>
                <a:cs typeface="Times New Roman"/>
              </a:rPr>
              <a:t>e</a:t>
            </a:r>
            <a:r>
              <a:rPr sz="1100" dirty="0">
                <a:latin typeface="Times New Roman"/>
                <a:cs typeface="Times New Roman"/>
              </a:rPr>
              <a:t>r ser</a:t>
            </a:r>
            <a:r>
              <a:rPr sz="1100" spc="-15" dirty="0">
                <a:latin typeface="Times New Roman"/>
                <a:cs typeface="Times New Roman"/>
              </a:rPr>
              <a:t>v</a:t>
            </a:r>
            <a:r>
              <a:rPr sz="1100" dirty="0">
                <a:latin typeface="Times New Roman"/>
                <a:cs typeface="Times New Roman"/>
              </a:rPr>
              <a:t>ant</a:t>
            </a:r>
          </a:p>
        </p:txBody>
      </p:sp>
      <p:pic>
        <p:nvPicPr>
          <p:cNvPr id="8" name="~PP840.WAV">
            <a:hlinkClick r:id="" action="ppaction://media"/>
          </p:cNvPr>
          <p:cNvPicPr>
            <a:picLocks noRot="1" noChangeAspect="1"/>
          </p:cNvPicPr>
          <p:nvPr>
            <a:wavAudioFile r:embed="rId1" name="~PP840.WAV"/>
          </p:nvPr>
        </p:nvPicPr>
        <p:blipFill>
          <a:blip r:embed="rId4" cstate="print"/>
          <a:stretch>
            <a:fillRect/>
          </a:stretch>
        </p:blipFill>
        <p:spPr>
          <a:xfrm>
            <a:off x="8632825" y="6346825"/>
            <a:ext cx="304800" cy="304800"/>
          </a:xfrm>
          <a:prstGeom prst="rect">
            <a:avLst/>
          </a:prstGeom>
        </p:spPr>
      </p:pic>
    </p:spTree>
  </p:cSld>
  <p:clrMapOvr>
    <a:masterClrMapping/>
  </p:clrMapOvr>
  <p:transition advTm="968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p:cNvSpPr/>
          <p:nvPr/>
        </p:nvSpPr>
        <p:spPr>
          <a:xfrm>
            <a:off x="-180528" y="188640"/>
            <a:ext cx="5766435" cy="6918959"/>
          </a:xfrm>
          <a:prstGeom prst="rect">
            <a:avLst/>
          </a:prstGeom>
          <a:blipFill>
            <a:blip r:embed="rId4" cstate="print"/>
            <a:stretch>
              <a:fillRect/>
            </a:stretch>
          </a:blipFill>
        </p:spPr>
        <p:txBody>
          <a:bodyPr wrap="square" lIns="0" tIns="0" rIns="0" bIns="0" rtlCol="0">
            <a:spAutoFit/>
          </a:bodyPr>
          <a:lstStyle/>
          <a:p>
            <a:endParaRPr/>
          </a:p>
        </p:txBody>
      </p:sp>
      <p:sp>
        <p:nvSpPr>
          <p:cNvPr id="3" name="object 8"/>
          <p:cNvSpPr txBox="1"/>
          <p:nvPr/>
        </p:nvSpPr>
        <p:spPr>
          <a:xfrm>
            <a:off x="5652120" y="1484784"/>
            <a:ext cx="3491880" cy="1462708"/>
          </a:xfrm>
          <a:prstGeom prst="rect">
            <a:avLst/>
          </a:prstGeom>
        </p:spPr>
        <p:txBody>
          <a:bodyPr vert="horz" wrap="square" lIns="0" tIns="0" rIns="0" bIns="0" rtlCol="0">
            <a:spAutoFit/>
          </a:bodyPr>
          <a:lstStyle/>
          <a:p>
            <a:pPr marL="12700" marR="6350" algn="just">
              <a:lnSpc>
                <a:spcPct val="143600"/>
              </a:lnSpc>
            </a:pPr>
            <a:r>
              <a:rPr sz="1100" spc="5" dirty="0">
                <a:latin typeface="Times New Roman"/>
                <a:cs typeface="Times New Roman"/>
              </a:rPr>
              <a:t>F</a:t>
            </a:r>
            <a:r>
              <a:rPr sz="1100" spc="-20" dirty="0">
                <a:latin typeface="Times New Roman"/>
                <a:cs typeface="Times New Roman"/>
              </a:rPr>
              <a:t>I</a:t>
            </a:r>
            <a:r>
              <a:rPr sz="1100" spc="-10" dirty="0">
                <a:latin typeface="Times New Roman"/>
                <a:cs typeface="Times New Roman"/>
              </a:rPr>
              <a:t>GU</a:t>
            </a:r>
            <a:r>
              <a:rPr sz="1100" spc="-5" dirty="0">
                <a:latin typeface="Times New Roman"/>
                <a:cs typeface="Times New Roman"/>
              </a:rPr>
              <a:t>R</a:t>
            </a:r>
            <a:r>
              <a:rPr sz="1100" dirty="0">
                <a:latin typeface="Times New Roman"/>
                <a:cs typeface="Times New Roman"/>
              </a:rPr>
              <a:t>E </a:t>
            </a:r>
            <a:r>
              <a:rPr sz="1100" spc="-85" dirty="0">
                <a:latin typeface="Times New Roman"/>
                <a:cs typeface="Times New Roman"/>
              </a:rPr>
              <a:t> </a:t>
            </a:r>
            <a:r>
              <a:rPr sz="1100" dirty="0">
                <a:latin typeface="Times New Roman"/>
                <a:cs typeface="Times New Roman"/>
              </a:rPr>
              <a:t>35:  </a:t>
            </a:r>
            <a:r>
              <a:rPr sz="1100" spc="110" dirty="0">
                <a:latin typeface="Times New Roman"/>
                <a:cs typeface="Times New Roman"/>
              </a:rPr>
              <a:t> </a:t>
            </a:r>
            <a:r>
              <a:rPr sz="1100" dirty="0">
                <a:latin typeface="Times New Roman"/>
                <a:cs typeface="Times New Roman"/>
              </a:rPr>
              <a:t>5 </a:t>
            </a:r>
            <a:r>
              <a:rPr sz="1100" spc="-100" dirty="0">
                <a:latin typeface="Times New Roman"/>
                <a:cs typeface="Times New Roman"/>
              </a:rPr>
              <a:t> </a:t>
            </a:r>
            <a:r>
              <a:rPr sz="1100" spc="-15" dirty="0">
                <a:latin typeface="Times New Roman"/>
                <a:cs typeface="Times New Roman"/>
              </a:rPr>
              <a:t>g</a:t>
            </a:r>
            <a:r>
              <a:rPr sz="1100" dirty="0">
                <a:latin typeface="Times New Roman"/>
                <a:cs typeface="Times New Roman"/>
              </a:rPr>
              <a:t>a</a:t>
            </a:r>
            <a:r>
              <a:rPr sz="1100" spc="5" dirty="0">
                <a:latin typeface="Times New Roman"/>
                <a:cs typeface="Times New Roman"/>
              </a:rPr>
              <a:t>l</a:t>
            </a:r>
            <a:r>
              <a:rPr sz="1100" spc="-10" dirty="0">
                <a:latin typeface="Times New Roman"/>
                <a:cs typeface="Times New Roman"/>
              </a:rPr>
              <a:t>l</a:t>
            </a:r>
            <a:r>
              <a:rPr sz="1100" dirty="0">
                <a:latin typeface="Times New Roman"/>
                <a:cs typeface="Times New Roman"/>
              </a:rPr>
              <a:t>on </a:t>
            </a:r>
            <a:r>
              <a:rPr sz="1100" spc="-85" dirty="0">
                <a:latin typeface="Times New Roman"/>
                <a:cs typeface="Times New Roman"/>
              </a:rPr>
              <a:t> </a:t>
            </a:r>
            <a:r>
              <a:rPr sz="1100" spc="-20" dirty="0">
                <a:latin typeface="Times New Roman"/>
                <a:cs typeface="Times New Roman"/>
              </a:rPr>
              <a:t>U</a:t>
            </a:r>
            <a:r>
              <a:rPr sz="1100" spc="-10" dirty="0">
                <a:latin typeface="Times New Roman"/>
                <a:cs typeface="Times New Roman"/>
              </a:rPr>
              <a:t>l</a:t>
            </a:r>
            <a:r>
              <a:rPr sz="1100" dirty="0">
                <a:latin typeface="Times New Roman"/>
                <a:cs typeface="Times New Roman"/>
              </a:rPr>
              <a:t>ric</a:t>
            </a:r>
            <a:r>
              <a:rPr sz="1100" spc="10" dirty="0">
                <a:latin typeface="Times New Roman"/>
                <a:cs typeface="Times New Roman"/>
              </a:rPr>
              <a:t>h</a:t>
            </a:r>
            <a:r>
              <a:rPr sz="1100" spc="-20" dirty="0">
                <a:latin typeface="Times New Roman"/>
                <a:cs typeface="Times New Roman"/>
              </a:rPr>
              <a:t>-</a:t>
            </a:r>
            <a:r>
              <a:rPr sz="1100" dirty="0">
                <a:latin typeface="Times New Roman"/>
                <a:cs typeface="Times New Roman"/>
              </a:rPr>
              <a:t>W</a:t>
            </a:r>
            <a:r>
              <a:rPr sz="1100" spc="5" dirty="0">
                <a:latin typeface="Times New Roman"/>
                <a:cs typeface="Times New Roman"/>
              </a:rPr>
              <a:t>i</a:t>
            </a:r>
            <a:r>
              <a:rPr sz="1100" spc="-10" dirty="0">
                <a:latin typeface="Times New Roman"/>
                <a:cs typeface="Times New Roman"/>
              </a:rPr>
              <a:t>e</a:t>
            </a:r>
            <a:r>
              <a:rPr sz="1100" dirty="0">
                <a:latin typeface="Times New Roman"/>
                <a:cs typeface="Times New Roman"/>
              </a:rPr>
              <a:t>t</a:t>
            </a:r>
            <a:r>
              <a:rPr sz="1100" spc="-10" dirty="0">
                <a:latin typeface="Times New Roman"/>
                <a:cs typeface="Times New Roman"/>
              </a:rPr>
              <a:t>f</a:t>
            </a:r>
            <a:r>
              <a:rPr sz="1100" dirty="0">
                <a:latin typeface="Times New Roman"/>
                <a:cs typeface="Times New Roman"/>
              </a:rPr>
              <a:t>e</a:t>
            </a:r>
            <a:r>
              <a:rPr sz="1100" spc="5" dirty="0">
                <a:latin typeface="Times New Roman"/>
                <a:cs typeface="Times New Roman"/>
              </a:rPr>
              <a:t>l</a:t>
            </a:r>
            <a:r>
              <a:rPr sz="1100" dirty="0">
                <a:latin typeface="Times New Roman"/>
                <a:cs typeface="Times New Roman"/>
              </a:rPr>
              <a:t>d </a:t>
            </a:r>
            <a:r>
              <a:rPr sz="1100" spc="-100" dirty="0">
                <a:latin typeface="Times New Roman"/>
                <a:cs typeface="Times New Roman"/>
              </a:rPr>
              <a:t> </a:t>
            </a:r>
            <a:r>
              <a:rPr sz="1100" spc="-10" dirty="0">
                <a:latin typeface="Times New Roman"/>
                <a:cs typeface="Times New Roman"/>
              </a:rPr>
              <a:t>s</a:t>
            </a:r>
            <a:r>
              <a:rPr sz="1100" dirty="0">
                <a:latin typeface="Times New Roman"/>
                <a:cs typeface="Times New Roman"/>
              </a:rPr>
              <a:t>to</a:t>
            </a:r>
            <a:r>
              <a:rPr sz="1100" spc="-10" dirty="0">
                <a:latin typeface="Times New Roman"/>
                <a:cs typeface="Times New Roman"/>
              </a:rPr>
              <a:t>r</a:t>
            </a:r>
            <a:r>
              <a:rPr sz="1100" dirty="0">
                <a:latin typeface="Times New Roman"/>
                <a:cs typeface="Times New Roman"/>
              </a:rPr>
              <a:t>a</a:t>
            </a:r>
            <a:r>
              <a:rPr sz="1100" spc="-10" dirty="0">
                <a:latin typeface="Times New Roman"/>
                <a:cs typeface="Times New Roman"/>
              </a:rPr>
              <a:t>g</a:t>
            </a:r>
            <a:r>
              <a:rPr sz="1100" dirty="0">
                <a:latin typeface="Times New Roman"/>
                <a:cs typeface="Times New Roman"/>
              </a:rPr>
              <a:t>e </a:t>
            </a:r>
            <a:r>
              <a:rPr sz="1100" spc="-95" dirty="0">
                <a:latin typeface="Times New Roman"/>
                <a:cs typeface="Times New Roman"/>
              </a:rPr>
              <a:t> </a:t>
            </a:r>
            <a:r>
              <a:rPr sz="1100" spc="15" dirty="0">
                <a:latin typeface="Times New Roman"/>
                <a:cs typeface="Times New Roman"/>
              </a:rPr>
              <a:t>j</a:t>
            </a:r>
            <a:r>
              <a:rPr sz="1100" spc="-10" dirty="0">
                <a:latin typeface="Times New Roman"/>
                <a:cs typeface="Times New Roman"/>
              </a:rPr>
              <a:t>a</a:t>
            </a:r>
            <a:r>
              <a:rPr sz="1100" dirty="0">
                <a:latin typeface="Times New Roman"/>
                <a:cs typeface="Times New Roman"/>
              </a:rPr>
              <a:t>r </a:t>
            </a:r>
            <a:r>
              <a:rPr sz="1100" spc="-85" dirty="0">
                <a:latin typeface="Times New Roman"/>
                <a:cs typeface="Times New Roman"/>
              </a:rPr>
              <a:t> </a:t>
            </a:r>
            <a:endParaRPr lang="en-US" sz="1100" spc="-85" dirty="0" smtClean="0">
              <a:latin typeface="Times New Roman"/>
              <a:cs typeface="Times New Roman"/>
            </a:endParaRPr>
          </a:p>
          <a:p>
            <a:pPr marL="12700" marR="6350" algn="just">
              <a:lnSpc>
                <a:spcPct val="143600"/>
              </a:lnSpc>
            </a:pPr>
            <a:r>
              <a:rPr sz="1100" spc="-10" dirty="0" smtClean="0">
                <a:latin typeface="Times New Roman"/>
                <a:cs typeface="Times New Roman"/>
              </a:rPr>
              <a:t>f</a:t>
            </a:r>
            <a:r>
              <a:rPr sz="1100" dirty="0" smtClean="0">
                <a:latin typeface="Times New Roman"/>
                <a:cs typeface="Times New Roman"/>
              </a:rPr>
              <a:t>eat</a:t>
            </a:r>
            <a:r>
              <a:rPr sz="1100" spc="-10" dirty="0" smtClean="0">
                <a:latin typeface="Times New Roman"/>
                <a:cs typeface="Times New Roman"/>
              </a:rPr>
              <a:t>u</a:t>
            </a:r>
            <a:r>
              <a:rPr sz="1100" dirty="0" smtClean="0">
                <a:latin typeface="Times New Roman"/>
                <a:cs typeface="Times New Roman"/>
              </a:rPr>
              <a:t>ring </a:t>
            </a:r>
            <a:r>
              <a:rPr sz="1100" spc="-100" dirty="0" smtClean="0">
                <a:latin typeface="Times New Roman"/>
                <a:cs typeface="Times New Roman"/>
              </a:rPr>
              <a:t> </a:t>
            </a:r>
            <a:r>
              <a:rPr sz="1100" spc="-10" dirty="0">
                <a:latin typeface="Times New Roman"/>
                <a:cs typeface="Times New Roman"/>
              </a:rPr>
              <a:t>a</a:t>
            </a:r>
            <a:r>
              <a:rPr sz="1100" dirty="0">
                <a:latin typeface="Times New Roman"/>
                <a:cs typeface="Times New Roman"/>
              </a:rPr>
              <a:t>n </a:t>
            </a:r>
            <a:r>
              <a:rPr sz="1100" spc="-80" dirty="0">
                <a:latin typeface="Times New Roman"/>
                <a:cs typeface="Times New Roman"/>
              </a:rPr>
              <a:t> </a:t>
            </a:r>
            <a:r>
              <a:rPr sz="1100" dirty="0">
                <a:latin typeface="Times New Roman"/>
                <a:cs typeface="Times New Roman"/>
              </a:rPr>
              <a:t>e</a:t>
            </a:r>
            <a:r>
              <a:rPr sz="1100" spc="-10" dirty="0">
                <a:latin typeface="Times New Roman"/>
                <a:cs typeface="Times New Roman"/>
              </a:rPr>
              <a:t>v</a:t>
            </a:r>
            <a:r>
              <a:rPr sz="1100" dirty="0">
                <a:latin typeface="Times New Roman"/>
                <a:cs typeface="Times New Roman"/>
              </a:rPr>
              <a:t>e</a:t>
            </a:r>
            <a:r>
              <a:rPr sz="1100" spc="-10" dirty="0">
                <a:latin typeface="Times New Roman"/>
                <a:cs typeface="Times New Roman"/>
              </a:rPr>
              <a:t>r</a:t>
            </a:r>
            <a:r>
              <a:rPr sz="1100" dirty="0">
                <a:latin typeface="Times New Roman"/>
                <a:cs typeface="Times New Roman"/>
              </a:rPr>
              <a:t>ted </a:t>
            </a:r>
            <a:r>
              <a:rPr sz="1100" spc="-95" dirty="0">
                <a:latin typeface="Times New Roman"/>
                <a:cs typeface="Times New Roman"/>
              </a:rPr>
              <a:t> </a:t>
            </a:r>
            <a:r>
              <a:rPr sz="1100" spc="-10" dirty="0">
                <a:latin typeface="Times New Roman"/>
                <a:cs typeface="Times New Roman"/>
              </a:rPr>
              <a:t>r</a:t>
            </a:r>
            <a:r>
              <a:rPr sz="1100" dirty="0">
                <a:latin typeface="Times New Roman"/>
                <a:cs typeface="Times New Roman"/>
              </a:rPr>
              <a:t>i</a:t>
            </a:r>
            <a:r>
              <a:rPr sz="1100" spc="-20" dirty="0">
                <a:latin typeface="Times New Roman"/>
                <a:cs typeface="Times New Roman"/>
              </a:rPr>
              <a:t>m</a:t>
            </a:r>
            <a:r>
              <a:rPr sz="1100" dirty="0">
                <a:latin typeface="Times New Roman"/>
                <a:cs typeface="Times New Roman"/>
              </a:rPr>
              <a:t>, </a:t>
            </a:r>
            <a:r>
              <a:rPr sz="1100" spc="-85" dirty="0">
                <a:latin typeface="Times New Roman"/>
                <a:cs typeface="Times New Roman"/>
              </a:rPr>
              <a:t> </a:t>
            </a:r>
            <a:r>
              <a:rPr sz="1100" spc="-10" dirty="0">
                <a:latin typeface="Times New Roman"/>
                <a:cs typeface="Times New Roman"/>
              </a:rPr>
              <a:t>r</a:t>
            </a:r>
            <a:r>
              <a:rPr sz="1100" dirty="0">
                <a:latin typeface="Times New Roman"/>
                <a:cs typeface="Times New Roman"/>
              </a:rPr>
              <a:t>ect</a:t>
            </a:r>
            <a:r>
              <a:rPr sz="1100" spc="-10" dirty="0">
                <a:latin typeface="Times New Roman"/>
                <a:cs typeface="Times New Roman"/>
              </a:rPr>
              <a:t>a</a:t>
            </a:r>
            <a:r>
              <a:rPr sz="1100" dirty="0">
                <a:latin typeface="Times New Roman"/>
                <a:cs typeface="Times New Roman"/>
              </a:rPr>
              <a:t>n</a:t>
            </a:r>
            <a:r>
              <a:rPr sz="1100" spc="-15" dirty="0">
                <a:latin typeface="Times New Roman"/>
                <a:cs typeface="Times New Roman"/>
              </a:rPr>
              <a:t>g</a:t>
            </a:r>
            <a:r>
              <a:rPr sz="1100" dirty="0">
                <a:latin typeface="Times New Roman"/>
                <a:cs typeface="Times New Roman"/>
              </a:rPr>
              <a:t>ular </a:t>
            </a:r>
            <a:r>
              <a:rPr sz="1100" spc="-90" dirty="0">
                <a:latin typeface="Times New Roman"/>
                <a:cs typeface="Times New Roman"/>
              </a:rPr>
              <a:t> </a:t>
            </a:r>
            <a:r>
              <a:rPr sz="1100" spc="-15" dirty="0">
                <a:latin typeface="Times New Roman"/>
                <a:cs typeface="Times New Roman"/>
              </a:rPr>
              <a:t>k</a:t>
            </a:r>
            <a:r>
              <a:rPr sz="1100" dirty="0">
                <a:latin typeface="Times New Roman"/>
                <a:cs typeface="Times New Roman"/>
              </a:rPr>
              <a:t>iln fur</a:t>
            </a:r>
            <a:r>
              <a:rPr sz="1100" spc="-15" dirty="0">
                <a:latin typeface="Times New Roman"/>
                <a:cs typeface="Times New Roman"/>
              </a:rPr>
              <a:t>n</a:t>
            </a:r>
            <a:r>
              <a:rPr sz="1100" dirty="0">
                <a:latin typeface="Times New Roman"/>
                <a:cs typeface="Times New Roman"/>
              </a:rPr>
              <a:t>it</a:t>
            </a:r>
            <a:r>
              <a:rPr sz="1100" spc="-15" dirty="0">
                <a:latin typeface="Times New Roman"/>
                <a:cs typeface="Times New Roman"/>
              </a:rPr>
              <a:t>u</a:t>
            </a:r>
            <a:r>
              <a:rPr sz="1100" dirty="0">
                <a:latin typeface="Times New Roman"/>
                <a:cs typeface="Times New Roman"/>
              </a:rPr>
              <a:t>re</a:t>
            </a:r>
            <a:r>
              <a:rPr sz="1100" spc="45" dirty="0">
                <a:latin typeface="Times New Roman"/>
                <a:cs typeface="Times New Roman"/>
              </a:rPr>
              <a:t> </a:t>
            </a:r>
            <a:endParaRPr lang="en-US" sz="1100" spc="45" dirty="0" smtClean="0">
              <a:latin typeface="Times New Roman"/>
              <a:cs typeface="Times New Roman"/>
            </a:endParaRPr>
          </a:p>
          <a:p>
            <a:pPr marL="12700" marR="6350" algn="just">
              <a:lnSpc>
                <a:spcPct val="143600"/>
              </a:lnSpc>
            </a:pPr>
            <a:r>
              <a:rPr sz="1100" spc="-20" dirty="0" smtClean="0">
                <a:latin typeface="Times New Roman"/>
                <a:cs typeface="Times New Roman"/>
              </a:rPr>
              <a:t>m</a:t>
            </a:r>
            <a:r>
              <a:rPr sz="1100" dirty="0" smtClean="0">
                <a:latin typeface="Times New Roman"/>
                <a:cs typeface="Times New Roman"/>
              </a:rPr>
              <a:t>a</a:t>
            </a:r>
            <a:r>
              <a:rPr sz="1100" spc="5" dirty="0" smtClean="0">
                <a:latin typeface="Times New Roman"/>
                <a:cs typeface="Times New Roman"/>
              </a:rPr>
              <a:t>r</a:t>
            </a:r>
            <a:r>
              <a:rPr sz="1100" spc="-15" dirty="0" smtClean="0">
                <a:latin typeface="Times New Roman"/>
                <a:cs typeface="Times New Roman"/>
              </a:rPr>
              <a:t>k</a:t>
            </a:r>
            <a:r>
              <a:rPr sz="1100" dirty="0" smtClean="0">
                <a:latin typeface="Times New Roman"/>
                <a:cs typeface="Times New Roman"/>
              </a:rPr>
              <a:t>s</a:t>
            </a:r>
            <a:r>
              <a:rPr sz="1100" dirty="0">
                <a:latin typeface="Times New Roman"/>
                <a:cs typeface="Times New Roman"/>
              </a:rPr>
              <a:t>,</a:t>
            </a:r>
            <a:r>
              <a:rPr sz="1100" spc="50" dirty="0">
                <a:latin typeface="Times New Roman"/>
                <a:cs typeface="Times New Roman"/>
              </a:rPr>
              <a:t> </a:t>
            </a:r>
            <a:r>
              <a:rPr sz="1100" dirty="0">
                <a:latin typeface="Times New Roman"/>
                <a:cs typeface="Times New Roman"/>
              </a:rPr>
              <a:t>sho</a:t>
            </a:r>
            <a:r>
              <a:rPr sz="1100" spc="5" dirty="0">
                <a:latin typeface="Times New Roman"/>
                <a:cs typeface="Times New Roman"/>
              </a:rPr>
              <a:t>r</a:t>
            </a:r>
            <a:r>
              <a:rPr sz="1100" dirty="0">
                <a:latin typeface="Times New Roman"/>
                <a:cs typeface="Times New Roman"/>
              </a:rPr>
              <a:t>t</a:t>
            </a:r>
            <a:r>
              <a:rPr sz="1100" spc="40" dirty="0">
                <a:latin typeface="Times New Roman"/>
                <a:cs typeface="Times New Roman"/>
              </a:rPr>
              <a:t> </a:t>
            </a:r>
            <a:r>
              <a:rPr sz="1100" dirty="0">
                <a:latin typeface="Times New Roman"/>
                <a:cs typeface="Times New Roman"/>
              </a:rPr>
              <a:t>s</a:t>
            </a:r>
            <a:r>
              <a:rPr sz="1100" spc="-5" dirty="0">
                <a:latin typeface="Times New Roman"/>
                <a:cs typeface="Times New Roman"/>
              </a:rPr>
              <a:t>l</a:t>
            </a:r>
            <a:r>
              <a:rPr sz="1100" dirty="0">
                <a:latin typeface="Times New Roman"/>
                <a:cs typeface="Times New Roman"/>
              </a:rPr>
              <a:t>ip</a:t>
            </a:r>
            <a:r>
              <a:rPr sz="1100" spc="35" dirty="0">
                <a:latin typeface="Times New Roman"/>
                <a:cs typeface="Times New Roman"/>
              </a:rPr>
              <a:t> </a:t>
            </a:r>
            <a:r>
              <a:rPr sz="1100" dirty="0">
                <a:latin typeface="Times New Roman"/>
                <a:cs typeface="Times New Roman"/>
              </a:rPr>
              <a:t>he</a:t>
            </a:r>
            <a:r>
              <a:rPr sz="1100" spc="5" dirty="0">
                <a:latin typeface="Times New Roman"/>
                <a:cs typeface="Times New Roman"/>
              </a:rPr>
              <a:t>i</a:t>
            </a:r>
            <a:r>
              <a:rPr sz="1100" spc="-15" dirty="0">
                <a:latin typeface="Times New Roman"/>
                <a:cs typeface="Times New Roman"/>
              </a:rPr>
              <a:t>g</a:t>
            </a:r>
            <a:r>
              <a:rPr sz="1100" dirty="0">
                <a:latin typeface="Times New Roman"/>
                <a:cs typeface="Times New Roman"/>
              </a:rPr>
              <a:t>ht,</a:t>
            </a:r>
            <a:r>
              <a:rPr sz="1100" spc="45" dirty="0">
                <a:latin typeface="Times New Roman"/>
                <a:cs typeface="Times New Roman"/>
              </a:rPr>
              <a:t> </a:t>
            </a:r>
            <a:r>
              <a:rPr sz="1100" spc="-10" dirty="0">
                <a:latin typeface="Times New Roman"/>
                <a:cs typeface="Times New Roman"/>
              </a:rPr>
              <a:t>r</a:t>
            </a:r>
            <a:r>
              <a:rPr sz="1100" dirty="0">
                <a:latin typeface="Times New Roman"/>
                <a:cs typeface="Times New Roman"/>
              </a:rPr>
              <a:t>id</a:t>
            </a:r>
            <a:r>
              <a:rPr sz="1100" spc="-15" dirty="0">
                <a:latin typeface="Times New Roman"/>
                <a:cs typeface="Times New Roman"/>
              </a:rPr>
              <a:t>g</a:t>
            </a:r>
            <a:r>
              <a:rPr sz="1100" dirty="0">
                <a:latin typeface="Times New Roman"/>
                <a:cs typeface="Times New Roman"/>
              </a:rPr>
              <a:t>ed</a:t>
            </a:r>
            <a:r>
              <a:rPr sz="1100" spc="45" dirty="0">
                <a:latin typeface="Times New Roman"/>
                <a:cs typeface="Times New Roman"/>
              </a:rPr>
              <a:t> </a:t>
            </a:r>
            <a:r>
              <a:rPr sz="1100" dirty="0">
                <a:latin typeface="Times New Roman"/>
                <a:cs typeface="Times New Roman"/>
              </a:rPr>
              <a:t>co</a:t>
            </a:r>
            <a:r>
              <a:rPr sz="1100" spc="5" dirty="0">
                <a:latin typeface="Times New Roman"/>
                <a:cs typeface="Times New Roman"/>
              </a:rPr>
              <a:t>r</a:t>
            </a:r>
            <a:r>
              <a:rPr sz="1100" spc="-15" dirty="0">
                <a:latin typeface="Times New Roman"/>
                <a:cs typeface="Times New Roman"/>
              </a:rPr>
              <a:t>d</a:t>
            </a:r>
            <a:r>
              <a:rPr sz="1100" dirty="0">
                <a:latin typeface="Times New Roman"/>
                <a:cs typeface="Times New Roman"/>
              </a:rPr>
              <a:t>on</a:t>
            </a:r>
            <a:r>
              <a:rPr sz="1100" spc="45" dirty="0">
                <a:latin typeface="Times New Roman"/>
                <a:cs typeface="Times New Roman"/>
              </a:rPr>
              <a:t> </a:t>
            </a:r>
            <a:r>
              <a:rPr sz="1100" dirty="0">
                <a:latin typeface="Times New Roman"/>
                <a:cs typeface="Times New Roman"/>
              </a:rPr>
              <a:t>p</a:t>
            </a:r>
            <a:r>
              <a:rPr sz="1100" spc="-10" dirty="0">
                <a:latin typeface="Times New Roman"/>
                <a:cs typeface="Times New Roman"/>
              </a:rPr>
              <a:t>r</a:t>
            </a:r>
            <a:r>
              <a:rPr sz="1100" dirty="0">
                <a:latin typeface="Times New Roman"/>
                <a:cs typeface="Times New Roman"/>
              </a:rPr>
              <a:t>i</a:t>
            </a:r>
            <a:r>
              <a:rPr sz="1100" spc="-10" dirty="0">
                <a:latin typeface="Times New Roman"/>
                <a:cs typeface="Times New Roman"/>
              </a:rPr>
              <a:t>m</a:t>
            </a:r>
            <a:r>
              <a:rPr sz="1100" dirty="0">
                <a:latin typeface="Times New Roman"/>
                <a:cs typeface="Times New Roman"/>
              </a:rPr>
              <a:t>a</a:t>
            </a:r>
            <a:r>
              <a:rPr sz="1100" spc="5" dirty="0">
                <a:latin typeface="Times New Roman"/>
                <a:cs typeface="Times New Roman"/>
              </a:rPr>
              <a:t>r</a:t>
            </a:r>
            <a:r>
              <a:rPr sz="1100" dirty="0">
                <a:latin typeface="Times New Roman"/>
                <a:cs typeface="Times New Roman"/>
              </a:rPr>
              <a:t>y</a:t>
            </a:r>
            <a:r>
              <a:rPr sz="1100" spc="35" dirty="0">
                <a:latin typeface="Times New Roman"/>
                <a:cs typeface="Times New Roman"/>
              </a:rPr>
              <a:t> </a:t>
            </a:r>
            <a:endParaRPr lang="en-US" sz="1100" spc="35" dirty="0" smtClean="0">
              <a:latin typeface="Times New Roman"/>
              <a:cs typeface="Times New Roman"/>
            </a:endParaRPr>
          </a:p>
          <a:p>
            <a:pPr marL="12700" marR="6350" algn="just">
              <a:lnSpc>
                <a:spcPct val="143600"/>
              </a:lnSpc>
            </a:pPr>
            <a:r>
              <a:rPr sz="1100" dirty="0" smtClean="0">
                <a:latin typeface="Times New Roman"/>
                <a:cs typeface="Times New Roman"/>
              </a:rPr>
              <a:t>ex</a:t>
            </a:r>
            <a:r>
              <a:rPr sz="1100" spc="5" dirty="0" smtClean="0">
                <a:latin typeface="Times New Roman"/>
                <a:cs typeface="Times New Roman"/>
              </a:rPr>
              <a:t>t</a:t>
            </a:r>
            <a:r>
              <a:rPr sz="1100" dirty="0" smtClean="0">
                <a:latin typeface="Times New Roman"/>
                <a:cs typeface="Times New Roman"/>
              </a:rPr>
              <a:t>e</a:t>
            </a:r>
            <a:r>
              <a:rPr sz="1100" spc="-10" dirty="0" smtClean="0">
                <a:latin typeface="Times New Roman"/>
                <a:cs typeface="Times New Roman"/>
              </a:rPr>
              <a:t>r</a:t>
            </a:r>
            <a:r>
              <a:rPr sz="1100" dirty="0" smtClean="0">
                <a:latin typeface="Times New Roman"/>
                <a:cs typeface="Times New Roman"/>
              </a:rPr>
              <a:t>i</a:t>
            </a:r>
            <a:r>
              <a:rPr sz="1100" spc="-15" dirty="0" smtClean="0">
                <a:latin typeface="Times New Roman"/>
                <a:cs typeface="Times New Roman"/>
              </a:rPr>
              <a:t>o</a:t>
            </a:r>
            <a:r>
              <a:rPr sz="1100" dirty="0" smtClean="0">
                <a:latin typeface="Times New Roman"/>
                <a:cs typeface="Times New Roman"/>
              </a:rPr>
              <a:t>r</a:t>
            </a:r>
            <a:r>
              <a:rPr sz="1100" spc="50" dirty="0" smtClean="0">
                <a:latin typeface="Times New Roman"/>
                <a:cs typeface="Times New Roman"/>
              </a:rPr>
              <a:t> </a:t>
            </a:r>
            <a:r>
              <a:rPr sz="1100" dirty="0">
                <a:latin typeface="Times New Roman"/>
                <a:cs typeface="Times New Roman"/>
              </a:rPr>
              <a:t>t</a:t>
            </a:r>
            <a:r>
              <a:rPr sz="1100" spc="-10" dirty="0">
                <a:latin typeface="Times New Roman"/>
                <a:cs typeface="Times New Roman"/>
              </a:rPr>
              <a:t>r</a:t>
            </a:r>
            <a:r>
              <a:rPr sz="1100" dirty="0">
                <a:latin typeface="Times New Roman"/>
                <a:cs typeface="Times New Roman"/>
              </a:rPr>
              <a:t>e</a:t>
            </a:r>
            <a:r>
              <a:rPr sz="1100" spc="-10" dirty="0">
                <a:latin typeface="Times New Roman"/>
                <a:cs typeface="Times New Roman"/>
              </a:rPr>
              <a:t>a</a:t>
            </a:r>
            <a:r>
              <a:rPr sz="1100" dirty="0">
                <a:latin typeface="Times New Roman"/>
                <a:cs typeface="Times New Roman"/>
              </a:rPr>
              <a:t>t</a:t>
            </a:r>
            <a:r>
              <a:rPr sz="1100" spc="-20" dirty="0">
                <a:latin typeface="Times New Roman"/>
                <a:cs typeface="Times New Roman"/>
              </a:rPr>
              <a:t>m</a:t>
            </a:r>
            <a:r>
              <a:rPr sz="1100" dirty="0">
                <a:latin typeface="Times New Roman"/>
                <a:cs typeface="Times New Roman"/>
              </a:rPr>
              <a:t>en</a:t>
            </a:r>
            <a:r>
              <a:rPr sz="1100" spc="5" dirty="0">
                <a:latin typeface="Times New Roman"/>
                <a:cs typeface="Times New Roman"/>
              </a:rPr>
              <a:t>t</a:t>
            </a:r>
            <a:r>
              <a:rPr sz="1100" dirty="0">
                <a:latin typeface="Times New Roman"/>
                <a:cs typeface="Times New Roman"/>
              </a:rPr>
              <a:t>,</a:t>
            </a:r>
            <a:r>
              <a:rPr sz="1100" spc="45" dirty="0">
                <a:latin typeface="Times New Roman"/>
                <a:cs typeface="Times New Roman"/>
              </a:rPr>
              <a:t> </a:t>
            </a:r>
            <a:r>
              <a:rPr sz="1100" dirty="0">
                <a:latin typeface="Times New Roman"/>
                <a:cs typeface="Times New Roman"/>
              </a:rPr>
              <a:t>s</a:t>
            </a:r>
            <a:r>
              <a:rPr sz="1100" spc="-20" dirty="0">
                <a:latin typeface="Times New Roman"/>
                <a:cs typeface="Times New Roman"/>
              </a:rPr>
              <a:t>m</a:t>
            </a:r>
            <a:r>
              <a:rPr sz="1100" spc="10" dirty="0">
                <a:latin typeface="Times New Roman"/>
                <a:cs typeface="Times New Roman"/>
              </a:rPr>
              <a:t>o</a:t>
            </a:r>
            <a:r>
              <a:rPr sz="1100" dirty="0">
                <a:latin typeface="Times New Roman"/>
                <a:cs typeface="Times New Roman"/>
              </a:rPr>
              <a:t>oth</a:t>
            </a:r>
            <a:r>
              <a:rPr sz="1100" spc="45" dirty="0">
                <a:latin typeface="Times New Roman"/>
                <a:cs typeface="Times New Roman"/>
              </a:rPr>
              <a:t> </a:t>
            </a:r>
            <a:r>
              <a:rPr sz="1100" dirty="0">
                <a:latin typeface="Times New Roman"/>
                <a:cs typeface="Times New Roman"/>
              </a:rPr>
              <a:t>lug</a:t>
            </a:r>
            <a:r>
              <a:rPr sz="1100" spc="35" dirty="0">
                <a:latin typeface="Times New Roman"/>
                <a:cs typeface="Times New Roman"/>
              </a:rPr>
              <a:t> </a:t>
            </a:r>
            <a:r>
              <a:rPr sz="1100" dirty="0">
                <a:latin typeface="Times New Roman"/>
                <a:cs typeface="Times New Roman"/>
              </a:rPr>
              <a:t>han</a:t>
            </a:r>
            <a:r>
              <a:rPr sz="1100" spc="-10" dirty="0">
                <a:latin typeface="Times New Roman"/>
                <a:cs typeface="Times New Roman"/>
              </a:rPr>
              <a:t>d</a:t>
            </a:r>
            <a:r>
              <a:rPr sz="1100" dirty="0">
                <a:latin typeface="Times New Roman"/>
                <a:cs typeface="Times New Roman"/>
              </a:rPr>
              <a:t>les </a:t>
            </a:r>
            <a:r>
              <a:rPr sz="1100" spc="-10" dirty="0">
                <a:latin typeface="Times New Roman"/>
                <a:cs typeface="Times New Roman"/>
              </a:rPr>
              <a:t>w</a:t>
            </a:r>
            <a:r>
              <a:rPr sz="1100" dirty="0">
                <a:latin typeface="Times New Roman"/>
                <a:cs typeface="Times New Roman"/>
              </a:rPr>
              <a:t>ith</a:t>
            </a:r>
            <a:r>
              <a:rPr sz="1100" spc="-15" dirty="0">
                <a:latin typeface="Times New Roman"/>
                <a:cs typeface="Times New Roman"/>
              </a:rPr>
              <a:t> </a:t>
            </a:r>
            <a:r>
              <a:rPr sz="1100" dirty="0">
                <a:latin typeface="Times New Roman"/>
                <a:cs typeface="Times New Roman"/>
              </a:rPr>
              <a:t>fin</a:t>
            </a:r>
            <a:r>
              <a:rPr sz="1100" spc="-15" dirty="0">
                <a:latin typeface="Times New Roman"/>
                <a:cs typeface="Times New Roman"/>
              </a:rPr>
              <a:t>d</a:t>
            </a:r>
            <a:r>
              <a:rPr sz="1100" dirty="0">
                <a:latin typeface="Times New Roman"/>
                <a:cs typeface="Times New Roman"/>
              </a:rPr>
              <a:t>er</a:t>
            </a:r>
            <a:r>
              <a:rPr sz="1100" spc="10" dirty="0">
                <a:latin typeface="Times New Roman"/>
                <a:cs typeface="Times New Roman"/>
              </a:rPr>
              <a:t> </a:t>
            </a:r>
            <a:r>
              <a:rPr sz="1100" spc="-10" dirty="0">
                <a:latin typeface="Times New Roman"/>
                <a:cs typeface="Times New Roman"/>
              </a:rPr>
              <a:t>we</a:t>
            </a:r>
            <a:r>
              <a:rPr sz="1100" spc="5" dirty="0">
                <a:latin typeface="Times New Roman"/>
                <a:cs typeface="Times New Roman"/>
              </a:rPr>
              <a:t>l</a:t>
            </a:r>
            <a:r>
              <a:rPr sz="1100" dirty="0">
                <a:latin typeface="Times New Roman"/>
                <a:cs typeface="Times New Roman"/>
              </a:rPr>
              <a:t>ds,</a:t>
            </a:r>
            <a:r>
              <a:rPr sz="1100" spc="-15" dirty="0">
                <a:latin typeface="Times New Roman"/>
                <a:cs typeface="Times New Roman"/>
              </a:rPr>
              <a:t> </a:t>
            </a:r>
            <a:endParaRPr lang="en-US" sz="1100" spc="-15" dirty="0" smtClean="0">
              <a:latin typeface="Times New Roman"/>
              <a:cs typeface="Times New Roman"/>
            </a:endParaRPr>
          </a:p>
          <a:p>
            <a:pPr marL="12700" marR="6350" algn="just">
              <a:lnSpc>
                <a:spcPct val="143600"/>
              </a:lnSpc>
            </a:pPr>
            <a:r>
              <a:rPr sz="1100" dirty="0" smtClean="0">
                <a:latin typeface="Times New Roman"/>
                <a:cs typeface="Times New Roman"/>
              </a:rPr>
              <a:t>and</a:t>
            </a:r>
            <a:r>
              <a:rPr sz="1100" spc="-10" dirty="0" smtClean="0">
                <a:latin typeface="Times New Roman"/>
                <a:cs typeface="Times New Roman"/>
              </a:rPr>
              <a:t> </a:t>
            </a:r>
            <a:r>
              <a:rPr sz="1100" dirty="0">
                <a:latin typeface="Times New Roman"/>
                <a:cs typeface="Times New Roman"/>
              </a:rPr>
              <a:t>the</a:t>
            </a:r>
            <a:r>
              <a:rPr sz="1100" spc="-10" dirty="0">
                <a:latin typeface="Times New Roman"/>
                <a:cs typeface="Times New Roman"/>
              </a:rPr>
              <a:t> </a:t>
            </a:r>
            <a:r>
              <a:rPr sz="1100" spc="5" dirty="0">
                <a:latin typeface="Times New Roman"/>
                <a:cs typeface="Times New Roman"/>
              </a:rPr>
              <a:t>T</a:t>
            </a:r>
            <a:r>
              <a:rPr sz="1100" spc="-15" dirty="0">
                <a:latin typeface="Times New Roman"/>
                <a:cs typeface="Times New Roman"/>
              </a:rPr>
              <a:t>y</a:t>
            </a:r>
            <a:r>
              <a:rPr sz="1100" dirty="0">
                <a:latin typeface="Times New Roman"/>
                <a:cs typeface="Times New Roman"/>
              </a:rPr>
              <a:t>pe </a:t>
            </a:r>
            <a:r>
              <a:rPr sz="1100" spc="-20" dirty="0">
                <a:latin typeface="Times New Roman"/>
                <a:cs typeface="Times New Roman"/>
              </a:rPr>
              <a:t>I</a:t>
            </a:r>
            <a:r>
              <a:rPr sz="1100" dirty="0">
                <a:latin typeface="Times New Roman"/>
                <a:cs typeface="Times New Roman"/>
              </a:rPr>
              <a:t>,  2.0 cm</a:t>
            </a:r>
            <a:r>
              <a:rPr sz="1100" spc="-20" dirty="0">
                <a:latin typeface="Times New Roman"/>
                <a:cs typeface="Times New Roman"/>
              </a:rPr>
              <a:t> </a:t>
            </a:r>
            <a:r>
              <a:rPr sz="1100" dirty="0">
                <a:latin typeface="Times New Roman"/>
                <a:cs typeface="Times New Roman"/>
              </a:rPr>
              <a:t>dia</a:t>
            </a:r>
            <a:r>
              <a:rPr sz="1100" spc="-20" dirty="0">
                <a:latin typeface="Times New Roman"/>
                <a:cs typeface="Times New Roman"/>
              </a:rPr>
              <a:t>m</a:t>
            </a:r>
            <a:r>
              <a:rPr sz="1100" dirty="0">
                <a:latin typeface="Times New Roman"/>
                <a:cs typeface="Times New Roman"/>
              </a:rPr>
              <a:t>e</a:t>
            </a:r>
            <a:r>
              <a:rPr sz="1100" spc="5" dirty="0">
                <a:latin typeface="Times New Roman"/>
                <a:cs typeface="Times New Roman"/>
              </a:rPr>
              <a:t>t</a:t>
            </a:r>
            <a:r>
              <a:rPr sz="1100" dirty="0">
                <a:latin typeface="Times New Roman"/>
                <a:cs typeface="Times New Roman"/>
              </a:rPr>
              <a:t>e</a:t>
            </a:r>
            <a:r>
              <a:rPr sz="1100" spc="5" dirty="0">
                <a:latin typeface="Times New Roman"/>
                <a:cs typeface="Times New Roman"/>
              </a:rPr>
              <a:t>r</a:t>
            </a:r>
            <a:r>
              <a:rPr sz="1100" dirty="0">
                <a:latin typeface="Times New Roman"/>
                <a:cs typeface="Times New Roman"/>
              </a:rPr>
              <a:t>, </a:t>
            </a:r>
            <a:r>
              <a:rPr sz="1100" spc="-15" dirty="0">
                <a:latin typeface="Times New Roman"/>
                <a:cs typeface="Times New Roman"/>
              </a:rPr>
              <a:t>2</a:t>
            </a:r>
            <a:r>
              <a:rPr sz="1100" dirty="0">
                <a:latin typeface="Times New Roman"/>
                <a:cs typeface="Times New Roman"/>
              </a:rPr>
              <a:t>2 cou</a:t>
            </a:r>
            <a:r>
              <a:rPr sz="1100" spc="-10" dirty="0">
                <a:latin typeface="Times New Roman"/>
                <a:cs typeface="Times New Roman"/>
              </a:rPr>
              <a:t>n</a:t>
            </a:r>
            <a:r>
              <a:rPr sz="1100" dirty="0">
                <a:latin typeface="Times New Roman"/>
                <a:cs typeface="Times New Roman"/>
              </a:rPr>
              <a:t>t, de</a:t>
            </a:r>
            <a:r>
              <a:rPr sz="1100" spc="-10" dirty="0">
                <a:latin typeface="Times New Roman"/>
                <a:cs typeface="Times New Roman"/>
              </a:rPr>
              <a:t>n</a:t>
            </a:r>
            <a:r>
              <a:rPr sz="1100" dirty="0">
                <a:latin typeface="Times New Roman"/>
                <a:cs typeface="Times New Roman"/>
              </a:rPr>
              <a:t>t</a:t>
            </a:r>
            <a:r>
              <a:rPr sz="1100" spc="-10" dirty="0">
                <a:latin typeface="Times New Roman"/>
                <a:cs typeface="Times New Roman"/>
              </a:rPr>
              <a:t>a</a:t>
            </a:r>
            <a:r>
              <a:rPr sz="1100" dirty="0">
                <a:latin typeface="Times New Roman"/>
                <a:cs typeface="Times New Roman"/>
              </a:rPr>
              <a:t>te </a:t>
            </a:r>
            <a:r>
              <a:rPr sz="1100" spc="-20" dirty="0">
                <a:latin typeface="Times New Roman"/>
                <a:cs typeface="Times New Roman"/>
              </a:rPr>
              <a:t>m</a:t>
            </a:r>
            <a:r>
              <a:rPr sz="1100" dirty="0">
                <a:latin typeface="Times New Roman"/>
                <a:cs typeface="Times New Roman"/>
              </a:rPr>
              <a:t>a</a:t>
            </a:r>
            <a:r>
              <a:rPr sz="1100" spc="5" dirty="0">
                <a:latin typeface="Times New Roman"/>
                <a:cs typeface="Times New Roman"/>
              </a:rPr>
              <a:t>r</a:t>
            </a:r>
            <a:r>
              <a:rPr sz="1100" spc="-15" dirty="0">
                <a:latin typeface="Times New Roman"/>
                <a:cs typeface="Times New Roman"/>
              </a:rPr>
              <a:t>k</a:t>
            </a:r>
            <a:r>
              <a:rPr sz="1100" dirty="0" smtClean="0">
                <a:latin typeface="Times New Roman"/>
                <a:cs typeface="Times New Roman"/>
              </a:rPr>
              <a:t>.</a:t>
            </a:r>
            <a:endParaRPr lang="en-US" sz="1100" dirty="0" smtClean="0">
              <a:latin typeface="Times New Roman"/>
              <a:cs typeface="Times New Roman"/>
            </a:endParaRPr>
          </a:p>
          <a:p>
            <a:pPr marL="12700" marR="6350" algn="just">
              <a:lnSpc>
                <a:spcPct val="143600"/>
              </a:lnSpc>
            </a:pPr>
            <a:r>
              <a:rPr sz="1100" spc="10" dirty="0" smtClean="0">
                <a:latin typeface="Times New Roman"/>
                <a:cs typeface="Times New Roman"/>
              </a:rPr>
              <a:t> </a:t>
            </a:r>
            <a:r>
              <a:rPr sz="1100" dirty="0">
                <a:latin typeface="Times New Roman"/>
                <a:cs typeface="Times New Roman"/>
              </a:rPr>
              <a:t>cc:</a:t>
            </a:r>
            <a:r>
              <a:rPr sz="1100" spc="5" dirty="0">
                <a:latin typeface="Times New Roman"/>
                <a:cs typeface="Times New Roman"/>
              </a:rPr>
              <a:t> </a:t>
            </a:r>
            <a:r>
              <a:rPr sz="1100" spc="-15" dirty="0">
                <a:latin typeface="Times New Roman"/>
                <a:cs typeface="Times New Roman"/>
              </a:rPr>
              <a:t>1</a:t>
            </a:r>
            <a:r>
              <a:rPr sz="1100" dirty="0">
                <a:latin typeface="Times New Roman"/>
                <a:cs typeface="Times New Roman"/>
              </a:rPr>
              <a:t>860</a:t>
            </a:r>
          </a:p>
        </p:txBody>
      </p:sp>
      <p:sp>
        <p:nvSpPr>
          <p:cNvPr id="4" name="Slide Number Placeholder 3"/>
          <p:cNvSpPr>
            <a:spLocks noGrp="1"/>
          </p:cNvSpPr>
          <p:nvPr>
            <p:ph type="sldNum" sz="quarter" idx="12"/>
          </p:nvPr>
        </p:nvSpPr>
        <p:spPr/>
        <p:txBody>
          <a:bodyPr/>
          <a:lstStyle/>
          <a:p>
            <a:fld id="{F3ED14A2-F495-49D5-A5E2-27CBFBBAF14C}" type="slidenum">
              <a:rPr lang="en-GB" smtClean="0"/>
              <a:pPr/>
              <a:t>10</a:t>
            </a:fld>
            <a:endParaRPr lang="en-GB"/>
          </a:p>
        </p:txBody>
      </p:sp>
      <p:pic>
        <p:nvPicPr>
          <p:cNvPr id="5" name="~PP3103.WAV">
            <a:hlinkClick r:id="" action="ppaction://media"/>
          </p:cNvPr>
          <p:cNvPicPr>
            <a:picLocks noRot="1" noChangeAspect="1"/>
          </p:cNvPicPr>
          <p:nvPr>
            <a:wavAudioFile r:embed="rId1" name="~PP3103.WAV"/>
          </p:nvPr>
        </p:nvPicPr>
        <p:blipFill>
          <a:blip r:embed="rId5" cstate="print"/>
          <a:stretch>
            <a:fillRect/>
          </a:stretch>
        </p:blipFill>
        <p:spPr>
          <a:xfrm>
            <a:off x="8632825" y="6346825"/>
            <a:ext cx="304800" cy="304800"/>
          </a:xfrm>
          <a:prstGeom prst="rect">
            <a:avLst/>
          </a:prstGeom>
        </p:spPr>
      </p:pic>
    </p:spTree>
  </p:cSld>
  <p:clrMapOvr>
    <a:masterClrMapping/>
  </p:clrMapOvr>
  <p:transition advTm="520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p:cNvSpPr/>
          <p:nvPr/>
        </p:nvSpPr>
        <p:spPr>
          <a:xfrm>
            <a:off x="1332230" y="1183386"/>
            <a:ext cx="2078355" cy="3065398"/>
          </a:xfrm>
          <a:prstGeom prst="rect">
            <a:avLst/>
          </a:prstGeom>
          <a:blipFill>
            <a:blip r:embed="rId4" cstate="print"/>
            <a:stretch>
              <a:fillRect/>
            </a:stretch>
          </a:blipFill>
        </p:spPr>
        <p:txBody>
          <a:bodyPr wrap="square" lIns="0" tIns="0" rIns="0" bIns="0" rtlCol="0">
            <a:spAutoFit/>
          </a:bodyPr>
          <a:lstStyle/>
          <a:p>
            <a:endParaRPr/>
          </a:p>
        </p:txBody>
      </p:sp>
      <p:sp>
        <p:nvSpPr>
          <p:cNvPr id="3" name="object 8"/>
          <p:cNvSpPr/>
          <p:nvPr/>
        </p:nvSpPr>
        <p:spPr>
          <a:xfrm>
            <a:off x="3517265" y="1173480"/>
            <a:ext cx="3150235" cy="3075305"/>
          </a:xfrm>
          <a:prstGeom prst="rect">
            <a:avLst/>
          </a:prstGeom>
          <a:blipFill>
            <a:blip r:embed="rId5" cstate="print"/>
            <a:stretch>
              <a:fillRect/>
            </a:stretch>
          </a:blipFill>
        </p:spPr>
        <p:txBody>
          <a:bodyPr wrap="square" lIns="0" tIns="0" rIns="0" bIns="0" rtlCol="0">
            <a:spAutoFit/>
          </a:bodyPr>
          <a:lstStyle/>
          <a:p>
            <a:endParaRPr/>
          </a:p>
        </p:txBody>
      </p:sp>
      <p:sp>
        <p:nvSpPr>
          <p:cNvPr id="4" name="object 13"/>
          <p:cNvSpPr txBox="1"/>
          <p:nvPr/>
        </p:nvSpPr>
        <p:spPr>
          <a:xfrm>
            <a:off x="2411760" y="4543960"/>
            <a:ext cx="3452854" cy="1477328"/>
          </a:xfrm>
          <a:prstGeom prst="rect">
            <a:avLst/>
          </a:prstGeom>
        </p:spPr>
        <p:txBody>
          <a:bodyPr vert="horz" wrap="square" lIns="0" tIns="0" rIns="0" bIns="0" rtlCol="0">
            <a:spAutoFit/>
          </a:bodyPr>
          <a:lstStyle/>
          <a:p>
            <a:pPr marL="12700" algn="ctr">
              <a:lnSpc>
                <a:spcPct val="100000"/>
              </a:lnSpc>
            </a:pPr>
            <a:r>
              <a:rPr sz="3200" spc="5" dirty="0">
                <a:latin typeface="Times New Roman"/>
                <a:cs typeface="Times New Roman"/>
              </a:rPr>
              <a:t>T</a:t>
            </a:r>
            <a:r>
              <a:rPr sz="3200" spc="-15" dirty="0">
                <a:latin typeface="Times New Roman"/>
                <a:cs typeface="Times New Roman"/>
              </a:rPr>
              <a:t>y</a:t>
            </a:r>
            <a:r>
              <a:rPr sz="3200" dirty="0">
                <a:latin typeface="Times New Roman"/>
                <a:cs typeface="Times New Roman"/>
              </a:rPr>
              <a:t>pe </a:t>
            </a:r>
            <a:r>
              <a:rPr sz="3200" spc="-10" dirty="0">
                <a:latin typeface="Times New Roman"/>
                <a:cs typeface="Times New Roman"/>
              </a:rPr>
              <a:t>I</a:t>
            </a:r>
            <a:r>
              <a:rPr sz="3200" dirty="0">
                <a:latin typeface="Times New Roman"/>
                <a:cs typeface="Times New Roman"/>
              </a:rPr>
              <a:t>I</a:t>
            </a:r>
            <a:r>
              <a:rPr sz="3200" spc="-20" dirty="0">
                <a:latin typeface="Times New Roman"/>
                <a:cs typeface="Times New Roman"/>
              </a:rPr>
              <a:t> </a:t>
            </a:r>
            <a:r>
              <a:rPr sz="3200" dirty="0">
                <a:latin typeface="Times New Roman"/>
                <a:cs typeface="Times New Roman"/>
              </a:rPr>
              <a:t>den</a:t>
            </a:r>
            <a:r>
              <a:rPr sz="3200" spc="5" dirty="0">
                <a:latin typeface="Times New Roman"/>
                <a:cs typeface="Times New Roman"/>
              </a:rPr>
              <a:t>t</a:t>
            </a:r>
            <a:r>
              <a:rPr sz="3200" dirty="0">
                <a:latin typeface="Times New Roman"/>
                <a:cs typeface="Times New Roman"/>
              </a:rPr>
              <a:t>a</a:t>
            </a:r>
            <a:r>
              <a:rPr sz="3200" spc="5" dirty="0">
                <a:latin typeface="Times New Roman"/>
                <a:cs typeface="Times New Roman"/>
              </a:rPr>
              <a:t>t</a:t>
            </a:r>
            <a:r>
              <a:rPr sz="3200" dirty="0">
                <a:latin typeface="Times New Roman"/>
                <a:cs typeface="Times New Roman"/>
              </a:rPr>
              <a:t>e </a:t>
            </a:r>
            <a:endParaRPr lang="en-US" sz="3200" dirty="0" smtClean="0">
              <a:latin typeface="Times New Roman"/>
              <a:cs typeface="Times New Roman"/>
            </a:endParaRPr>
          </a:p>
          <a:p>
            <a:pPr marL="12700" algn="ctr">
              <a:lnSpc>
                <a:spcPct val="100000"/>
              </a:lnSpc>
            </a:pPr>
            <a:r>
              <a:rPr sz="3200" dirty="0" smtClean="0">
                <a:latin typeface="Times New Roman"/>
                <a:cs typeface="Times New Roman"/>
              </a:rPr>
              <a:t>1 </a:t>
            </a:r>
            <a:r>
              <a:rPr sz="3200" spc="-10" dirty="0">
                <a:latin typeface="Times New Roman"/>
                <a:cs typeface="Times New Roman"/>
              </a:rPr>
              <a:t>g</a:t>
            </a:r>
            <a:r>
              <a:rPr sz="3200" dirty="0">
                <a:latin typeface="Times New Roman"/>
                <a:cs typeface="Times New Roman"/>
              </a:rPr>
              <a:t>a</a:t>
            </a:r>
            <a:r>
              <a:rPr sz="3200" spc="-10" dirty="0">
                <a:latin typeface="Times New Roman"/>
                <a:cs typeface="Times New Roman"/>
              </a:rPr>
              <a:t>l</a:t>
            </a:r>
            <a:r>
              <a:rPr sz="3200" dirty="0">
                <a:latin typeface="Times New Roman"/>
                <a:cs typeface="Times New Roman"/>
              </a:rPr>
              <a:t>lon o</a:t>
            </a:r>
            <a:r>
              <a:rPr sz="3200" spc="-25" dirty="0">
                <a:latin typeface="Times New Roman"/>
                <a:cs typeface="Times New Roman"/>
              </a:rPr>
              <a:t>v</a:t>
            </a:r>
            <a:r>
              <a:rPr sz="3200" dirty="0">
                <a:latin typeface="Times New Roman"/>
                <a:cs typeface="Times New Roman"/>
              </a:rPr>
              <a:t>oid</a:t>
            </a:r>
            <a:r>
              <a:rPr sz="3200" spc="-15" dirty="0">
                <a:latin typeface="Times New Roman"/>
                <a:cs typeface="Times New Roman"/>
              </a:rPr>
              <a:t> </a:t>
            </a:r>
            <a:r>
              <a:rPr sz="3200" dirty="0">
                <a:latin typeface="Times New Roman"/>
                <a:cs typeface="Times New Roman"/>
              </a:rPr>
              <a:t>ja</a:t>
            </a:r>
            <a:r>
              <a:rPr sz="3200" spc="5" dirty="0">
                <a:latin typeface="Times New Roman"/>
                <a:cs typeface="Times New Roman"/>
              </a:rPr>
              <a:t>r</a:t>
            </a:r>
            <a:r>
              <a:rPr sz="3200" dirty="0">
                <a:latin typeface="Times New Roman"/>
                <a:cs typeface="Times New Roman"/>
              </a:rPr>
              <a:t>.</a:t>
            </a:r>
            <a:r>
              <a:rPr sz="3200" spc="-15" dirty="0">
                <a:latin typeface="Times New Roman"/>
                <a:cs typeface="Times New Roman"/>
              </a:rPr>
              <a:t> </a:t>
            </a:r>
            <a:r>
              <a:rPr sz="3200" dirty="0">
                <a:latin typeface="Times New Roman"/>
                <a:cs typeface="Times New Roman"/>
              </a:rPr>
              <a:t>c</a:t>
            </a:r>
            <a:r>
              <a:rPr sz="3200" spc="-10" dirty="0">
                <a:latin typeface="Times New Roman"/>
                <a:cs typeface="Times New Roman"/>
              </a:rPr>
              <a:t>c</a:t>
            </a:r>
            <a:r>
              <a:rPr sz="3200" dirty="0">
                <a:latin typeface="Times New Roman"/>
                <a:cs typeface="Times New Roman"/>
              </a:rPr>
              <a:t>:</a:t>
            </a:r>
            <a:r>
              <a:rPr sz="3200" spc="5" dirty="0">
                <a:latin typeface="Times New Roman"/>
                <a:cs typeface="Times New Roman"/>
              </a:rPr>
              <a:t> </a:t>
            </a:r>
            <a:r>
              <a:rPr sz="3200" dirty="0">
                <a:latin typeface="Times New Roman"/>
                <a:cs typeface="Times New Roman"/>
              </a:rPr>
              <a:t>1840</a:t>
            </a:r>
          </a:p>
        </p:txBody>
      </p:sp>
      <p:sp>
        <p:nvSpPr>
          <p:cNvPr id="5" name="Slide Number Placeholder 4"/>
          <p:cNvSpPr>
            <a:spLocks noGrp="1"/>
          </p:cNvSpPr>
          <p:nvPr>
            <p:ph type="sldNum" sz="quarter" idx="12"/>
          </p:nvPr>
        </p:nvSpPr>
        <p:spPr/>
        <p:txBody>
          <a:bodyPr/>
          <a:lstStyle/>
          <a:p>
            <a:fld id="{F3ED14A2-F495-49D5-A5E2-27CBFBBAF14C}" type="slidenum">
              <a:rPr lang="en-GB" smtClean="0"/>
              <a:pPr/>
              <a:t>11</a:t>
            </a:fld>
            <a:endParaRPr lang="en-GB"/>
          </a:p>
        </p:txBody>
      </p:sp>
      <p:sp>
        <p:nvSpPr>
          <p:cNvPr id="6" name="Left Arrow 5"/>
          <p:cNvSpPr/>
          <p:nvPr/>
        </p:nvSpPr>
        <p:spPr>
          <a:xfrm rot="20212571">
            <a:off x="6233660" y="1172333"/>
            <a:ext cx="2172561" cy="472348"/>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P1342.WAV">
            <a:hlinkClick r:id="" action="ppaction://media"/>
          </p:cNvPr>
          <p:cNvPicPr>
            <a:picLocks noRot="1" noChangeAspect="1"/>
          </p:cNvPicPr>
          <p:nvPr>
            <a:wavAudioFile r:embed="rId1" name="~PP1342.WAV"/>
          </p:nvPr>
        </p:nvPicPr>
        <p:blipFill>
          <a:blip r:embed="rId6" cstate="print"/>
          <a:stretch>
            <a:fillRect/>
          </a:stretch>
        </p:blipFill>
        <p:spPr>
          <a:xfrm>
            <a:off x="8632825" y="6346825"/>
            <a:ext cx="304800" cy="304800"/>
          </a:xfrm>
          <a:prstGeom prst="rect">
            <a:avLst/>
          </a:prstGeom>
        </p:spPr>
      </p:pic>
    </p:spTree>
  </p:cSld>
  <p:clrMapOvr>
    <a:masterClrMapping/>
  </p:clrMapOvr>
  <p:transition advTm="245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4"/>
          <p:cNvSpPr/>
          <p:nvPr/>
        </p:nvSpPr>
        <p:spPr>
          <a:xfrm>
            <a:off x="1495440" y="1706524"/>
            <a:ext cx="1897379" cy="2935604"/>
          </a:xfrm>
          <a:prstGeom prst="rect">
            <a:avLst/>
          </a:prstGeom>
          <a:blipFill>
            <a:blip r:embed="rId4" cstate="print"/>
            <a:stretch>
              <a:fillRect/>
            </a:stretch>
          </a:blipFill>
        </p:spPr>
        <p:txBody>
          <a:bodyPr wrap="square" lIns="0" tIns="0" rIns="0" bIns="0" rtlCol="0">
            <a:spAutoFit/>
          </a:bodyPr>
          <a:lstStyle/>
          <a:p>
            <a:endParaRPr/>
          </a:p>
        </p:txBody>
      </p:sp>
      <p:sp>
        <p:nvSpPr>
          <p:cNvPr id="3" name="object 19"/>
          <p:cNvSpPr/>
          <p:nvPr/>
        </p:nvSpPr>
        <p:spPr>
          <a:xfrm>
            <a:off x="3491880" y="1700808"/>
            <a:ext cx="3279140" cy="2941320"/>
          </a:xfrm>
          <a:prstGeom prst="rect">
            <a:avLst/>
          </a:prstGeom>
          <a:blipFill>
            <a:blip r:embed="rId5" cstate="print"/>
            <a:stretch>
              <a:fillRect/>
            </a:stretch>
          </a:blipFill>
        </p:spPr>
        <p:txBody>
          <a:bodyPr wrap="square" lIns="0" tIns="0" rIns="0" bIns="0" rtlCol="0">
            <a:spAutoFit/>
          </a:bodyPr>
          <a:lstStyle/>
          <a:p>
            <a:endParaRPr/>
          </a:p>
        </p:txBody>
      </p:sp>
      <p:sp>
        <p:nvSpPr>
          <p:cNvPr id="4" name="object 24"/>
          <p:cNvSpPr txBox="1"/>
          <p:nvPr/>
        </p:nvSpPr>
        <p:spPr>
          <a:xfrm>
            <a:off x="533999" y="4975885"/>
            <a:ext cx="7638401" cy="1459374"/>
          </a:xfrm>
          <a:prstGeom prst="rect">
            <a:avLst/>
          </a:prstGeom>
        </p:spPr>
        <p:txBody>
          <a:bodyPr vert="horz" wrap="square" lIns="0" tIns="0" rIns="0" bIns="0" rtlCol="0">
            <a:spAutoFit/>
          </a:bodyPr>
          <a:lstStyle/>
          <a:p>
            <a:pPr>
              <a:lnSpc>
                <a:spcPts val="1300"/>
              </a:lnSpc>
              <a:spcBef>
                <a:spcPts val="71"/>
              </a:spcBef>
            </a:pPr>
            <a:endParaRPr sz="1300" dirty="0"/>
          </a:p>
          <a:p>
            <a:pPr marL="12700" algn="ctr">
              <a:lnSpc>
                <a:spcPct val="100000"/>
              </a:lnSpc>
            </a:pPr>
            <a:r>
              <a:rPr sz="2800" spc="10" dirty="0" smtClean="0">
                <a:latin typeface="Times New Roman"/>
                <a:cs typeface="Times New Roman"/>
              </a:rPr>
              <a:t>T</a:t>
            </a:r>
            <a:r>
              <a:rPr sz="2800" spc="-15" dirty="0" smtClean="0">
                <a:latin typeface="Times New Roman"/>
                <a:cs typeface="Times New Roman"/>
              </a:rPr>
              <a:t>y</a:t>
            </a:r>
            <a:r>
              <a:rPr sz="2800" dirty="0" smtClean="0">
                <a:latin typeface="Times New Roman"/>
                <a:cs typeface="Times New Roman"/>
              </a:rPr>
              <a:t>pe </a:t>
            </a:r>
            <a:r>
              <a:rPr sz="2800" spc="-10" dirty="0" smtClean="0">
                <a:latin typeface="Times New Roman"/>
                <a:cs typeface="Times New Roman"/>
              </a:rPr>
              <a:t>I</a:t>
            </a:r>
            <a:r>
              <a:rPr sz="2800" spc="-20" dirty="0" smtClean="0">
                <a:latin typeface="Times New Roman"/>
                <a:cs typeface="Times New Roman"/>
              </a:rPr>
              <a:t>I</a:t>
            </a:r>
            <a:r>
              <a:rPr lang="en-US" sz="2800" spc="-20" dirty="0" smtClean="0">
                <a:latin typeface="Times New Roman"/>
                <a:cs typeface="Times New Roman"/>
              </a:rPr>
              <a:t> mark</a:t>
            </a:r>
            <a:r>
              <a:rPr sz="2800" dirty="0" smtClean="0">
                <a:latin typeface="Times New Roman"/>
                <a:cs typeface="Times New Roman"/>
              </a:rPr>
              <a:t>, </a:t>
            </a:r>
            <a:r>
              <a:rPr sz="2800" dirty="0">
                <a:latin typeface="Times New Roman"/>
                <a:cs typeface="Times New Roman"/>
              </a:rPr>
              <a:t>2.5 cm</a:t>
            </a:r>
            <a:r>
              <a:rPr sz="2800" spc="-20" dirty="0">
                <a:latin typeface="Times New Roman"/>
                <a:cs typeface="Times New Roman"/>
              </a:rPr>
              <a:t> </a:t>
            </a:r>
            <a:r>
              <a:rPr sz="2800" dirty="0">
                <a:latin typeface="Times New Roman"/>
                <a:cs typeface="Times New Roman"/>
              </a:rPr>
              <a:t>di</a:t>
            </a:r>
            <a:r>
              <a:rPr sz="2800" spc="10" dirty="0">
                <a:latin typeface="Times New Roman"/>
                <a:cs typeface="Times New Roman"/>
              </a:rPr>
              <a:t>a</a:t>
            </a:r>
            <a:r>
              <a:rPr sz="2800" spc="-20" dirty="0">
                <a:latin typeface="Times New Roman"/>
                <a:cs typeface="Times New Roman"/>
              </a:rPr>
              <a:t>m</a:t>
            </a:r>
            <a:r>
              <a:rPr sz="2800" dirty="0">
                <a:latin typeface="Times New Roman"/>
                <a:cs typeface="Times New Roman"/>
              </a:rPr>
              <a:t>e</a:t>
            </a:r>
            <a:r>
              <a:rPr sz="2800" spc="5" dirty="0">
                <a:latin typeface="Times New Roman"/>
                <a:cs typeface="Times New Roman"/>
              </a:rPr>
              <a:t>t</a:t>
            </a:r>
            <a:r>
              <a:rPr sz="2800" dirty="0">
                <a:latin typeface="Times New Roman"/>
                <a:cs typeface="Times New Roman"/>
              </a:rPr>
              <a:t>e</a:t>
            </a:r>
            <a:r>
              <a:rPr sz="2800" spc="5" dirty="0">
                <a:latin typeface="Times New Roman"/>
                <a:cs typeface="Times New Roman"/>
              </a:rPr>
              <a:t>r</a:t>
            </a:r>
            <a:r>
              <a:rPr sz="2800" dirty="0">
                <a:latin typeface="Times New Roman"/>
                <a:cs typeface="Times New Roman"/>
              </a:rPr>
              <a:t>, </a:t>
            </a:r>
            <a:r>
              <a:rPr sz="2800" spc="-15" dirty="0">
                <a:latin typeface="Times New Roman"/>
                <a:cs typeface="Times New Roman"/>
              </a:rPr>
              <a:t>2</a:t>
            </a:r>
            <a:r>
              <a:rPr sz="2800" dirty="0">
                <a:latin typeface="Times New Roman"/>
                <a:cs typeface="Times New Roman"/>
              </a:rPr>
              <a:t>2 </a:t>
            </a:r>
            <a:r>
              <a:rPr lang="en-US" sz="2800" dirty="0" smtClean="0">
                <a:latin typeface="Times New Roman"/>
                <a:cs typeface="Times New Roman"/>
              </a:rPr>
              <a:t>dentate </a:t>
            </a:r>
            <a:r>
              <a:rPr sz="2800" dirty="0" smtClean="0">
                <a:latin typeface="Times New Roman"/>
                <a:cs typeface="Times New Roman"/>
              </a:rPr>
              <a:t>cou</a:t>
            </a:r>
            <a:r>
              <a:rPr sz="2800" spc="-10" dirty="0" smtClean="0">
                <a:latin typeface="Times New Roman"/>
                <a:cs typeface="Times New Roman"/>
              </a:rPr>
              <a:t>n</a:t>
            </a:r>
            <a:r>
              <a:rPr sz="2800" dirty="0" smtClean="0">
                <a:latin typeface="Times New Roman"/>
                <a:cs typeface="Times New Roman"/>
              </a:rPr>
              <a:t>t</a:t>
            </a:r>
            <a:r>
              <a:rPr sz="2800" dirty="0">
                <a:latin typeface="Times New Roman"/>
                <a:cs typeface="Times New Roman"/>
              </a:rPr>
              <a:t>, </a:t>
            </a:r>
            <a:r>
              <a:rPr lang="en-US" sz="2800" dirty="0" smtClean="0">
                <a:latin typeface="Times New Roman"/>
                <a:cs typeface="Times New Roman"/>
              </a:rPr>
              <a:t>       </a:t>
            </a:r>
            <a:r>
              <a:rPr lang="en-US" sz="2800" spc="-15" dirty="0" smtClean="0">
                <a:latin typeface="Times New Roman"/>
                <a:cs typeface="Times New Roman"/>
              </a:rPr>
              <a:t>2 gallon </a:t>
            </a:r>
            <a:r>
              <a:rPr sz="2800" dirty="0" smtClean="0">
                <a:latin typeface="Times New Roman"/>
                <a:cs typeface="Times New Roman"/>
              </a:rPr>
              <a:t>o</a:t>
            </a:r>
            <a:r>
              <a:rPr sz="2800" spc="-10" dirty="0" smtClean="0">
                <a:latin typeface="Times New Roman"/>
                <a:cs typeface="Times New Roman"/>
              </a:rPr>
              <a:t>v</a:t>
            </a:r>
            <a:r>
              <a:rPr sz="2800" dirty="0" smtClean="0">
                <a:latin typeface="Times New Roman"/>
                <a:cs typeface="Times New Roman"/>
              </a:rPr>
              <a:t>oid </a:t>
            </a:r>
            <a:r>
              <a:rPr sz="2800" spc="-15" dirty="0" smtClean="0">
                <a:latin typeface="Times New Roman"/>
                <a:cs typeface="Times New Roman"/>
              </a:rPr>
              <a:t> </a:t>
            </a:r>
            <a:r>
              <a:rPr sz="2800" spc="15" dirty="0" smtClean="0">
                <a:latin typeface="Times New Roman"/>
                <a:cs typeface="Times New Roman"/>
              </a:rPr>
              <a:t>j</a:t>
            </a:r>
            <a:r>
              <a:rPr sz="2800" spc="-10" dirty="0" smtClean="0">
                <a:latin typeface="Times New Roman"/>
                <a:cs typeface="Times New Roman"/>
              </a:rPr>
              <a:t>a</a:t>
            </a:r>
            <a:r>
              <a:rPr sz="2800" dirty="0" smtClean="0">
                <a:latin typeface="Times New Roman"/>
                <a:cs typeface="Times New Roman"/>
              </a:rPr>
              <a:t>r.</a:t>
            </a:r>
            <a:r>
              <a:rPr sz="2800" spc="-15" dirty="0" smtClean="0">
                <a:latin typeface="Times New Roman"/>
                <a:cs typeface="Times New Roman"/>
              </a:rPr>
              <a:t> </a:t>
            </a:r>
            <a:endParaRPr lang="en-US" sz="2800" spc="-15" dirty="0" smtClean="0">
              <a:latin typeface="Times New Roman"/>
              <a:cs typeface="Times New Roman"/>
            </a:endParaRPr>
          </a:p>
          <a:p>
            <a:pPr marL="12700" algn="ctr">
              <a:lnSpc>
                <a:spcPct val="100000"/>
              </a:lnSpc>
            </a:pPr>
            <a:r>
              <a:rPr sz="2800" dirty="0" smtClean="0">
                <a:latin typeface="Times New Roman"/>
                <a:cs typeface="Times New Roman"/>
              </a:rPr>
              <a:t>cc</a:t>
            </a:r>
            <a:r>
              <a:rPr sz="2800" dirty="0">
                <a:latin typeface="Times New Roman"/>
                <a:cs typeface="Times New Roman"/>
              </a:rPr>
              <a:t>:</a:t>
            </a:r>
            <a:r>
              <a:rPr sz="2800" spc="-10" dirty="0">
                <a:latin typeface="Times New Roman"/>
                <a:cs typeface="Times New Roman"/>
              </a:rPr>
              <a:t> </a:t>
            </a:r>
            <a:r>
              <a:rPr sz="2800" spc="-15" dirty="0">
                <a:latin typeface="Times New Roman"/>
                <a:cs typeface="Times New Roman"/>
              </a:rPr>
              <a:t>1</a:t>
            </a:r>
            <a:r>
              <a:rPr sz="2800" dirty="0">
                <a:latin typeface="Times New Roman"/>
                <a:cs typeface="Times New Roman"/>
              </a:rPr>
              <a:t>840</a:t>
            </a:r>
          </a:p>
        </p:txBody>
      </p:sp>
      <p:sp>
        <p:nvSpPr>
          <p:cNvPr id="5" name="Slide Number Placeholder 4"/>
          <p:cNvSpPr>
            <a:spLocks noGrp="1"/>
          </p:cNvSpPr>
          <p:nvPr>
            <p:ph type="sldNum" sz="quarter" idx="12"/>
          </p:nvPr>
        </p:nvSpPr>
        <p:spPr/>
        <p:txBody>
          <a:bodyPr/>
          <a:lstStyle/>
          <a:p>
            <a:fld id="{F3ED14A2-F495-49D5-A5E2-27CBFBBAF14C}" type="slidenum">
              <a:rPr lang="en-GB" smtClean="0"/>
              <a:pPr/>
              <a:t>12</a:t>
            </a:fld>
            <a:endParaRPr lang="en-GB"/>
          </a:p>
        </p:txBody>
      </p:sp>
      <p:pic>
        <p:nvPicPr>
          <p:cNvPr id="6" name="~PP3757.WAV">
            <a:hlinkClick r:id="" action="ppaction://media"/>
          </p:cNvPr>
          <p:cNvPicPr>
            <a:picLocks noRot="1" noChangeAspect="1"/>
          </p:cNvPicPr>
          <p:nvPr>
            <a:wavAudioFile r:embed="rId1" name="~PP3757.WAV"/>
          </p:nvPr>
        </p:nvPicPr>
        <p:blipFill>
          <a:blip r:embed="rId6" cstate="print"/>
          <a:stretch>
            <a:fillRect/>
          </a:stretch>
        </p:blipFill>
        <p:spPr>
          <a:xfrm>
            <a:off x="8632825" y="6346825"/>
            <a:ext cx="304800" cy="304800"/>
          </a:xfrm>
          <a:prstGeom prst="rect">
            <a:avLst/>
          </a:prstGeom>
        </p:spPr>
      </p:pic>
    </p:spTree>
  </p:cSld>
  <p:clrMapOvr>
    <a:masterClrMapping/>
  </p:clrMapOvr>
  <p:transition advTm="251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p:cNvSpPr txBox="1"/>
          <p:nvPr/>
        </p:nvSpPr>
        <p:spPr>
          <a:xfrm>
            <a:off x="2771800" y="1700808"/>
            <a:ext cx="3354704" cy="2362185"/>
          </a:xfrm>
          <a:prstGeom prst="rect">
            <a:avLst/>
          </a:prstGeom>
        </p:spPr>
        <p:txBody>
          <a:bodyPr vert="horz" wrap="square" lIns="0" tIns="0" rIns="0" bIns="0" rtlCol="0">
            <a:spAutoFit/>
          </a:bodyPr>
          <a:lstStyle/>
          <a:p>
            <a:pPr algn="ctr">
              <a:lnSpc>
                <a:spcPct val="100000"/>
              </a:lnSpc>
              <a:tabLst>
                <a:tab pos="1471930" algn="l"/>
              </a:tabLst>
            </a:pPr>
            <a:r>
              <a:rPr sz="2600" spc="25" dirty="0">
                <a:latin typeface="Times New Roman"/>
                <a:cs typeface="Times New Roman"/>
              </a:rPr>
              <a:t>F</a:t>
            </a:r>
            <a:r>
              <a:rPr sz="2600" spc="50" dirty="0">
                <a:latin typeface="Times New Roman"/>
                <a:cs typeface="Times New Roman"/>
              </a:rPr>
              <a:t>A</a:t>
            </a:r>
            <a:r>
              <a:rPr sz="2600" spc="55" dirty="0">
                <a:latin typeface="Times New Roman"/>
                <a:cs typeface="Times New Roman"/>
              </a:rPr>
              <a:t>M</a:t>
            </a:r>
            <a:r>
              <a:rPr sz="2600" dirty="0">
                <a:latin typeface="Times New Roman"/>
                <a:cs typeface="Times New Roman"/>
              </a:rPr>
              <a:t>I</a:t>
            </a:r>
            <a:r>
              <a:rPr sz="2600" spc="40" dirty="0">
                <a:latin typeface="Times New Roman"/>
                <a:cs typeface="Times New Roman"/>
              </a:rPr>
              <a:t>L</a:t>
            </a:r>
            <a:r>
              <a:rPr sz="2600" spc="75" dirty="0">
                <a:latin typeface="Times New Roman"/>
                <a:cs typeface="Times New Roman"/>
              </a:rPr>
              <a:t>Y</a:t>
            </a:r>
            <a:r>
              <a:rPr sz="2600" dirty="0">
                <a:latin typeface="Times New Roman"/>
                <a:cs typeface="Times New Roman"/>
              </a:rPr>
              <a:t>	</a:t>
            </a:r>
            <a:r>
              <a:rPr sz="2600" spc="25" dirty="0" smtClean="0">
                <a:latin typeface="Times New Roman"/>
                <a:cs typeface="Times New Roman"/>
              </a:rPr>
              <a:t>P</a:t>
            </a:r>
            <a:r>
              <a:rPr sz="2600" spc="50" dirty="0" smtClean="0">
                <a:latin typeface="Times New Roman"/>
                <a:cs typeface="Times New Roman"/>
              </a:rPr>
              <a:t>O</a:t>
            </a:r>
            <a:r>
              <a:rPr sz="2600" spc="20" dirty="0" smtClean="0">
                <a:latin typeface="Times New Roman"/>
                <a:cs typeface="Times New Roman"/>
              </a:rPr>
              <a:t>R</a:t>
            </a:r>
            <a:r>
              <a:rPr sz="2600" spc="40" dirty="0" smtClean="0">
                <a:latin typeface="Times New Roman"/>
                <a:cs typeface="Times New Roman"/>
              </a:rPr>
              <a:t>T</a:t>
            </a:r>
            <a:r>
              <a:rPr sz="2600" spc="35" dirty="0" smtClean="0">
                <a:latin typeface="Times New Roman"/>
                <a:cs typeface="Times New Roman"/>
              </a:rPr>
              <a:t>R</a:t>
            </a:r>
            <a:r>
              <a:rPr sz="2600" spc="50" dirty="0" smtClean="0">
                <a:latin typeface="Times New Roman"/>
                <a:cs typeface="Times New Roman"/>
              </a:rPr>
              <a:t>A</a:t>
            </a:r>
            <a:r>
              <a:rPr sz="2600" spc="10" dirty="0" smtClean="0">
                <a:latin typeface="Times New Roman"/>
                <a:cs typeface="Times New Roman"/>
              </a:rPr>
              <a:t>I</a:t>
            </a:r>
            <a:r>
              <a:rPr sz="2600" spc="25" dirty="0" smtClean="0">
                <a:latin typeface="Times New Roman"/>
                <a:cs typeface="Times New Roman"/>
              </a:rPr>
              <a:t>T</a:t>
            </a:r>
            <a:r>
              <a:rPr sz="2600" spc="55" dirty="0" smtClean="0">
                <a:latin typeface="Times New Roman"/>
                <a:cs typeface="Times New Roman"/>
              </a:rPr>
              <a:t>S</a:t>
            </a:r>
            <a:endParaRPr lang="en-US" sz="2600" spc="55" dirty="0" smtClean="0">
              <a:latin typeface="Times New Roman"/>
              <a:cs typeface="Times New Roman"/>
            </a:endParaRPr>
          </a:p>
          <a:p>
            <a:pPr algn="ctr">
              <a:lnSpc>
                <a:spcPct val="100000"/>
              </a:lnSpc>
              <a:tabLst>
                <a:tab pos="1471930" algn="l"/>
              </a:tabLst>
            </a:pPr>
            <a:r>
              <a:rPr lang="en-US" sz="2600" spc="55" dirty="0" smtClean="0">
                <a:latin typeface="Times New Roman"/>
                <a:cs typeface="Times New Roman"/>
              </a:rPr>
              <a:t>AND HEIRLOOMS</a:t>
            </a:r>
          </a:p>
          <a:p>
            <a:pPr algn="ctr">
              <a:lnSpc>
                <a:spcPct val="100000"/>
              </a:lnSpc>
              <a:tabLst>
                <a:tab pos="1471930" algn="l"/>
              </a:tabLst>
            </a:pPr>
            <a:endParaRPr sz="2700" dirty="0"/>
          </a:p>
          <a:p>
            <a:pPr algn="ctr">
              <a:lnSpc>
                <a:spcPct val="100000"/>
              </a:lnSpc>
            </a:pPr>
            <a:r>
              <a:rPr sz="2600" spc="40" dirty="0" smtClean="0">
                <a:latin typeface="Times New Roman"/>
                <a:cs typeface="Times New Roman"/>
              </a:rPr>
              <a:t>OF</a:t>
            </a:r>
            <a:endParaRPr sz="2600" dirty="0"/>
          </a:p>
          <a:p>
            <a:pPr>
              <a:lnSpc>
                <a:spcPts val="2700"/>
              </a:lnSpc>
              <a:spcBef>
                <a:spcPts val="28"/>
              </a:spcBef>
            </a:pPr>
            <a:endParaRPr sz="2700" dirty="0"/>
          </a:p>
          <a:p>
            <a:pPr algn="ctr">
              <a:lnSpc>
                <a:spcPct val="100000"/>
              </a:lnSpc>
            </a:pPr>
            <a:r>
              <a:rPr sz="2600" spc="10" dirty="0">
                <a:latin typeface="Times New Roman"/>
                <a:cs typeface="Times New Roman"/>
              </a:rPr>
              <a:t>J</a:t>
            </a:r>
            <a:r>
              <a:rPr sz="2600" spc="50" dirty="0">
                <a:latin typeface="Times New Roman"/>
                <a:cs typeface="Times New Roman"/>
              </a:rPr>
              <a:t>O</a:t>
            </a:r>
            <a:r>
              <a:rPr sz="2600" spc="35" dirty="0">
                <a:latin typeface="Times New Roman"/>
                <a:cs typeface="Times New Roman"/>
              </a:rPr>
              <a:t>H</a:t>
            </a:r>
            <a:r>
              <a:rPr sz="2600" spc="75" dirty="0">
                <a:latin typeface="Times New Roman"/>
                <a:cs typeface="Times New Roman"/>
              </a:rPr>
              <a:t>N</a:t>
            </a:r>
            <a:r>
              <a:rPr sz="2600" spc="-15" dirty="0">
                <a:latin typeface="Times New Roman"/>
                <a:cs typeface="Times New Roman"/>
              </a:rPr>
              <a:t> </a:t>
            </a:r>
            <a:r>
              <a:rPr sz="2600" spc="55" dirty="0">
                <a:latin typeface="Times New Roman"/>
                <a:cs typeface="Times New Roman"/>
              </a:rPr>
              <a:t>W</a:t>
            </a:r>
            <a:r>
              <a:rPr sz="2600" spc="10" dirty="0">
                <a:latin typeface="Times New Roman"/>
                <a:cs typeface="Times New Roman"/>
              </a:rPr>
              <a:t>I</a:t>
            </a:r>
            <a:r>
              <a:rPr sz="2600" spc="25" dirty="0">
                <a:latin typeface="Times New Roman"/>
                <a:cs typeface="Times New Roman"/>
              </a:rPr>
              <a:t>E</a:t>
            </a:r>
            <a:r>
              <a:rPr sz="2600" spc="40" dirty="0">
                <a:latin typeface="Times New Roman"/>
                <a:cs typeface="Times New Roman"/>
              </a:rPr>
              <a:t>T</a:t>
            </a:r>
            <a:r>
              <a:rPr sz="2600" spc="15" dirty="0">
                <a:latin typeface="Times New Roman"/>
                <a:cs typeface="Times New Roman"/>
              </a:rPr>
              <a:t>F</a:t>
            </a:r>
            <a:r>
              <a:rPr sz="2600" spc="40" dirty="0">
                <a:latin typeface="Times New Roman"/>
                <a:cs typeface="Times New Roman"/>
              </a:rPr>
              <a:t>EL</a:t>
            </a:r>
            <a:r>
              <a:rPr sz="2600" spc="35" dirty="0">
                <a:latin typeface="Times New Roman"/>
                <a:cs typeface="Times New Roman"/>
              </a:rPr>
              <a:t>D</a:t>
            </a:r>
            <a:r>
              <a:rPr sz="2600" spc="25" dirty="0">
                <a:latin typeface="Times New Roman"/>
                <a:cs typeface="Times New Roman"/>
              </a:rPr>
              <a:t>.</a:t>
            </a:r>
            <a:endParaRPr sz="2600" dirty="0">
              <a:latin typeface="Times New Roman"/>
              <a:cs typeface="Times New Roman"/>
            </a:endParaRPr>
          </a:p>
        </p:txBody>
      </p:sp>
      <p:sp>
        <p:nvSpPr>
          <p:cNvPr id="3" name="Slide Number Placeholder 2"/>
          <p:cNvSpPr>
            <a:spLocks noGrp="1"/>
          </p:cNvSpPr>
          <p:nvPr>
            <p:ph type="sldNum" sz="quarter" idx="12"/>
          </p:nvPr>
        </p:nvSpPr>
        <p:spPr/>
        <p:txBody>
          <a:bodyPr/>
          <a:lstStyle/>
          <a:p>
            <a:fld id="{F3ED14A2-F495-49D5-A5E2-27CBFBBAF14C}" type="slidenum">
              <a:rPr lang="en-GB" smtClean="0"/>
              <a:pPr/>
              <a:t>13</a:t>
            </a:fld>
            <a:endParaRPr lang="en-GB"/>
          </a:p>
        </p:txBody>
      </p:sp>
      <p:pic>
        <p:nvPicPr>
          <p:cNvPr id="4" name="~PP687.WAV">
            <a:hlinkClick r:id="" action="ppaction://media"/>
          </p:cNvPr>
          <p:cNvPicPr>
            <a:picLocks noRot="1" noChangeAspect="1"/>
          </p:cNvPicPr>
          <p:nvPr>
            <a:wavAudioFile r:embed="rId1" name="~PP687.WAV"/>
          </p:nvPr>
        </p:nvPicPr>
        <p:blipFill>
          <a:blip r:embed="rId4" cstate="print"/>
          <a:stretch>
            <a:fillRect/>
          </a:stretch>
        </p:blipFill>
        <p:spPr>
          <a:xfrm>
            <a:off x="8632825" y="6346825"/>
            <a:ext cx="304800" cy="304800"/>
          </a:xfrm>
          <a:prstGeom prst="rect">
            <a:avLst/>
          </a:prstGeom>
        </p:spPr>
      </p:pic>
    </p:spTree>
  </p:cSld>
  <p:clrMapOvr>
    <a:masterClrMapping/>
  </p:clrMapOvr>
  <p:transition advTm="121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rot="5400000">
            <a:off x="1671564" y="-295300"/>
            <a:ext cx="5675629" cy="7507605"/>
          </a:xfrm>
          <a:prstGeom prst="rect">
            <a:avLst/>
          </a:prstGeom>
          <a:blipFill>
            <a:blip r:embed="rId4" cstate="print"/>
            <a:stretch>
              <a:fillRect/>
            </a:stretch>
          </a:blipFill>
        </p:spPr>
        <p:txBody>
          <a:bodyPr wrap="square" lIns="0" tIns="0" rIns="0" bIns="0" rtlCol="0">
            <a:spAutoFit/>
          </a:bodyPr>
          <a:lstStyle/>
          <a:p>
            <a:endParaRPr/>
          </a:p>
        </p:txBody>
      </p:sp>
      <p:sp>
        <p:nvSpPr>
          <p:cNvPr id="4" name="Slide Number Placeholder 3"/>
          <p:cNvSpPr>
            <a:spLocks noGrp="1"/>
          </p:cNvSpPr>
          <p:nvPr>
            <p:ph type="sldNum" sz="quarter" idx="12"/>
          </p:nvPr>
        </p:nvSpPr>
        <p:spPr/>
        <p:txBody>
          <a:bodyPr/>
          <a:lstStyle/>
          <a:p>
            <a:fld id="{F3ED14A2-F495-49D5-A5E2-27CBFBBAF14C}" type="slidenum">
              <a:rPr lang="en-GB" smtClean="0"/>
              <a:pPr/>
              <a:t>14</a:t>
            </a:fld>
            <a:endParaRPr lang="en-GB"/>
          </a:p>
        </p:txBody>
      </p:sp>
      <p:pic>
        <p:nvPicPr>
          <p:cNvPr id="5" name="~PP2892.WAV">
            <a:hlinkClick r:id="" action="ppaction://media"/>
          </p:cNvPr>
          <p:cNvPicPr>
            <a:picLocks noRot="1" noChangeAspect="1"/>
          </p:cNvPicPr>
          <p:nvPr>
            <a:wavAudioFile r:embed="rId1" name="~PP2892.WAV"/>
          </p:nvPr>
        </p:nvPicPr>
        <p:blipFill>
          <a:blip r:embed="rId5" cstate="print"/>
          <a:stretch>
            <a:fillRect/>
          </a:stretch>
        </p:blipFill>
        <p:spPr>
          <a:xfrm>
            <a:off x="8632825" y="6346825"/>
            <a:ext cx="304800" cy="304800"/>
          </a:xfrm>
          <a:prstGeom prst="rect">
            <a:avLst/>
          </a:prstGeom>
        </p:spPr>
      </p:pic>
    </p:spTree>
  </p:cSld>
  <p:clrMapOvr>
    <a:masterClrMapping/>
  </p:clrMapOvr>
  <p:transition advTm="301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p:cNvSpPr/>
          <p:nvPr/>
        </p:nvSpPr>
        <p:spPr>
          <a:xfrm>
            <a:off x="1259632" y="188640"/>
            <a:ext cx="4478020" cy="7277100"/>
          </a:xfrm>
          <a:prstGeom prst="rect">
            <a:avLst/>
          </a:prstGeom>
          <a:blipFill>
            <a:blip r:embed="rId4" cstate="print"/>
            <a:stretch>
              <a:fillRect/>
            </a:stretch>
          </a:blipFill>
        </p:spPr>
        <p:txBody>
          <a:bodyPr wrap="square" lIns="0" tIns="0" rIns="0" bIns="0" rtlCol="0">
            <a:spAutoFit/>
          </a:bodyPr>
          <a:lstStyle/>
          <a:p>
            <a:endParaRPr/>
          </a:p>
        </p:txBody>
      </p:sp>
      <p:sp>
        <p:nvSpPr>
          <p:cNvPr id="3" name="object 8"/>
          <p:cNvSpPr txBox="1"/>
          <p:nvPr/>
        </p:nvSpPr>
        <p:spPr>
          <a:xfrm>
            <a:off x="5796136" y="2780928"/>
            <a:ext cx="3166110" cy="225425"/>
          </a:xfrm>
          <a:prstGeom prst="rect">
            <a:avLst/>
          </a:prstGeom>
        </p:spPr>
        <p:txBody>
          <a:bodyPr vert="horz" wrap="square" lIns="0" tIns="0" rIns="0" bIns="0" rtlCol="0">
            <a:spAutoFit/>
          </a:bodyPr>
          <a:lstStyle/>
          <a:p>
            <a:pPr marL="12700">
              <a:lnSpc>
                <a:spcPct val="100000"/>
              </a:lnSpc>
            </a:pPr>
            <a:r>
              <a:rPr sz="1400" spc="-10" dirty="0">
                <a:latin typeface="Times New Roman"/>
                <a:cs typeface="Times New Roman"/>
              </a:rPr>
              <a:t>U</a:t>
            </a:r>
            <a:r>
              <a:rPr sz="1400" dirty="0">
                <a:latin typeface="Times New Roman"/>
                <a:cs typeface="Times New Roman"/>
              </a:rPr>
              <a:t>pper </a:t>
            </a:r>
            <a:r>
              <a:rPr sz="1400" spc="-10" dirty="0">
                <a:latin typeface="Times New Roman"/>
                <a:cs typeface="Times New Roman"/>
              </a:rPr>
              <a:t>A</a:t>
            </a:r>
            <a:r>
              <a:rPr sz="1400" dirty="0">
                <a:latin typeface="Times New Roman"/>
                <a:cs typeface="Times New Roman"/>
              </a:rPr>
              <a:t>l</a:t>
            </a:r>
            <a:r>
              <a:rPr sz="1400" spc="-10" dirty="0">
                <a:latin typeface="Times New Roman"/>
                <a:cs typeface="Times New Roman"/>
              </a:rPr>
              <a:t>t</a:t>
            </a:r>
            <a:r>
              <a:rPr sz="1400" dirty="0">
                <a:latin typeface="Times New Roman"/>
                <a:cs typeface="Times New Roman"/>
              </a:rPr>
              <a:t>on</a:t>
            </a:r>
            <a:r>
              <a:rPr sz="1400" spc="-15" dirty="0">
                <a:latin typeface="Times New Roman"/>
                <a:cs typeface="Times New Roman"/>
              </a:rPr>
              <a:t> </a:t>
            </a:r>
            <a:r>
              <a:rPr sz="1400" dirty="0">
                <a:latin typeface="Times New Roman"/>
                <a:cs typeface="Times New Roman"/>
              </a:rPr>
              <a:t>p</a:t>
            </a:r>
            <a:r>
              <a:rPr sz="1400" spc="-10" dirty="0">
                <a:latin typeface="Times New Roman"/>
                <a:cs typeface="Times New Roman"/>
              </a:rPr>
              <a:t>ot</a:t>
            </a:r>
            <a:r>
              <a:rPr sz="1400" dirty="0">
                <a:latin typeface="Times New Roman"/>
                <a:cs typeface="Times New Roman"/>
              </a:rPr>
              <a:t>ter </a:t>
            </a:r>
            <a:r>
              <a:rPr sz="1400" spc="-10" dirty="0">
                <a:latin typeface="Times New Roman"/>
                <a:cs typeface="Times New Roman"/>
              </a:rPr>
              <a:t>Jo</a:t>
            </a:r>
            <a:r>
              <a:rPr sz="1400" dirty="0">
                <a:latin typeface="Times New Roman"/>
                <a:cs typeface="Times New Roman"/>
              </a:rPr>
              <a:t>hn</a:t>
            </a:r>
            <a:r>
              <a:rPr sz="1400" spc="5" dirty="0">
                <a:latin typeface="Times New Roman"/>
                <a:cs typeface="Times New Roman"/>
              </a:rPr>
              <a:t> </a:t>
            </a:r>
            <a:r>
              <a:rPr sz="1400" spc="-25" dirty="0">
                <a:latin typeface="Times New Roman"/>
                <a:cs typeface="Times New Roman"/>
              </a:rPr>
              <a:t>W</a:t>
            </a:r>
            <a:r>
              <a:rPr sz="1400" dirty="0">
                <a:latin typeface="Times New Roman"/>
                <a:cs typeface="Times New Roman"/>
              </a:rPr>
              <a:t>i</a:t>
            </a:r>
            <a:r>
              <a:rPr sz="1400" spc="-15" dirty="0">
                <a:latin typeface="Times New Roman"/>
                <a:cs typeface="Times New Roman"/>
              </a:rPr>
              <a:t>e</a:t>
            </a:r>
            <a:r>
              <a:rPr sz="1400" dirty="0">
                <a:latin typeface="Times New Roman"/>
                <a:cs typeface="Times New Roman"/>
              </a:rPr>
              <a:t>tf</a:t>
            </a:r>
            <a:r>
              <a:rPr sz="1400" spc="-15" dirty="0">
                <a:latin typeface="Times New Roman"/>
                <a:cs typeface="Times New Roman"/>
              </a:rPr>
              <a:t>e</a:t>
            </a:r>
            <a:r>
              <a:rPr sz="1400" dirty="0">
                <a:latin typeface="Times New Roman"/>
                <a:cs typeface="Times New Roman"/>
              </a:rPr>
              <a:t>ld. </a:t>
            </a:r>
            <a:r>
              <a:rPr sz="1400" spc="-5" dirty="0">
                <a:latin typeface="Times New Roman"/>
                <a:cs typeface="Times New Roman"/>
              </a:rPr>
              <a:t> </a:t>
            </a:r>
            <a:r>
              <a:rPr sz="1400" dirty="0">
                <a:latin typeface="Times New Roman"/>
                <a:cs typeface="Times New Roman"/>
              </a:rPr>
              <a:t>c</a:t>
            </a:r>
            <a:r>
              <a:rPr sz="1400" spc="-15" dirty="0">
                <a:latin typeface="Times New Roman"/>
                <a:cs typeface="Times New Roman"/>
              </a:rPr>
              <a:t>c</a:t>
            </a:r>
            <a:r>
              <a:rPr sz="1400" dirty="0">
                <a:latin typeface="Times New Roman"/>
                <a:cs typeface="Times New Roman"/>
              </a:rPr>
              <a:t>:</a:t>
            </a:r>
            <a:r>
              <a:rPr sz="1400" spc="5" dirty="0">
                <a:latin typeface="Times New Roman"/>
                <a:cs typeface="Times New Roman"/>
              </a:rPr>
              <a:t> </a:t>
            </a:r>
            <a:r>
              <a:rPr sz="1400" spc="-10" dirty="0">
                <a:latin typeface="Times New Roman"/>
                <a:cs typeface="Times New Roman"/>
              </a:rPr>
              <a:t>18</a:t>
            </a:r>
            <a:r>
              <a:rPr sz="1400" dirty="0">
                <a:latin typeface="Times New Roman"/>
                <a:cs typeface="Times New Roman"/>
              </a:rPr>
              <a:t>32</a:t>
            </a:r>
          </a:p>
        </p:txBody>
      </p:sp>
      <p:sp>
        <p:nvSpPr>
          <p:cNvPr id="4" name="Slide Number Placeholder 3"/>
          <p:cNvSpPr>
            <a:spLocks noGrp="1"/>
          </p:cNvSpPr>
          <p:nvPr>
            <p:ph type="sldNum" sz="quarter" idx="12"/>
          </p:nvPr>
        </p:nvSpPr>
        <p:spPr/>
        <p:txBody>
          <a:bodyPr/>
          <a:lstStyle/>
          <a:p>
            <a:fld id="{F3ED14A2-F495-49D5-A5E2-27CBFBBAF14C}" type="slidenum">
              <a:rPr lang="en-GB" smtClean="0"/>
              <a:pPr/>
              <a:t>15</a:t>
            </a:fld>
            <a:endParaRPr lang="en-GB"/>
          </a:p>
        </p:txBody>
      </p:sp>
      <p:pic>
        <p:nvPicPr>
          <p:cNvPr id="6" name="~PP3479.WAV">
            <a:hlinkClick r:id="" action="ppaction://media"/>
          </p:cNvPr>
          <p:cNvPicPr>
            <a:picLocks noRot="1" noChangeAspect="1"/>
          </p:cNvPicPr>
          <p:nvPr>
            <a:wavAudioFile r:embed="rId1" name="~PP3479.WAV"/>
          </p:nvPr>
        </p:nvPicPr>
        <p:blipFill>
          <a:blip r:embed="rId5" cstate="print"/>
          <a:stretch>
            <a:fillRect/>
          </a:stretch>
        </p:blipFill>
        <p:spPr>
          <a:xfrm>
            <a:off x="8632825" y="6346825"/>
            <a:ext cx="304800" cy="304800"/>
          </a:xfrm>
          <a:prstGeom prst="rect">
            <a:avLst/>
          </a:prstGeom>
        </p:spPr>
      </p:pic>
    </p:spTree>
  </p:cSld>
  <p:clrMapOvr>
    <a:masterClrMapping/>
  </p:clrMapOvr>
  <p:transition advTm="194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own Arrow 4"/>
          <p:cNvSpPr/>
          <p:nvPr/>
        </p:nvSpPr>
        <p:spPr>
          <a:xfrm>
            <a:off x="5508104" y="2276872"/>
            <a:ext cx="288032" cy="13681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own Arrow 6"/>
          <p:cNvSpPr/>
          <p:nvPr/>
        </p:nvSpPr>
        <p:spPr>
          <a:xfrm>
            <a:off x="6588224" y="2636912"/>
            <a:ext cx="720080" cy="1368152"/>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p:cNvSpPr>
            <a:spLocks noGrp="1"/>
          </p:cNvSpPr>
          <p:nvPr>
            <p:ph type="sldNum" sz="quarter" idx="12"/>
          </p:nvPr>
        </p:nvSpPr>
        <p:spPr/>
        <p:txBody>
          <a:bodyPr/>
          <a:lstStyle/>
          <a:p>
            <a:fld id="{F3ED14A2-F495-49D5-A5E2-27CBFBBAF14C}" type="slidenum">
              <a:rPr lang="en-GB" smtClean="0"/>
              <a:pPr/>
              <a:t>16</a:t>
            </a:fld>
            <a:endParaRPr lang="en-GB"/>
          </a:p>
        </p:txBody>
      </p:sp>
      <p:pic>
        <p:nvPicPr>
          <p:cNvPr id="1026" name="Picture 2" descr="C:\Users\MyLaptop\Desktop\UPPER ALTON BANK 2015\Alton book pics\UW farm pottery\1-Ulrich1.jpg"/>
          <p:cNvPicPr>
            <a:picLocks noChangeAspect="1" noChangeArrowheads="1"/>
          </p:cNvPicPr>
          <p:nvPr/>
        </p:nvPicPr>
        <p:blipFill>
          <a:blip r:embed="rId4" cstate="print"/>
          <a:srcRect/>
          <a:stretch>
            <a:fillRect/>
          </a:stretch>
        </p:blipFill>
        <p:spPr bwMode="auto">
          <a:xfrm>
            <a:off x="0" y="0"/>
            <a:ext cx="9182554" cy="6381328"/>
          </a:xfrm>
          <a:prstGeom prst="rect">
            <a:avLst/>
          </a:prstGeom>
          <a:noFill/>
        </p:spPr>
      </p:pic>
      <p:sp>
        <p:nvSpPr>
          <p:cNvPr id="8" name="Up Arrow 7"/>
          <p:cNvSpPr/>
          <p:nvPr/>
        </p:nvSpPr>
        <p:spPr>
          <a:xfrm>
            <a:off x="4211960" y="5373216"/>
            <a:ext cx="576064" cy="936104"/>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9" name="Down Arrow 8"/>
          <p:cNvSpPr/>
          <p:nvPr/>
        </p:nvSpPr>
        <p:spPr>
          <a:xfrm>
            <a:off x="5580112" y="2204864"/>
            <a:ext cx="432048" cy="15121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Down Arrow 9"/>
          <p:cNvSpPr/>
          <p:nvPr/>
        </p:nvSpPr>
        <p:spPr>
          <a:xfrm>
            <a:off x="6660232" y="2492896"/>
            <a:ext cx="432048" cy="1512168"/>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P3595.WAV">
            <a:hlinkClick r:id="" action="ppaction://media"/>
          </p:cNvPr>
          <p:cNvPicPr>
            <a:picLocks noRot="1" noChangeAspect="1"/>
          </p:cNvPicPr>
          <p:nvPr>
            <a:wavAudioFile r:embed="rId1" name="~PP3595.WAV"/>
          </p:nvPr>
        </p:nvPicPr>
        <p:blipFill>
          <a:blip r:embed="rId5" cstate="print"/>
          <a:stretch>
            <a:fillRect/>
          </a:stretch>
        </p:blipFill>
        <p:spPr>
          <a:xfrm>
            <a:off x="8632825" y="6346825"/>
            <a:ext cx="304800" cy="304800"/>
          </a:xfrm>
          <a:prstGeom prst="rect">
            <a:avLst/>
          </a:prstGeom>
        </p:spPr>
      </p:pic>
    </p:spTree>
  </p:cSld>
  <p:clrMapOvr>
    <a:masterClrMapping/>
  </p:clrMapOvr>
  <p:transition advTm="300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p:cNvSpPr/>
          <p:nvPr/>
        </p:nvSpPr>
        <p:spPr>
          <a:xfrm>
            <a:off x="1414144" y="44624"/>
            <a:ext cx="2458085" cy="2856230"/>
          </a:xfrm>
          <a:prstGeom prst="rect">
            <a:avLst/>
          </a:prstGeom>
          <a:blipFill>
            <a:blip r:embed="rId4" cstate="print"/>
            <a:stretch>
              <a:fillRect/>
            </a:stretch>
          </a:blipFill>
        </p:spPr>
        <p:txBody>
          <a:bodyPr wrap="square" lIns="0" tIns="0" rIns="0" bIns="0" rtlCol="0">
            <a:spAutoFit/>
          </a:bodyPr>
          <a:lstStyle/>
          <a:p>
            <a:endParaRPr/>
          </a:p>
        </p:txBody>
      </p:sp>
      <p:sp>
        <p:nvSpPr>
          <p:cNvPr id="3" name="object 8"/>
          <p:cNvSpPr/>
          <p:nvPr/>
        </p:nvSpPr>
        <p:spPr>
          <a:xfrm>
            <a:off x="3997325" y="44624"/>
            <a:ext cx="2587625" cy="2860675"/>
          </a:xfrm>
          <a:prstGeom prst="rect">
            <a:avLst/>
          </a:prstGeom>
          <a:blipFill>
            <a:blip r:embed="rId5" cstate="print"/>
            <a:stretch>
              <a:fillRect/>
            </a:stretch>
          </a:blipFill>
        </p:spPr>
        <p:txBody>
          <a:bodyPr wrap="square" lIns="0" tIns="0" rIns="0" bIns="0" rtlCol="0">
            <a:spAutoFit/>
          </a:bodyPr>
          <a:lstStyle/>
          <a:p>
            <a:endParaRPr/>
          </a:p>
        </p:txBody>
      </p:sp>
      <p:sp>
        <p:nvSpPr>
          <p:cNvPr id="4" name="object 13"/>
          <p:cNvSpPr txBox="1"/>
          <p:nvPr/>
        </p:nvSpPr>
        <p:spPr>
          <a:xfrm>
            <a:off x="1752345" y="2924944"/>
            <a:ext cx="1770380" cy="225425"/>
          </a:xfrm>
          <a:prstGeom prst="rect">
            <a:avLst/>
          </a:prstGeom>
        </p:spPr>
        <p:txBody>
          <a:bodyPr vert="horz" wrap="square" lIns="0" tIns="0" rIns="0" bIns="0" rtlCol="0">
            <a:spAutoFit/>
          </a:bodyPr>
          <a:lstStyle/>
          <a:p>
            <a:pPr marL="12700">
              <a:lnSpc>
                <a:spcPct val="100000"/>
              </a:lnSpc>
            </a:pPr>
            <a:r>
              <a:rPr sz="1400" spc="5" dirty="0">
                <a:latin typeface="Times New Roman"/>
                <a:cs typeface="Times New Roman"/>
              </a:rPr>
              <a:t>J</a:t>
            </a:r>
            <a:r>
              <a:rPr sz="1400" spc="-10" dirty="0">
                <a:latin typeface="Times New Roman"/>
                <a:cs typeface="Times New Roman"/>
              </a:rPr>
              <a:t>oh</a:t>
            </a:r>
            <a:r>
              <a:rPr sz="1400" dirty="0">
                <a:latin typeface="Times New Roman"/>
                <a:cs typeface="Times New Roman"/>
              </a:rPr>
              <a:t>n</a:t>
            </a:r>
            <a:r>
              <a:rPr sz="1400" spc="5" dirty="0">
                <a:latin typeface="Times New Roman"/>
                <a:cs typeface="Times New Roman"/>
              </a:rPr>
              <a:t> </a:t>
            </a:r>
            <a:r>
              <a:rPr sz="1400" spc="-25" dirty="0">
                <a:latin typeface="Times New Roman"/>
                <a:cs typeface="Times New Roman"/>
              </a:rPr>
              <a:t>W</a:t>
            </a:r>
            <a:r>
              <a:rPr sz="1400" dirty="0">
                <a:latin typeface="Times New Roman"/>
                <a:cs typeface="Times New Roman"/>
              </a:rPr>
              <a:t>ietf</a:t>
            </a:r>
            <a:r>
              <a:rPr sz="1400" spc="-15" dirty="0">
                <a:latin typeface="Times New Roman"/>
                <a:cs typeface="Times New Roman"/>
              </a:rPr>
              <a:t>e</a:t>
            </a:r>
            <a:r>
              <a:rPr sz="1400" dirty="0">
                <a:latin typeface="Times New Roman"/>
                <a:cs typeface="Times New Roman"/>
              </a:rPr>
              <a:t>ld </a:t>
            </a:r>
            <a:r>
              <a:rPr sz="1400" spc="10" dirty="0">
                <a:latin typeface="Times New Roman"/>
                <a:cs typeface="Times New Roman"/>
              </a:rPr>
              <a:t> </a:t>
            </a:r>
            <a:r>
              <a:rPr sz="1400" dirty="0">
                <a:latin typeface="Times New Roman"/>
                <a:cs typeface="Times New Roman"/>
              </a:rPr>
              <a:t>c</a:t>
            </a:r>
            <a:r>
              <a:rPr sz="1400" spc="-15" dirty="0">
                <a:latin typeface="Times New Roman"/>
                <a:cs typeface="Times New Roman"/>
              </a:rPr>
              <a:t>c</a:t>
            </a:r>
            <a:r>
              <a:rPr sz="1400" dirty="0">
                <a:latin typeface="Times New Roman"/>
                <a:cs typeface="Times New Roman"/>
              </a:rPr>
              <a:t>:  </a:t>
            </a:r>
            <a:r>
              <a:rPr sz="1400" spc="-10" dirty="0">
                <a:latin typeface="Times New Roman"/>
                <a:cs typeface="Times New Roman"/>
              </a:rPr>
              <a:t>1</a:t>
            </a:r>
            <a:r>
              <a:rPr sz="1400" dirty="0">
                <a:latin typeface="Times New Roman"/>
                <a:cs typeface="Times New Roman"/>
              </a:rPr>
              <a:t>8</a:t>
            </a:r>
            <a:r>
              <a:rPr sz="1400" spc="-5" dirty="0">
                <a:latin typeface="Times New Roman"/>
                <a:cs typeface="Times New Roman"/>
              </a:rPr>
              <a:t>6</a:t>
            </a:r>
            <a:r>
              <a:rPr sz="1400" dirty="0">
                <a:latin typeface="Times New Roman"/>
                <a:cs typeface="Times New Roman"/>
              </a:rPr>
              <a:t>5</a:t>
            </a:r>
          </a:p>
        </p:txBody>
      </p:sp>
      <p:sp>
        <p:nvSpPr>
          <p:cNvPr id="5" name="object 14"/>
          <p:cNvSpPr txBox="1"/>
          <p:nvPr/>
        </p:nvSpPr>
        <p:spPr>
          <a:xfrm>
            <a:off x="4227708" y="2924944"/>
            <a:ext cx="2023745" cy="225425"/>
          </a:xfrm>
          <a:prstGeom prst="rect">
            <a:avLst/>
          </a:prstGeom>
        </p:spPr>
        <p:txBody>
          <a:bodyPr vert="horz" wrap="square" lIns="0" tIns="0" rIns="0" bIns="0" rtlCol="0">
            <a:spAutoFit/>
          </a:bodyPr>
          <a:lstStyle/>
          <a:p>
            <a:pPr marL="12700">
              <a:lnSpc>
                <a:spcPct val="100000"/>
              </a:lnSpc>
            </a:pPr>
            <a:r>
              <a:rPr sz="1400" dirty="0">
                <a:latin typeface="Times New Roman"/>
                <a:cs typeface="Times New Roman"/>
              </a:rPr>
              <a:t>So</a:t>
            </a:r>
            <a:r>
              <a:rPr sz="1400" spc="-15" dirty="0">
                <a:latin typeface="Times New Roman"/>
                <a:cs typeface="Times New Roman"/>
              </a:rPr>
              <a:t>p</a:t>
            </a:r>
            <a:r>
              <a:rPr sz="1400" spc="-5" dirty="0">
                <a:latin typeface="Times New Roman"/>
                <a:cs typeface="Times New Roman"/>
              </a:rPr>
              <a:t>hi</a:t>
            </a:r>
            <a:r>
              <a:rPr sz="1400" spc="20" dirty="0">
                <a:latin typeface="Times New Roman"/>
                <a:cs typeface="Times New Roman"/>
              </a:rPr>
              <a:t>e</a:t>
            </a:r>
            <a:r>
              <a:rPr sz="1400" dirty="0">
                <a:latin typeface="Times New Roman"/>
                <a:cs typeface="Times New Roman"/>
              </a:rPr>
              <a:t> </a:t>
            </a:r>
            <a:r>
              <a:rPr sz="1400" spc="-55" dirty="0">
                <a:latin typeface="Times New Roman"/>
                <a:cs typeface="Times New Roman"/>
              </a:rPr>
              <a:t> </a:t>
            </a:r>
            <a:r>
              <a:rPr sz="1400" spc="15" dirty="0">
                <a:latin typeface="Times New Roman"/>
                <a:cs typeface="Times New Roman"/>
              </a:rPr>
              <a:t>H</a:t>
            </a:r>
            <a:r>
              <a:rPr sz="1400" spc="-10" dirty="0">
                <a:latin typeface="Times New Roman"/>
                <a:cs typeface="Times New Roman"/>
              </a:rPr>
              <a:t>a</a:t>
            </a:r>
            <a:r>
              <a:rPr sz="1400" dirty="0">
                <a:latin typeface="Times New Roman"/>
                <a:cs typeface="Times New Roman"/>
              </a:rPr>
              <a:t>g</a:t>
            </a:r>
            <a:r>
              <a:rPr sz="1400" spc="-20" dirty="0">
                <a:latin typeface="Times New Roman"/>
                <a:cs typeface="Times New Roman"/>
              </a:rPr>
              <a:t>e</a:t>
            </a:r>
            <a:r>
              <a:rPr sz="1400" spc="-5" dirty="0">
                <a:latin typeface="Times New Roman"/>
                <a:cs typeface="Times New Roman"/>
              </a:rPr>
              <a:t>r</a:t>
            </a:r>
            <a:r>
              <a:rPr sz="1400" spc="15" dirty="0">
                <a:latin typeface="Times New Roman"/>
                <a:cs typeface="Times New Roman"/>
              </a:rPr>
              <a:t>m</a:t>
            </a:r>
            <a:r>
              <a:rPr sz="1400" spc="-20" dirty="0">
                <a:latin typeface="Times New Roman"/>
                <a:cs typeface="Times New Roman"/>
              </a:rPr>
              <a:t>a</a:t>
            </a:r>
            <a:r>
              <a:rPr sz="1400" spc="25" dirty="0">
                <a:latin typeface="Times New Roman"/>
                <a:cs typeface="Times New Roman"/>
              </a:rPr>
              <a:t>n</a:t>
            </a:r>
            <a:r>
              <a:rPr sz="1400" spc="-40" dirty="0">
                <a:latin typeface="Times New Roman"/>
                <a:cs typeface="Times New Roman"/>
              </a:rPr>
              <a:t> </a:t>
            </a:r>
            <a:r>
              <a:rPr sz="1400" spc="20" dirty="0">
                <a:latin typeface="Times New Roman"/>
                <a:cs typeface="Times New Roman"/>
              </a:rPr>
              <a:t>W</a:t>
            </a:r>
            <a:r>
              <a:rPr sz="1400" spc="-10" dirty="0">
                <a:latin typeface="Times New Roman"/>
                <a:cs typeface="Times New Roman"/>
              </a:rPr>
              <a:t>i</a:t>
            </a:r>
            <a:r>
              <a:rPr sz="1400" spc="-20" dirty="0">
                <a:latin typeface="Times New Roman"/>
                <a:cs typeface="Times New Roman"/>
              </a:rPr>
              <a:t>e</a:t>
            </a:r>
            <a:r>
              <a:rPr sz="1400" spc="-10" dirty="0">
                <a:latin typeface="Times New Roman"/>
                <a:cs typeface="Times New Roman"/>
              </a:rPr>
              <a:t>t</a:t>
            </a:r>
            <a:r>
              <a:rPr sz="1400" spc="-5" dirty="0">
                <a:latin typeface="Times New Roman"/>
                <a:cs typeface="Times New Roman"/>
              </a:rPr>
              <a:t>f</a:t>
            </a:r>
            <a:r>
              <a:rPr sz="1400" spc="-20" dirty="0">
                <a:latin typeface="Times New Roman"/>
                <a:cs typeface="Times New Roman"/>
              </a:rPr>
              <a:t>e</a:t>
            </a:r>
            <a:r>
              <a:rPr sz="1400" spc="-10" dirty="0">
                <a:latin typeface="Times New Roman"/>
                <a:cs typeface="Times New Roman"/>
              </a:rPr>
              <a:t>l</a:t>
            </a:r>
            <a:r>
              <a:rPr sz="1400" spc="25" dirty="0">
                <a:latin typeface="Times New Roman"/>
                <a:cs typeface="Times New Roman"/>
              </a:rPr>
              <a:t>d</a:t>
            </a:r>
            <a:endParaRPr sz="1400" dirty="0">
              <a:latin typeface="Times New Roman"/>
              <a:cs typeface="Times New Roman"/>
            </a:endParaRPr>
          </a:p>
        </p:txBody>
      </p:sp>
      <p:sp>
        <p:nvSpPr>
          <p:cNvPr id="6" name="object 15"/>
          <p:cNvSpPr/>
          <p:nvPr/>
        </p:nvSpPr>
        <p:spPr>
          <a:xfrm>
            <a:off x="1203960" y="3212976"/>
            <a:ext cx="2427604" cy="3619500"/>
          </a:xfrm>
          <a:prstGeom prst="rect">
            <a:avLst/>
          </a:prstGeom>
          <a:blipFill>
            <a:blip r:embed="rId6" cstate="print"/>
            <a:stretch>
              <a:fillRect/>
            </a:stretch>
          </a:blipFill>
        </p:spPr>
        <p:txBody>
          <a:bodyPr wrap="square" lIns="0" tIns="0" rIns="0" bIns="0" rtlCol="0">
            <a:spAutoFit/>
          </a:bodyPr>
          <a:lstStyle/>
          <a:p>
            <a:endParaRPr/>
          </a:p>
        </p:txBody>
      </p:sp>
      <p:sp>
        <p:nvSpPr>
          <p:cNvPr id="7" name="object 20"/>
          <p:cNvSpPr/>
          <p:nvPr/>
        </p:nvSpPr>
        <p:spPr>
          <a:xfrm>
            <a:off x="3756659" y="3140968"/>
            <a:ext cx="3008630" cy="3636645"/>
          </a:xfrm>
          <a:prstGeom prst="rect">
            <a:avLst/>
          </a:prstGeom>
          <a:blipFill>
            <a:blip r:embed="rId7" cstate="print"/>
            <a:stretch>
              <a:fillRect/>
            </a:stretch>
          </a:blipFill>
        </p:spPr>
        <p:txBody>
          <a:bodyPr wrap="square" lIns="0" tIns="0" rIns="0" bIns="0" rtlCol="0">
            <a:spAutoFit/>
          </a:bodyPr>
          <a:lstStyle/>
          <a:p>
            <a:endParaRPr/>
          </a:p>
        </p:txBody>
      </p:sp>
      <p:sp>
        <p:nvSpPr>
          <p:cNvPr id="8" name="object 25"/>
          <p:cNvSpPr txBox="1"/>
          <p:nvPr/>
        </p:nvSpPr>
        <p:spPr>
          <a:xfrm>
            <a:off x="6765925" y="5013176"/>
            <a:ext cx="2378075" cy="215444"/>
          </a:xfrm>
          <a:prstGeom prst="rect">
            <a:avLst/>
          </a:prstGeom>
        </p:spPr>
        <p:txBody>
          <a:bodyPr vert="horz" wrap="square" lIns="0" tIns="0" rIns="0" bIns="0" rtlCol="0">
            <a:spAutoFit/>
          </a:bodyPr>
          <a:lstStyle/>
          <a:p>
            <a:pPr marL="12700">
              <a:lnSpc>
                <a:spcPct val="100000"/>
              </a:lnSpc>
            </a:pPr>
            <a:r>
              <a:rPr sz="1400" dirty="0">
                <a:latin typeface="Times New Roman"/>
                <a:cs typeface="Times New Roman"/>
              </a:rPr>
              <a:t>So</a:t>
            </a:r>
            <a:r>
              <a:rPr sz="1400" spc="-10" dirty="0">
                <a:latin typeface="Times New Roman"/>
                <a:cs typeface="Times New Roman"/>
              </a:rPr>
              <a:t>ph</a:t>
            </a:r>
            <a:r>
              <a:rPr sz="1400" dirty="0">
                <a:latin typeface="Times New Roman"/>
                <a:cs typeface="Times New Roman"/>
              </a:rPr>
              <a:t>ie </a:t>
            </a:r>
            <a:r>
              <a:rPr sz="1400" spc="-10" dirty="0">
                <a:latin typeface="Times New Roman"/>
                <a:cs typeface="Times New Roman"/>
              </a:rPr>
              <a:t>E</a:t>
            </a:r>
            <a:r>
              <a:rPr sz="1400" dirty="0">
                <a:latin typeface="Times New Roman"/>
                <a:cs typeface="Times New Roman"/>
              </a:rPr>
              <a:t>.</a:t>
            </a:r>
            <a:r>
              <a:rPr sz="1400" spc="-5" dirty="0">
                <a:latin typeface="Times New Roman"/>
                <a:cs typeface="Times New Roman"/>
              </a:rPr>
              <a:t> </a:t>
            </a:r>
            <a:r>
              <a:rPr sz="1400" spc="-20" dirty="0">
                <a:latin typeface="Times New Roman"/>
                <a:cs typeface="Times New Roman"/>
              </a:rPr>
              <a:t>W</a:t>
            </a:r>
            <a:r>
              <a:rPr sz="1400" dirty="0">
                <a:latin typeface="Times New Roman"/>
                <a:cs typeface="Times New Roman"/>
              </a:rPr>
              <a:t>ietfe</a:t>
            </a:r>
            <a:r>
              <a:rPr sz="1400" spc="-10" dirty="0">
                <a:latin typeface="Times New Roman"/>
                <a:cs typeface="Times New Roman"/>
              </a:rPr>
              <a:t>l</a:t>
            </a:r>
            <a:r>
              <a:rPr sz="1400" dirty="0">
                <a:latin typeface="Times New Roman"/>
                <a:cs typeface="Times New Roman"/>
              </a:rPr>
              <a:t>d </a:t>
            </a:r>
            <a:r>
              <a:rPr sz="1400" spc="5" dirty="0">
                <a:latin typeface="Times New Roman"/>
                <a:cs typeface="Times New Roman"/>
              </a:rPr>
              <a:t> </a:t>
            </a:r>
            <a:r>
              <a:rPr sz="1400" spc="-10" dirty="0">
                <a:latin typeface="Times New Roman"/>
                <a:cs typeface="Times New Roman"/>
              </a:rPr>
              <a:t>1</a:t>
            </a:r>
            <a:r>
              <a:rPr sz="1400" dirty="0">
                <a:latin typeface="Times New Roman"/>
                <a:cs typeface="Times New Roman"/>
              </a:rPr>
              <a:t>8</a:t>
            </a:r>
            <a:r>
              <a:rPr sz="1400" spc="-10" dirty="0">
                <a:latin typeface="Times New Roman"/>
                <a:cs typeface="Times New Roman"/>
              </a:rPr>
              <a:t>5</a:t>
            </a:r>
            <a:r>
              <a:rPr sz="1400" dirty="0">
                <a:latin typeface="Times New Roman"/>
                <a:cs typeface="Times New Roman"/>
              </a:rPr>
              <a:t>8</a:t>
            </a:r>
            <a:r>
              <a:rPr sz="1400" spc="5" dirty="0">
                <a:latin typeface="Times New Roman"/>
                <a:cs typeface="Times New Roman"/>
              </a:rPr>
              <a:t> </a:t>
            </a:r>
            <a:r>
              <a:rPr sz="1400" dirty="0">
                <a:latin typeface="Times New Roman"/>
                <a:cs typeface="Times New Roman"/>
              </a:rPr>
              <a:t>- </a:t>
            </a:r>
            <a:r>
              <a:rPr sz="1400" spc="-5" dirty="0">
                <a:latin typeface="Times New Roman"/>
                <a:cs typeface="Times New Roman"/>
              </a:rPr>
              <a:t> </a:t>
            </a:r>
            <a:r>
              <a:rPr sz="1400" spc="-10" dirty="0" smtClean="0">
                <a:latin typeface="Times New Roman"/>
                <a:cs typeface="Times New Roman"/>
              </a:rPr>
              <a:t>1</a:t>
            </a:r>
            <a:r>
              <a:rPr lang="en-US" sz="1400" spc="-10" dirty="0" smtClean="0">
                <a:latin typeface="Times New Roman"/>
                <a:cs typeface="Times New Roman"/>
              </a:rPr>
              <a:t>88</a:t>
            </a:r>
            <a:r>
              <a:rPr sz="1400" dirty="0" smtClean="0">
                <a:latin typeface="Times New Roman"/>
                <a:cs typeface="Times New Roman"/>
              </a:rPr>
              <a:t>0</a:t>
            </a:r>
            <a:endParaRPr sz="1400" dirty="0">
              <a:latin typeface="Times New Roman"/>
              <a:cs typeface="Times New Roman"/>
            </a:endParaRPr>
          </a:p>
        </p:txBody>
      </p:sp>
      <p:sp>
        <p:nvSpPr>
          <p:cNvPr id="9" name="Slide Number Placeholder 8"/>
          <p:cNvSpPr>
            <a:spLocks noGrp="1"/>
          </p:cNvSpPr>
          <p:nvPr>
            <p:ph type="sldNum" sz="quarter" idx="12"/>
          </p:nvPr>
        </p:nvSpPr>
        <p:spPr/>
        <p:txBody>
          <a:bodyPr/>
          <a:lstStyle/>
          <a:p>
            <a:fld id="{F3ED14A2-F495-49D5-A5E2-27CBFBBAF14C}" type="slidenum">
              <a:rPr lang="en-GB" smtClean="0"/>
              <a:pPr/>
              <a:t>17</a:t>
            </a:fld>
            <a:endParaRPr lang="en-GB"/>
          </a:p>
        </p:txBody>
      </p:sp>
      <p:pic>
        <p:nvPicPr>
          <p:cNvPr id="17" name="~PP2738.WAV">
            <a:hlinkClick r:id="" action="ppaction://media"/>
          </p:cNvPr>
          <p:cNvPicPr>
            <a:picLocks noRot="1" noChangeAspect="1"/>
          </p:cNvPicPr>
          <p:nvPr>
            <a:wavAudioFile r:embed="rId1" name="~PP2738.WAV"/>
          </p:nvPr>
        </p:nvPicPr>
        <p:blipFill>
          <a:blip r:embed="rId8" cstate="print"/>
          <a:stretch>
            <a:fillRect/>
          </a:stretch>
        </p:blipFill>
        <p:spPr>
          <a:xfrm>
            <a:off x="8632825" y="6346825"/>
            <a:ext cx="304800" cy="304800"/>
          </a:xfrm>
          <a:prstGeom prst="rect">
            <a:avLst/>
          </a:prstGeom>
        </p:spPr>
      </p:pic>
    </p:spTree>
  </p:cSld>
  <p:clrMapOvr>
    <a:masterClrMapping/>
  </p:clrMapOvr>
  <p:transition advTm="346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p:cNvSpPr/>
          <p:nvPr/>
        </p:nvSpPr>
        <p:spPr>
          <a:xfrm>
            <a:off x="611560" y="-387424"/>
            <a:ext cx="4332605" cy="7614284"/>
          </a:xfrm>
          <a:prstGeom prst="rect">
            <a:avLst/>
          </a:prstGeom>
          <a:blipFill>
            <a:blip r:embed="rId4" cstate="print"/>
            <a:stretch>
              <a:fillRect/>
            </a:stretch>
          </a:blipFill>
        </p:spPr>
        <p:txBody>
          <a:bodyPr wrap="square" lIns="0" tIns="0" rIns="0" bIns="0" rtlCol="0">
            <a:spAutoFit/>
          </a:bodyPr>
          <a:lstStyle/>
          <a:p>
            <a:endParaRPr dirty="0"/>
          </a:p>
        </p:txBody>
      </p:sp>
      <p:sp>
        <p:nvSpPr>
          <p:cNvPr id="3" name="object 8"/>
          <p:cNvSpPr txBox="1"/>
          <p:nvPr/>
        </p:nvSpPr>
        <p:spPr>
          <a:xfrm>
            <a:off x="5076056" y="2852936"/>
            <a:ext cx="3314700" cy="225425"/>
          </a:xfrm>
          <a:prstGeom prst="rect">
            <a:avLst/>
          </a:prstGeom>
        </p:spPr>
        <p:txBody>
          <a:bodyPr vert="horz" wrap="square" lIns="0" tIns="0" rIns="0" bIns="0" rtlCol="0">
            <a:spAutoFit/>
          </a:bodyPr>
          <a:lstStyle/>
          <a:p>
            <a:pPr marL="12700">
              <a:lnSpc>
                <a:spcPct val="100000"/>
              </a:lnSpc>
              <a:tabLst>
                <a:tab pos="2694940" algn="l"/>
              </a:tabLst>
            </a:pPr>
            <a:r>
              <a:rPr sz="1400" dirty="0">
                <a:latin typeface="Times New Roman"/>
                <a:cs typeface="Times New Roman"/>
              </a:rPr>
              <a:t>So</a:t>
            </a:r>
            <a:r>
              <a:rPr sz="1400" spc="-10" dirty="0">
                <a:latin typeface="Times New Roman"/>
                <a:cs typeface="Times New Roman"/>
              </a:rPr>
              <a:t>ph</a:t>
            </a:r>
            <a:r>
              <a:rPr sz="1400" dirty="0">
                <a:latin typeface="Times New Roman"/>
                <a:cs typeface="Times New Roman"/>
              </a:rPr>
              <a:t>ie </a:t>
            </a:r>
            <a:r>
              <a:rPr sz="1400" spc="-15" dirty="0" smtClean="0">
                <a:latin typeface="Times New Roman"/>
                <a:cs typeface="Times New Roman"/>
              </a:rPr>
              <a:t>a</a:t>
            </a:r>
            <a:r>
              <a:rPr sz="1400" dirty="0" smtClean="0">
                <a:latin typeface="Times New Roman"/>
                <a:cs typeface="Times New Roman"/>
              </a:rPr>
              <a:t>nd</a:t>
            </a:r>
            <a:r>
              <a:rPr sz="1400" spc="5" dirty="0" smtClean="0">
                <a:latin typeface="Times New Roman"/>
                <a:cs typeface="Times New Roman"/>
              </a:rPr>
              <a:t> </a:t>
            </a:r>
            <a:r>
              <a:rPr sz="1400" spc="-15" dirty="0" smtClean="0">
                <a:latin typeface="Times New Roman"/>
                <a:cs typeface="Times New Roman"/>
              </a:rPr>
              <a:t>c</a:t>
            </a:r>
            <a:r>
              <a:rPr sz="1400" spc="-10" dirty="0" smtClean="0">
                <a:latin typeface="Times New Roman"/>
                <a:cs typeface="Times New Roman"/>
              </a:rPr>
              <a:t>h</a:t>
            </a:r>
            <a:r>
              <a:rPr sz="1400" dirty="0" smtClean="0">
                <a:latin typeface="Times New Roman"/>
                <a:cs typeface="Times New Roman"/>
              </a:rPr>
              <a:t>i</a:t>
            </a:r>
            <a:r>
              <a:rPr sz="1400" spc="-10" dirty="0" smtClean="0">
                <a:latin typeface="Times New Roman"/>
                <a:cs typeface="Times New Roman"/>
              </a:rPr>
              <a:t>l</a:t>
            </a:r>
            <a:r>
              <a:rPr sz="1400" dirty="0" smtClean="0">
                <a:latin typeface="Times New Roman"/>
                <a:cs typeface="Times New Roman"/>
              </a:rPr>
              <a:t>d</a:t>
            </a:r>
            <a:r>
              <a:rPr sz="1400" spc="5" dirty="0" smtClean="0">
                <a:latin typeface="Times New Roman"/>
                <a:cs typeface="Times New Roman"/>
              </a:rPr>
              <a:t> </a:t>
            </a:r>
            <a:r>
              <a:rPr sz="1400" spc="-10" dirty="0">
                <a:latin typeface="Times New Roman"/>
                <a:cs typeface="Times New Roman"/>
              </a:rPr>
              <a:t>E</a:t>
            </a:r>
            <a:r>
              <a:rPr sz="1400" dirty="0">
                <a:latin typeface="Times New Roman"/>
                <a:cs typeface="Times New Roman"/>
              </a:rPr>
              <a:t>l</a:t>
            </a:r>
            <a:r>
              <a:rPr sz="1400" spc="-15" dirty="0">
                <a:latin typeface="Times New Roman"/>
                <a:cs typeface="Times New Roman"/>
              </a:rPr>
              <a:t>e</a:t>
            </a:r>
            <a:r>
              <a:rPr sz="1400" dirty="0">
                <a:latin typeface="Times New Roman"/>
                <a:cs typeface="Times New Roman"/>
              </a:rPr>
              <a:t>o</a:t>
            </a:r>
            <a:r>
              <a:rPr sz="1400" spc="-10" dirty="0">
                <a:latin typeface="Times New Roman"/>
                <a:cs typeface="Times New Roman"/>
              </a:rPr>
              <a:t>n</a:t>
            </a:r>
            <a:r>
              <a:rPr sz="1400" dirty="0">
                <a:latin typeface="Times New Roman"/>
                <a:cs typeface="Times New Roman"/>
              </a:rPr>
              <a:t>ore </a:t>
            </a:r>
            <a:r>
              <a:rPr sz="1400" spc="-20" dirty="0">
                <a:latin typeface="Times New Roman"/>
                <a:cs typeface="Times New Roman"/>
              </a:rPr>
              <a:t>W</a:t>
            </a:r>
            <a:r>
              <a:rPr sz="1400" dirty="0">
                <a:latin typeface="Times New Roman"/>
                <a:cs typeface="Times New Roman"/>
              </a:rPr>
              <a:t>ie</a:t>
            </a:r>
            <a:r>
              <a:rPr sz="1400" spc="-10" dirty="0">
                <a:latin typeface="Times New Roman"/>
                <a:cs typeface="Times New Roman"/>
              </a:rPr>
              <a:t>t</a:t>
            </a:r>
            <a:r>
              <a:rPr sz="1400" dirty="0">
                <a:latin typeface="Times New Roman"/>
                <a:cs typeface="Times New Roman"/>
              </a:rPr>
              <a:t>fe</a:t>
            </a:r>
            <a:r>
              <a:rPr sz="1400" spc="-10" dirty="0">
                <a:latin typeface="Times New Roman"/>
                <a:cs typeface="Times New Roman"/>
              </a:rPr>
              <a:t>l</a:t>
            </a:r>
            <a:r>
              <a:rPr sz="1400" dirty="0">
                <a:latin typeface="Times New Roman"/>
                <a:cs typeface="Times New Roman"/>
              </a:rPr>
              <a:t>d	c</a:t>
            </a:r>
            <a:r>
              <a:rPr sz="1400" spc="-15" dirty="0">
                <a:latin typeface="Times New Roman"/>
                <a:cs typeface="Times New Roman"/>
              </a:rPr>
              <a:t>c</a:t>
            </a:r>
            <a:r>
              <a:rPr sz="1400" dirty="0">
                <a:latin typeface="Times New Roman"/>
                <a:cs typeface="Times New Roman"/>
              </a:rPr>
              <a:t>:</a:t>
            </a:r>
            <a:r>
              <a:rPr sz="1400" spc="5" dirty="0">
                <a:latin typeface="Times New Roman"/>
                <a:cs typeface="Times New Roman"/>
              </a:rPr>
              <a:t> </a:t>
            </a:r>
            <a:r>
              <a:rPr sz="1400" spc="-10" dirty="0">
                <a:latin typeface="Times New Roman"/>
                <a:cs typeface="Times New Roman"/>
              </a:rPr>
              <a:t>1</a:t>
            </a:r>
            <a:r>
              <a:rPr sz="1400" dirty="0">
                <a:latin typeface="Times New Roman"/>
                <a:cs typeface="Times New Roman"/>
              </a:rPr>
              <a:t>8</a:t>
            </a:r>
            <a:r>
              <a:rPr sz="1400" spc="-10" dirty="0">
                <a:latin typeface="Times New Roman"/>
                <a:cs typeface="Times New Roman"/>
              </a:rPr>
              <a:t>6</a:t>
            </a:r>
            <a:r>
              <a:rPr sz="1400" dirty="0">
                <a:latin typeface="Times New Roman"/>
                <a:cs typeface="Times New Roman"/>
              </a:rPr>
              <a:t>0</a:t>
            </a:r>
          </a:p>
        </p:txBody>
      </p:sp>
      <p:sp>
        <p:nvSpPr>
          <p:cNvPr id="4" name="Slide Number Placeholder 3"/>
          <p:cNvSpPr>
            <a:spLocks noGrp="1"/>
          </p:cNvSpPr>
          <p:nvPr>
            <p:ph type="sldNum" sz="quarter" idx="12"/>
          </p:nvPr>
        </p:nvSpPr>
        <p:spPr/>
        <p:txBody>
          <a:bodyPr/>
          <a:lstStyle/>
          <a:p>
            <a:fld id="{F3ED14A2-F495-49D5-A5E2-27CBFBBAF14C}" type="slidenum">
              <a:rPr lang="en-GB" smtClean="0"/>
              <a:pPr/>
              <a:t>18</a:t>
            </a:fld>
            <a:endParaRPr lang="en-GB"/>
          </a:p>
        </p:txBody>
      </p:sp>
      <p:pic>
        <p:nvPicPr>
          <p:cNvPr id="5" name="~PP2251.WAV">
            <a:hlinkClick r:id="" action="ppaction://media"/>
          </p:cNvPr>
          <p:cNvPicPr>
            <a:picLocks noRot="1" noChangeAspect="1"/>
          </p:cNvPicPr>
          <p:nvPr>
            <a:wavAudioFile r:embed="rId1" name="~PP2251.WAV"/>
          </p:nvPr>
        </p:nvPicPr>
        <p:blipFill>
          <a:blip r:embed="rId5" cstate="print"/>
          <a:stretch>
            <a:fillRect/>
          </a:stretch>
        </p:blipFill>
        <p:spPr>
          <a:xfrm>
            <a:off x="8632825" y="6346825"/>
            <a:ext cx="304800" cy="304800"/>
          </a:xfrm>
          <a:prstGeom prst="rect">
            <a:avLst/>
          </a:prstGeom>
        </p:spPr>
      </p:pic>
    </p:spTree>
  </p:cSld>
  <p:clrMapOvr>
    <a:masterClrMapping/>
  </p:clrMapOvr>
  <p:transition advTm="133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p:cNvSpPr/>
          <p:nvPr/>
        </p:nvSpPr>
        <p:spPr>
          <a:xfrm>
            <a:off x="1440180" y="934085"/>
            <a:ext cx="2508249" cy="3404870"/>
          </a:xfrm>
          <a:prstGeom prst="rect">
            <a:avLst/>
          </a:prstGeom>
          <a:blipFill>
            <a:blip r:embed="rId4" cstate="print"/>
            <a:stretch>
              <a:fillRect/>
            </a:stretch>
          </a:blipFill>
        </p:spPr>
        <p:txBody>
          <a:bodyPr wrap="square" lIns="0" tIns="0" rIns="0" bIns="0" rtlCol="0">
            <a:spAutoFit/>
          </a:bodyPr>
          <a:lstStyle/>
          <a:p>
            <a:endParaRPr/>
          </a:p>
        </p:txBody>
      </p:sp>
      <p:sp>
        <p:nvSpPr>
          <p:cNvPr id="3" name="object 8"/>
          <p:cNvSpPr/>
          <p:nvPr/>
        </p:nvSpPr>
        <p:spPr>
          <a:xfrm>
            <a:off x="4388961" y="943610"/>
            <a:ext cx="2487295" cy="3395345"/>
          </a:xfrm>
          <a:prstGeom prst="rect">
            <a:avLst/>
          </a:prstGeom>
          <a:blipFill>
            <a:blip r:embed="rId5" cstate="print"/>
            <a:stretch>
              <a:fillRect/>
            </a:stretch>
          </a:blipFill>
        </p:spPr>
        <p:txBody>
          <a:bodyPr wrap="square" lIns="0" tIns="0" rIns="0" bIns="0" rtlCol="0">
            <a:spAutoFit/>
          </a:bodyPr>
          <a:lstStyle/>
          <a:p>
            <a:endParaRPr/>
          </a:p>
        </p:txBody>
      </p:sp>
      <p:sp>
        <p:nvSpPr>
          <p:cNvPr id="4" name="object 13"/>
          <p:cNvSpPr txBox="1"/>
          <p:nvPr/>
        </p:nvSpPr>
        <p:spPr>
          <a:xfrm>
            <a:off x="2396998" y="4545710"/>
            <a:ext cx="1881505" cy="225425"/>
          </a:xfrm>
          <a:prstGeom prst="rect">
            <a:avLst/>
          </a:prstGeom>
        </p:spPr>
        <p:txBody>
          <a:bodyPr vert="horz" wrap="square" lIns="0" tIns="0" rIns="0" bIns="0" rtlCol="0">
            <a:spAutoFit/>
          </a:bodyPr>
          <a:lstStyle/>
          <a:p>
            <a:pPr marL="12700">
              <a:lnSpc>
                <a:spcPct val="100000"/>
              </a:lnSpc>
            </a:pPr>
            <a:r>
              <a:rPr sz="1400" spc="-10" dirty="0">
                <a:latin typeface="Times New Roman"/>
                <a:cs typeface="Times New Roman"/>
              </a:rPr>
              <a:t>E</a:t>
            </a:r>
            <a:r>
              <a:rPr sz="1400" dirty="0">
                <a:latin typeface="Times New Roman"/>
                <a:cs typeface="Times New Roman"/>
              </a:rPr>
              <a:t>le</a:t>
            </a:r>
            <a:r>
              <a:rPr sz="1400" spc="-10" dirty="0">
                <a:latin typeface="Times New Roman"/>
                <a:cs typeface="Times New Roman"/>
              </a:rPr>
              <a:t>on</a:t>
            </a:r>
            <a:r>
              <a:rPr sz="1400" dirty="0">
                <a:latin typeface="Times New Roman"/>
                <a:cs typeface="Times New Roman"/>
              </a:rPr>
              <a:t>ore </a:t>
            </a:r>
            <a:r>
              <a:rPr sz="1400" spc="-20" dirty="0">
                <a:latin typeface="Times New Roman"/>
                <a:cs typeface="Times New Roman"/>
              </a:rPr>
              <a:t>W</a:t>
            </a:r>
            <a:r>
              <a:rPr sz="1400" dirty="0">
                <a:latin typeface="Times New Roman"/>
                <a:cs typeface="Times New Roman"/>
              </a:rPr>
              <a:t>ietf</a:t>
            </a:r>
            <a:r>
              <a:rPr sz="1400" spc="-15" dirty="0">
                <a:latin typeface="Times New Roman"/>
                <a:cs typeface="Times New Roman"/>
              </a:rPr>
              <a:t>e</a:t>
            </a:r>
            <a:r>
              <a:rPr sz="1400" spc="-10" dirty="0">
                <a:latin typeface="Times New Roman"/>
                <a:cs typeface="Times New Roman"/>
              </a:rPr>
              <a:t>l</a:t>
            </a:r>
            <a:r>
              <a:rPr sz="1400" dirty="0">
                <a:latin typeface="Times New Roman"/>
                <a:cs typeface="Times New Roman"/>
              </a:rPr>
              <a:t>d</a:t>
            </a:r>
            <a:r>
              <a:rPr sz="1400" spc="5" dirty="0">
                <a:latin typeface="Times New Roman"/>
                <a:cs typeface="Times New Roman"/>
              </a:rPr>
              <a:t> </a:t>
            </a:r>
            <a:r>
              <a:rPr sz="1400" spc="-10" dirty="0">
                <a:latin typeface="Times New Roman"/>
                <a:cs typeface="Times New Roman"/>
              </a:rPr>
              <a:t>K</a:t>
            </a:r>
            <a:r>
              <a:rPr sz="1400" dirty="0">
                <a:latin typeface="Times New Roman"/>
                <a:cs typeface="Times New Roman"/>
              </a:rPr>
              <a:t>oo</a:t>
            </a:r>
            <a:r>
              <a:rPr sz="1400" spc="-15" dirty="0">
                <a:latin typeface="Times New Roman"/>
                <a:cs typeface="Times New Roman"/>
              </a:rPr>
              <a:t>r</a:t>
            </a:r>
            <a:r>
              <a:rPr sz="1400" spc="-10" dirty="0">
                <a:latin typeface="Times New Roman"/>
                <a:cs typeface="Times New Roman"/>
              </a:rPr>
              <a:t>d</a:t>
            </a:r>
            <a:r>
              <a:rPr sz="1400" dirty="0">
                <a:latin typeface="Times New Roman"/>
                <a:cs typeface="Times New Roman"/>
              </a:rPr>
              <a:t>t</a:t>
            </a:r>
          </a:p>
        </p:txBody>
      </p:sp>
      <p:sp>
        <p:nvSpPr>
          <p:cNvPr id="5" name="object 14"/>
          <p:cNvSpPr txBox="1"/>
          <p:nvPr/>
        </p:nvSpPr>
        <p:spPr>
          <a:xfrm>
            <a:off x="4430066" y="4545710"/>
            <a:ext cx="1171575" cy="225425"/>
          </a:xfrm>
          <a:prstGeom prst="rect">
            <a:avLst/>
          </a:prstGeom>
        </p:spPr>
        <p:txBody>
          <a:bodyPr vert="horz" wrap="square" lIns="0" tIns="0" rIns="0" bIns="0" rtlCol="0">
            <a:spAutoFit/>
          </a:bodyPr>
          <a:lstStyle/>
          <a:p>
            <a:pPr marL="12700">
              <a:lnSpc>
                <a:spcPct val="100000"/>
              </a:lnSpc>
            </a:pPr>
            <a:r>
              <a:rPr sz="1400" dirty="0">
                <a:latin typeface="Times New Roman"/>
                <a:cs typeface="Times New Roman"/>
              </a:rPr>
              <a:t>cc:  </a:t>
            </a:r>
            <a:r>
              <a:rPr sz="1400" spc="-10" dirty="0">
                <a:latin typeface="Times New Roman"/>
                <a:cs typeface="Times New Roman"/>
              </a:rPr>
              <a:t>19</a:t>
            </a:r>
            <a:r>
              <a:rPr sz="1400" dirty="0">
                <a:latin typeface="Times New Roman"/>
                <a:cs typeface="Times New Roman"/>
              </a:rPr>
              <a:t>00</a:t>
            </a:r>
            <a:r>
              <a:rPr sz="1400" spc="-15" dirty="0">
                <a:latin typeface="Times New Roman"/>
                <a:cs typeface="Times New Roman"/>
              </a:rPr>
              <a:t> </a:t>
            </a:r>
            <a:r>
              <a:rPr sz="1400" dirty="0">
                <a:latin typeface="Times New Roman"/>
                <a:cs typeface="Times New Roman"/>
              </a:rPr>
              <a:t>/</a:t>
            </a:r>
            <a:r>
              <a:rPr sz="1400" spc="5" dirty="0">
                <a:latin typeface="Times New Roman"/>
                <a:cs typeface="Times New Roman"/>
              </a:rPr>
              <a:t> </a:t>
            </a:r>
            <a:r>
              <a:rPr sz="1400" spc="-10" dirty="0">
                <a:latin typeface="Times New Roman"/>
                <a:cs typeface="Times New Roman"/>
              </a:rPr>
              <a:t>19</a:t>
            </a:r>
            <a:r>
              <a:rPr sz="1400" dirty="0">
                <a:latin typeface="Times New Roman"/>
                <a:cs typeface="Times New Roman"/>
              </a:rPr>
              <a:t>39</a:t>
            </a:r>
            <a:endParaRPr sz="1400">
              <a:latin typeface="Times New Roman"/>
              <a:cs typeface="Times New Roman"/>
            </a:endParaRPr>
          </a:p>
        </p:txBody>
      </p:sp>
      <p:sp>
        <p:nvSpPr>
          <p:cNvPr id="6" name="Slide Number Placeholder 5"/>
          <p:cNvSpPr>
            <a:spLocks noGrp="1"/>
          </p:cNvSpPr>
          <p:nvPr>
            <p:ph type="sldNum" sz="quarter" idx="12"/>
          </p:nvPr>
        </p:nvSpPr>
        <p:spPr/>
        <p:txBody>
          <a:bodyPr/>
          <a:lstStyle/>
          <a:p>
            <a:fld id="{F3ED14A2-F495-49D5-A5E2-27CBFBBAF14C}" type="slidenum">
              <a:rPr lang="en-GB" smtClean="0"/>
              <a:pPr/>
              <a:t>19</a:t>
            </a:fld>
            <a:endParaRPr lang="en-GB"/>
          </a:p>
        </p:txBody>
      </p:sp>
      <p:pic>
        <p:nvPicPr>
          <p:cNvPr id="7" name="~PP142.WAV">
            <a:hlinkClick r:id="" action="ppaction://media"/>
          </p:cNvPr>
          <p:cNvPicPr>
            <a:picLocks noRot="1" noChangeAspect="1"/>
          </p:cNvPicPr>
          <p:nvPr>
            <a:wavAudioFile r:embed="rId1" name="~PP142.WAV"/>
          </p:nvPr>
        </p:nvPicPr>
        <p:blipFill>
          <a:blip r:embed="rId6" cstate="print"/>
          <a:stretch>
            <a:fillRect/>
          </a:stretch>
        </p:blipFill>
        <p:spPr>
          <a:xfrm>
            <a:off x="8632825" y="6346825"/>
            <a:ext cx="304800" cy="304800"/>
          </a:xfrm>
          <a:prstGeom prst="rect">
            <a:avLst/>
          </a:prstGeom>
        </p:spPr>
      </p:pic>
    </p:spTree>
  </p:cSld>
  <p:clrMapOvr>
    <a:masterClrMapping/>
  </p:clrMapOvr>
  <p:transition advTm="203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03648" y="44624"/>
            <a:ext cx="5600700" cy="6845934"/>
          </a:xfrm>
          <a:prstGeom prst="rect">
            <a:avLst/>
          </a:prstGeom>
          <a:blipFill>
            <a:blip r:embed="rId4" cstate="print"/>
            <a:stretch>
              <a:fillRect/>
            </a:stretch>
          </a:blipFill>
        </p:spPr>
        <p:txBody>
          <a:bodyPr wrap="square" lIns="0" tIns="0" rIns="0" bIns="0" rtlCol="0">
            <a:spAutoFit/>
          </a:bodyPr>
          <a:lstStyle/>
          <a:p>
            <a:endParaRPr/>
          </a:p>
        </p:txBody>
      </p:sp>
      <p:sp>
        <p:nvSpPr>
          <p:cNvPr id="3" name="Slide Number Placeholder 2"/>
          <p:cNvSpPr>
            <a:spLocks noGrp="1"/>
          </p:cNvSpPr>
          <p:nvPr>
            <p:ph type="sldNum" sz="quarter" idx="12"/>
          </p:nvPr>
        </p:nvSpPr>
        <p:spPr/>
        <p:txBody>
          <a:bodyPr/>
          <a:lstStyle/>
          <a:p>
            <a:fld id="{F3ED14A2-F495-49D5-A5E2-27CBFBBAF14C}" type="slidenum">
              <a:rPr lang="en-GB" smtClean="0"/>
              <a:pPr/>
              <a:t>2</a:t>
            </a:fld>
            <a:endParaRPr lang="en-GB"/>
          </a:p>
        </p:txBody>
      </p:sp>
      <p:pic>
        <p:nvPicPr>
          <p:cNvPr id="4" name="~PP2126.WAV">
            <a:hlinkClick r:id="" action="ppaction://media"/>
          </p:cNvPr>
          <p:cNvPicPr>
            <a:picLocks noRot="1" noChangeAspect="1"/>
          </p:cNvPicPr>
          <p:nvPr>
            <a:wavAudioFile r:embed="rId1" name="~PP2126.WAV"/>
          </p:nvPr>
        </p:nvPicPr>
        <p:blipFill>
          <a:blip r:embed="rId5" cstate="print"/>
          <a:stretch>
            <a:fillRect/>
          </a:stretch>
        </p:blipFill>
        <p:spPr>
          <a:xfrm>
            <a:off x="8632825" y="6346825"/>
            <a:ext cx="304800" cy="304800"/>
          </a:xfrm>
          <a:prstGeom prst="rect">
            <a:avLst/>
          </a:prstGeom>
        </p:spPr>
      </p:pic>
    </p:spTree>
  </p:cSld>
  <p:clrMapOvr>
    <a:masterClrMapping/>
  </p:clrMapOvr>
  <p:transition advTm="191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own Arrow 4"/>
          <p:cNvSpPr/>
          <p:nvPr/>
        </p:nvSpPr>
        <p:spPr>
          <a:xfrm>
            <a:off x="5508104" y="2276872"/>
            <a:ext cx="288032" cy="13681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own Arrow 6"/>
          <p:cNvSpPr/>
          <p:nvPr/>
        </p:nvSpPr>
        <p:spPr>
          <a:xfrm>
            <a:off x="6588224" y="2636912"/>
            <a:ext cx="720080" cy="1368152"/>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p:cNvSpPr>
            <a:spLocks noGrp="1"/>
          </p:cNvSpPr>
          <p:nvPr>
            <p:ph type="sldNum" sz="quarter" idx="12"/>
          </p:nvPr>
        </p:nvSpPr>
        <p:spPr/>
        <p:txBody>
          <a:bodyPr/>
          <a:lstStyle/>
          <a:p>
            <a:fld id="{F3ED14A2-F495-49D5-A5E2-27CBFBBAF14C}" type="slidenum">
              <a:rPr lang="en-GB" smtClean="0"/>
              <a:pPr/>
              <a:t>20</a:t>
            </a:fld>
            <a:endParaRPr lang="en-GB"/>
          </a:p>
        </p:txBody>
      </p:sp>
      <p:pic>
        <p:nvPicPr>
          <p:cNvPr id="1026" name="Picture 2" descr="C:\Users\MyLaptop\Desktop\UPPER ALTON BANK 2015\Alton book pics\UW farm pottery\1-Ulrich1.jpg"/>
          <p:cNvPicPr>
            <a:picLocks noChangeAspect="1" noChangeArrowheads="1"/>
          </p:cNvPicPr>
          <p:nvPr/>
        </p:nvPicPr>
        <p:blipFill>
          <a:blip r:embed="rId4" cstate="print"/>
          <a:srcRect/>
          <a:stretch>
            <a:fillRect/>
          </a:stretch>
        </p:blipFill>
        <p:spPr bwMode="auto">
          <a:xfrm>
            <a:off x="0" y="0"/>
            <a:ext cx="9182554" cy="6381328"/>
          </a:xfrm>
          <a:prstGeom prst="rect">
            <a:avLst/>
          </a:prstGeom>
          <a:noFill/>
        </p:spPr>
      </p:pic>
      <p:sp>
        <p:nvSpPr>
          <p:cNvPr id="8" name="Up Arrow 7"/>
          <p:cNvSpPr/>
          <p:nvPr/>
        </p:nvSpPr>
        <p:spPr>
          <a:xfrm>
            <a:off x="4067944" y="5328592"/>
            <a:ext cx="864096" cy="1484784"/>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9" name="Down Arrow 8"/>
          <p:cNvSpPr/>
          <p:nvPr/>
        </p:nvSpPr>
        <p:spPr>
          <a:xfrm>
            <a:off x="5364088" y="1484784"/>
            <a:ext cx="648072" cy="22322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Down Arrow 9"/>
          <p:cNvSpPr/>
          <p:nvPr/>
        </p:nvSpPr>
        <p:spPr>
          <a:xfrm>
            <a:off x="6444208" y="1412776"/>
            <a:ext cx="720080" cy="2592288"/>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P765.WAV">
            <a:hlinkClick r:id="" action="ppaction://media"/>
          </p:cNvPr>
          <p:cNvPicPr>
            <a:picLocks noRot="1" noChangeAspect="1"/>
          </p:cNvPicPr>
          <p:nvPr>
            <a:wavAudioFile r:embed="rId1" name="~PP765.WAV"/>
          </p:nvPr>
        </p:nvPicPr>
        <p:blipFill>
          <a:blip r:embed="rId5" cstate="print"/>
          <a:stretch>
            <a:fillRect/>
          </a:stretch>
        </p:blipFill>
        <p:spPr>
          <a:xfrm>
            <a:off x="8632825" y="6346825"/>
            <a:ext cx="304800" cy="304800"/>
          </a:xfrm>
          <a:prstGeom prst="rect">
            <a:avLst/>
          </a:prstGeom>
        </p:spPr>
      </p:pic>
    </p:spTree>
  </p:cSld>
  <p:clrMapOvr>
    <a:masterClrMapping/>
  </p:clrMapOvr>
  <p:transition advTm="373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p:cNvSpPr/>
          <p:nvPr/>
        </p:nvSpPr>
        <p:spPr>
          <a:xfrm>
            <a:off x="1331640" y="-531440"/>
            <a:ext cx="4752340" cy="7569834"/>
          </a:xfrm>
          <a:prstGeom prst="rect">
            <a:avLst/>
          </a:prstGeom>
          <a:blipFill>
            <a:blip r:embed="rId4" cstate="print"/>
            <a:stretch>
              <a:fillRect/>
            </a:stretch>
          </a:blipFill>
        </p:spPr>
        <p:txBody>
          <a:bodyPr wrap="square" lIns="0" tIns="0" rIns="0" bIns="0" rtlCol="0">
            <a:spAutoFit/>
          </a:bodyPr>
          <a:lstStyle/>
          <a:p>
            <a:endParaRPr/>
          </a:p>
        </p:txBody>
      </p:sp>
      <p:sp>
        <p:nvSpPr>
          <p:cNvPr id="3" name="object 8"/>
          <p:cNvSpPr txBox="1"/>
          <p:nvPr/>
        </p:nvSpPr>
        <p:spPr>
          <a:xfrm>
            <a:off x="6228184" y="1844824"/>
            <a:ext cx="5147945" cy="820738"/>
          </a:xfrm>
          <a:prstGeom prst="rect">
            <a:avLst/>
          </a:prstGeom>
        </p:spPr>
        <p:txBody>
          <a:bodyPr vert="horz" wrap="square" lIns="0" tIns="0" rIns="0" bIns="0" rtlCol="0">
            <a:spAutoFit/>
          </a:bodyPr>
          <a:lstStyle/>
          <a:p>
            <a:pPr marL="484505" marR="6350" indent="-472440">
              <a:lnSpc>
                <a:spcPts val="1610"/>
              </a:lnSpc>
            </a:pPr>
            <a:r>
              <a:rPr sz="1400" spc="-20" dirty="0">
                <a:latin typeface="Times New Roman"/>
                <a:cs typeface="Times New Roman"/>
              </a:rPr>
              <a:t>W</a:t>
            </a:r>
            <a:r>
              <a:rPr sz="1400" dirty="0">
                <a:latin typeface="Times New Roman"/>
                <a:cs typeface="Times New Roman"/>
              </a:rPr>
              <a:t>ietfe</a:t>
            </a:r>
            <a:r>
              <a:rPr sz="1400" spc="-10" dirty="0">
                <a:latin typeface="Times New Roman"/>
                <a:cs typeface="Times New Roman"/>
              </a:rPr>
              <a:t>l</a:t>
            </a:r>
            <a:r>
              <a:rPr sz="1400" dirty="0">
                <a:latin typeface="Times New Roman"/>
                <a:cs typeface="Times New Roman"/>
              </a:rPr>
              <a:t>d</a:t>
            </a:r>
            <a:r>
              <a:rPr sz="1400" spc="5" dirty="0">
                <a:latin typeface="Times New Roman"/>
                <a:cs typeface="Times New Roman"/>
              </a:rPr>
              <a:t> </a:t>
            </a:r>
            <a:r>
              <a:rPr sz="1400" dirty="0">
                <a:latin typeface="Times New Roman"/>
                <a:cs typeface="Times New Roman"/>
              </a:rPr>
              <a:t>fa</a:t>
            </a:r>
            <a:r>
              <a:rPr sz="1400" spc="-30" dirty="0">
                <a:latin typeface="Times New Roman"/>
                <a:cs typeface="Times New Roman"/>
              </a:rPr>
              <a:t>m</a:t>
            </a:r>
            <a:r>
              <a:rPr sz="1400" dirty="0">
                <a:latin typeface="Times New Roman"/>
                <a:cs typeface="Times New Roman"/>
              </a:rPr>
              <a:t>ily</a:t>
            </a:r>
            <a:r>
              <a:rPr sz="1400" spc="-20" dirty="0">
                <a:latin typeface="Times New Roman"/>
                <a:cs typeface="Times New Roman"/>
              </a:rPr>
              <a:t> </a:t>
            </a:r>
            <a:r>
              <a:rPr sz="1400" dirty="0">
                <a:latin typeface="Times New Roman"/>
                <a:cs typeface="Times New Roman"/>
              </a:rPr>
              <a:t>he</a:t>
            </a:r>
            <a:r>
              <a:rPr sz="1400" spc="5" dirty="0">
                <a:latin typeface="Times New Roman"/>
                <a:cs typeface="Times New Roman"/>
              </a:rPr>
              <a:t>i</a:t>
            </a:r>
            <a:r>
              <a:rPr sz="1400" dirty="0">
                <a:latin typeface="Times New Roman"/>
                <a:cs typeface="Times New Roman"/>
              </a:rPr>
              <a:t>r</a:t>
            </a:r>
            <a:r>
              <a:rPr sz="1400" spc="-10" dirty="0">
                <a:latin typeface="Times New Roman"/>
                <a:cs typeface="Times New Roman"/>
              </a:rPr>
              <a:t>l</a:t>
            </a:r>
            <a:r>
              <a:rPr sz="1400" dirty="0">
                <a:latin typeface="Times New Roman"/>
                <a:cs typeface="Times New Roman"/>
              </a:rPr>
              <a:t>oom</a:t>
            </a:r>
            <a:r>
              <a:rPr sz="1400" spc="-25" dirty="0">
                <a:latin typeface="Times New Roman"/>
                <a:cs typeface="Times New Roman"/>
              </a:rPr>
              <a:t> </a:t>
            </a:r>
            <a:r>
              <a:rPr sz="1400" dirty="0" smtClean="0">
                <a:latin typeface="Times New Roman"/>
                <a:cs typeface="Times New Roman"/>
              </a:rPr>
              <a:t>p</a:t>
            </a:r>
            <a:r>
              <a:rPr sz="1400" spc="5" dirty="0" smtClean="0">
                <a:latin typeface="Times New Roman"/>
                <a:cs typeface="Times New Roman"/>
              </a:rPr>
              <a:t>h</a:t>
            </a:r>
            <a:r>
              <a:rPr sz="1400" spc="-10" dirty="0" smtClean="0">
                <a:latin typeface="Times New Roman"/>
                <a:cs typeface="Times New Roman"/>
              </a:rPr>
              <a:t>ot</a:t>
            </a:r>
            <a:r>
              <a:rPr sz="1400" dirty="0" smtClean="0">
                <a:latin typeface="Times New Roman"/>
                <a:cs typeface="Times New Roman"/>
              </a:rPr>
              <a:t>og</a:t>
            </a:r>
            <a:r>
              <a:rPr sz="1400" spc="-15" dirty="0" smtClean="0">
                <a:latin typeface="Times New Roman"/>
                <a:cs typeface="Times New Roman"/>
              </a:rPr>
              <a:t>r</a:t>
            </a:r>
            <a:r>
              <a:rPr sz="1400" dirty="0" smtClean="0">
                <a:latin typeface="Times New Roman"/>
                <a:cs typeface="Times New Roman"/>
              </a:rPr>
              <a:t>a</a:t>
            </a:r>
            <a:r>
              <a:rPr sz="1400" spc="-10" dirty="0" smtClean="0">
                <a:latin typeface="Times New Roman"/>
                <a:cs typeface="Times New Roman"/>
              </a:rPr>
              <a:t>p</a:t>
            </a:r>
            <a:r>
              <a:rPr lang="en-US" sz="1400" dirty="0">
                <a:latin typeface="Times New Roman"/>
                <a:cs typeface="Times New Roman"/>
              </a:rPr>
              <a:t>h</a:t>
            </a:r>
            <a:endParaRPr lang="en-US" sz="1400" spc="5" dirty="0" smtClean="0">
              <a:latin typeface="Times New Roman"/>
              <a:cs typeface="Times New Roman"/>
            </a:endParaRPr>
          </a:p>
          <a:p>
            <a:pPr marL="484505" marR="6350" indent="-472440">
              <a:lnSpc>
                <a:spcPts val="1610"/>
              </a:lnSpc>
            </a:pPr>
            <a:r>
              <a:rPr sz="1400" spc="-10" dirty="0" smtClean="0">
                <a:latin typeface="Times New Roman"/>
                <a:cs typeface="Times New Roman"/>
              </a:rPr>
              <a:t>o</a:t>
            </a:r>
            <a:r>
              <a:rPr lang="en-US" sz="1400" spc="-10" dirty="0" smtClean="0">
                <a:latin typeface="Times New Roman"/>
                <a:cs typeface="Times New Roman"/>
              </a:rPr>
              <a:t>f</a:t>
            </a:r>
            <a:r>
              <a:rPr sz="1400" dirty="0" smtClean="0">
                <a:latin typeface="Times New Roman"/>
                <a:cs typeface="Times New Roman"/>
              </a:rPr>
              <a:t> </a:t>
            </a:r>
            <a:r>
              <a:rPr sz="1400" dirty="0">
                <a:latin typeface="Times New Roman"/>
                <a:cs typeface="Times New Roman"/>
              </a:rPr>
              <a:t>I</a:t>
            </a:r>
            <a:r>
              <a:rPr sz="1400" spc="-10" dirty="0">
                <a:latin typeface="Times New Roman"/>
                <a:cs typeface="Times New Roman"/>
              </a:rPr>
              <a:t>n</a:t>
            </a:r>
            <a:r>
              <a:rPr sz="1400" dirty="0">
                <a:latin typeface="Times New Roman"/>
                <a:cs typeface="Times New Roman"/>
              </a:rPr>
              <a:t>fa</a:t>
            </a:r>
            <a:r>
              <a:rPr sz="1400" spc="-5" dirty="0">
                <a:latin typeface="Times New Roman"/>
                <a:cs typeface="Times New Roman"/>
              </a:rPr>
              <a:t>n</a:t>
            </a:r>
            <a:r>
              <a:rPr sz="1400" dirty="0">
                <a:latin typeface="Times New Roman"/>
                <a:cs typeface="Times New Roman"/>
              </a:rPr>
              <a:t>try</a:t>
            </a:r>
            <a:r>
              <a:rPr sz="1400" spc="-20" dirty="0">
                <a:latin typeface="Times New Roman"/>
                <a:cs typeface="Times New Roman"/>
              </a:rPr>
              <a:t> </a:t>
            </a:r>
            <a:r>
              <a:rPr sz="1400" dirty="0">
                <a:latin typeface="Times New Roman"/>
                <a:cs typeface="Times New Roman"/>
              </a:rPr>
              <a:t>Pri</a:t>
            </a:r>
            <a:r>
              <a:rPr sz="1400" spc="5" dirty="0">
                <a:latin typeface="Times New Roman"/>
                <a:cs typeface="Times New Roman"/>
              </a:rPr>
              <a:t>v</a:t>
            </a:r>
            <a:r>
              <a:rPr sz="1400" spc="-15" dirty="0">
                <a:latin typeface="Times New Roman"/>
                <a:cs typeface="Times New Roman"/>
              </a:rPr>
              <a:t>a</a:t>
            </a:r>
            <a:r>
              <a:rPr sz="1400" dirty="0">
                <a:latin typeface="Times New Roman"/>
                <a:cs typeface="Times New Roman"/>
              </a:rPr>
              <a:t>te</a:t>
            </a:r>
            <a:r>
              <a:rPr sz="1400" spc="20" dirty="0">
                <a:latin typeface="Times New Roman"/>
                <a:cs typeface="Times New Roman"/>
              </a:rPr>
              <a:t> </a:t>
            </a:r>
            <a:r>
              <a:rPr sz="1400" spc="-10" dirty="0">
                <a:latin typeface="Times New Roman"/>
                <a:cs typeface="Times New Roman"/>
              </a:rPr>
              <a:t>Un</a:t>
            </a:r>
            <a:r>
              <a:rPr sz="1400" dirty="0">
                <a:latin typeface="Times New Roman"/>
                <a:cs typeface="Times New Roman"/>
              </a:rPr>
              <a:t>i</a:t>
            </a:r>
            <a:r>
              <a:rPr sz="1400" spc="-10" dirty="0">
                <a:latin typeface="Times New Roman"/>
                <a:cs typeface="Times New Roman"/>
              </a:rPr>
              <a:t>o</a:t>
            </a:r>
            <a:r>
              <a:rPr sz="1400" dirty="0">
                <a:latin typeface="Times New Roman"/>
                <a:cs typeface="Times New Roman"/>
              </a:rPr>
              <a:t>n</a:t>
            </a:r>
            <a:r>
              <a:rPr sz="1400" spc="-15" dirty="0">
                <a:latin typeface="Times New Roman"/>
                <a:cs typeface="Times New Roman"/>
              </a:rPr>
              <a:t> </a:t>
            </a:r>
            <a:r>
              <a:rPr sz="1400" dirty="0" smtClean="0">
                <a:latin typeface="Times New Roman"/>
                <a:cs typeface="Times New Roman"/>
              </a:rPr>
              <a:t>So</a:t>
            </a:r>
            <a:r>
              <a:rPr sz="1400" spc="-10" dirty="0" smtClean="0">
                <a:latin typeface="Times New Roman"/>
                <a:cs typeface="Times New Roman"/>
              </a:rPr>
              <a:t>ld</a:t>
            </a:r>
            <a:r>
              <a:rPr sz="1400" dirty="0" smtClean="0">
                <a:latin typeface="Times New Roman"/>
                <a:cs typeface="Times New Roman"/>
              </a:rPr>
              <a:t>ier</a:t>
            </a:r>
            <a:r>
              <a:rPr lang="en-US" sz="1400" dirty="0">
                <a:latin typeface="Times New Roman"/>
                <a:cs typeface="Times New Roman"/>
              </a:rPr>
              <a:t>.</a:t>
            </a:r>
            <a:endParaRPr lang="en-US" sz="1400" dirty="0" smtClean="0">
              <a:latin typeface="Times New Roman"/>
              <a:cs typeface="Times New Roman"/>
            </a:endParaRPr>
          </a:p>
          <a:p>
            <a:pPr marL="484505" marR="6350" indent="-472440">
              <a:lnSpc>
                <a:spcPts val="1610"/>
              </a:lnSpc>
            </a:pPr>
            <a:r>
              <a:rPr lang="en-US" sz="1400" spc="5" dirty="0">
                <a:latin typeface="Times New Roman"/>
                <a:cs typeface="Times New Roman"/>
              </a:rPr>
              <a:t>P</a:t>
            </a:r>
            <a:r>
              <a:rPr sz="1400" spc="-15" dirty="0" smtClean="0">
                <a:latin typeface="Times New Roman"/>
                <a:cs typeface="Times New Roman"/>
              </a:rPr>
              <a:t>e</a:t>
            </a:r>
            <a:r>
              <a:rPr sz="1400" dirty="0" smtClean="0">
                <a:latin typeface="Times New Roman"/>
                <a:cs typeface="Times New Roman"/>
              </a:rPr>
              <a:t>nc</a:t>
            </a:r>
            <a:r>
              <a:rPr sz="1400" spc="-10" dirty="0" smtClean="0">
                <a:latin typeface="Times New Roman"/>
                <a:cs typeface="Times New Roman"/>
              </a:rPr>
              <a:t>i</a:t>
            </a:r>
            <a:r>
              <a:rPr sz="1400" dirty="0" smtClean="0">
                <a:latin typeface="Times New Roman"/>
                <a:cs typeface="Times New Roman"/>
              </a:rPr>
              <a:t>l</a:t>
            </a:r>
            <a:r>
              <a:rPr sz="1400" spc="5" dirty="0" smtClean="0">
                <a:latin typeface="Times New Roman"/>
                <a:cs typeface="Times New Roman"/>
              </a:rPr>
              <a:t> </a:t>
            </a:r>
            <a:r>
              <a:rPr sz="1400" spc="-10" dirty="0">
                <a:latin typeface="Times New Roman"/>
                <a:cs typeface="Times New Roman"/>
              </a:rPr>
              <a:t>s</a:t>
            </a:r>
            <a:r>
              <a:rPr sz="1400" dirty="0">
                <a:latin typeface="Times New Roman"/>
                <a:cs typeface="Times New Roman"/>
              </a:rPr>
              <a:t>cr</a:t>
            </a:r>
            <a:r>
              <a:rPr sz="1400" spc="-10" dirty="0">
                <a:latin typeface="Times New Roman"/>
                <a:cs typeface="Times New Roman"/>
              </a:rPr>
              <a:t>a</a:t>
            </a:r>
            <a:r>
              <a:rPr sz="1400" dirty="0">
                <a:latin typeface="Times New Roman"/>
                <a:cs typeface="Times New Roman"/>
              </a:rPr>
              <a:t>tc</a:t>
            </a:r>
            <a:r>
              <a:rPr sz="1400" spc="-10" dirty="0">
                <a:latin typeface="Times New Roman"/>
                <a:cs typeface="Times New Roman"/>
              </a:rPr>
              <a:t>hi</a:t>
            </a:r>
            <a:r>
              <a:rPr sz="1400" dirty="0">
                <a:latin typeface="Times New Roman"/>
                <a:cs typeface="Times New Roman"/>
              </a:rPr>
              <a:t>ng</a:t>
            </a:r>
            <a:r>
              <a:rPr sz="1400" spc="5" dirty="0">
                <a:latin typeface="Times New Roman"/>
                <a:cs typeface="Times New Roman"/>
              </a:rPr>
              <a:t> </a:t>
            </a:r>
            <a:r>
              <a:rPr sz="1400" spc="-15" dirty="0">
                <a:latin typeface="Times New Roman"/>
                <a:cs typeface="Times New Roman"/>
              </a:rPr>
              <a:t>a</a:t>
            </a:r>
            <a:r>
              <a:rPr sz="1400" dirty="0">
                <a:latin typeface="Times New Roman"/>
                <a:cs typeface="Times New Roman"/>
              </a:rPr>
              <a:t>t</a:t>
            </a:r>
            <a:r>
              <a:rPr sz="1400" spc="5" dirty="0">
                <a:latin typeface="Times New Roman"/>
                <a:cs typeface="Times New Roman"/>
              </a:rPr>
              <a:t> </a:t>
            </a:r>
            <a:r>
              <a:rPr sz="1400" dirty="0">
                <a:latin typeface="Times New Roman"/>
                <a:cs typeface="Times New Roman"/>
              </a:rPr>
              <a:t>r</a:t>
            </a:r>
            <a:r>
              <a:rPr sz="1400" spc="-10" dirty="0">
                <a:latin typeface="Times New Roman"/>
                <a:cs typeface="Times New Roman"/>
              </a:rPr>
              <a:t>i</a:t>
            </a:r>
            <a:r>
              <a:rPr sz="1400" dirty="0">
                <a:latin typeface="Times New Roman"/>
                <a:cs typeface="Times New Roman"/>
              </a:rPr>
              <a:t>g</a:t>
            </a:r>
            <a:r>
              <a:rPr sz="1400" spc="-10" dirty="0">
                <a:latin typeface="Times New Roman"/>
                <a:cs typeface="Times New Roman"/>
              </a:rPr>
              <a:t>h</a:t>
            </a:r>
            <a:r>
              <a:rPr sz="1400" dirty="0">
                <a:latin typeface="Times New Roman"/>
                <a:cs typeface="Times New Roman"/>
              </a:rPr>
              <a:t>t</a:t>
            </a:r>
            <a:r>
              <a:rPr sz="1400" spc="5" dirty="0">
                <a:latin typeface="Times New Roman"/>
                <a:cs typeface="Times New Roman"/>
              </a:rPr>
              <a:t> </a:t>
            </a:r>
            <a:r>
              <a:rPr sz="1400" spc="-30" dirty="0">
                <a:latin typeface="Times New Roman"/>
                <a:cs typeface="Times New Roman"/>
              </a:rPr>
              <a:t>m</a:t>
            </a:r>
            <a:r>
              <a:rPr sz="1400" spc="10" dirty="0">
                <a:latin typeface="Times New Roman"/>
                <a:cs typeface="Times New Roman"/>
              </a:rPr>
              <a:t>a</a:t>
            </a:r>
            <a:r>
              <a:rPr sz="1400" dirty="0">
                <a:latin typeface="Times New Roman"/>
                <a:cs typeface="Times New Roman"/>
              </a:rPr>
              <a:t>y</a:t>
            </a:r>
            <a:r>
              <a:rPr sz="1400" spc="-20" dirty="0">
                <a:latin typeface="Times New Roman"/>
                <a:cs typeface="Times New Roman"/>
              </a:rPr>
              <a:t> </a:t>
            </a:r>
            <a:r>
              <a:rPr sz="1400" dirty="0">
                <a:latin typeface="Times New Roman"/>
                <a:cs typeface="Times New Roman"/>
              </a:rPr>
              <a:t>read </a:t>
            </a:r>
            <a:endParaRPr lang="en-US" sz="1400" dirty="0" smtClean="0">
              <a:latin typeface="Times New Roman"/>
              <a:cs typeface="Times New Roman"/>
            </a:endParaRPr>
          </a:p>
          <a:p>
            <a:pPr marL="484505" marR="6350" indent="-472440">
              <a:lnSpc>
                <a:spcPts val="1610"/>
              </a:lnSpc>
            </a:pPr>
            <a:r>
              <a:rPr sz="1400" dirty="0" smtClean="0">
                <a:latin typeface="Times New Roman"/>
                <a:cs typeface="Times New Roman"/>
              </a:rPr>
              <a:t>(</a:t>
            </a:r>
            <a:r>
              <a:rPr sz="1400" spc="-10" dirty="0">
                <a:latin typeface="Times New Roman"/>
                <a:cs typeface="Times New Roman"/>
              </a:rPr>
              <a:t>H</a:t>
            </a:r>
            <a:r>
              <a:rPr sz="1400" dirty="0">
                <a:latin typeface="Times New Roman"/>
                <a:cs typeface="Times New Roman"/>
              </a:rPr>
              <a:t>e</a:t>
            </a:r>
            <a:r>
              <a:rPr sz="1400" spc="5" dirty="0">
                <a:latin typeface="Times New Roman"/>
                <a:cs typeface="Times New Roman"/>
              </a:rPr>
              <a:t>n</a:t>
            </a:r>
            <a:r>
              <a:rPr sz="1400" dirty="0">
                <a:latin typeface="Times New Roman"/>
                <a:cs typeface="Times New Roman"/>
              </a:rPr>
              <a:t>ry</a:t>
            </a:r>
            <a:r>
              <a:rPr sz="1400" spc="-10" dirty="0">
                <a:latin typeface="Times New Roman"/>
                <a:cs typeface="Times New Roman"/>
              </a:rPr>
              <a:t> D</a:t>
            </a:r>
            <a:r>
              <a:rPr sz="1400" dirty="0">
                <a:latin typeface="Times New Roman"/>
                <a:cs typeface="Times New Roman"/>
              </a:rPr>
              <a:t>.)</a:t>
            </a:r>
            <a:r>
              <a:rPr sz="1400" spc="5" dirty="0">
                <a:latin typeface="Times New Roman"/>
                <a:cs typeface="Times New Roman"/>
              </a:rPr>
              <a:t> </a:t>
            </a:r>
            <a:r>
              <a:rPr sz="1400" spc="-15" dirty="0">
                <a:latin typeface="Times New Roman"/>
                <a:cs typeface="Times New Roman"/>
              </a:rPr>
              <a:t>“</a:t>
            </a:r>
            <a:r>
              <a:rPr sz="1400" spc="-20" dirty="0">
                <a:latin typeface="Times New Roman"/>
                <a:cs typeface="Times New Roman"/>
              </a:rPr>
              <a:t>W</a:t>
            </a:r>
            <a:r>
              <a:rPr sz="1400" dirty="0">
                <a:latin typeface="Times New Roman"/>
                <a:cs typeface="Times New Roman"/>
              </a:rPr>
              <a:t>ar</a:t>
            </a:r>
            <a:r>
              <a:rPr sz="1400" spc="5" dirty="0">
                <a:latin typeface="Times New Roman"/>
                <a:cs typeface="Times New Roman"/>
              </a:rPr>
              <a:t>n</a:t>
            </a:r>
            <a:r>
              <a:rPr sz="1400" dirty="0">
                <a:latin typeface="Times New Roman"/>
                <a:cs typeface="Times New Roman"/>
              </a:rPr>
              <a:t>ac</a:t>
            </a:r>
            <a:r>
              <a:rPr sz="1400" spc="5" dirty="0">
                <a:latin typeface="Times New Roman"/>
                <a:cs typeface="Times New Roman"/>
              </a:rPr>
              <a:t>k</a:t>
            </a:r>
            <a:r>
              <a:rPr sz="1400" dirty="0">
                <a:latin typeface="Times New Roman"/>
                <a:cs typeface="Times New Roman"/>
              </a:rPr>
              <a:t>.”</a:t>
            </a:r>
          </a:p>
        </p:txBody>
      </p:sp>
      <p:sp>
        <p:nvSpPr>
          <p:cNvPr id="4" name="Slide Number Placeholder 3"/>
          <p:cNvSpPr>
            <a:spLocks noGrp="1"/>
          </p:cNvSpPr>
          <p:nvPr>
            <p:ph type="sldNum" sz="quarter" idx="12"/>
          </p:nvPr>
        </p:nvSpPr>
        <p:spPr/>
        <p:txBody>
          <a:bodyPr/>
          <a:lstStyle/>
          <a:p>
            <a:fld id="{F3ED14A2-F495-49D5-A5E2-27CBFBBAF14C}" type="slidenum">
              <a:rPr lang="en-GB" smtClean="0"/>
              <a:pPr/>
              <a:t>21</a:t>
            </a:fld>
            <a:endParaRPr lang="en-GB"/>
          </a:p>
        </p:txBody>
      </p:sp>
      <p:pic>
        <p:nvPicPr>
          <p:cNvPr id="5" name="~PP1956.WAV">
            <a:hlinkClick r:id="" action="ppaction://media"/>
          </p:cNvPr>
          <p:cNvPicPr>
            <a:picLocks noRot="1" noChangeAspect="1"/>
          </p:cNvPicPr>
          <p:nvPr>
            <a:wavAudioFile r:embed="rId1" name="~PP1956.WAV"/>
          </p:nvPr>
        </p:nvPicPr>
        <p:blipFill>
          <a:blip r:embed="rId5" cstate="print"/>
          <a:stretch>
            <a:fillRect/>
          </a:stretch>
        </p:blipFill>
        <p:spPr>
          <a:xfrm>
            <a:off x="8632825" y="6346825"/>
            <a:ext cx="304800" cy="304800"/>
          </a:xfrm>
          <a:prstGeom prst="rect">
            <a:avLst/>
          </a:prstGeom>
        </p:spPr>
      </p:pic>
    </p:spTree>
  </p:cSld>
  <p:clrMapOvr>
    <a:masterClrMapping/>
  </p:clrMapOvr>
  <p:transition advTm="311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p:cNvSpPr/>
          <p:nvPr/>
        </p:nvSpPr>
        <p:spPr>
          <a:xfrm>
            <a:off x="179512" y="-459432"/>
            <a:ext cx="5081270" cy="7587614"/>
          </a:xfrm>
          <a:prstGeom prst="rect">
            <a:avLst/>
          </a:prstGeom>
          <a:blipFill>
            <a:blip r:embed="rId4" cstate="print"/>
            <a:stretch>
              <a:fillRect/>
            </a:stretch>
          </a:blipFill>
        </p:spPr>
        <p:txBody>
          <a:bodyPr wrap="square" lIns="0" tIns="0" rIns="0" bIns="0" rtlCol="0">
            <a:spAutoFit/>
          </a:bodyPr>
          <a:lstStyle/>
          <a:p>
            <a:endParaRPr/>
          </a:p>
        </p:txBody>
      </p:sp>
      <p:sp>
        <p:nvSpPr>
          <p:cNvPr id="3" name="object 4"/>
          <p:cNvSpPr txBox="1"/>
          <p:nvPr/>
        </p:nvSpPr>
        <p:spPr>
          <a:xfrm>
            <a:off x="5364089" y="1484784"/>
            <a:ext cx="3779911" cy="754053"/>
          </a:xfrm>
          <a:prstGeom prst="rect">
            <a:avLst/>
          </a:prstGeom>
        </p:spPr>
        <p:txBody>
          <a:bodyPr vert="horz" wrap="square" lIns="0" tIns="0" rIns="0" bIns="0" rtlCol="0">
            <a:spAutoFit/>
          </a:bodyPr>
          <a:lstStyle/>
          <a:p>
            <a:pPr algn="ctr">
              <a:lnSpc>
                <a:spcPct val="100000"/>
              </a:lnSpc>
            </a:pPr>
            <a:r>
              <a:rPr lang="en-US" sz="1100" dirty="0">
                <a:latin typeface="Times New Roman"/>
                <a:cs typeface="Times New Roman"/>
              </a:rPr>
              <a:t>A</a:t>
            </a:r>
            <a:r>
              <a:rPr sz="1100" spc="15" dirty="0" smtClean="0">
                <a:latin typeface="Times New Roman"/>
                <a:cs typeface="Times New Roman"/>
              </a:rPr>
              <a:t>d</a:t>
            </a:r>
            <a:r>
              <a:rPr sz="1100" spc="-5" dirty="0" smtClean="0">
                <a:latin typeface="Times New Roman"/>
                <a:cs typeface="Times New Roman"/>
              </a:rPr>
              <a:t>ve</a:t>
            </a:r>
            <a:r>
              <a:rPr sz="1100" spc="15" dirty="0" smtClean="0">
                <a:latin typeface="Times New Roman"/>
                <a:cs typeface="Times New Roman"/>
              </a:rPr>
              <a:t>r</a:t>
            </a:r>
            <a:r>
              <a:rPr sz="1100" spc="-10" dirty="0" smtClean="0">
                <a:latin typeface="Times New Roman"/>
                <a:cs typeface="Times New Roman"/>
              </a:rPr>
              <a:t>ti</a:t>
            </a:r>
            <a:r>
              <a:rPr sz="1100" spc="10" dirty="0" smtClean="0">
                <a:latin typeface="Times New Roman"/>
                <a:cs typeface="Times New Roman"/>
              </a:rPr>
              <a:t>s</a:t>
            </a:r>
            <a:r>
              <a:rPr sz="1100" dirty="0" smtClean="0">
                <a:latin typeface="Times New Roman"/>
                <a:cs typeface="Times New Roman"/>
              </a:rPr>
              <a:t>e</a:t>
            </a:r>
            <a:r>
              <a:rPr sz="1100" spc="20" dirty="0" smtClean="0">
                <a:latin typeface="Times New Roman"/>
                <a:cs typeface="Times New Roman"/>
              </a:rPr>
              <a:t>me</a:t>
            </a:r>
            <a:r>
              <a:rPr sz="1100" dirty="0" smtClean="0">
                <a:latin typeface="Times New Roman"/>
                <a:cs typeface="Times New Roman"/>
              </a:rPr>
              <a:t>n</a:t>
            </a:r>
            <a:r>
              <a:rPr sz="1100" spc="5" dirty="0" smtClean="0">
                <a:latin typeface="Times New Roman"/>
                <a:cs typeface="Times New Roman"/>
              </a:rPr>
              <a:t>t</a:t>
            </a:r>
            <a:r>
              <a:rPr sz="1100" spc="-15" dirty="0" smtClean="0">
                <a:latin typeface="Times New Roman"/>
                <a:cs typeface="Times New Roman"/>
              </a:rPr>
              <a:t> </a:t>
            </a:r>
            <a:r>
              <a:rPr sz="1100" spc="10" dirty="0">
                <a:latin typeface="Times New Roman"/>
                <a:cs typeface="Times New Roman"/>
              </a:rPr>
              <a:t>in</a:t>
            </a:r>
            <a:r>
              <a:rPr sz="1100" spc="-10" dirty="0">
                <a:latin typeface="Times New Roman"/>
                <a:cs typeface="Times New Roman"/>
              </a:rPr>
              <a:t> </a:t>
            </a:r>
            <a:r>
              <a:rPr sz="1100" spc="5" dirty="0">
                <a:latin typeface="Times New Roman"/>
                <a:cs typeface="Times New Roman"/>
              </a:rPr>
              <a:t>t</a:t>
            </a:r>
            <a:r>
              <a:rPr sz="1100" spc="-5" dirty="0">
                <a:latin typeface="Times New Roman"/>
                <a:cs typeface="Times New Roman"/>
              </a:rPr>
              <a:t>h</a:t>
            </a:r>
            <a:r>
              <a:rPr sz="1100" spc="10" dirty="0">
                <a:latin typeface="Times New Roman"/>
                <a:cs typeface="Times New Roman"/>
              </a:rPr>
              <a:t>e</a:t>
            </a:r>
            <a:r>
              <a:rPr sz="1100" dirty="0">
                <a:latin typeface="Times New Roman"/>
                <a:cs typeface="Times New Roman"/>
              </a:rPr>
              <a:t> </a:t>
            </a:r>
            <a:r>
              <a:rPr sz="1100" spc="15" dirty="0">
                <a:latin typeface="Times New Roman"/>
                <a:cs typeface="Times New Roman"/>
              </a:rPr>
              <a:t>1</a:t>
            </a:r>
            <a:r>
              <a:rPr sz="1100" spc="-5" dirty="0">
                <a:latin typeface="Times New Roman"/>
                <a:cs typeface="Times New Roman"/>
              </a:rPr>
              <a:t>8</a:t>
            </a:r>
            <a:r>
              <a:rPr sz="1100" spc="15" dirty="0">
                <a:latin typeface="Times New Roman"/>
                <a:cs typeface="Times New Roman"/>
              </a:rPr>
              <a:t>66</a:t>
            </a:r>
            <a:r>
              <a:rPr sz="1100" spc="-10" dirty="0">
                <a:latin typeface="Times New Roman"/>
                <a:cs typeface="Times New Roman"/>
              </a:rPr>
              <a:t> </a:t>
            </a:r>
            <a:r>
              <a:rPr sz="1100" spc="15" dirty="0">
                <a:latin typeface="Times New Roman"/>
                <a:cs typeface="Times New Roman"/>
              </a:rPr>
              <a:t>Ga</a:t>
            </a:r>
            <a:r>
              <a:rPr sz="1100" spc="-5" dirty="0">
                <a:latin typeface="Times New Roman"/>
                <a:cs typeface="Times New Roman"/>
              </a:rPr>
              <a:t>ze</a:t>
            </a:r>
            <a:r>
              <a:rPr sz="1100" spc="5" dirty="0">
                <a:latin typeface="Times New Roman"/>
                <a:cs typeface="Times New Roman"/>
              </a:rPr>
              <a:t>t</a:t>
            </a:r>
            <a:r>
              <a:rPr sz="1100" spc="-15" dirty="0">
                <a:latin typeface="Times New Roman"/>
                <a:cs typeface="Times New Roman"/>
              </a:rPr>
              <a:t>t</a:t>
            </a:r>
            <a:r>
              <a:rPr sz="1100" spc="10" dirty="0">
                <a:latin typeface="Times New Roman"/>
                <a:cs typeface="Times New Roman"/>
              </a:rPr>
              <a:t>e</a:t>
            </a:r>
            <a:r>
              <a:rPr sz="1100" spc="-5" dirty="0">
                <a:latin typeface="Times New Roman"/>
                <a:cs typeface="Times New Roman"/>
              </a:rPr>
              <a:t>e</a:t>
            </a:r>
            <a:r>
              <a:rPr sz="1100" spc="10" dirty="0">
                <a:latin typeface="Times New Roman"/>
                <a:cs typeface="Times New Roman"/>
              </a:rPr>
              <a:t>r</a:t>
            </a:r>
            <a:r>
              <a:rPr sz="1100" spc="-10" dirty="0">
                <a:latin typeface="Times New Roman"/>
                <a:cs typeface="Times New Roman"/>
              </a:rPr>
              <a:t> </a:t>
            </a:r>
            <a:r>
              <a:rPr sz="1100" dirty="0">
                <a:latin typeface="Times New Roman"/>
                <a:cs typeface="Times New Roman"/>
              </a:rPr>
              <a:t>o</a:t>
            </a:r>
            <a:r>
              <a:rPr sz="1100" spc="10" dirty="0">
                <a:latin typeface="Times New Roman"/>
                <a:cs typeface="Times New Roman"/>
              </a:rPr>
              <a:t>f</a:t>
            </a:r>
            <a:r>
              <a:rPr sz="1100" spc="5" dirty="0">
                <a:latin typeface="Times New Roman"/>
                <a:cs typeface="Times New Roman"/>
              </a:rPr>
              <a:t> </a:t>
            </a:r>
            <a:r>
              <a:rPr sz="1100" spc="20" dirty="0">
                <a:latin typeface="Times New Roman"/>
                <a:cs typeface="Times New Roman"/>
              </a:rPr>
              <a:t>Ma</a:t>
            </a:r>
            <a:r>
              <a:rPr sz="1100" spc="-5" dirty="0">
                <a:latin typeface="Times New Roman"/>
                <a:cs typeface="Times New Roman"/>
              </a:rPr>
              <a:t>di</a:t>
            </a:r>
            <a:r>
              <a:rPr sz="1100" spc="15" dirty="0">
                <a:latin typeface="Times New Roman"/>
                <a:cs typeface="Times New Roman"/>
              </a:rPr>
              <a:t>son</a:t>
            </a:r>
            <a:r>
              <a:rPr sz="1100" spc="-5" dirty="0">
                <a:latin typeface="Times New Roman"/>
                <a:cs typeface="Times New Roman"/>
              </a:rPr>
              <a:t> </a:t>
            </a:r>
            <a:r>
              <a:rPr sz="1100" spc="15" dirty="0">
                <a:latin typeface="Times New Roman"/>
                <a:cs typeface="Times New Roman"/>
              </a:rPr>
              <a:t>Co</a:t>
            </a:r>
            <a:r>
              <a:rPr sz="1100" spc="-5" dirty="0">
                <a:latin typeface="Times New Roman"/>
                <a:cs typeface="Times New Roman"/>
              </a:rPr>
              <a:t>u</a:t>
            </a:r>
            <a:r>
              <a:rPr sz="1100" spc="15" dirty="0">
                <a:latin typeface="Times New Roman"/>
                <a:cs typeface="Times New Roman"/>
              </a:rPr>
              <a:t>n</a:t>
            </a:r>
            <a:r>
              <a:rPr sz="1100" spc="-5" dirty="0">
                <a:latin typeface="Times New Roman"/>
                <a:cs typeface="Times New Roman"/>
              </a:rPr>
              <a:t>t</a:t>
            </a:r>
            <a:r>
              <a:rPr sz="1100" spc="10" dirty="0">
                <a:latin typeface="Times New Roman"/>
                <a:cs typeface="Times New Roman"/>
              </a:rPr>
              <a:t>y</a:t>
            </a:r>
            <a:r>
              <a:rPr sz="1100" spc="10" dirty="0" smtClean="0">
                <a:latin typeface="Times New Roman"/>
                <a:cs typeface="Times New Roman"/>
              </a:rPr>
              <a:t>.</a:t>
            </a:r>
            <a:endParaRPr lang="en-US" sz="1100" spc="10" dirty="0" smtClean="0">
              <a:latin typeface="Times New Roman"/>
              <a:cs typeface="Times New Roman"/>
            </a:endParaRPr>
          </a:p>
          <a:p>
            <a:pPr algn="ctr">
              <a:lnSpc>
                <a:spcPct val="100000"/>
              </a:lnSpc>
            </a:pPr>
            <a:endParaRPr sz="1100" dirty="0">
              <a:latin typeface="Times New Roman"/>
              <a:cs typeface="Times New Roman"/>
            </a:endParaRPr>
          </a:p>
          <a:p>
            <a:pPr algn="ctr">
              <a:lnSpc>
                <a:spcPct val="100000"/>
              </a:lnSpc>
              <a:spcBef>
                <a:spcPts val="575"/>
              </a:spcBef>
            </a:pPr>
            <a:r>
              <a:rPr sz="1100" dirty="0">
                <a:latin typeface="Times New Roman"/>
                <a:cs typeface="Times New Roman"/>
              </a:rPr>
              <a:t>War</a:t>
            </a:r>
            <a:r>
              <a:rPr sz="1100" spc="-15" dirty="0">
                <a:latin typeface="Times New Roman"/>
                <a:cs typeface="Times New Roman"/>
              </a:rPr>
              <a:t>n</a:t>
            </a:r>
            <a:r>
              <a:rPr sz="1100" dirty="0">
                <a:latin typeface="Times New Roman"/>
                <a:cs typeface="Times New Roman"/>
              </a:rPr>
              <a:t>ack</a:t>
            </a:r>
            <a:r>
              <a:rPr sz="1100" spc="-15" dirty="0">
                <a:latin typeface="Times New Roman"/>
                <a:cs typeface="Times New Roman"/>
              </a:rPr>
              <a:t> </a:t>
            </a:r>
            <a:r>
              <a:rPr sz="1100" dirty="0">
                <a:latin typeface="Times New Roman"/>
                <a:cs typeface="Times New Roman"/>
              </a:rPr>
              <a:t>and U</a:t>
            </a:r>
            <a:r>
              <a:rPr sz="1100" spc="-10" dirty="0">
                <a:latin typeface="Times New Roman"/>
                <a:cs typeface="Times New Roman"/>
              </a:rPr>
              <a:t>l</a:t>
            </a:r>
            <a:r>
              <a:rPr sz="1100" dirty="0">
                <a:latin typeface="Times New Roman"/>
                <a:cs typeface="Times New Roman"/>
              </a:rPr>
              <a:t>r</a:t>
            </a:r>
            <a:r>
              <a:rPr sz="1100" spc="-10" dirty="0">
                <a:latin typeface="Times New Roman"/>
                <a:cs typeface="Times New Roman"/>
              </a:rPr>
              <a:t>i</a:t>
            </a:r>
            <a:r>
              <a:rPr sz="1100" dirty="0">
                <a:latin typeface="Times New Roman"/>
                <a:cs typeface="Times New Roman"/>
              </a:rPr>
              <a:t>c</a:t>
            </a:r>
            <a:r>
              <a:rPr sz="1100" spc="5" dirty="0">
                <a:latin typeface="Times New Roman"/>
                <a:cs typeface="Times New Roman"/>
              </a:rPr>
              <a:t>h</a:t>
            </a:r>
            <a:r>
              <a:rPr sz="1100" spc="-20" dirty="0">
                <a:latin typeface="Times New Roman"/>
                <a:cs typeface="Times New Roman"/>
              </a:rPr>
              <a:t>-</a:t>
            </a:r>
            <a:r>
              <a:rPr sz="1100" dirty="0">
                <a:latin typeface="Times New Roman"/>
                <a:cs typeface="Times New Roman"/>
              </a:rPr>
              <a:t>W</a:t>
            </a:r>
            <a:r>
              <a:rPr sz="1100" spc="5" dirty="0">
                <a:latin typeface="Times New Roman"/>
                <a:cs typeface="Times New Roman"/>
              </a:rPr>
              <a:t>i</a:t>
            </a:r>
            <a:r>
              <a:rPr sz="1100" dirty="0">
                <a:latin typeface="Times New Roman"/>
                <a:cs typeface="Times New Roman"/>
              </a:rPr>
              <a:t>e</a:t>
            </a:r>
            <a:r>
              <a:rPr sz="1100" spc="-10" dirty="0">
                <a:latin typeface="Times New Roman"/>
                <a:cs typeface="Times New Roman"/>
              </a:rPr>
              <a:t>t</a:t>
            </a:r>
            <a:r>
              <a:rPr sz="1100" dirty="0">
                <a:latin typeface="Times New Roman"/>
                <a:cs typeface="Times New Roman"/>
              </a:rPr>
              <a:t>f</a:t>
            </a:r>
            <a:r>
              <a:rPr sz="1100" spc="-10" dirty="0">
                <a:latin typeface="Times New Roman"/>
                <a:cs typeface="Times New Roman"/>
              </a:rPr>
              <a:t>e</a:t>
            </a:r>
            <a:r>
              <a:rPr sz="1100" dirty="0">
                <a:latin typeface="Times New Roman"/>
                <a:cs typeface="Times New Roman"/>
              </a:rPr>
              <a:t>l</a:t>
            </a:r>
            <a:r>
              <a:rPr sz="1100" spc="5" dirty="0">
                <a:latin typeface="Times New Roman"/>
                <a:cs typeface="Times New Roman"/>
              </a:rPr>
              <a:t>d</a:t>
            </a:r>
            <a:r>
              <a:rPr sz="1100" dirty="0">
                <a:latin typeface="Times New Roman"/>
                <a:cs typeface="Times New Roman"/>
              </a:rPr>
              <a:t>,  n</a:t>
            </a:r>
            <a:r>
              <a:rPr sz="1100" spc="-10" dirty="0">
                <a:latin typeface="Times New Roman"/>
                <a:cs typeface="Times New Roman"/>
              </a:rPr>
              <a:t>e</a:t>
            </a:r>
            <a:r>
              <a:rPr sz="1100" dirty="0">
                <a:latin typeface="Times New Roman"/>
                <a:cs typeface="Times New Roman"/>
              </a:rPr>
              <a:t>i</a:t>
            </a:r>
            <a:r>
              <a:rPr sz="1100" spc="-15" dirty="0">
                <a:latin typeface="Times New Roman"/>
                <a:cs typeface="Times New Roman"/>
              </a:rPr>
              <a:t>g</a:t>
            </a:r>
            <a:r>
              <a:rPr sz="1100" dirty="0">
                <a:latin typeface="Times New Roman"/>
                <a:cs typeface="Times New Roman"/>
              </a:rPr>
              <a:t>hbo</a:t>
            </a:r>
            <a:r>
              <a:rPr sz="1100" spc="-10" dirty="0">
                <a:latin typeface="Times New Roman"/>
                <a:cs typeface="Times New Roman"/>
              </a:rPr>
              <a:t>r</a:t>
            </a:r>
            <a:r>
              <a:rPr sz="1100" dirty="0">
                <a:latin typeface="Times New Roman"/>
                <a:cs typeface="Times New Roman"/>
              </a:rPr>
              <a:t>ing</a:t>
            </a:r>
            <a:r>
              <a:rPr sz="1100" spc="-15" dirty="0">
                <a:latin typeface="Times New Roman"/>
                <a:cs typeface="Times New Roman"/>
              </a:rPr>
              <a:t> </a:t>
            </a:r>
            <a:r>
              <a:rPr sz="1100" dirty="0">
                <a:latin typeface="Times New Roman"/>
                <a:cs typeface="Times New Roman"/>
              </a:rPr>
              <a:t>s</a:t>
            </a:r>
            <a:r>
              <a:rPr sz="1100" spc="5" dirty="0">
                <a:latin typeface="Times New Roman"/>
                <a:cs typeface="Times New Roman"/>
              </a:rPr>
              <a:t>t</a:t>
            </a:r>
            <a:r>
              <a:rPr sz="1100" dirty="0">
                <a:latin typeface="Times New Roman"/>
                <a:cs typeface="Times New Roman"/>
              </a:rPr>
              <a:t>one</a:t>
            </a:r>
            <a:r>
              <a:rPr sz="1100" spc="-20" dirty="0">
                <a:latin typeface="Times New Roman"/>
                <a:cs typeface="Times New Roman"/>
              </a:rPr>
              <a:t>w</a:t>
            </a:r>
            <a:r>
              <a:rPr sz="1100" dirty="0">
                <a:latin typeface="Times New Roman"/>
                <a:cs typeface="Times New Roman"/>
              </a:rPr>
              <a:t>a</a:t>
            </a:r>
            <a:r>
              <a:rPr sz="1100" spc="5" dirty="0">
                <a:latin typeface="Times New Roman"/>
                <a:cs typeface="Times New Roman"/>
              </a:rPr>
              <a:t>r</a:t>
            </a:r>
            <a:r>
              <a:rPr sz="1100" dirty="0">
                <a:latin typeface="Times New Roman"/>
                <a:cs typeface="Times New Roman"/>
              </a:rPr>
              <a:t>e</a:t>
            </a:r>
            <a:r>
              <a:rPr sz="1100" spc="-10" dirty="0">
                <a:latin typeface="Times New Roman"/>
                <a:cs typeface="Times New Roman"/>
              </a:rPr>
              <a:t> </a:t>
            </a:r>
            <a:r>
              <a:rPr sz="1100" spc="-20" dirty="0">
                <a:latin typeface="Times New Roman"/>
                <a:cs typeface="Times New Roman"/>
              </a:rPr>
              <a:t>m</a:t>
            </a:r>
            <a:r>
              <a:rPr sz="1100" dirty="0">
                <a:latin typeface="Times New Roman"/>
                <a:cs typeface="Times New Roman"/>
              </a:rPr>
              <a:t>anu</a:t>
            </a:r>
            <a:r>
              <a:rPr sz="1100" spc="5" dirty="0">
                <a:latin typeface="Times New Roman"/>
                <a:cs typeface="Times New Roman"/>
              </a:rPr>
              <a:t>f</a:t>
            </a:r>
            <a:r>
              <a:rPr sz="1100" dirty="0">
                <a:latin typeface="Times New Roman"/>
                <a:cs typeface="Times New Roman"/>
              </a:rPr>
              <a:t>act</a:t>
            </a:r>
            <a:r>
              <a:rPr sz="1100" spc="-15" dirty="0">
                <a:latin typeface="Times New Roman"/>
                <a:cs typeface="Times New Roman"/>
              </a:rPr>
              <a:t>u</a:t>
            </a:r>
            <a:r>
              <a:rPr sz="1100" dirty="0">
                <a:latin typeface="Times New Roman"/>
                <a:cs typeface="Times New Roman"/>
              </a:rPr>
              <a:t>re</a:t>
            </a:r>
            <a:r>
              <a:rPr sz="1100" spc="-10" dirty="0">
                <a:latin typeface="Times New Roman"/>
                <a:cs typeface="Times New Roman"/>
              </a:rPr>
              <a:t>r</a:t>
            </a:r>
            <a:r>
              <a:rPr sz="1100" spc="10" dirty="0">
                <a:latin typeface="Times New Roman"/>
                <a:cs typeface="Times New Roman"/>
              </a:rPr>
              <a:t>s</a:t>
            </a:r>
            <a:r>
              <a:rPr sz="1100" dirty="0">
                <a:latin typeface="Times New Roman"/>
                <a:cs typeface="Times New Roman"/>
              </a:rPr>
              <a:t>,  ad</a:t>
            </a:r>
            <a:r>
              <a:rPr sz="1100" spc="-10" dirty="0">
                <a:latin typeface="Times New Roman"/>
                <a:cs typeface="Times New Roman"/>
              </a:rPr>
              <a:t>v</a:t>
            </a:r>
            <a:r>
              <a:rPr sz="1100" dirty="0">
                <a:latin typeface="Times New Roman"/>
                <a:cs typeface="Times New Roman"/>
              </a:rPr>
              <a:t>e</a:t>
            </a:r>
            <a:r>
              <a:rPr sz="1100" spc="-10" dirty="0">
                <a:latin typeface="Times New Roman"/>
                <a:cs typeface="Times New Roman"/>
              </a:rPr>
              <a:t>r</a:t>
            </a:r>
            <a:r>
              <a:rPr sz="1100" dirty="0">
                <a:latin typeface="Times New Roman"/>
                <a:cs typeface="Times New Roman"/>
              </a:rPr>
              <a:t>t</a:t>
            </a:r>
            <a:r>
              <a:rPr sz="1100" spc="-10" dirty="0">
                <a:latin typeface="Times New Roman"/>
                <a:cs typeface="Times New Roman"/>
              </a:rPr>
              <a:t>i</a:t>
            </a:r>
            <a:r>
              <a:rPr sz="1100" dirty="0">
                <a:latin typeface="Times New Roman"/>
                <a:cs typeface="Times New Roman"/>
              </a:rPr>
              <a:t>s</a:t>
            </a:r>
            <a:r>
              <a:rPr sz="1100" spc="5" dirty="0">
                <a:latin typeface="Times New Roman"/>
                <a:cs typeface="Times New Roman"/>
              </a:rPr>
              <a:t>i</a:t>
            </a:r>
            <a:r>
              <a:rPr sz="1100" dirty="0">
                <a:latin typeface="Times New Roman"/>
                <a:cs typeface="Times New Roman"/>
              </a:rPr>
              <a:t>ng</a:t>
            </a:r>
            <a:r>
              <a:rPr sz="1100" spc="-25" dirty="0">
                <a:latin typeface="Times New Roman"/>
                <a:cs typeface="Times New Roman"/>
              </a:rPr>
              <a:t> </a:t>
            </a:r>
            <a:r>
              <a:rPr sz="1100" dirty="0">
                <a:latin typeface="Times New Roman"/>
                <a:cs typeface="Times New Roman"/>
              </a:rPr>
              <a:t>to</a:t>
            </a:r>
            <a:r>
              <a:rPr sz="1100" spc="-15" dirty="0">
                <a:latin typeface="Times New Roman"/>
                <a:cs typeface="Times New Roman"/>
              </a:rPr>
              <a:t>g</a:t>
            </a:r>
            <a:r>
              <a:rPr sz="1100" dirty="0">
                <a:latin typeface="Times New Roman"/>
                <a:cs typeface="Times New Roman"/>
              </a:rPr>
              <a:t>e</a:t>
            </a:r>
            <a:r>
              <a:rPr sz="1100" spc="5" dirty="0">
                <a:latin typeface="Times New Roman"/>
                <a:cs typeface="Times New Roman"/>
              </a:rPr>
              <a:t>t</a:t>
            </a:r>
            <a:r>
              <a:rPr sz="1100" dirty="0">
                <a:latin typeface="Times New Roman"/>
                <a:cs typeface="Times New Roman"/>
              </a:rPr>
              <a:t>h</a:t>
            </a:r>
            <a:r>
              <a:rPr sz="1100" spc="-10" dirty="0">
                <a:latin typeface="Times New Roman"/>
                <a:cs typeface="Times New Roman"/>
              </a:rPr>
              <a:t>e</a:t>
            </a:r>
            <a:r>
              <a:rPr sz="1100" dirty="0">
                <a:latin typeface="Times New Roman"/>
                <a:cs typeface="Times New Roman"/>
              </a:rPr>
              <a:t>r.</a:t>
            </a:r>
          </a:p>
        </p:txBody>
      </p:sp>
      <p:sp>
        <p:nvSpPr>
          <p:cNvPr id="4" name="Slide Number Placeholder 3"/>
          <p:cNvSpPr>
            <a:spLocks noGrp="1"/>
          </p:cNvSpPr>
          <p:nvPr>
            <p:ph type="sldNum" sz="quarter" idx="12"/>
          </p:nvPr>
        </p:nvSpPr>
        <p:spPr/>
        <p:txBody>
          <a:bodyPr/>
          <a:lstStyle/>
          <a:p>
            <a:fld id="{F3ED14A2-F495-49D5-A5E2-27CBFBBAF14C}" type="slidenum">
              <a:rPr lang="en-GB" smtClean="0"/>
              <a:pPr/>
              <a:t>22</a:t>
            </a:fld>
            <a:endParaRPr lang="en-GB"/>
          </a:p>
        </p:txBody>
      </p:sp>
      <p:pic>
        <p:nvPicPr>
          <p:cNvPr id="5" name="~PP1480.WAV">
            <a:hlinkClick r:id="" action="ppaction://media"/>
          </p:cNvPr>
          <p:cNvPicPr>
            <a:picLocks noRot="1" noChangeAspect="1"/>
          </p:cNvPicPr>
          <p:nvPr>
            <a:wavAudioFile r:embed="rId1" name="~PP1480.WAV"/>
          </p:nvPr>
        </p:nvPicPr>
        <p:blipFill>
          <a:blip r:embed="rId5" cstate="print"/>
          <a:stretch>
            <a:fillRect/>
          </a:stretch>
        </p:blipFill>
        <p:spPr>
          <a:xfrm>
            <a:off x="8632825" y="6346825"/>
            <a:ext cx="304800" cy="304800"/>
          </a:xfrm>
          <a:prstGeom prst="rect">
            <a:avLst/>
          </a:prstGeom>
        </p:spPr>
      </p:pic>
    </p:spTree>
  </p:cSld>
  <p:clrMapOvr>
    <a:masterClrMapping/>
  </p:clrMapOvr>
  <p:transition advTm="199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555776" y="188640"/>
            <a:ext cx="3254188" cy="618118"/>
          </a:xfrm>
          <a:prstGeom prst="rect">
            <a:avLst/>
          </a:prstGeom>
        </p:spPr>
        <p:txBody>
          <a:bodyPr vert="horz" wrap="square" lIns="0" tIns="0" rIns="0" bIns="0" rtlCol="0">
            <a:spAutoFit/>
          </a:bodyPr>
          <a:lstStyle/>
          <a:p>
            <a:pPr marL="12700">
              <a:lnSpc>
                <a:spcPct val="100000"/>
              </a:lnSpc>
            </a:pPr>
            <a:r>
              <a:rPr sz="2000" b="1" spc="-5" dirty="0">
                <a:latin typeface="Times New Roman"/>
                <a:cs typeface="Times New Roman"/>
              </a:rPr>
              <a:t>Is</a:t>
            </a:r>
            <a:r>
              <a:rPr sz="2000" b="1" spc="15" dirty="0">
                <a:latin typeface="Times New Roman"/>
                <a:cs typeface="Times New Roman"/>
              </a:rPr>
              <a:t>aa</a:t>
            </a:r>
            <a:r>
              <a:rPr sz="2000" b="1" spc="35" dirty="0">
                <a:latin typeface="Times New Roman"/>
                <a:cs typeface="Times New Roman"/>
              </a:rPr>
              <a:t>c</a:t>
            </a:r>
            <a:r>
              <a:rPr sz="2000" b="1" spc="-35" dirty="0">
                <a:latin typeface="Times New Roman"/>
                <a:cs typeface="Times New Roman"/>
              </a:rPr>
              <a:t> </a:t>
            </a:r>
            <a:r>
              <a:rPr sz="2000" b="1" spc="35" dirty="0">
                <a:latin typeface="Times New Roman"/>
                <a:cs typeface="Times New Roman"/>
              </a:rPr>
              <a:t>E</a:t>
            </a:r>
            <a:r>
              <a:rPr sz="2000" b="1" spc="20" dirty="0">
                <a:latin typeface="Times New Roman"/>
                <a:cs typeface="Times New Roman"/>
              </a:rPr>
              <a:t>.</a:t>
            </a:r>
            <a:r>
              <a:rPr sz="2000" b="1" spc="-30" dirty="0">
                <a:latin typeface="Times New Roman"/>
                <a:cs typeface="Times New Roman"/>
              </a:rPr>
              <a:t> </a:t>
            </a:r>
            <a:r>
              <a:rPr sz="2000" b="1" spc="40" dirty="0">
                <a:latin typeface="Times New Roman"/>
                <a:cs typeface="Times New Roman"/>
              </a:rPr>
              <a:t>W</a:t>
            </a:r>
            <a:r>
              <a:rPr sz="2000" b="1" spc="15" dirty="0">
                <a:latin typeface="Times New Roman"/>
                <a:cs typeface="Times New Roman"/>
              </a:rPr>
              <a:t>a</a:t>
            </a:r>
            <a:r>
              <a:rPr sz="2000" b="1" spc="20" dirty="0">
                <a:latin typeface="Times New Roman"/>
                <a:cs typeface="Times New Roman"/>
              </a:rPr>
              <a:t>r</a:t>
            </a:r>
            <a:r>
              <a:rPr sz="2000" b="1" spc="5" dirty="0">
                <a:latin typeface="Times New Roman"/>
                <a:cs typeface="Times New Roman"/>
              </a:rPr>
              <a:t>n</a:t>
            </a:r>
            <a:r>
              <a:rPr sz="2000" b="1" spc="15" dirty="0">
                <a:latin typeface="Times New Roman"/>
                <a:cs typeface="Times New Roman"/>
              </a:rPr>
              <a:t>a</a:t>
            </a:r>
            <a:r>
              <a:rPr sz="2000" b="1" spc="20" dirty="0">
                <a:latin typeface="Times New Roman"/>
                <a:cs typeface="Times New Roman"/>
              </a:rPr>
              <a:t>c</a:t>
            </a:r>
            <a:r>
              <a:rPr sz="2000" b="1" spc="40" dirty="0">
                <a:latin typeface="Times New Roman"/>
                <a:cs typeface="Times New Roman"/>
              </a:rPr>
              <a:t>k</a:t>
            </a:r>
            <a:r>
              <a:rPr sz="2000" b="1" spc="-30" dirty="0">
                <a:latin typeface="Times New Roman"/>
                <a:cs typeface="Times New Roman"/>
              </a:rPr>
              <a:t> </a:t>
            </a:r>
            <a:r>
              <a:rPr sz="2000" b="1" spc="65" dirty="0">
                <a:latin typeface="Times New Roman"/>
                <a:cs typeface="Times New Roman"/>
              </a:rPr>
              <a:t>&amp;</a:t>
            </a:r>
            <a:r>
              <a:rPr sz="2000" b="1" spc="-35" dirty="0">
                <a:latin typeface="Times New Roman"/>
                <a:cs typeface="Times New Roman"/>
              </a:rPr>
              <a:t> </a:t>
            </a:r>
            <a:r>
              <a:rPr sz="2000" b="1" spc="5" dirty="0">
                <a:latin typeface="Times New Roman"/>
                <a:cs typeface="Times New Roman"/>
              </a:rPr>
              <a:t>S</a:t>
            </a:r>
            <a:r>
              <a:rPr sz="2000" b="1" spc="25" dirty="0">
                <a:latin typeface="Times New Roman"/>
                <a:cs typeface="Times New Roman"/>
              </a:rPr>
              <a:t>o</a:t>
            </a:r>
            <a:r>
              <a:rPr sz="2000" b="1" spc="40" dirty="0">
                <a:latin typeface="Times New Roman"/>
                <a:cs typeface="Times New Roman"/>
              </a:rPr>
              <a:t>n</a:t>
            </a:r>
            <a:endParaRPr sz="2000" dirty="0">
              <a:latin typeface="Times New Roman"/>
              <a:cs typeface="Times New Roman"/>
            </a:endParaRPr>
          </a:p>
          <a:p>
            <a:pPr marL="12700">
              <a:lnSpc>
                <a:spcPct val="100000"/>
              </a:lnSpc>
              <a:spcBef>
                <a:spcPts val="1080"/>
              </a:spcBef>
            </a:pPr>
            <a:r>
              <a:rPr sz="1100" dirty="0">
                <a:latin typeface="Times New Roman"/>
                <a:cs typeface="Times New Roman"/>
              </a:rPr>
              <a:t>1843  - </a:t>
            </a:r>
            <a:r>
              <a:rPr sz="1100" spc="-20" dirty="0">
                <a:latin typeface="Times New Roman"/>
                <a:cs typeface="Times New Roman"/>
              </a:rPr>
              <a:t> </a:t>
            </a:r>
            <a:r>
              <a:rPr sz="1100" dirty="0">
                <a:latin typeface="Times New Roman"/>
                <a:cs typeface="Times New Roman"/>
              </a:rPr>
              <a:t>1868</a:t>
            </a:r>
          </a:p>
        </p:txBody>
      </p:sp>
      <p:sp>
        <p:nvSpPr>
          <p:cNvPr id="4" name="object 4"/>
          <p:cNvSpPr txBox="1"/>
          <p:nvPr/>
        </p:nvSpPr>
        <p:spPr>
          <a:xfrm>
            <a:off x="5364088" y="0"/>
            <a:ext cx="1389529" cy="1950277"/>
          </a:xfrm>
          <a:prstGeom prst="rect">
            <a:avLst/>
          </a:prstGeom>
        </p:spPr>
        <p:txBody>
          <a:bodyPr vert="horz" wrap="square" lIns="0" tIns="0" rIns="0" bIns="0" rtlCol="0">
            <a:spAutoFit/>
          </a:bodyPr>
          <a:lstStyle/>
          <a:p>
            <a:pPr marL="12700" marR="6350" indent="13970">
              <a:lnSpc>
                <a:spcPct val="143700"/>
              </a:lnSpc>
            </a:pPr>
            <a:r>
              <a:rPr sz="1100" spc="-20" dirty="0">
                <a:latin typeface="Times New Roman"/>
                <a:cs typeface="Times New Roman"/>
              </a:rPr>
              <a:t>I</a:t>
            </a:r>
            <a:r>
              <a:rPr sz="1100" dirty="0">
                <a:latin typeface="Times New Roman"/>
                <a:cs typeface="Times New Roman"/>
              </a:rPr>
              <a:t>saac  War</a:t>
            </a:r>
            <a:r>
              <a:rPr sz="1100" spc="-15" dirty="0">
                <a:latin typeface="Times New Roman"/>
                <a:cs typeface="Times New Roman"/>
              </a:rPr>
              <a:t>n</a:t>
            </a:r>
            <a:r>
              <a:rPr sz="1100" dirty="0">
                <a:latin typeface="Times New Roman"/>
                <a:cs typeface="Times New Roman"/>
              </a:rPr>
              <a:t>ack </a:t>
            </a:r>
            <a:r>
              <a:rPr sz="1100" spc="-10" dirty="0">
                <a:latin typeface="Times New Roman"/>
                <a:cs typeface="Times New Roman"/>
              </a:rPr>
              <a:t>H</a:t>
            </a:r>
            <a:r>
              <a:rPr sz="1100" dirty="0">
                <a:latin typeface="Times New Roman"/>
                <a:cs typeface="Times New Roman"/>
              </a:rPr>
              <a:t>en</a:t>
            </a:r>
            <a:r>
              <a:rPr sz="1100" spc="5" dirty="0">
                <a:latin typeface="Times New Roman"/>
                <a:cs typeface="Times New Roman"/>
              </a:rPr>
              <a:t>r</a:t>
            </a:r>
            <a:r>
              <a:rPr sz="1100" dirty="0">
                <a:latin typeface="Times New Roman"/>
                <a:cs typeface="Times New Roman"/>
              </a:rPr>
              <a:t>y  </a:t>
            </a:r>
            <a:r>
              <a:rPr sz="1100" spc="-10" dirty="0">
                <a:latin typeface="Times New Roman"/>
                <a:cs typeface="Times New Roman"/>
              </a:rPr>
              <a:t> </a:t>
            </a:r>
            <a:r>
              <a:rPr sz="1100" dirty="0">
                <a:latin typeface="Times New Roman"/>
                <a:cs typeface="Times New Roman"/>
              </a:rPr>
              <a:t>Wa</a:t>
            </a:r>
            <a:r>
              <a:rPr sz="1100" spc="-10" dirty="0">
                <a:latin typeface="Times New Roman"/>
                <a:cs typeface="Times New Roman"/>
              </a:rPr>
              <a:t>r</a:t>
            </a:r>
            <a:r>
              <a:rPr sz="1100" dirty="0">
                <a:latin typeface="Times New Roman"/>
                <a:cs typeface="Times New Roman"/>
              </a:rPr>
              <a:t>nack Fred</a:t>
            </a:r>
            <a:r>
              <a:rPr sz="1100" spc="-10" dirty="0">
                <a:latin typeface="Times New Roman"/>
                <a:cs typeface="Times New Roman"/>
              </a:rPr>
              <a:t>e</a:t>
            </a:r>
            <a:r>
              <a:rPr sz="1100" dirty="0">
                <a:latin typeface="Times New Roman"/>
                <a:cs typeface="Times New Roman"/>
              </a:rPr>
              <a:t>r</a:t>
            </a:r>
            <a:r>
              <a:rPr sz="1100" spc="-10" dirty="0">
                <a:latin typeface="Times New Roman"/>
                <a:cs typeface="Times New Roman"/>
              </a:rPr>
              <a:t>i</a:t>
            </a:r>
            <a:r>
              <a:rPr sz="1100" dirty="0">
                <a:latin typeface="Times New Roman"/>
                <a:cs typeface="Times New Roman"/>
              </a:rPr>
              <a:t>ck</a:t>
            </a:r>
            <a:r>
              <a:rPr sz="1100" spc="-10" dirty="0">
                <a:latin typeface="Times New Roman"/>
                <a:cs typeface="Times New Roman"/>
              </a:rPr>
              <a:t> </a:t>
            </a:r>
            <a:r>
              <a:rPr sz="1100" dirty="0">
                <a:latin typeface="Times New Roman"/>
                <a:cs typeface="Times New Roman"/>
              </a:rPr>
              <a:t>War</a:t>
            </a:r>
            <a:r>
              <a:rPr sz="1100" spc="-15" dirty="0">
                <a:latin typeface="Times New Roman"/>
                <a:cs typeface="Times New Roman"/>
              </a:rPr>
              <a:t>n</a:t>
            </a:r>
            <a:r>
              <a:rPr sz="1100" dirty="0">
                <a:latin typeface="Times New Roman"/>
                <a:cs typeface="Times New Roman"/>
              </a:rPr>
              <a:t>ack </a:t>
            </a:r>
            <a:r>
              <a:rPr sz="1100" spc="5" dirty="0">
                <a:latin typeface="Times New Roman"/>
                <a:cs typeface="Times New Roman"/>
              </a:rPr>
              <a:t>T</a:t>
            </a:r>
            <a:r>
              <a:rPr sz="1100" dirty="0">
                <a:latin typeface="Times New Roman"/>
                <a:cs typeface="Times New Roman"/>
              </a:rPr>
              <a:t>ho</a:t>
            </a:r>
            <a:r>
              <a:rPr sz="1100" spc="-20" dirty="0">
                <a:latin typeface="Times New Roman"/>
                <a:cs typeface="Times New Roman"/>
              </a:rPr>
              <a:t>m</a:t>
            </a:r>
            <a:r>
              <a:rPr sz="1100" dirty="0">
                <a:latin typeface="Times New Roman"/>
                <a:cs typeface="Times New Roman"/>
              </a:rPr>
              <a:t>as </a:t>
            </a:r>
            <a:r>
              <a:rPr sz="1100" spc="5" dirty="0">
                <a:latin typeface="Times New Roman"/>
                <a:cs typeface="Times New Roman"/>
              </a:rPr>
              <a:t> </a:t>
            </a:r>
            <a:r>
              <a:rPr sz="1100" spc="-10" dirty="0">
                <a:latin typeface="Times New Roman"/>
                <a:cs typeface="Times New Roman"/>
              </a:rPr>
              <a:t>W</a:t>
            </a:r>
            <a:r>
              <a:rPr sz="1100" dirty="0">
                <a:latin typeface="Times New Roman"/>
                <a:cs typeface="Times New Roman"/>
              </a:rPr>
              <a:t>a</a:t>
            </a:r>
            <a:r>
              <a:rPr sz="1100" spc="5" dirty="0">
                <a:latin typeface="Times New Roman"/>
                <a:cs typeface="Times New Roman"/>
              </a:rPr>
              <a:t>r</a:t>
            </a:r>
            <a:r>
              <a:rPr sz="1100" spc="-15" dirty="0">
                <a:latin typeface="Times New Roman"/>
                <a:cs typeface="Times New Roman"/>
              </a:rPr>
              <a:t>n</a:t>
            </a:r>
            <a:r>
              <a:rPr sz="1100" dirty="0">
                <a:latin typeface="Times New Roman"/>
                <a:cs typeface="Times New Roman"/>
              </a:rPr>
              <a:t>ack </a:t>
            </a:r>
            <a:r>
              <a:rPr sz="1100" spc="-10" dirty="0">
                <a:latin typeface="Times New Roman"/>
                <a:cs typeface="Times New Roman"/>
              </a:rPr>
              <a:t>G</a:t>
            </a:r>
            <a:r>
              <a:rPr sz="1100" dirty="0">
                <a:latin typeface="Times New Roman"/>
                <a:cs typeface="Times New Roman"/>
              </a:rPr>
              <a:t>eo</a:t>
            </a:r>
            <a:r>
              <a:rPr sz="1100" spc="5" dirty="0">
                <a:latin typeface="Times New Roman"/>
                <a:cs typeface="Times New Roman"/>
              </a:rPr>
              <a:t>r</a:t>
            </a:r>
            <a:r>
              <a:rPr sz="1100" spc="-15" dirty="0">
                <a:latin typeface="Times New Roman"/>
                <a:cs typeface="Times New Roman"/>
              </a:rPr>
              <a:t>g</a:t>
            </a:r>
            <a:r>
              <a:rPr sz="1100" dirty="0">
                <a:latin typeface="Times New Roman"/>
                <a:cs typeface="Times New Roman"/>
              </a:rPr>
              <a:t>e  L. W</a:t>
            </a:r>
            <a:r>
              <a:rPr sz="1100" spc="-10" dirty="0">
                <a:latin typeface="Times New Roman"/>
                <a:cs typeface="Times New Roman"/>
              </a:rPr>
              <a:t>a</a:t>
            </a:r>
            <a:r>
              <a:rPr sz="1100" dirty="0">
                <a:latin typeface="Times New Roman"/>
                <a:cs typeface="Times New Roman"/>
              </a:rPr>
              <a:t>rn</a:t>
            </a:r>
            <a:r>
              <a:rPr sz="1100" spc="-10" dirty="0">
                <a:latin typeface="Times New Roman"/>
                <a:cs typeface="Times New Roman"/>
              </a:rPr>
              <a:t>a</a:t>
            </a:r>
            <a:r>
              <a:rPr sz="1100" dirty="0">
                <a:latin typeface="Times New Roman"/>
                <a:cs typeface="Times New Roman"/>
              </a:rPr>
              <a:t>ck </a:t>
            </a:r>
            <a:r>
              <a:rPr sz="1100" spc="-10" dirty="0">
                <a:latin typeface="Times New Roman"/>
                <a:cs typeface="Times New Roman"/>
              </a:rPr>
              <a:t>H</a:t>
            </a:r>
            <a:r>
              <a:rPr sz="1100" dirty="0">
                <a:latin typeface="Times New Roman"/>
                <a:cs typeface="Times New Roman"/>
              </a:rPr>
              <a:t>en</a:t>
            </a:r>
            <a:r>
              <a:rPr sz="1100" spc="5" dirty="0">
                <a:latin typeface="Times New Roman"/>
                <a:cs typeface="Times New Roman"/>
              </a:rPr>
              <a:t>r</a:t>
            </a:r>
            <a:r>
              <a:rPr sz="1100" dirty="0">
                <a:latin typeface="Times New Roman"/>
                <a:cs typeface="Times New Roman"/>
              </a:rPr>
              <a:t>y</a:t>
            </a:r>
            <a:r>
              <a:rPr sz="1100" spc="-15" dirty="0">
                <a:latin typeface="Times New Roman"/>
                <a:cs typeface="Times New Roman"/>
              </a:rPr>
              <a:t> </a:t>
            </a:r>
            <a:r>
              <a:rPr sz="1100" spc="-10" dirty="0">
                <a:latin typeface="Times New Roman"/>
                <a:cs typeface="Times New Roman"/>
              </a:rPr>
              <a:t>D</a:t>
            </a:r>
            <a:r>
              <a:rPr sz="1100" dirty="0">
                <a:latin typeface="Times New Roman"/>
                <a:cs typeface="Times New Roman"/>
              </a:rPr>
              <a:t>. War</a:t>
            </a:r>
            <a:r>
              <a:rPr sz="1100" spc="-5" dirty="0">
                <a:latin typeface="Times New Roman"/>
                <a:cs typeface="Times New Roman"/>
              </a:rPr>
              <a:t>n</a:t>
            </a:r>
            <a:r>
              <a:rPr sz="1100" dirty="0">
                <a:latin typeface="Times New Roman"/>
                <a:cs typeface="Times New Roman"/>
              </a:rPr>
              <a:t>ack </a:t>
            </a:r>
            <a:r>
              <a:rPr sz="1100" spc="-10" dirty="0">
                <a:latin typeface="Times New Roman"/>
                <a:cs typeface="Times New Roman"/>
              </a:rPr>
              <a:t>H</a:t>
            </a:r>
            <a:r>
              <a:rPr sz="1100" dirty="0">
                <a:latin typeface="Times New Roman"/>
                <a:cs typeface="Times New Roman"/>
              </a:rPr>
              <a:t>en</a:t>
            </a:r>
            <a:r>
              <a:rPr sz="1100" spc="5" dirty="0">
                <a:latin typeface="Times New Roman"/>
                <a:cs typeface="Times New Roman"/>
              </a:rPr>
              <a:t>r</a:t>
            </a:r>
            <a:r>
              <a:rPr sz="1100" dirty="0">
                <a:latin typeface="Times New Roman"/>
                <a:cs typeface="Times New Roman"/>
              </a:rPr>
              <a:t>y </a:t>
            </a:r>
            <a:r>
              <a:rPr sz="1100" spc="-15" dirty="0">
                <a:latin typeface="Times New Roman"/>
                <a:cs typeface="Times New Roman"/>
              </a:rPr>
              <a:t> </a:t>
            </a:r>
            <a:r>
              <a:rPr sz="1100" spc="-5" dirty="0">
                <a:latin typeface="Times New Roman"/>
                <a:cs typeface="Times New Roman"/>
              </a:rPr>
              <a:t>B</a:t>
            </a:r>
            <a:r>
              <a:rPr sz="1100" dirty="0">
                <a:latin typeface="Times New Roman"/>
                <a:cs typeface="Times New Roman"/>
              </a:rPr>
              <a:t>undock Sa</a:t>
            </a:r>
            <a:r>
              <a:rPr sz="1100" spc="-20" dirty="0">
                <a:latin typeface="Times New Roman"/>
                <a:cs typeface="Times New Roman"/>
              </a:rPr>
              <a:t>m</a:t>
            </a:r>
            <a:r>
              <a:rPr sz="1100" dirty="0">
                <a:latin typeface="Times New Roman"/>
                <a:cs typeface="Times New Roman"/>
              </a:rPr>
              <a:t>uel</a:t>
            </a:r>
            <a:r>
              <a:rPr sz="1100" spc="5" dirty="0">
                <a:latin typeface="Times New Roman"/>
                <a:cs typeface="Times New Roman"/>
              </a:rPr>
              <a:t> </a:t>
            </a:r>
            <a:r>
              <a:rPr sz="1100" spc="-5" dirty="0">
                <a:latin typeface="Times New Roman"/>
                <a:cs typeface="Times New Roman"/>
              </a:rPr>
              <a:t>B</a:t>
            </a:r>
            <a:r>
              <a:rPr sz="1100" spc="-15" dirty="0">
                <a:latin typeface="Times New Roman"/>
                <a:cs typeface="Times New Roman"/>
              </a:rPr>
              <a:t>u</a:t>
            </a:r>
            <a:r>
              <a:rPr sz="1100" dirty="0">
                <a:latin typeface="Times New Roman"/>
                <a:cs typeface="Times New Roman"/>
              </a:rPr>
              <a:t>ndock</a:t>
            </a:r>
          </a:p>
        </p:txBody>
      </p:sp>
      <p:sp>
        <p:nvSpPr>
          <p:cNvPr id="5" name="object 5"/>
          <p:cNvSpPr txBox="1"/>
          <p:nvPr/>
        </p:nvSpPr>
        <p:spPr>
          <a:xfrm>
            <a:off x="6660232" y="0"/>
            <a:ext cx="1172135" cy="1952714"/>
          </a:xfrm>
          <a:prstGeom prst="rect">
            <a:avLst/>
          </a:prstGeom>
        </p:spPr>
        <p:txBody>
          <a:bodyPr vert="horz" wrap="square" lIns="0" tIns="0" rIns="0" bIns="0" rtlCol="0">
            <a:spAutoFit/>
          </a:bodyPr>
          <a:lstStyle/>
          <a:p>
            <a:pPr marL="32384" marR="219710" indent="6985">
              <a:lnSpc>
                <a:spcPct val="143600"/>
              </a:lnSpc>
            </a:pPr>
            <a:r>
              <a:rPr sz="1100" spc="-10" dirty="0">
                <a:latin typeface="Times New Roman"/>
                <a:cs typeface="Times New Roman"/>
              </a:rPr>
              <a:t>c</a:t>
            </a:r>
            <a:r>
              <a:rPr sz="1100" dirty="0">
                <a:latin typeface="Times New Roman"/>
                <a:cs typeface="Times New Roman"/>
              </a:rPr>
              <a:t>a</a:t>
            </a:r>
            <a:r>
              <a:rPr sz="1100" spc="5" dirty="0">
                <a:latin typeface="Times New Roman"/>
                <a:cs typeface="Times New Roman"/>
              </a:rPr>
              <a:t>r</a:t>
            </a:r>
            <a:r>
              <a:rPr sz="1100" dirty="0">
                <a:latin typeface="Times New Roman"/>
                <a:cs typeface="Times New Roman"/>
              </a:rPr>
              <a:t>pe</a:t>
            </a:r>
            <a:r>
              <a:rPr sz="1100" spc="-10" dirty="0">
                <a:latin typeface="Times New Roman"/>
                <a:cs typeface="Times New Roman"/>
              </a:rPr>
              <a:t>n</a:t>
            </a:r>
            <a:r>
              <a:rPr sz="1100" dirty="0">
                <a:latin typeface="Times New Roman"/>
                <a:cs typeface="Times New Roman"/>
              </a:rPr>
              <a:t>t</a:t>
            </a:r>
            <a:r>
              <a:rPr sz="1100" spc="-10" dirty="0">
                <a:latin typeface="Times New Roman"/>
                <a:cs typeface="Times New Roman"/>
              </a:rPr>
              <a:t>e</a:t>
            </a:r>
            <a:r>
              <a:rPr sz="1100" dirty="0">
                <a:latin typeface="Times New Roman"/>
                <a:cs typeface="Times New Roman"/>
              </a:rPr>
              <a:t>r </a:t>
            </a:r>
            <a:r>
              <a:rPr sz="1100" spc="-10" dirty="0">
                <a:latin typeface="Times New Roman"/>
                <a:cs typeface="Times New Roman"/>
              </a:rPr>
              <a:t>f</a:t>
            </a:r>
            <a:r>
              <a:rPr sz="1100" dirty="0">
                <a:latin typeface="Times New Roman"/>
                <a:cs typeface="Times New Roman"/>
              </a:rPr>
              <a:t>a</a:t>
            </a:r>
            <a:r>
              <a:rPr sz="1100" spc="5" dirty="0">
                <a:latin typeface="Times New Roman"/>
                <a:cs typeface="Times New Roman"/>
              </a:rPr>
              <a:t>r</a:t>
            </a:r>
            <a:r>
              <a:rPr sz="1100" spc="-20" dirty="0">
                <a:latin typeface="Times New Roman"/>
                <a:cs typeface="Times New Roman"/>
              </a:rPr>
              <a:t>m</a:t>
            </a:r>
            <a:r>
              <a:rPr sz="1100" dirty="0">
                <a:latin typeface="Times New Roman"/>
                <a:cs typeface="Times New Roman"/>
              </a:rPr>
              <a:t>e</a:t>
            </a:r>
            <a:r>
              <a:rPr sz="1100" spc="5" dirty="0">
                <a:latin typeface="Times New Roman"/>
                <a:cs typeface="Times New Roman"/>
              </a:rPr>
              <a:t>r</a:t>
            </a:r>
            <a:r>
              <a:rPr sz="1100" dirty="0">
                <a:latin typeface="Times New Roman"/>
                <a:cs typeface="Times New Roman"/>
              </a:rPr>
              <a:t>/p</a:t>
            </a:r>
            <a:r>
              <a:rPr sz="1100" spc="-15" dirty="0">
                <a:latin typeface="Times New Roman"/>
                <a:cs typeface="Times New Roman"/>
              </a:rPr>
              <a:t>o</a:t>
            </a:r>
            <a:r>
              <a:rPr sz="1100" dirty="0">
                <a:latin typeface="Times New Roman"/>
                <a:cs typeface="Times New Roman"/>
              </a:rPr>
              <a:t>tt</a:t>
            </a:r>
            <a:r>
              <a:rPr sz="1100" spc="-10" dirty="0">
                <a:latin typeface="Times New Roman"/>
                <a:cs typeface="Times New Roman"/>
              </a:rPr>
              <a:t>e</a:t>
            </a:r>
            <a:r>
              <a:rPr sz="1100" dirty="0">
                <a:latin typeface="Times New Roman"/>
                <a:cs typeface="Times New Roman"/>
              </a:rPr>
              <a:t>r pot</a:t>
            </a:r>
            <a:r>
              <a:rPr sz="1100" spc="-10" dirty="0">
                <a:latin typeface="Times New Roman"/>
                <a:cs typeface="Times New Roman"/>
              </a:rPr>
              <a:t>t</a:t>
            </a:r>
            <a:r>
              <a:rPr sz="1100" dirty="0">
                <a:latin typeface="Times New Roman"/>
                <a:cs typeface="Times New Roman"/>
              </a:rPr>
              <a:t>er</a:t>
            </a:r>
          </a:p>
          <a:p>
            <a:pPr marL="29845" marR="6350" indent="-1270">
              <a:lnSpc>
                <a:spcPct val="143600"/>
              </a:lnSpc>
            </a:pPr>
            <a:r>
              <a:rPr sz="1100" spc="-15" dirty="0">
                <a:latin typeface="Times New Roman"/>
                <a:cs typeface="Times New Roman"/>
              </a:rPr>
              <a:t>p</a:t>
            </a:r>
            <a:r>
              <a:rPr sz="1100" dirty="0">
                <a:latin typeface="Times New Roman"/>
                <a:cs typeface="Times New Roman"/>
              </a:rPr>
              <a:t>ot</a:t>
            </a:r>
            <a:r>
              <a:rPr sz="1100" spc="-10" dirty="0">
                <a:latin typeface="Times New Roman"/>
                <a:cs typeface="Times New Roman"/>
              </a:rPr>
              <a:t>t</a:t>
            </a:r>
            <a:r>
              <a:rPr sz="1100" dirty="0">
                <a:latin typeface="Times New Roman"/>
                <a:cs typeface="Times New Roman"/>
              </a:rPr>
              <a:t>er</a:t>
            </a:r>
            <a:r>
              <a:rPr sz="1100" spc="5" dirty="0">
                <a:latin typeface="Times New Roman"/>
                <a:cs typeface="Times New Roman"/>
              </a:rPr>
              <a:t> </a:t>
            </a:r>
            <a:r>
              <a:rPr sz="1100" spc="-10" dirty="0">
                <a:latin typeface="Times New Roman"/>
                <a:cs typeface="Times New Roman"/>
              </a:rPr>
              <a:t>a</a:t>
            </a:r>
            <a:r>
              <a:rPr sz="1100" dirty="0">
                <a:latin typeface="Times New Roman"/>
                <a:cs typeface="Times New Roman"/>
              </a:rPr>
              <a:t>pp</a:t>
            </a:r>
            <a:r>
              <a:rPr sz="1100" spc="-10" dirty="0">
                <a:latin typeface="Times New Roman"/>
                <a:cs typeface="Times New Roman"/>
              </a:rPr>
              <a:t>r</a:t>
            </a:r>
            <a:r>
              <a:rPr sz="1100" dirty="0">
                <a:latin typeface="Times New Roman"/>
                <a:cs typeface="Times New Roman"/>
              </a:rPr>
              <a:t>en</a:t>
            </a:r>
            <a:r>
              <a:rPr sz="1100" spc="-10" dirty="0">
                <a:latin typeface="Times New Roman"/>
                <a:cs typeface="Times New Roman"/>
              </a:rPr>
              <a:t>t</a:t>
            </a:r>
            <a:r>
              <a:rPr sz="1100" dirty="0">
                <a:latin typeface="Times New Roman"/>
                <a:cs typeface="Times New Roman"/>
              </a:rPr>
              <a:t>ice </a:t>
            </a:r>
            <a:r>
              <a:rPr sz="1100" spc="-15" dirty="0">
                <a:latin typeface="Times New Roman"/>
                <a:cs typeface="Times New Roman"/>
              </a:rPr>
              <a:t>p</a:t>
            </a:r>
            <a:r>
              <a:rPr sz="1100" dirty="0">
                <a:latin typeface="Times New Roman"/>
                <a:cs typeface="Times New Roman"/>
              </a:rPr>
              <a:t>ot</a:t>
            </a:r>
            <a:r>
              <a:rPr sz="1100" spc="-10" dirty="0">
                <a:latin typeface="Times New Roman"/>
                <a:cs typeface="Times New Roman"/>
              </a:rPr>
              <a:t>t</a:t>
            </a:r>
            <a:r>
              <a:rPr sz="1100" dirty="0">
                <a:latin typeface="Times New Roman"/>
                <a:cs typeface="Times New Roman"/>
              </a:rPr>
              <a:t>er</a:t>
            </a:r>
            <a:r>
              <a:rPr sz="1100" spc="5" dirty="0">
                <a:latin typeface="Times New Roman"/>
                <a:cs typeface="Times New Roman"/>
              </a:rPr>
              <a:t> </a:t>
            </a:r>
            <a:r>
              <a:rPr sz="1100" spc="-10" dirty="0">
                <a:latin typeface="Times New Roman"/>
                <a:cs typeface="Times New Roman"/>
              </a:rPr>
              <a:t>a</a:t>
            </a:r>
            <a:r>
              <a:rPr sz="1100" dirty="0">
                <a:latin typeface="Times New Roman"/>
                <a:cs typeface="Times New Roman"/>
              </a:rPr>
              <a:t>pp</a:t>
            </a:r>
            <a:r>
              <a:rPr sz="1100" spc="-10" dirty="0">
                <a:latin typeface="Times New Roman"/>
                <a:cs typeface="Times New Roman"/>
              </a:rPr>
              <a:t>r</a:t>
            </a:r>
            <a:r>
              <a:rPr sz="1100" dirty="0">
                <a:latin typeface="Times New Roman"/>
                <a:cs typeface="Times New Roman"/>
              </a:rPr>
              <a:t>en</a:t>
            </a:r>
            <a:r>
              <a:rPr sz="1100" spc="-10" dirty="0">
                <a:latin typeface="Times New Roman"/>
                <a:cs typeface="Times New Roman"/>
              </a:rPr>
              <a:t>t</a:t>
            </a:r>
            <a:r>
              <a:rPr sz="1100" dirty="0">
                <a:latin typeface="Times New Roman"/>
                <a:cs typeface="Times New Roman"/>
              </a:rPr>
              <a:t>ice</a:t>
            </a:r>
          </a:p>
          <a:p>
            <a:pPr marL="29845">
              <a:lnSpc>
                <a:spcPct val="100000"/>
              </a:lnSpc>
              <a:spcBef>
                <a:spcPts val="575"/>
              </a:spcBef>
            </a:pPr>
            <a:r>
              <a:rPr sz="1100" spc="-15" dirty="0">
                <a:latin typeface="Times New Roman"/>
                <a:cs typeface="Times New Roman"/>
              </a:rPr>
              <a:t>p</a:t>
            </a:r>
            <a:r>
              <a:rPr sz="1100" dirty="0">
                <a:latin typeface="Times New Roman"/>
                <a:cs typeface="Times New Roman"/>
              </a:rPr>
              <a:t>ot</a:t>
            </a:r>
            <a:r>
              <a:rPr sz="1100" spc="-10" dirty="0">
                <a:latin typeface="Times New Roman"/>
                <a:cs typeface="Times New Roman"/>
              </a:rPr>
              <a:t>t</a:t>
            </a:r>
            <a:r>
              <a:rPr sz="1100" dirty="0">
                <a:latin typeface="Times New Roman"/>
                <a:cs typeface="Times New Roman"/>
              </a:rPr>
              <a:t>er</a:t>
            </a:r>
          </a:p>
          <a:p>
            <a:pPr marL="28575" marR="30480" indent="-16510">
              <a:lnSpc>
                <a:spcPct val="143600"/>
              </a:lnSpc>
            </a:pPr>
            <a:r>
              <a:rPr sz="1100" spc="-15" dirty="0">
                <a:latin typeface="Times New Roman"/>
                <a:cs typeface="Times New Roman"/>
              </a:rPr>
              <a:t>n</a:t>
            </a:r>
            <a:r>
              <a:rPr sz="1100" dirty="0">
                <a:latin typeface="Times New Roman"/>
                <a:cs typeface="Times New Roman"/>
              </a:rPr>
              <a:t>e</a:t>
            </a:r>
            <a:r>
              <a:rPr sz="1100" spc="5" dirty="0">
                <a:latin typeface="Times New Roman"/>
                <a:cs typeface="Times New Roman"/>
              </a:rPr>
              <a:t>i</a:t>
            </a:r>
            <a:r>
              <a:rPr sz="1100" spc="-15" dirty="0">
                <a:latin typeface="Times New Roman"/>
                <a:cs typeface="Times New Roman"/>
              </a:rPr>
              <a:t>g</a:t>
            </a:r>
            <a:r>
              <a:rPr sz="1100" dirty="0">
                <a:latin typeface="Times New Roman"/>
                <a:cs typeface="Times New Roman"/>
              </a:rPr>
              <a:t>hbor</a:t>
            </a:r>
            <a:r>
              <a:rPr sz="1100" spc="-10" dirty="0">
                <a:latin typeface="Times New Roman"/>
                <a:cs typeface="Times New Roman"/>
              </a:rPr>
              <a:t> </a:t>
            </a:r>
            <a:r>
              <a:rPr sz="1100" dirty="0">
                <a:latin typeface="Times New Roman"/>
                <a:cs typeface="Times New Roman"/>
              </a:rPr>
              <a:t>/</a:t>
            </a:r>
            <a:r>
              <a:rPr sz="1100" spc="5" dirty="0">
                <a:latin typeface="Times New Roman"/>
                <a:cs typeface="Times New Roman"/>
              </a:rPr>
              <a:t> </a:t>
            </a:r>
            <a:r>
              <a:rPr sz="1100" dirty="0">
                <a:latin typeface="Times New Roman"/>
                <a:cs typeface="Times New Roman"/>
              </a:rPr>
              <a:t>p</a:t>
            </a:r>
            <a:r>
              <a:rPr sz="1100" spc="-15" dirty="0">
                <a:latin typeface="Times New Roman"/>
                <a:cs typeface="Times New Roman"/>
              </a:rPr>
              <a:t>o</a:t>
            </a:r>
            <a:r>
              <a:rPr sz="1100" dirty="0">
                <a:latin typeface="Times New Roman"/>
                <a:cs typeface="Times New Roman"/>
              </a:rPr>
              <a:t>tt</a:t>
            </a:r>
            <a:r>
              <a:rPr sz="1100" spc="-10" dirty="0">
                <a:latin typeface="Times New Roman"/>
                <a:cs typeface="Times New Roman"/>
              </a:rPr>
              <a:t>e</a:t>
            </a:r>
            <a:r>
              <a:rPr sz="1100" dirty="0">
                <a:latin typeface="Times New Roman"/>
                <a:cs typeface="Times New Roman"/>
              </a:rPr>
              <a:t>r </a:t>
            </a:r>
            <a:r>
              <a:rPr sz="1100" spc="-15" dirty="0">
                <a:latin typeface="Times New Roman"/>
                <a:cs typeface="Times New Roman"/>
              </a:rPr>
              <a:t>n</a:t>
            </a:r>
            <a:r>
              <a:rPr sz="1100" dirty="0">
                <a:latin typeface="Times New Roman"/>
                <a:cs typeface="Times New Roman"/>
              </a:rPr>
              <a:t>e</a:t>
            </a:r>
            <a:r>
              <a:rPr sz="1100" spc="5" dirty="0">
                <a:latin typeface="Times New Roman"/>
                <a:cs typeface="Times New Roman"/>
              </a:rPr>
              <a:t>i</a:t>
            </a:r>
            <a:r>
              <a:rPr sz="1100" spc="-15" dirty="0">
                <a:latin typeface="Times New Roman"/>
                <a:cs typeface="Times New Roman"/>
              </a:rPr>
              <a:t>g</a:t>
            </a:r>
            <a:r>
              <a:rPr sz="1100" dirty="0">
                <a:latin typeface="Times New Roman"/>
                <a:cs typeface="Times New Roman"/>
              </a:rPr>
              <a:t>hbor</a:t>
            </a:r>
            <a:r>
              <a:rPr sz="1100" spc="-10" dirty="0">
                <a:latin typeface="Times New Roman"/>
                <a:cs typeface="Times New Roman"/>
              </a:rPr>
              <a:t> </a:t>
            </a:r>
            <a:r>
              <a:rPr sz="1100" dirty="0">
                <a:latin typeface="Times New Roman"/>
                <a:cs typeface="Times New Roman"/>
              </a:rPr>
              <a:t>/</a:t>
            </a:r>
            <a:r>
              <a:rPr sz="1100" spc="-10" dirty="0">
                <a:latin typeface="Times New Roman"/>
                <a:cs typeface="Times New Roman"/>
              </a:rPr>
              <a:t> </a:t>
            </a:r>
            <a:r>
              <a:rPr sz="1100" dirty="0">
                <a:latin typeface="Times New Roman"/>
                <a:cs typeface="Times New Roman"/>
              </a:rPr>
              <a:t>pot</a:t>
            </a:r>
            <a:r>
              <a:rPr sz="1100" spc="-10" dirty="0">
                <a:latin typeface="Times New Roman"/>
                <a:cs typeface="Times New Roman"/>
              </a:rPr>
              <a:t>t</a:t>
            </a:r>
            <a:r>
              <a:rPr sz="1100" dirty="0">
                <a:latin typeface="Times New Roman"/>
                <a:cs typeface="Times New Roman"/>
              </a:rPr>
              <a:t>er</a:t>
            </a:r>
          </a:p>
        </p:txBody>
      </p:sp>
      <p:sp>
        <p:nvSpPr>
          <p:cNvPr id="6" name="object 6"/>
          <p:cNvSpPr txBox="1"/>
          <p:nvPr/>
        </p:nvSpPr>
        <p:spPr>
          <a:xfrm>
            <a:off x="251520" y="1916832"/>
            <a:ext cx="8640960" cy="1875642"/>
          </a:xfrm>
          <a:prstGeom prst="rect">
            <a:avLst/>
          </a:prstGeom>
        </p:spPr>
        <p:txBody>
          <a:bodyPr vert="horz" wrap="square" lIns="0" tIns="0" rIns="0" bIns="0" rtlCol="0">
            <a:spAutoFit/>
          </a:bodyPr>
          <a:lstStyle/>
          <a:p>
            <a:pPr marL="12700" algn="just">
              <a:lnSpc>
                <a:spcPct val="100000"/>
              </a:lnSpc>
            </a:pPr>
            <a:r>
              <a:rPr sz="1100" dirty="0">
                <a:latin typeface="Times New Roman"/>
                <a:cs typeface="Times New Roman"/>
              </a:rPr>
              <a:t>War</a:t>
            </a:r>
            <a:r>
              <a:rPr sz="1100" spc="-15" dirty="0">
                <a:latin typeface="Times New Roman"/>
                <a:cs typeface="Times New Roman"/>
              </a:rPr>
              <a:t>n</a:t>
            </a:r>
            <a:r>
              <a:rPr sz="1100" dirty="0">
                <a:latin typeface="Times New Roman"/>
                <a:cs typeface="Times New Roman"/>
              </a:rPr>
              <a:t>ac</a:t>
            </a:r>
            <a:r>
              <a:rPr sz="1100" spc="-15" dirty="0">
                <a:latin typeface="Times New Roman"/>
                <a:cs typeface="Times New Roman"/>
              </a:rPr>
              <a:t>k</a:t>
            </a:r>
            <a:r>
              <a:rPr sz="1100" dirty="0">
                <a:latin typeface="Times New Roman"/>
                <a:cs typeface="Times New Roman"/>
              </a:rPr>
              <a:t>, </a:t>
            </a:r>
            <a:r>
              <a:rPr sz="1100" spc="-20" dirty="0">
                <a:latin typeface="Times New Roman"/>
                <a:cs typeface="Times New Roman"/>
              </a:rPr>
              <a:t>I</a:t>
            </a:r>
            <a:r>
              <a:rPr sz="1100" dirty="0">
                <a:latin typeface="Times New Roman"/>
                <a:cs typeface="Times New Roman"/>
              </a:rPr>
              <a:t>saac E. &amp;</a:t>
            </a:r>
            <a:r>
              <a:rPr sz="1100" spc="-10" dirty="0">
                <a:latin typeface="Times New Roman"/>
                <a:cs typeface="Times New Roman"/>
              </a:rPr>
              <a:t> </a:t>
            </a:r>
            <a:r>
              <a:rPr sz="1100" dirty="0">
                <a:latin typeface="Times New Roman"/>
                <a:cs typeface="Times New Roman"/>
              </a:rPr>
              <a:t>Son</a:t>
            </a:r>
          </a:p>
          <a:p>
            <a:pPr>
              <a:lnSpc>
                <a:spcPts val="750"/>
              </a:lnSpc>
              <a:spcBef>
                <a:spcPts val="43"/>
              </a:spcBef>
            </a:pPr>
            <a:endParaRPr sz="750" dirty="0"/>
          </a:p>
          <a:p>
            <a:pPr>
              <a:lnSpc>
                <a:spcPts val="1100"/>
              </a:lnSpc>
            </a:pPr>
            <a:endParaRPr sz="1100" dirty="0"/>
          </a:p>
          <a:p>
            <a:pPr marL="12700" marR="6350" algn="just">
              <a:lnSpc>
                <a:spcPct val="143800"/>
              </a:lnSpc>
            </a:pPr>
            <a:r>
              <a:rPr sz="1100" spc="-20" dirty="0">
                <a:latin typeface="Times New Roman"/>
                <a:cs typeface="Times New Roman"/>
              </a:rPr>
              <a:t>I</a:t>
            </a:r>
            <a:r>
              <a:rPr sz="1100" dirty="0">
                <a:latin typeface="Times New Roman"/>
                <a:cs typeface="Times New Roman"/>
              </a:rPr>
              <a:t>saac </a:t>
            </a:r>
            <a:r>
              <a:rPr sz="1100" spc="15" dirty="0">
                <a:latin typeface="Times New Roman"/>
                <a:cs typeface="Times New Roman"/>
              </a:rPr>
              <a:t> </a:t>
            </a:r>
            <a:r>
              <a:rPr sz="1100" dirty="0">
                <a:latin typeface="Times New Roman"/>
                <a:cs typeface="Times New Roman"/>
              </a:rPr>
              <a:t>E. </a:t>
            </a:r>
            <a:r>
              <a:rPr sz="1100" spc="10" dirty="0">
                <a:latin typeface="Times New Roman"/>
                <a:cs typeface="Times New Roman"/>
              </a:rPr>
              <a:t> </a:t>
            </a:r>
            <a:r>
              <a:rPr sz="1100" dirty="0">
                <a:latin typeface="Times New Roman"/>
                <a:cs typeface="Times New Roman"/>
              </a:rPr>
              <a:t>Wa</a:t>
            </a:r>
            <a:r>
              <a:rPr sz="1100" spc="-10" dirty="0">
                <a:latin typeface="Times New Roman"/>
                <a:cs typeface="Times New Roman"/>
              </a:rPr>
              <a:t>r</a:t>
            </a:r>
            <a:r>
              <a:rPr sz="1100" dirty="0">
                <a:latin typeface="Times New Roman"/>
                <a:cs typeface="Times New Roman"/>
              </a:rPr>
              <a:t>nack  </a:t>
            </a:r>
            <a:r>
              <a:rPr sz="1100" spc="-10" dirty="0">
                <a:latin typeface="Times New Roman"/>
                <a:cs typeface="Times New Roman"/>
              </a:rPr>
              <a:t>w</a:t>
            </a:r>
            <a:r>
              <a:rPr sz="1100" dirty="0">
                <a:latin typeface="Times New Roman"/>
                <a:cs typeface="Times New Roman"/>
              </a:rPr>
              <a:t>as </a:t>
            </a:r>
            <a:r>
              <a:rPr sz="1100" spc="15" dirty="0">
                <a:latin typeface="Times New Roman"/>
                <a:cs typeface="Times New Roman"/>
              </a:rPr>
              <a:t> </a:t>
            </a:r>
            <a:r>
              <a:rPr sz="1100" dirty="0">
                <a:latin typeface="Times New Roman"/>
                <a:cs typeface="Times New Roman"/>
              </a:rPr>
              <a:t>b</a:t>
            </a:r>
            <a:r>
              <a:rPr sz="1100" spc="-15" dirty="0">
                <a:latin typeface="Times New Roman"/>
                <a:cs typeface="Times New Roman"/>
              </a:rPr>
              <a:t>o</a:t>
            </a:r>
            <a:r>
              <a:rPr sz="1100" dirty="0">
                <a:latin typeface="Times New Roman"/>
                <a:cs typeface="Times New Roman"/>
              </a:rPr>
              <a:t>rn </a:t>
            </a:r>
            <a:r>
              <a:rPr sz="1100" spc="10" dirty="0">
                <a:latin typeface="Times New Roman"/>
                <a:cs typeface="Times New Roman"/>
              </a:rPr>
              <a:t> </a:t>
            </a:r>
            <a:r>
              <a:rPr sz="1100" dirty="0">
                <a:latin typeface="Times New Roman"/>
                <a:cs typeface="Times New Roman"/>
              </a:rPr>
              <a:t>in  Pen</a:t>
            </a:r>
            <a:r>
              <a:rPr sz="1100" spc="-15" dirty="0">
                <a:latin typeface="Times New Roman"/>
                <a:cs typeface="Times New Roman"/>
              </a:rPr>
              <a:t>n</a:t>
            </a:r>
            <a:r>
              <a:rPr sz="1100" dirty="0">
                <a:latin typeface="Times New Roman"/>
                <a:cs typeface="Times New Roman"/>
              </a:rPr>
              <a:t>s</a:t>
            </a:r>
            <a:r>
              <a:rPr sz="1100" spc="-10" dirty="0">
                <a:latin typeface="Times New Roman"/>
                <a:cs typeface="Times New Roman"/>
              </a:rPr>
              <a:t>y</a:t>
            </a:r>
            <a:r>
              <a:rPr sz="1100" dirty="0">
                <a:latin typeface="Times New Roman"/>
                <a:cs typeface="Times New Roman"/>
              </a:rPr>
              <a:t>l</a:t>
            </a:r>
            <a:r>
              <a:rPr sz="1100" spc="-15" dirty="0">
                <a:latin typeface="Times New Roman"/>
                <a:cs typeface="Times New Roman"/>
              </a:rPr>
              <a:t>v</a:t>
            </a:r>
            <a:r>
              <a:rPr sz="1100" dirty="0">
                <a:latin typeface="Times New Roman"/>
                <a:cs typeface="Times New Roman"/>
              </a:rPr>
              <a:t>an</a:t>
            </a:r>
            <a:r>
              <a:rPr sz="1100" spc="5" dirty="0">
                <a:latin typeface="Times New Roman"/>
                <a:cs typeface="Times New Roman"/>
              </a:rPr>
              <a:t>i</a:t>
            </a:r>
            <a:r>
              <a:rPr sz="1100" dirty="0">
                <a:latin typeface="Times New Roman"/>
                <a:cs typeface="Times New Roman"/>
              </a:rPr>
              <a:t>a </a:t>
            </a:r>
            <a:r>
              <a:rPr sz="1100" spc="15" dirty="0">
                <a:latin typeface="Times New Roman"/>
                <a:cs typeface="Times New Roman"/>
              </a:rPr>
              <a:t> </a:t>
            </a:r>
            <a:r>
              <a:rPr sz="1100" spc="-10" dirty="0">
                <a:latin typeface="Times New Roman"/>
                <a:cs typeface="Times New Roman"/>
              </a:rPr>
              <a:t>i</a:t>
            </a:r>
            <a:r>
              <a:rPr sz="1100" dirty="0">
                <a:latin typeface="Times New Roman"/>
                <a:cs typeface="Times New Roman"/>
              </a:rPr>
              <a:t>n </a:t>
            </a:r>
            <a:r>
              <a:rPr sz="1100" spc="10" dirty="0">
                <a:latin typeface="Times New Roman"/>
                <a:cs typeface="Times New Roman"/>
              </a:rPr>
              <a:t> </a:t>
            </a:r>
            <a:r>
              <a:rPr sz="1100" dirty="0">
                <a:latin typeface="Times New Roman"/>
                <a:cs typeface="Times New Roman"/>
              </a:rPr>
              <a:t>1</a:t>
            </a:r>
            <a:r>
              <a:rPr sz="1100" spc="-15" dirty="0">
                <a:latin typeface="Times New Roman"/>
                <a:cs typeface="Times New Roman"/>
              </a:rPr>
              <a:t>8</a:t>
            </a:r>
            <a:r>
              <a:rPr sz="1100" dirty="0">
                <a:latin typeface="Times New Roman"/>
                <a:cs typeface="Times New Roman"/>
              </a:rPr>
              <a:t>01. </a:t>
            </a:r>
            <a:r>
              <a:rPr sz="1100" spc="10" dirty="0">
                <a:latin typeface="Times New Roman"/>
                <a:cs typeface="Times New Roman"/>
              </a:rPr>
              <a:t> </a:t>
            </a:r>
            <a:r>
              <a:rPr sz="1100" spc="-10" dirty="0">
                <a:latin typeface="Times New Roman"/>
                <a:cs typeface="Times New Roman"/>
              </a:rPr>
              <a:t>H</a:t>
            </a:r>
            <a:r>
              <a:rPr sz="1100" dirty="0">
                <a:latin typeface="Times New Roman"/>
                <a:cs typeface="Times New Roman"/>
              </a:rPr>
              <a:t>e </a:t>
            </a:r>
            <a:r>
              <a:rPr sz="1100" spc="40" dirty="0">
                <a:latin typeface="Times New Roman"/>
                <a:cs typeface="Times New Roman"/>
              </a:rPr>
              <a:t> </a:t>
            </a:r>
            <a:r>
              <a:rPr sz="1100" dirty="0">
                <a:latin typeface="Times New Roman"/>
                <a:cs typeface="Times New Roman"/>
              </a:rPr>
              <a:t>e</a:t>
            </a:r>
            <a:r>
              <a:rPr sz="1100" spc="-20" dirty="0">
                <a:latin typeface="Times New Roman"/>
                <a:cs typeface="Times New Roman"/>
              </a:rPr>
              <a:t>m</a:t>
            </a:r>
            <a:r>
              <a:rPr sz="1100" dirty="0">
                <a:latin typeface="Times New Roman"/>
                <a:cs typeface="Times New Roman"/>
              </a:rPr>
              <a:t>i</a:t>
            </a:r>
            <a:r>
              <a:rPr sz="1100" spc="-15" dirty="0">
                <a:latin typeface="Times New Roman"/>
                <a:cs typeface="Times New Roman"/>
              </a:rPr>
              <a:t>g</a:t>
            </a:r>
            <a:r>
              <a:rPr sz="1100" dirty="0">
                <a:latin typeface="Times New Roman"/>
                <a:cs typeface="Times New Roman"/>
              </a:rPr>
              <a:t>ra</a:t>
            </a:r>
            <a:r>
              <a:rPr sz="1100" spc="5" dirty="0">
                <a:latin typeface="Times New Roman"/>
                <a:cs typeface="Times New Roman"/>
              </a:rPr>
              <a:t>t</a:t>
            </a:r>
            <a:r>
              <a:rPr sz="1100" dirty="0">
                <a:latin typeface="Times New Roman"/>
                <a:cs typeface="Times New Roman"/>
              </a:rPr>
              <a:t>ed  f</a:t>
            </a:r>
            <a:r>
              <a:rPr sz="1100" spc="-10" dirty="0">
                <a:latin typeface="Times New Roman"/>
                <a:cs typeface="Times New Roman"/>
              </a:rPr>
              <a:t>r</a:t>
            </a:r>
            <a:r>
              <a:rPr sz="1100" dirty="0">
                <a:latin typeface="Times New Roman"/>
                <a:cs typeface="Times New Roman"/>
              </a:rPr>
              <a:t>om </a:t>
            </a:r>
            <a:r>
              <a:rPr sz="1100" spc="-10" dirty="0">
                <a:latin typeface="Times New Roman"/>
                <a:cs typeface="Times New Roman"/>
              </a:rPr>
              <a:t> </a:t>
            </a:r>
            <a:r>
              <a:rPr sz="1100" spc="5" dirty="0">
                <a:latin typeface="Times New Roman"/>
                <a:cs typeface="Times New Roman"/>
              </a:rPr>
              <a:t>K</a:t>
            </a:r>
            <a:r>
              <a:rPr sz="1100" dirty="0">
                <a:latin typeface="Times New Roman"/>
                <a:cs typeface="Times New Roman"/>
              </a:rPr>
              <a:t>nox</a:t>
            </a:r>
            <a:r>
              <a:rPr sz="1100" spc="-15" dirty="0">
                <a:latin typeface="Times New Roman"/>
                <a:cs typeface="Times New Roman"/>
              </a:rPr>
              <a:t>v</a:t>
            </a:r>
            <a:r>
              <a:rPr sz="1100" dirty="0">
                <a:latin typeface="Times New Roman"/>
                <a:cs typeface="Times New Roman"/>
              </a:rPr>
              <a:t>il</a:t>
            </a:r>
            <a:r>
              <a:rPr sz="1100" spc="-10" dirty="0">
                <a:latin typeface="Times New Roman"/>
                <a:cs typeface="Times New Roman"/>
              </a:rPr>
              <a:t>l</a:t>
            </a:r>
            <a:r>
              <a:rPr sz="1100" dirty="0">
                <a:latin typeface="Times New Roman"/>
                <a:cs typeface="Times New Roman"/>
              </a:rPr>
              <a:t>e,  </a:t>
            </a:r>
            <a:r>
              <a:rPr sz="1100" spc="5" dirty="0">
                <a:latin typeface="Times New Roman"/>
                <a:cs typeface="Times New Roman"/>
              </a:rPr>
              <a:t>K</a:t>
            </a:r>
            <a:r>
              <a:rPr sz="1100" dirty="0">
                <a:latin typeface="Times New Roman"/>
                <a:cs typeface="Times New Roman"/>
              </a:rPr>
              <a:t>n</a:t>
            </a:r>
            <a:r>
              <a:rPr sz="1100" spc="-15" dirty="0">
                <a:latin typeface="Times New Roman"/>
                <a:cs typeface="Times New Roman"/>
              </a:rPr>
              <a:t>o</a:t>
            </a:r>
            <a:r>
              <a:rPr sz="1100" dirty="0">
                <a:latin typeface="Times New Roman"/>
                <a:cs typeface="Times New Roman"/>
              </a:rPr>
              <a:t>x </a:t>
            </a:r>
            <a:r>
              <a:rPr sz="1100" spc="-5" dirty="0">
                <a:latin typeface="Times New Roman"/>
                <a:cs typeface="Times New Roman"/>
              </a:rPr>
              <a:t>C</a:t>
            </a:r>
            <a:r>
              <a:rPr sz="1100" dirty="0">
                <a:latin typeface="Times New Roman"/>
                <a:cs typeface="Times New Roman"/>
              </a:rPr>
              <a:t>ount</a:t>
            </a:r>
            <a:r>
              <a:rPr sz="1100" spc="-15" dirty="0">
                <a:latin typeface="Times New Roman"/>
                <a:cs typeface="Times New Roman"/>
              </a:rPr>
              <a:t>y</a:t>
            </a:r>
            <a:r>
              <a:rPr sz="1100" dirty="0">
                <a:latin typeface="Times New Roman"/>
                <a:cs typeface="Times New Roman"/>
              </a:rPr>
              <a:t>,</a:t>
            </a:r>
            <a:r>
              <a:rPr sz="1100" spc="130" dirty="0">
                <a:latin typeface="Times New Roman"/>
                <a:cs typeface="Times New Roman"/>
              </a:rPr>
              <a:t> </a:t>
            </a:r>
            <a:r>
              <a:rPr sz="1100" spc="5" dirty="0">
                <a:latin typeface="Times New Roman"/>
                <a:cs typeface="Times New Roman"/>
              </a:rPr>
              <a:t>T</a:t>
            </a:r>
            <a:r>
              <a:rPr sz="1100" dirty="0">
                <a:latin typeface="Times New Roman"/>
                <a:cs typeface="Times New Roman"/>
              </a:rPr>
              <a:t>enn</a:t>
            </a:r>
            <a:r>
              <a:rPr sz="1100" spc="-10" dirty="0">
                <a:latin typeface="Times New Roman"/>
                <a:cs typeface="Times New Roman"/>
              </a:rPr>
              <a:t>e</a:t>
            </a:r>
            <a:r>
              <a:rPr sz="1100" dirty="0">
                <a:latin typeface="Times New Roman"/>
                <a:cs typeface="Times New Roman"/>
              </a:rPr>
              <a:t>ss</a:t>
            </a:r>
            <a:r>
              <a:rPr sz="1100" spc="-10" dirty="0">
                <a:latin typeface="Times New Roman"/>
                <a:cs typeface="Times New Roman"/>
              </a:rPr>
              <a:t>e</a:t>
            </a:r>
            <a:r>
              <a:rPr sz="1100" dirty="0">
                <a:latin typeface="Times New Roman"/>
                <a:cs typeface="Times New Roman"/>
              </a:rPr>
              <a:t>e, </a:t>
            </a:r>
            <a:r>
              <a:rPr sz="1100" spc="-130" dirty="0">
                <a:latin typeface="Times New Roman"/>
                <a:cs typeface="Times New Roman"/>
              </a:rPr>
              <a:t> </a:t>
            </a:r>
            <a:r>
              <a:rPr sz="1100" spc="-10" dirty="0">
                <a:latin typeface="Times New Roman"/>
                <a:cs typeface="Times New Roman"/>
              </a:rPr>
              <a:t>w</a:t>
            </a:r>
            <a:r>
              <a:rPr sz="1100" dirty="0">
                <a:latin typeface="Times New Roman"/>
                <a:cs typeface="Times New Roman"/>
              </a:rPr>
              <a:t>h</a:t>
            </a:r>
            <a:r>
              <a:rPr sz="1100" spc="-10" dirty="0">
                <a:latin typeface="Times New Roman"/>
                <a:cs typeface="Times New Roman"/>
              </a:rPr>
              <a:t>e</a:t>
            </a:r>
            <a:r>
              <a:rPr sz="1100" dirty="0">
                <a:latin typeface="Times New Roman"/>
                <a:cs typeface="Times New Roman"/>
              </a:rPr>
              <a:t>re</a:t>
            </a:r>
            <a:r>
              <a:rPr sz="1100" spc="130" dirty="0">
                <a:latin typeface="Times New Roman"/>
                <a:cs typeface="Times New Roman"/>
              </a:rPr>
              <a:t> </a:t>
            </a:r>
            <a:r>
              <a:rPr sz="1100" dirty="0">
                <a:latin typeface="Times New Roman"/>
                <a:cs typeface="Times New Roman"/>
              </a:rPr>
              <a:t>a</a:t>
            </a:r>
            <a:r>
              <a:rPr sz="1100" spc="-10" dirty="0">
                <a:latin typeface="Times New Roman"/>
                <a:cs typeface="Times New Roman"/>
              </a:rPr>
              <a:t>t</a:t>
            </a:r>
            <a:r>
              <a:rPr sz="1100" dirty="0">
                <a:latin typeface="Times New Roman"/>
                <a:cs typeface="Times New Roman"/>
              </a:rPr>
              <a:t>te</a:t>
            </a:r>
            <a:r>
              <a:rPr sz="1100" spc="-20" dirty="0">
                <a:latin typeface="Times New Roman"/>
                <a:cs typeface="Times New Roman"/>
              </a:rPr>
              <a:t>m</a:t>
            </a:r>
            <a:r>
              <a:rPr sz="1100" dirty="0">
                <a:latin typeface="Times New Roman"/>
                <a:cs typeface="Times New Roman"/>
              </a:rPr>
              <a:t>pts</a:t>
            </a:r>
            <a:r>
              <a:rPr sz="1100" spc="130" dirty="0">
                <a:latin typeface="Times New Roman"/>
                <a:cs typeface="Times New Roman"/>
              </a:rPr>
              <a:t> </a:t>
            </a:r>
            <a:r>
              <a:rPr sz="1100" dirty="0">
                <a:latin typeface="Times New Roman"/>
                <a:cs typeface="Times New Roman"/>
              </a:rPr>
              <a:t>to </a:t>
            </a:r>
            <a:r>
              <a:rPr sz="1100" spc="-135" dirty="0">
                <a:latin typeface="Times New Roman"/>
                <a:cs typeface="Times New Roman"/>
              </a:rPr>
              <a:t> </a:t>
            </a:r>
            <a:r>
              <a:rPr sz="1100" spc="-20" dirty="0">
                <a:latin typeface="Times New Roman"/>
                <a:cs typeface="Times New Roman"/>
              </a:rPr>
              <a:t>m</a:t>
            </a:r>
            <a:r>
              <a:rPr sz="1100" dirty="0">
                <a:latin typeface="Times New Roman"/>
                <a:cs typeface="Times New Roman"/>
              </a:rPr>
              <a:t>a</a:t>
            </a:r>
            <a:r>
              <a:rPr sz="1100" spc="-10" dirty="0">
                <a:latin typeface="Times New Roman"/>
                <a:cs typeface="Times New Roman"/>
              </a:rPr>
              <a:t>k</a:t>
            </a:r>
            <a:r>
              <a:rPr sz="1100" dirty="0">
                <a:latin typeface="Times New Roman"/>
                <a:cs typeface="Times New Roman"/>
              </a:rPr>
              <a:t>e  </a:t>
            </a:r>
            <a:r>
              <a:rPr sz="1100" spc="10" dirty="0">
                <a:latin typeface="Times New Roman"/>
                <a:cs typeface="Times New Roman"/>
              </a:rPr>
              <a:t> </a:t>
            </a:r>
            <a:r>
              <a:rPr sz="1100" dirty="0">
                <a:latin typeface="Times New Roman"/>
                <a:cs typeface="Times New Roman"/>
              </a:rPr>
              <a:t>a</a:t>
            </a:r>
            <a:r>
              <a:rPr sz="1100" spc="5" dirty="0">
                <a:latin typeface="Times New Roman"/>
                <a:cs typeface="Times New Roman"/>
              </a:rPr>
              <a:t>l</a:t>
            </a:r>
            <a:r>
              <a:rPr sz="1100" spc="-15" dirty="0">
                <a:latin typeface="Times New Roman"/>
                <a:cs typeface="Times New Roman"/>
              </a:rPr>
              <a:t>k</a:t>
            </a:r>
            <a:r>
              <a:rPr sz="1100" dirty="0">
                <a:latin typeface="Times New Roman"/>
                <a:cs typeface="Times New Roman"/>
              </a:rPr>
              <a:t>a</a:t>
            </a:r>
            <a:r>
              <a:rPr sz="1100" spc="-10" dirty="0">
                <a:latin typeface="Times New Roman"/>
                <a:cs typeface="Times New Roman"/>
              </a:rPr>
              <a:t>l</a:t>
            </a:r>
            <a:r>
              <a:rPr sz="1100" dirty="0">
                <a:latin typeface="Times New Roman"/>
                <a:cs typeface="Times New Roman"/>
              </a:rPr>
              <a:t>i</a:t>
            </a:r>
            <a:r>
              <a:rPr sz="1100" spc="-15" dirty="0">
                <a:latin typeface="Times New Roman"/>
                <a:cs typeface="Times New Roman"/>
              </a:rPr>
              <a:t>n</a:t>
            </a:r>
            <a:r>
              <a:rPr sz="1100" dirty="0">
                <a:latin typeface="Times New Roman"/>
                <a:cs typeface="Times New Roman"/>
              </a:rPr>
              <a:t>e </a:t>
            </a:r>
            <a:r>
              <a:rPr sz="1100" spc="-130" dirty="0">
                <a:latin typeface="Times New Roman"/>
                <a:cs typeface="Times New Roman"/>
              </a:rPr>
              <a:t> </a:t>
            </a:r>
            <a:r>
              <a:rPr sz="1100" spc="-15" dirty="0">
                <a:latin typeface="Times New Roman"/>
                <a:cs typeface="Times New Roman"/>
              </a:rPr>
              <a:t>g</a:t>
            </a:r>
            <a:r>
              <a:rPr sz="1100" dirty="0">
                <a:latin typeface="Times New Roman"/>
                <a:cs typeface="Times New Roman"/>
              </a:rPr>
              <a:t>la</a:t>
            </a:r>
            <a:r>
              <a:rPr sz="1100" spc="-10" dirty="0">
                <a:latin typeface="Times New Roman"/>
                <a:cs typeface="Times New Roman"/>
              </a:rPr>
              <a:t>z</a:t>
            </a:r>
            <a:r>
              <a:rPr sz="1100" dirty="0">
                <a:latin typeface="Times New Roman"/>
                <a:cs typeface="Times New Roman"/>
              </a:rPr>
              <a:t>ed </a:t>
            </a:r>
            <a:r>
              <a:rPr sz="1100" spc="-130" dirty="0">
                <a:latin typeface="Times New Roman"/>
                <a:cs typeface="Times New Roman"/>
              </a:rPr>
              <a:t> </a:t>
            </a:r>
            <a:r>
              <a:rPr sz="1100" spc="-10" dirty="0">
                <a:latin typeface="Times New Roman"/>
                <a:cs typeface="Times New Roman"/>
              </a:rPr>
              <a:t>s</a:t>
            </a:r>
            <a:r>
              <a:rPr sz="1100" dirty="0">
                <a:latin typeface="Times New Roman"/>
                <a:cs typeface="Times New Roman"/>
              </a:rPr>
              <a:t>tonew</a:t>
            </a:r>
            <a:r>
              <a:rPr sz="1100" spc="-15" dirty="0">
                <a:latin typeface="Times New Roman"/>
                <a:cs typeface="Times New Roman"/>
              </a:rPr>
              <a:t>a</a:t>
            </a:r>
            <a:r>
              <a:rPr sz="1100" dirty="0">
                <a:latin typeface="Times New Roman"/>
                <a:cs typeface="Times New Roman"/>
              </a:rPr>
              <a:t>re </a:t>
            </a:r>
            <a:r>
              <a:rPr sz="1100" spc="-114" dirty="0">
                <a:latin typeface="Times New Roman"/>
                <a:cs typeface="Times New Roman"/>
              </a:rPr>
              <a:t> </a:t>
            </a:r>
            <a:r>
              <a:rPr sz="1100" dirty="0">
                <a:latin typeface="Times New Roman"/>
                <a:cs typeface="Times New Roman"/>
              </a:rPr>
              <a:t>be</a:t>
            </a:r>
            <a:r>
              <a:rPr sz="1100" spc="-10" dirty="0">
                <a:latin typeface="Times New Roman"/>
                <a:cs typeface="Times New Roman"/>
              </a:rPr>
              <a:t>g</a:t>
            </a:r>
            <a:r>
              <a:rPr sz="1100" dirty="0">
                <a:latin typeface="Times New Roman"/>
                <a:cs typeface="Times New Roman"/>
              </a:rPr>
              <a:t>an</a:t>
            </a:r>
            <a:r>
              <a:rPr sz="1100" spc="130" dirty="0">
                <a:latin typeface="Times New Roman"/>
                <a:cs typeface="Times New Roman"/>
              </a:rPr>
              <a:t> </a:t>
            </a:r>
            <a:r>
              <a:rPr sz="1100" dirty="0">
                <a:latin typeface="Times New Roman"/>
                <a:cs typeface="Times New Roman"/>
              </a:rPr>
              <a:t>in</a:t>
            </a:r>
            <a:r>
              <a:rPr sz="1100" spc="130" dirty="0">
                <a:latin typeface="Times New Roman"/>
                <a:cs typeface="Times New Roman"/>
              </a:rPr>
              <a:t> </a:t>
            </a:r>
            <a:r>
              <a:rPr sz="1100" dirty="0">
                <a:latin typeface="Times New Roman"/>
                <a:cs typeface="Times New Roman"/>
              </a:rPr>
              <a:t>the</a:t>
            </a:r>
            <a:r>
              <a:rPr sz="1100" spc="130" dirty="0">
                <a:latin typeface="Times New Roman"/>
                <a:cs typeface="Times New Roman"/>
              </a:rPr>
              <a:t> </a:t>
            </a:r>
            <a:r>
              <a:rPr sz="1100" dirty="0">
                <a:latin typeface="Times New Roman"/>
                <a:cs typeface="Times New Roman"/>
              </a:rPr>
              <a:t>1820s </a:t>
            </a:r>
            <a:r>
              <a:rPr sz="1100" spc="-135" dirty="0">
                <a:latin typeface="Times New Roman"/>
                <a:cs typeface="Times New Roman"/>
              </a:rPr>
              <a:t> </a:t>
            </a:r>
            <a:r>
              <a:rPr sz="1100" dirty="0">
                <a:latin typeface="Times New Roman"/>
                <a:cs typeface="Times New Roman"/>
              </a:rPr>
              <a:t>by ne</a:t>
            </a:r>
            <a:r>
              <a:rPr sz="1100" spc="5" dirty="0">
                <a:latin typeface="Times New Roman"/>
                <a:cs typeface="Times New Roman"/>
              </a:rPr>
              <a:t>i</a:t>
            </a:r>
            <a:r>
              <a:rPr sz="1100" spc="-15" dirty="0">
                <a:latin typeface="Times New Roman"/>
                <a:cs typeface="Times New Roman"/>
              </a:rPr>
              <a:t>g</a:t>
            </a:r>
            <a:r>
              <a:rPr sz="1100" dirty="0">
                <a:latin typeface="Times New Roman"/>
                <a:cs typeface="Times New Roman"/>
              </a:rPr>
              <a:t>hbo</a:t>
            </a:r>
            <a:r>
              <a:rPr sz="1100" spc="-10" dirty="0">
                <a:latin typeface="Times New Roman"/>
                <a:cs typeface="Times New Roman"/>
              </a:rPr>
              <a:t>r</a:t>
            </a:r>
            <a:r>
              <a:rPr sz="1100" dirty="0">
                <a:latin typeface="Times New Roman"/>
                <a:cs typeface="Times New Roman"/>
              </a:rPr>
              <a:t>ing</a:t>
            </a:r>
            <a:r>
              <a:rPr sz="1100" spc="70" dirty="0">
                <a:latin typeface="Times New Roman"/>
                <a:cs typeface="Times New Roman"/>
              </a:rPr>
              <a:t> </a:t>
            </a:r>
            <a:r>
              <a:rPr sz="1100" dirty="0">
                <a:latin typeface="Times New Roman"/>
                <a:cs typeface="Times New Roman"/>
              </a:rPr>
              <a:t>fa</a:t>
            </a:r>
            <a:r>
              <a:rPr sz="1100" spc="5" dirty="0">
                <a:latin typeface="Times New Roman"/>
                <a:cs typeface="Times New Roman"/>
              </a:rPr>
              <a:t>r</a:t>
            </a:r>
            <a:r>
              <a:rPr sz="1100" spc="-20" dirty="0">
                <a:latin typeface="Times New Roman"/>
                <a:cs typeface="Times New Roman"/>
              </a:rPr>
              <a:t>m</a:t>
            </a:r>
            <a:r>
              <a:rPr sz="1100" dirty="0">
                <a:latin typeface="Times New Roman"/>
                <a:cs typeface="Times New Roman"/>
              </a:rPr>
              <a:t>e</a:t>
            </a:r>
            <a:r>
              <a:rPr sz="1100" spc="5" dirty="0">
                <a:latin typeface="Times New Roman"/>
                <a:cs typeface="Times New Roman"/>
              </a:rPr>
              <a:t>r</a:t>
            </a:r>
            <a:r>
              <a:rPr sz="1100" dirty="0">
                <a:latin typeface="Times New Roman"/>
                <a:cs typeface="Times New Roman"/>
              </a:rPr>
              <a:t>s,</a:t>
            </a:r>
            <a:r>
              <a:rPr sz="1100" spc="75" dirty="0">
                <a:latin typeface="Times New Roman"/>
                <a:cs typeface="Times New Roman"/>
              </a:rPr>
              <a:t> </a:t>
            </a:r>
            <a:r>
              <a:rPr sz="1100" dirty="0">
                <a:latin typeface="Times New Roman"/>
                <a:cs typeface="Times New Roman"/>
              </a:rPr>
              <a:t>Ja</a:t>
            </a:r>
            <a:r>
              <a:rPr sz="1100" spc="-10" dirty="0">
                <a:latin typeface="Times New Roman"/>
                <a:cs typeface="Times New Roman"/>
              </a:rPr>
              <a:t>c</a:t>
            </a:r>
            <a:r>
              <a:rPr sz="1100" dirty="0">
                <a:latin typeface="Times New Roman"/>
                <a:cs typeface="Times New Roman"/>
              </a:rPr>
              <a:t>ob</a:t>
            </a:r>
            <a:r>
              <a:rPr sz="1100" spc="70" dirty="0">
                <a:latin typeface="Times New Roman"/>
                <a:cs typeface="Times New Roman"/>
              </a:rPr>
              <a:t> </a:t>
            </a:r>
            <a:r>
              <a:rPr sz="1100" spc="-10" dirty="0">
                <a:latin typeface="Times New Roman"/>
                <a:cs typeface="Times New Roman"/>
              </a:rPr>
              <a:t>H</a:t>
            </a:r>
            <a:r>
              <a:rPr sz="1100" dirty="0">
                <a:latin typeface="Times New Roman"/>
                <a:cs typeface="Times New Roman"/>
              </a:rPr>
              <a:t>a</a:t>
            </a:r>
            <a:r>
              <a:rPr sz="1100" spc="5" dirty="0">
                <a:latin typeface="Times New Roman"/>
                <a:cs typeface="Times New Roman"/>
              </a:rPr>
              <a:t>r</a:t>
            </a:r>
            <a:r>
              <a:rPr sz="1100" spc="-20" dirty="0">
                <a:latin typeface="Times New Roman"/>
                <a:cs typeface="Times New Roman"/>
              </a:rPr>
              <a:t>m</a:t>
            </a:r>
            <a:r>
              <a:rPr sz="1100" dirty="0">
                <a:latin typeface="Times New Roman"/>
                <a:cs typeface="Times New Roman"/>
              </a:rPr>
              <a:t>on</a:t>
            </a:r>
            <a:r>
              <a:rPr sz="1100" spc="80" dirty="0">
                <a:latin typeface="Times New Roman"/>
                <a:cs typeface="Times New Roman"/>
              </a:rPr>
              <a:t> </a:t>
            </a:r>
            <a:r>
              <a:rPr sz="1100" dirty="0">
                <a:latin typeface="Times New Roman"/>
                <a:cs typeface="Times New Roman"/>
              </a:rPr>
              <a:t>and</a:t>
            </a:r>
            <a:r>
              <a:rPr sz="1100" spc="70" dirty="0">
                <a:latin typeface="Times New Roman"/>
                <a:cs typeface="Times New Roman"/>
              </a:rPr>
              <a:t> </a:t>
            </a:r>
            <a:r>
              <a:rPr sz="1100" spc="10" dirty="0">
                <a:latin typeface="Times New Roman"/>
                <a:cs typeface="Times New Roman"/>
              </a:rPr>
              <a:t>J</a:t>
            </a:r>
            <a:r>
              <a:rPr sz="1100" spc="-10" dirty="0">
                <a:latin typeface="Times New Roman"/>
                <a:cs typeface="Times New Roman"/>
              </a:rPr>
              <a:t>a</a:t>
            </a:r>
            <a:r>
              <a:rPr sz="1100" dirty="0">
                <a:latin typeface="Times New Roman"/>
                <a:cs typeface="Times New Roman"/>
              </a:rPr>
              <a:t>cob</a:t>
            </a:r>
            <a:r>
              <a:rPr sz="1100" spc="85" dirty="0">
                <a:latin typeface="Times New Roman"/>
                <a:cs typeface="Times New Roman"/>
              </a:rPr>
              <a:t> </a:t>
            </a:r>
            <a:r>
              <a:rPr sz="1100" dirty="0">
                <a:latin typeface="Times New Roman"/>
                <a:cs typeface="Times New Roman"/>
              </a:rPr>
              <a:t>L</a:t>
            </a:r>
            <a:r>
              <a:rPr sz="1100" spc="-15" dirty="0">
                <a:latin typeface="Times New Roman"/>
                <a:cs typeface="Times New Roman"/>
              </a:rPr>
              <a:t>o</a:t>
            </a:r>
            <a:r>
              <a:rPr sz="1100" dirty="0">
                <a:latin typeface="Times New Roman"/>
                <a:cs typeface="Times New Roman"/>
              </a:rPr>
              <a:t>nas,</a:t>
            </a:r>
            <a:r>
              <a:rPr sz="1100" spc="70" dirty="0">
                <a:latin typeface="Times New Roman"/>
                <a:cs typeface="Times New Roman"/>
              </a:rPr>
              <a:t> </a:t>
            </a:r>
            <a:r>
              <a:rPr sz="1100" dirty="0">
                <a:latin typeface="Times New Roman"/>
                <a:cs typeface="Times New Roman"/>
              </a:rPr>
              <a:t>on</a:t>
            </a:r>
            <a:r>
              <a:rPr sz="1100" spc="80" dirty="0">
                <a:latin typeface="Times New Roman"/>
                <a:cs typeface="Times New Roman"/>
              </a:rPr>
              <a:t> </a:t>
            </a:r>
            <a:r>
              <a:rPr sz="1100" dirty="0">
                <a:latin typeface="Times New Roman"/>
                <a:cs typeface="Times New Roman"/>
              </a:rPr>
              <a:t>t</a:t>
            </a:r>
            <a:r>
              <a:rPr sz="1100" spc="-15" dirty="0">
                <a:latin typeface="Times New Roman"/>
                <a:cs typeface="Times New Roman"/>
              </a:rPr>
              <a:t>h</a:t>
            </a:r>
            <a:r>
              <a:rPr sz="1100" dirty="0">
                <a:latin typeface="Times New Roman"/>
                <a:cs typeface="Times New Roman"/>
              </a:rPr>
              <a:t>e</a:t>
            </a:r>
            <a:r>
              <a:rPr sz="1100" spc="85" dirty="0">
                <a:latin typeface="Times New Roman"/>
                <a:cs typeface="Times New Roman"/>
              </a:rPr>
              <a:t> </a:t>
            </a:r>
            <a:r>
              <a:rPr sz="1100" dirty="0">
                <a:latin typeface="Times New Roman"/>
                <a:cs typeface="Times New Roman"/>
              </a:rPr>
              <a:t>Lo</a:t>
            </a:r>
            <a:r>
              <a:rPr sz="1100" spc="-15" dirty="0">
                <a:latin typeface="Times New Roman"/>
                <a:cs typeface="Times New Roman"/>
              </a:rPr>
              <a:t>n</a:t>
            </a:r>
            <a:r>
              <a:rPr sz="1100" dirty="0">
                <a:latin typeface="Times New Roman"/>
                <a:cs typeface="Times New Roman"/>
              </a:rPr>
              <a:t>as</a:t>
            </a:r>
            <a:r>
              <a:rPr sz="1100" spc="75" dirty="0">
                <a:latin typeface="Times New Roman"/>
                <a:cs typeface="Times New Roman"/>
              </a:rPr>
              <a:t> </a:t>
            </a:r>
            <a:r>
              <a:rPr sz="1100" dirty="0">
                <a:latin typeface="Times New Roman"/>
                <a:cs typeface="Times New Roman"/>
              </a:rPr>
              <a:t>tr</a:t>
            </a:r>
            <a:r>
              <a:rPr sz="1100" spc="-10" dirty="0">
                <a:latin typeface="Times New Roman"/>
                <a:cs typeface="Times New Roman"/>
              </a:rPr>
              <a:t>a</a:t>
            </a:r>
            <a:r>
              <a:rPr sz="1100" dirty="0">
                <a:latin typeface="Times New Roman"/>
                <a:cs typeface="Times New Roman"/>
              </a:rPr>
              <a:t>c</a:t>
            </a:r>
            <a:r>
              <a:rPr sz="1100" spc="30" dirty="0">
                <a:latin typeface="Times New Roman"/>
                <a:cs typeface="Times New Roman"/>
              </a:rPr>
              <a:t>t</a:t>
            </a:r>
            <a:r>
              <a:rPr sz="1100" dirty="0">
                <a:latin typeface="Times New Roman"/>
                <a:cs typeface="Times New Roman"/>
              </a:rPr>
              <a:t>.</a:t>
            </a:r>
            <a:r>
              <a:rPr sz="1100" spc="85" dirty="0">
                <a:latin typeface="Times New Roman"/>
                <a:cs typeface="Times New Roman"/>
              </a:rPr>
              <a:t> </a:t>
            </a:r>
            <a:r>
              <a:rPr sz="1100" spc="-10" dirty="0">
                <a:latin typeface="Times New Roman"/>
                <a:cs typeface="Times New Roman"/>
              </a:rPr>
              <a:t>H</a:t>
            </a:r>
            <a:r>
              <a:rPr sz="1100" dirty="0">
                <a:latin typeface="Times New Roman"/>
                <a:cs typeface="Times New Roman"/>
              </a:rPr>
              <a:t>o</a:t>
            </a:r>
            <a:r>
              <a:rPr sz="1100" spc="-10" dirty="0">
                <a:latin typeface="Times New Roman"/>
                <a:cs typeface="Times New Roman"/>
              </a:rPr>
              <a:t>we</a:t>
            </a:r>
            <a:r>
              <a:rPr sz="1100" spc="-15" dirty="0">
                <a:latin typeface="Times New Roman"/>
                <a:cs typeface="Times New Roman"/>
              </a:rPr>
              <a:t>v</a:t>
            </a:r>
            <a:r>
              <a:rPr sz="1100" dirty="0">
                <a:latin typeface="Times New Roman"/>
                <a:cs typeface="Times New Roman"/>
              </a:rPr>
              <a:t>e</a:t>
            </a:r>
            <a:r>
              <a:rPr sz="1100" spc="5" dirty="0">
                <a:latin typeface="Times New Roman"/>
                <a:cs typeface="Times New Roman"/>
              </a:rPr>
              <a:t>r</a:t>
            </a:r>
            <a:r>
              <a:rPr sz="1100" dirty="0">
                <a:latin typeface="Times New Roman"/>
                <a:cs typeface="Times New Roman"/>
              </a:rPr>
              <a:t>,</a:t>
            </a:r>
            <a:r>
              <a:rPr sz="1100" spc="80" dirty="0">
                <a:latin typeface="Times New Roman"/>
                <a:cs typeface="Times New Roman"/>
              </a:rPr>
              <a:t> </a:t>
            </a:r>
            <a:r>
              <a:rPr sz="1100" dirty="0">
                <a:latin typeface="Times New Roman"/>
                <a:cs typeface="Times New Roman"/>
              </a:rPr>
              <a:t>no</a:t>
            </a:r>
            <a:r>
              <a:rPr sz="1100" spc="85" dirty="0">
                <a:latin typeface="Times New Roman"/>
                <a:cs typeface="Times New Roman"/>
              </a:rPr>
              <a:t> </a:t>
            </a:r>
            <a:r>
              <a:rPr sz="1100" dirty="0">
                <a:latin typeface="Times New Roman"/>
                <a:cs typeface="Times New Roman"/>
              </a:rPr>
              <a:t>a</a:t>
            </a:r>
            <a:r>
              <a:rPr sz="1100" spc="-10" dirty="0">
                <a:latin typeface="Times New Roman"/>
                <a:cs typeface="Times New Roman"/>
              </a:rPr>
              <a:t>b</a:t>
            </a:r>
            <a:r>
              <a:rPr sz="1100" dirty="0">
                <a:latin typeface="Times New Roman"/>
                <a:cs typeface="Times New Roman"/>
              </a:rPr>
              <a:t>so</a:t>
            </a:r>
            <a:r>
              <a:rPr sz="1100" spc="5" dirty="0">
                <a:latin typeface="Times New Roman"/>
                <a:cs typeface="Times New Roman"/>
              </a:rPr>
              <a:t>l</a:t>
            </a:r>
            <a:r>
              <a:rPr sz="1100" spc="-15" dirty="0">
                <a:latin typeface="Times New Roman"/>
                <a:cs typeface="Times New Roman"/>
              </a:rPr>
              <a:t>u</a:t>
            </a:r>
            <a:r>
              <a:rPr sz="1100" spc="-10" dirty="0">
                <a:latin typeface="Times New Roman"/>
                <a:cs typeface="Times New Roman"/>
              </a:rPr>
              <a:t>t</a:t>
            </a:r>
            <a:r>
              <a:rPr sz="1100" dirty="0">
                <a:latin typeface="Times New Roman"/>
                <a:cs typeface="Times New Roman"/>
              </a:rPr>
              <a:t>e conne</a:t>
            </a:r>
            <a:r>
              <a:rPr sz="1100" spc="-10" dirty="0">
                <a:latin typeface="Times New Roman"/>
                <a:cs typeface="Times New Roman"/>
              </a:rPr>
              <a:t>c</a:t>
            </a:r>
            <a:r>
              <a:rPr sz="1100" dirty="0">
                <a:latin typeface="Times New Roman"/>
                <a:cs typeface="Times New Roman"/>
              </a:rPr>
              <a:t>t</a:t>
            </a:r>
            <a:r>
              <a:rPr sz="1100" spc="-10" dirty="0">
                <a:latin typeface="Times New Roman"/>
                <a:cs typeface="Times New Roman"/>
              </a:rPr>
              <a:t>i</a:t>
            </a:r>
            <a:r>
              <a:rPr sz="1100" dirty="0">
                <a:latin typeface="Times New Roman"/>
                <a:cs typeface="Times New Roman"/>
              </a:rPr>
              <a:t>on </a:t>
            </a:r>
            <a:r>
              <a:rPr sz="1100" spc="-120" dirty="0">
                <a:latin typeface="Times New Roman"/>
                <a:cs typeface="Times New Roman"/>
              </a:rPr>
              <a:t> </a:t>
            </a:r>
            <a:r>
              <a:rPr sz="1100" dirty="0">
                <a:latin typeface="Times New Roman"/>
                <a:cs typeface="Times New Roman"/>
              </a:rPr>
              <a:t>h</a:t>
            </a:r>
            <a:r>
              <a:rPr sz="1100" spc="-10" dirty="0">
                <a:latin typeface="Times New Roman"/>
                <a:cs typeface="Times New Roman"/>
              </a:rPr>
              <a:t>a</a:t>
            </a:r>
            <a:r>
              <a:rPr sz="1100" dirty="0">
                <a:latin typeface="Times New Roman"/>
                <a:cs typeface="Times New Roman"/>
              </a:rPr>
              <a:t>s </a:t>
            </a:r>
            <a:r>
              <a:rPr sz="1100" spc="-120" dirty="0">
                <a:latin typeface="Times New Roman"/>
                <a:cs typeface="Times New Roman"/>
              </a:rPr>
              <a:t> </a:t>
            </a:r>
            <a:r>
              <a:rPr sz="1100" dirty="0">
                <a:latin typeface="Times New Roman"/>
                <a:cs typeface="Times New Roman"/>
              </a:rPr>
              <a:t>su</a:t>
            </a:r>
            <a:r>
              <a:rPr sz="1100" spc="-10" dirty="0">
                <a:latin typeface="Times New Roman"/>
                <a:cs typeface="Times New Roman"/>
              </a:rPr>
              <a:t>r</a:t>
            </a:r>
            <a:r>
              <a:rPr sz="1100" dirty="0">
                <a:latin typeface="Times New Roman"/>
                <a:cs typeface="Times New Roman"/>
              </a:rPr>
              <a:t>fa</a:t>
            </a:r>
            <a:r>
              <a:rPr sz="1100" spc="-10" dirty="0">
                <a:latin typeface="Times New Roman"/>
                <a:cs typeface="Times New Roman"/>
              </a:rPr>
              <a:t>c</a:t>
            </a:r>
            <a:r>
              <a:rPr sz="1100" dirty="0">
                <a:latin typeface="Times New Roman"/>
                <a:cs typeface="Times New Roman"/>
              </a:rPr>
              <a:t>ed </a:t>
            </a:r>
            <a:r>
              <a:rPr sz="1100" spc="-120" dirty="0">
                <a:latin typeface="Times New Roman"/>
                <a:cs typeface="Times New Roman"/>
              </a:rPr>
              <a:t> </a:t>
            </a:r>
            <a:r>
              <a:rPr sz="1100" spc="-15" dirty="0">
                <a:latin typeface="Times New Roman"/>
                <a:cs typeface="Times New Roman"/>
              </a:rPr>
              <a:t>b</a:t>
            </a:r>
            <a:r>
              <a:rPr sz="1100" dirty="0">
                <a:latin typeface="Times New Roman"/>
                <a:cs typeface="Times New Roman"/>
              </a:rPr>
              <a:t>e</a:t>
            </a:r>
            <a:r>
              <a:rPr sz="1100" spc="5" dirty="0">
                <a:latin typeface="Times New Roman"/>
                <a:cs typeface="Times New Roman"/>
              </a:rPr>
              <a:t>t</a:t>
            </a:r>
            <a:r>
              <a:rPr sz="1100" spc="-10" dirty="0">
                <a:latin typeface="Times New Roman"/>
                <a:cs typeface="Times New Roman"/>
              </a:rPr>
              <a:t>w</a:t>
            </a:r>
            <a:r>
              <a:rPr sz="1100" dirty="0">
                <a:latin typeface="Times New Roman"/>
                <a:cs typeface="Times New Roman"/>
              </a:rPr>
              <a:t>een  </a:t>
            </a:r>
            <a:r>
              <a:rPr sz="1100" spc="20" dirty="0">
                <a:latin typeface="Times New Roman"/>
                <a:cs typeface="Times New Roman"/>
              </a:rPr>
              <a:t> </a:t>
            </a:r>
            <a:r>
              <a:rPr sz="1100" dirty="0">
                <a:latin typeface="Times New Roman"/>
                <a:cs typeface="Times New Roman"/>
              </a:rPr>
              <a:t>the </a:t>
            </a:r>
            <a:r>
              <a:rPr sz="1100" spc="-130" dirty="0">
                <a:latin typeface="Times New Roman"/>
                <a:cs typeface="Times New Roman"/>
              </a:rPr>
              <a:t> </a:t>
            </a:r>
            <a:r>
              <a:rPr sz="1100" dirty="0">
                <a:latin typeface="Times New Roman"/>
                <a:cs typeface="Times New Roman"/>
              </a:rPr>
              <a:t>Wa</a:t>
            </a:r>
            <a:r>
              <a:rPr sz="1100" spc="-10" dirty="0">
                <a:latin typeface="Times New Roman"/>
                <a:cs typeface="Times New Roman"/>
              </a:rPr>
              <a:t>r</a:t>
            </a:r>
            <a:r>
              <a:rPr sz="1100" dirty="0">
                <a:latin typeface="Times New Roman"/>
                <a:cs typeface="Times New Roman"/>
              </a:rPr>
              <a:t>n</a:t>
            </a:r>
            <a:r>
              <a:rPr sz="1100" spc="20" dirty="0">
                <a:latin typeface="Times New Roman"/>
                <a:cs typeface="Times New Roman"/>
              </a:rPr>
              <a:t>a</a:t>
            </a:r>
            <a:r>
              <a:rPr sz="1100" dirty="0">
                <a:latin typeface="Times New Roman"/>
                <a:cs typeface="Times New Roman"/>
              </a:rPr>
              <a:t>c</a:t>
            </a:r>
            <a:r>
              <a:rPr sz="1100" spc="-10" dirty="0">
                <a:latin typeface="Times New Roman"/>
                <a:cs typeface="Times New Roman"/>
              </a:rPr>
              <a:t>k</a:t>
            </a:r>
            <a:r>
              <a:rPr sz="1100" dirty="0">
                <a:latin typeface="Times New Roman"/>
                <a:cs typeface="Times New Roman"/>
              </a:rPr>
              <a:t>s, </a:t>
            </a:r>
            <a:r>
              <a:rPr sz="1100" spc="-120" dirty="0">
                <a:latin typeface="Times New Roman"/>
                <a:cs typeface="Times New Roman"/>
              </a:rPr>
              <a:t> </a:t>
            </a:r>
            <a:r>
              <a:rPr sz="1100" spc="-10" dirty="0">
                <a:latin typeface="Times New Roman"/>
                <a:cs typeface="Times New Roman"/>
              </a:rPr>
              <a:t>Ha</a:t>
            </a:r>
            <a:r>
              <a:rPr sz="1100" dirty="0">
                <a:latin typeface="Times New Roman"/>
                <a:cs typeface="Times New Roman"/>
              </a:rPr>
              <a:t>r</a:t>
            </a:r>
            <a:r>
              <a:rPr sz="1100" spc="-20" dirty="0">
                <a:latin typeface="Times New Roman"/>
                <a:cs typeface="Times New Roman"/>
              </a:rPr>
              <a:t>m</a:t>
            </a:r>
            <a:r>
              <a:rPr sz="1100" dirty="0">
                <a:latin typeface="Times New Roman"/>
                <a:cs typeface="Times New Roman"/>
              </a:rPr>
              <a:t>ons, </a:t>
            </a:r>
            <a:r>
              <a:rPr sz="1100" spc="-120" dirty="0">
                <a:latin typeface="Times New Roman"/>
                <a:cs typeface="Times New Roman"/>
              </a:rPr>
              <a:t> </a:t>
            </a:r>
            <a:r>
              <a:rPr sz="1100" dirty="0">
                <a:latin typeface="Times New Roman"/>
                <a:cs typeface="Times New Roman"/>
              </a:rPr>
              <a:t>and </a:t>
            </a:r>
            <a:r>
              <a:rPr sz="1100" spc="-120" dirty="0">
                <a:latin typeface="Times New Roman"/>
                <a:cs typeface="Times New Roman"/>
              </a:rPr>
              <a:t> </a:t>
            </a:r>
            <a:r>
              <a:rPr sz="1100" dirty="0">
                <a:latin typeface="Times New Roman"/>
                <a:cs typeface="Times New Roman"/>
              </a:rPr>
              <a:t>Lonas </a:t>
            </a:r>
            <a:r>
              <a:rPr sz="1100" spc="-130" dirty="0">
                <a:latin typeface="Times New Roman"/>
                <a:cs typeface="Times New Roman"/>
              </a:rPr>
              <a:t> </a:t>
            </a:r>
            <a:r>
              <a:rPr sz="1100" dirty="0">
                <a:latin typeface="Times New Roman"/>
                <a:cs typeface="Times New Roman"/>
              </a:rPr>
              <a:t>fa</a:t>
            </a:r>
            <a:r>
              <a:rPr sz="1100" spc="-20" dirty="0">
                <a:latin typeface="Times New Roman"/>
                <a:cs typeface="Times New Roman"/>
              </a:rPr>
              <a:t>m</a:t>
            </a:r>
            <a:r>
              <a:rPr sz="1100" dirty="0">
                <a:latin typeface="Times New Roman"/>
                <a:cs typeface="Times New Roman"/>
              </a:rPr>
              <a:t>il</a:t>
            </a:r>
            <a:r>
              <a:rPr sz="1100" spc="-10" dirty="0">
                <a:latin typeface="Times New Roman"/>
                <a:cs typeface="Times New Roman"/>
              </a:rPr>
              <a:t>i</a:t>
            </a:r>
            <a:r>
              <a:rPr sz="1100" dirty="0">
                <a:latin typeface="Times New Roman"/>
                <a:cs typeface="Times New Roman"/>
              </a:rPr>
              <a:t>es </a:t>
            </a:r>
            <a:r>
              <a:rPr sz="1100" spc="-130" dirty="0">
                <a:latin typeface="Times New Roman"/>
                <a:cs typeface="Times New Roman"/>
              </a:rPr>
              <a:t> </a:t>
            </a:r>
            <a:r>
              <a:rPr sz="1100" dirty="0">
                <a:latin typeface="Times New Roman"/>
                <a:cs typeface="Times New Roman"/>
              </a:rPr>
              <a:t>and </a:t>
            </a:r>
            <a:r>
              <a:rPr sz="1100" spc="-120" dirty="0">
                <a:latin typeface="Times New Roman"/>
                <a:cs typeface="Times New Roman"/>
              </a:rPr>
              <a:t> </a:t>
            </a:r>
            <a:r>
              <a:rPr sz="1100" dirty="0">
                <a:latin typeface="Times New Roman"/>
                <a:cs typeface="Times New Roman"/>
              </a:rPr>
              <a:t>the </a:t>
            </a:r>
            <a:r>
              <a:rPr sz="1100" spc="-120" dirty="0">
                <a:latin typeface="Times New Roman"/>
                <a:cs typeface="Times New Roman"/>
              </a:rPr>
              <a:t> </a:t>
            </a:r>
            <a:r>
              <a:rPr sz="1100" dirty="0">
                <a:latin typeface="Times New Roman"/>
                <a:cs typeface="Times New Roman"/>
              </a:rPr>
              <a:t>sh</a:t>
            </a:r>
            <a:r>
              <a:rPr sz="1100" spc="-10" dirty="0">
                <a:latin typeface="Times New Roman"/>
                <a:cs typeface="Times New Roman"/>
              </a:rPr>
              <a:t>a</a:t>
            </a:r>
            <a:r>
              <a:rPr sz="1100" dirty="0">
                <a:latin typeface="Times New Roman"/>
                <a:cs typeface="Times New Roman"/>
              </a:rPr>
              <a:t>rds reco</a:t>
            </a:r>
            <a:r>
              <a:rPr sz="1100" spc="-15" dirty="0">
                <a:latin typeface="Times New Roman"/>
                <a:cs typeface="Times New Roman"/>
              </a:rPr>
              <a:t>v</a:t>
            </a:r>
            <a:r>
              <a:rPr sz="1100" dirty="0">
                <a:latin typeface="Times New Roman"/>
                <a:cs typeface="Times New Roman"/>
              </a:rPr>
              <a:t>e</a:t>
            </a:r>
            <a:r>
              <a:rPr sz="1100" spc="-10" dirty="0">
                <a:latin typeface="Times New Roman"/>
                <a:cs typeface="Times New Roman"/>
              </a:rPr>
              <a:t>r</a:t>
            </a:r>
            <a:r>
              <a:rPr sz="1100" dirty="0">
                <a:latin typeface="Times New Roman"/>
                <a:cs typeface="Times New Roman"/>
              </a:rPr>
              <a:t>ed</a:t>
            </a:r>
            <a:r>
              <a:rPr sz="1100" spc="35" dirty="0">
                <a:latin typeface="Times New Roman"/>
                <a:cs typeface="Times New Roman"/>
              </a:rPr>
              <a:t> </a:t>
            </a:r>
            <a:r>
              <a:rPr sz="1100" dirty="0">
                <a:latin typeface="Times New Roman"/>
                <a:cs typeface="Times New Roman"/>
              </a:rPr>
              <a:t>on</a:t>
            </a:r>
            <a:r>
              <a:rPr sz="1100" spc="35" dirty="0">
                <a:latin typeface="Times New Roman"/>
                <a:cs typeface="Times New Roman"/>
              </a:rPr>
              <a:t> </a:t>
            </a:r>
            <a:r>
              <a:rPr sz="1100" dirty="0">
                <a:latin typeface="Times New Roman"/>
                <a:cs typeface="Times New Roman"/>
              </a:rPr>
              <a:t>the</a:t>
            </a:r>
            <a:r>
              <a:rPr sz="1100" spc="35" dirty="0">
                <a:latin typeface="Times New Roman"/>
                <a:cs typeface="Times New Roman"/>
              </a:rPr>
              <a:t> </a:t>
            </a:r>
            <a:r>
              <a:rPr sz="1100" dirty="0">
                <a:latin typeface="Times New Roman"/>
                <a:cs typeface="Times New Roman"/>
              </a:rPr>
              <a:t>Lon</a:t>
            </a:r>
            <a:r>
              <a:rPr sz="1100" spc="-15" dirty="0">
                <a:latin typeface="Times New Roman"/>
                <a:cs typeface="Times New Roman"/>
              </a:rPr>
              <a:t>a</a:t>
            </a:r>
            <a:r>
              <a:rPr sz="1100" dirty="0">
                <a:latin typeface="Times New Roman"/>
                <a:cs typeface="Times New Roman"/>
              </a:rPr>
              <a:t>s</a:t>
            </a:r>
            <a:r>
              <a:rPr sz="1100" spc="35" dirty="0">
                <a:latin typeface="Times New Roman"/>
                <a:cs typeface="Times New Roman"/>
              </a:rPr>
              <a:t> </a:t>
            </a:r>
            <a:r>
              <a:rPr sz="1100" dirty="0">
                <a:latin typeface="Times New Roman"/>
                <a:cs typeface="Times New Roman"/>
              </a:rPr>
              <a:t>f</a:t>
            </a:r>
            <a:r>
              <a:rPr sz="1100" spc="-10" dirty="0">
                <a:latin typeface="Times New Roman"/>
                <a:cs typeface="Times New Roman"/>
              </a:rPr>
              <a:t>ar</a:t>
            </a:r>
            <a:r>
              <a:rPr sz="1100" dirty="0">
                <a:latin typeface="Times New Roman"/>
                <a:cs typeface="Times New Roman"/>
              </a:rPr>
              <a:t>m</a:t>
            </a:r>
            <a:r>
              <a:rPr sz="1100" spc="35" dirty="0">
                <a:latin typeface="Times New Roman"/>
                <a:cs typeface="Times New Roman"/>
              </a:rPr>
              <a:t> </a:t>
            </a:r>
            <a:r>
              <a:rPr sz="1100" dirty="0">
                <a:latin typeface="Times New Roman"/>
                <a:cs typeface="Times New Roman"/>
              </a:rPr>
              <a:t>in</a:t>
            </a:r>
            <a:r>
              <a:rPr sz="1100" spc="35" dirty="0">
                <a:latin typeface="Times New Roman"/>
                <a:cs typeface="Times New Roman"/>
              </a:rPr>
              <a:t> </a:t>
            </a:r>
            <a:r>
              <a:rPr sz="1100" spc="5" dirty="0">
                <a:latin typeface="Times New Roman"/>
                <a:cs typeface="Times New Roman"/>
              </a:rPr>
              <a:t>T</a:t>
            </a:r>
            <a:r>
              <a:rPr sz="1100" dirty="0">
                <a:latin typeface="Times New Roman"/>
                <a:cs typeface="Times New Roman"/>
              </a:rPr>
              <a:t>en</a:t>
            </a:r>
            <a:r>
              <a:rPr sz="1100" spc="-10" dirty="0">
                <a:latin typeface="Times New Roman"/>
                <a:cs typeface="Times New Roman"/>
              </a:rPr>
              <a:t>n</a:t>
            </a:r>
            <a:r>
              <a:rPr sz="1100" dirty="0">
                <a:latin typeface="Times New Roman"/>
                <a:cs typeface="Times New Roman"/>
              </a:rPr>
              <a:t>ess</a:t>
            </a:r>
            <a:r>
              <a:rPr sz="1100" spc="-10" dirty="0">
                <a:latin typeface="Times New Roman"/>
                <a:cs typeface="Times New Roman"/>
              </a:rPr>
              <a:t>e</a:t>
            </a:r>
            <a:r>
              <a:rPr sz="1100" spc="5" dirty="0">
                <a:latin typeface="Times New Roman"/>
                <a:cs typeface="Times New Roman"/>
              </a:rPr>
              <a:t>e</a:t>
            </a:r>
            <a:r>
              <a:rPr sz="1100" dirty="0">
                <a:latin typeface="Times New Roman"/>
                <a:cs typeface="Times New Roman"/>
              </a:rPr>
              <a:t>. </a:t>
            </a:r>
            <a:r>
              <a:rPr sz="1100" spc="80" dirty="0">
                <a:latin typeface="Times New Roman"/>
                <a:cs typeface="Times New Roman"/>
              </a:rPr>
              <a:t> </a:t>
            </a:r>
            <a:r>
              <a:rPr sz="1100" spc="-20" dirty="0">
                <a:latin typeface="Times New Roman"/>
                <a:cs typeface="Times New Roman"/>
              </a:rPr>
              <a:t>I</a:t>
            </a:r>
            <a:r>
              <a:rPr sz="1100" dirty="0">
                <a:latin typeface="Times New Roman"/>
                <a:cs typeface="Times New Roman"/>
              </a:rPr>
              <a:t>n</a:t>
            </a:r>
            <a:r>
              <a:rPr sz="1100" spc="35" dirty="0">
                <a:latin typeface="Times New Roman"/>
                <a:cs typeface="Times New Roman"/>
              </a:rPr>
              <a:t> </a:t>
            </a:r>
            <a:r>
              <a:rPr sz="1100" dirty="0">
                <a:latin typeface="Times New Roman"/>
                <a:cs typeface="Times New Roman"/>
              </a:rPr>
              <a:t>1832,</a:t>
            </a:r>
            <a:r>
              <a:rPr sz="1100" spc="45" dirty="0">
                <a:latin typeface="Times New Roman"/>
                <a:cs typeface="Times New Roman"/>
              </a:rPr>
              <a:t> </a:t>
            </a:r>
            <a:r>
              <a:rPr sz="1100" spc="-10" dirty="0">
                <a:latin typeface="Times New Roman"/>
                <a:cs typeface="Times New Roman"/>
              </a:rPr>
              <a:t>I</a:t>
            </a:r>
            <a:r>
              <a:rPr sz="1100" dirty="0">
                <a:latin typeface="Times New Roman"/>
                <a:cs typeface="Times New Roman"/>
              </a:rPr>
              <a:t>saac</a:t>
            </a:r>
            <a:r>
              <a:rPr sz="1100" spc="35" dirty="0">
                <a:latin typeface="Times New Roman"/>
                <a:cs typeface="Times New Roman"/>
              </a:rPr>
              <a:t> </a:t>
            </a:r>
            <a:r>
              <a:rPr sz="1100" spc="-10" dirty="0">
                <a:latin typeface="Times New Roman"/>
                <a:cs typeface="Times New Roman"/>
              </a:rPr>
              <a:t>W</a:t>
            </a:r>
            <a:r>
              <a:rPr sz="1100" dirty="0">
                <a:latin typeface="Times New Roman"/>
                <a:cs typeface="Times New Roman"/>
              </a:rPr>
              <a:t>a</a:t>
            </a:r>
            <a:r>
              <a:rPr sz="1100" spc="5" dirty="0">
                <a:latin typeface="Times New Roman"/>
                <a:cs typeface="Times New Roman"/>
              </a:rPr>
              <a:t>r</a:t>
            </a:r>
            <a:r>
              <a:rPr sz="1100" spc="-15" dirty="0">
                <a:latin typeface="Times New Roman"/>
                <a:cs typeface="Times New Roman"/>
              </a:rPr>
              <a:t>n</a:t>
            </a:r>
            <a:r>
              <a:rPr sz="1100" dirty="0">
                <a:latin typeface="Times New Roman"/>
                <a:cs typeface="Times New Roman"/>
              </a:rPr>
              <a:t>ack</a:t>
            </a:r>
            <a:r>
              <a:rPr sz="1100" spc="20" dirty="0">
                <a:latin typeface="Times New Roman"/>
                <a:cs typeface="Times New Roman"/>
              </a:rPr>
              <a:t> </a:t>
            </a:r>
            <a:r>
              <a:rPr sz="1100" dirty="0">
                <a:latin typeface="Times New Roman"/>
                <a:cs typeface="Times New Roman"/>
              </a:rPr>
              <a:t>set</a:t>
            </a:r>
            <a:r>
              <a:rPr sz="1100" spc="-10" dirty="0">
                <a:latin typeface="Times New Roman"/>
                <a:cs typeface="Times New Roman"/>
              </a:rPr>
              <a:t>t</a:t>
            </a:r>
            <a:r>
              <a:rPr sz="1100" dirty="0">
                <a:latin typeface="Times New Roman"/>
                <a:cs typeface="Times New Roman"/>
              </a:rPr>
              <a:t>led</a:t>
            </a:r>
            <a:r>
              <a:rPr sz="1100" spc="35" dirty="0">
                <a:latin typeface="Times New Roman"/>
                <a:cs typeface="Times New Roman"/>
              </a:rPr>
              <a:t> </a:t>
            </a:r>
            <a:r>
              <a:rPr sz="1100" spc="-10" dirty="0">
                <a:latin typeface="Times New Roman"/>
                <a:cs typeface="Times New Roman"/>
              </a:rPr>
              <a:t>i</a:t>
            </a:r>
            <a:r>
              <a:rPr sz="1100" dirty="0">
                <a:latin typeface="Times New Roman"/>
                <a:cs typeface="Times New Roman"/>
              </a:rPr>
              <a:t>n</a:t>
            </a:r>
            <a:r>
              <a:rPr sz="1100" spc="35" dirty="0">
                <a:latin typeface="Times New Roman"/>
                <a:cs typeface="Times New Roman"/>
              </a:rPr>
              <a:t> </a:t>
            </a:r>
            <a:r>
              <a:rPr sz="1100" dirty="0">
                <a:latin typeface="Times New Roman"/>
                <a:cs typeface="Times New Roman"/>
              </a:rPr>
              <a:t>the</a:t>
            </a:r>
            <a:r>
              <a:rPr sz="1100" spc="25" dirty="0">
                <a:latin typeface="Times New Roman"/>
                <a:cs typeface="Times New Roman"/>
              </a:rPr>
              <a:t> </a:t>
            </a:r>
            <a:r>
              <a:rPr sz="1100" spc="-15" dirty="0">
                <a:latin typeface="Times New Roman"/>
                <a:cs typeface="Times New Roman"/>
              </a:rPr>
              <a:t>v</a:t>
            </a:r>
            <a:r>
              <a:rPr sz="1100" dirty="0">
                <a:latin typeface="Times New Roman"/>
                <a:cs typeface="Times New Roman"/>
              </a:rPr>
              <a:t>illa</a:t>
            </a:r>
            <a:r>
              <a:rPr sz="1100" spc="-10" dirty="0">
                <a:latin typeface="Times New Roman"/>
                <a:cs typeface="Times New Roman"/>
              </a:rPr>
              <a:t>g</a:t>
            </a:r>
            <a:r>
              <a:rPr sz="1100" dirty="0">
                <a:latin typeface="Times New Roman"/>
                <a:cs typeface="Times New Roman"/>
              </a:rPr>
              <a:t>e</a:t>
            </a:r>
            <a:r>
              <a:rPr sz="1100" spc="35" dirty="0">
                <a:latin typeface="Times New Roman"/>
                <a:cs typeface="Times New Roman"/>
              </a:rPr>
              <a:t> </a:t>
            </a:r>
            <a:r>
              <a:rPr sz="1100" dirty="0">
                <a:latin typeface="Times New Roman"/>
                <a:cs typeface="Times New Roman"/>
              </a:rPr>
              <a:t>of</a:t>
            </a:r>
            <a:r>
              <a:rPr sz="1100" spc="35" dirty="0">
                <a:latin typeface="Times New Roman"/>
                <a:cs typeface="Times New Roman"/>
              </a:rPr>
              <a:t> </a:t>
            </a:r>
            <a:r>
              <a:rPr sz="1100" dirty="0">
                <a:latin typeface="Times New Roman"/>
                <a:cs typeface="Times New Roman"/>
              </a:rPr>
              <a:t>Salu </a:t>
            </a:r>
            <a:r>
              <a:rPr sz="1100" spc="-10" dirty="0">
                <a:latin typeface="Times New Roman"/>
                <a:cs typeface="Times New Roman"/>
              </a:rPr>
              <a:t>w</a:t>
            </a:r>
            <a:r>
              <a:rPr sz="1100" dirty="0">
                <a:latin typeface="Times New Roman"/>
                <a:cs typeface="Times New Roman"/>
              </a:rPr>
              <a:t>ith </a:t>
            </a:r>
            <a:r>
              <a:rPr sz="1100" spc="-135" dirty="0">
                <a:latin typeface="Times New Roman"/>
                <a:cs typeface="Times New Roman"/>
              </a:rPr>
              <a:t> </a:t>
            </a:r>
            <a:r>
              <a:rPr sz="1100" dirty="0">
                <a:latin typeface="Times New Roman"/>
                <a:cs typeface="Times New Roman"/>
              </a:rPr>
              <a:t>his </a:t>
            </a:r>
            <a:r>
              <a:rPr sz="1100" spc="-130" dirty="0">
                <a:latin typeface="Times New Roman"/>
                <a:cs typeface="Times New Roman"/>
              </a:rPr>
              <a:t> </a:t>
            </a:r>
            <a:r>
              <a:rPr sz="1100" spc="-20" dirty="0">
                <a:latin typeface="Times New Roman"/>
                <a:cs typeface="Times New Roman"/>
              </a:rPr>
              <a:t>m</a:t>
            </a:r>
            <a:r>
              <a:rPr sz="1100" dirty="0">
                <a:latin typeface="Times New Roman"/>
                <a:cs typeface="Times New Roman"/>
              </a:rPr>
              <a:t>other </a:t>
            </a:r>
            <a:r>
              <a:rPr sz="1100" spc="-114" dirty="0">
                <a:latin typeface="Times New Roman"/>
                <a:cs typeface="Times New Roman"/>
              </a:rPr>
              <a:t> </a:t>
            </a:r>
            <a:r>
              <a:rPr sz="1100" spc="-15" dirty="0">
                <a:latin typeface="Times New Roman"/>
                <a:cs typeface="Times New Roman"/>
              </a:rPr>
              <a:t>E</a:t>
            </a:r>
            <a:r>
              <a:rPr sz="1100" dirty="0">
                <a:latin typeface="Times New Roman"/>
                <a:cs typeface="Times New Roman"/>
              </a:rPr>
              <a:t>li</a:t>
            </a:r>
            <a:r>
              <a:rPr sz="1100" spc="-10" dirty="0">
                <a:latin typeface="Times New Roman"/>
                <a:cs typeface="Times New Roman"/>
              </a:rPr>
              <a:t>z</a:t>
            </a:r>
            <a:r>
              <a:rPr sz="1100" dirty="0">
                <a:latin typeface="Times New Roman"/>
                <a:cs typeface="Times New Roman"/>
              </a:rPr>
              <a:t>ab</a:t>
            </a:r>
            <a:r>
              <a:rPr sz="1100" spc="-10" dirty="0">
                <a:latin typeface="Times New Roman"/>
                <a:cs typeface="Times New Roman"/>
              </a:rPr>
              <a:t>e</a:t>
            </a:r>
            <a:r>
              <a:rPr sz="1100" dirty="0">
                <a:latin typeface="Times New Roman"/>
                <a:cs typeface="Times New Roman"/>
              </a:rPr>
              <a:t>th, </a:t>
            </a:r>
            <a:r>
              <a:rPr sz="1100" spc="-135" dirty="0">
                <a:latin typeface="Times New Roman"/>
                <a:cs typeface="Times New Roman"/>
              </a:rPr>
              <a:t> </a:t>
            </a:r>
            <a:r>
              <a:rPr sz="1100" dirty="0">
                <a:latin typeface="Times New Roman"/>
                <a:cs typeface="Times New Roman"/>
              </a:rPr>
              <a:t>and </a:t>
            </a:r>
            <a:r>
              <a:rPr sz="1100" spc="-120" dirty="0">
                <a:latin typeface="Times New Roman"/>
                <a:cs typeface="Times New Roman"/>
              </a:rPr>
              <a:t> </a:t>
            </a:r>
            <a:r>
              <a:rPr sz="1100" spc="-15" dirty="0">
                <a:latin typeface="Times New Roman"/>
                <a:cs typeface="Times New Roman"/>
              </a:rPr>
              <a:t>h</a:t>
            </a:r>
            <a:r>
              <a:rPr sz="1100" dirty="0">
                <a:latin typeface="Times New Roman"/>
                <a:cs typeface="Times New Roman"/>
              </a:rPr>
              <a:t>is </a:t>
            </a:r>
            <a:r>
              <a:rPr sz="1100" spc="-130" dirty="0">
                <a:latin typeface="Times New Roman"/>
                <a:cs typeface="Times New Roman"/>
              </a:rPr>
              <a:t> </a:t>
            </a:r>
            <a:r>
              <a:rPr sz="1100" dirty="0">
                <a:latin typeface="Times New Roman"/>
                <a:cs typeface="Times New Roman"/>
              </a:rPr>
              <a:t>br</a:t>
            </a:r>
            <a:r>
              <a:rPr sz="1100" spc="-15" dirty="0">
                <a:latin typeface="Times New Roman"/>
                <a:cs typeface="Times New Roman"/>
              </a:rPr>
              <a:t>o</a:t>
            </a:r>
            <a:r>
              <a:rPr sz="1100" dirty="0">
                <a:latin typeface="Times New Roman"/>
                <a:cs typeface="Times New Roman"/>
              </a:rPr>
              <a:t>th</a:t>
            </a:r>
            <a:r>
              <a:rPr sz="1100" spc="-10" dirty="0">
                <a:latin typeface="Times New Roman"/>
                <a:cs typeface="Times New Roman"/>
              </a:rPr>
              <a:t>e</a:t>
            </a:r>
            <a:r>
              <a:rPr sz="1100" dirty="0">
                <a:latin typeface="Times New Roman"/>
                <a:cs typeface="Times New Roman"/>
              </a:rPr>
              <a:t>r </a:t>
            </a:r>
            <a:r>
              <a:rPr sz="1100" spc="-120" dirty="0">
                <a:latin typeface="Times New Roman"/>
                <a:cs typeface="Times New Roman"/>
              </a:rPr>
              <a:t> </a:t>
            </a:r>
            <a:r>
              <a:rPr sz="1100" spc="-10" dirty="0">
                <a:latin typeface="Times New Roman"/>
                <a:cs typeface="Times New Roman"/>
              </a:rPr>
              <a:t>H</a:t>
            </a:r>
            <a:r>
              <a:rPr sz="1100" dirty="0">
                <a:latin typeface="Times New Roman"/>
                <a:cs typeface="Times New Roman"/>
              </a:rPr>
              <a:t>e</a:t>
            </a:r>
            <a:r>
              <a:rPr sz="1100" spc="-10" dirty="0">
                <a:latin typeface="Times New Roman"/>
                <a:cs typeface="Times New Roman"/>
              </a:rPr>
              <a:t>n</a:t>
            </a:r>
            <a:r>
              <a:rPr sz="1100" dirty="0">
                <a:latin typeface="Times New Roman"/>
                <a:cs typeface="Times New Roman"/>
              </a:rPr>
              <a:t>ry </a:t>
            </a:r>
            <a:r>
              <a:rPr sz="1100" spc="-135" dirty="0">
                <a:latin typeface="Times New Roman"/>
                <a:cs typeface="Times New Roman"/>
              </a:rPr>
              <a:t> </a:t>
            </a:r>
            <a:r>
              <a:rPr sz="1100" spc="-10" dirty="0">
                <a:latin typeface="Times New Roman"/>
                <a:cs typeface="Times New Roman"/>
              </a:rPr>
              <a:t>W</a:t>
            </a:r>
            <a:r>
              <a:rPr sz="1100" dirty="0">
                <a:latin typeface="Times New Roman"/>
                <a:cs typeface="Times New Roman"/>
              </a:rPr>
              <a:t>a</a:t>
            </a:r>
            <a:r>
              <a:rPr sz="1100" spc="5" dirty="0">
                <a:latin typeface="Times New Roman"/>
                <a:cs typeface="Times New Roman"/>
              </a:rPr>
              <a:t>r</a:t>
            </a:r>
            <a:r>
              <a:rPr sz="1100" dirty="0">
                <a:latin typeface="Times New Roman"/>
                <a:cs typeface="Times New Roman"/>
              </a:rPr>
              <a:t>n</a:t>
            </a:r>
            <a:r>
              <a:rPr sz="1100" spc="-10" dirty="0">
                <a:latin typeface="Times New Roman"/>
                <a:cs typeface="Times New Roman"/>
              </a:rPr>
              <a:t>a</a:t>
            </a:r>
            <a:r>
              <a:rPr sz="1100" dirty="0">
                <a:latin typeface="Times New Roman"/>
                <a:cs typeface="Times New Roman"/>
              </a:rPr>
              <a:t>c</a:t>
            </a:r>
            <a:r>
              <a:rPr sz="1100" spc="15" dirty="0">
                <a:latin typeface="Times New Roman"/>
                <a:cs typeface="Times New Roman"/>
              </a:rPr>
              <a:t>k</a:t>
            </a:r>
            <a:r>
              <a:rPr sz="1100" dirty="0">
                <a:latin typeface="Times New Roman"/>
                <a:cs typeface="Times New Roman"/>
              </a:rPr>
              <a:t>.  </a:t>
            </a:r>
            <a:r>
              <a:rPr sz="1100" spc="40" dirty="0">
                <a:latin typeface="Times New Roman"/>
                <a:cs typeface="Times New Roman"/>
              </a:rPr>
              <a:t> </a:t>
            </a:r>
            <a:r>
              <a:rPr sz="1100" spc="-20" dirty="0">
                <a:latin typeface="Times New Roman"/>
                <a:cs typeface="Times New Roman"/>
              </a:rPr>
              <a:t>I</a:t>
            </a:r>
            <a:r>
              <a:rPr sz="1100" dirty="0">
                <a:latin typeface="Times New Roman"/>
                <a:cs typeface="Times New Roman"/>
              </a:rPr>
              <a:t>ndicated </a:t>
            </a:r>
            <a:r>
              <a:rPr sz="1100" spc="-130" dirty="0">
                <a:latin typeface="Times New Roman"/>
                <a:cs typeface="Times New Roman"/>
              </a:rPr>
              <a:t> </a:t>
            </a:r>
            <a:r>
              <a:rPr sz="1100" dirty="0">
                <a:latin typeface="Times New Roman"/>
                <a:cs typeface="Times New Roman"/>
              </a:rPr>
              <a:t>in </a:t>
            </a:r>
            <a:r>
              <a:rPr sz="1100" spc="-135" dirty="0">
                <a:latin typeface="Times New Roman"/>
                <a:cs typeface="Times New Roman"/>
              </a:rPr>
              <a:t> </a:t>
            </a:r>
            <a:r>
              <a:rPr sz="1100" dirty="0">
                <a:latin typeface="Times New Roman"/>
                <a:cs typeface="Times New Roman"/>
              </a:rPr>
              <a:t>t</a:t>
            </a:r>
            <a:r>
              <a:rPr sz="1100" spc="-15" dirty="0">
                <a:latin typeface="Times New Roman"/>
                <a:cs typeface="Times New Roman"/>
              </a:rPr>
              <a:t>h</a:t>
            </a:r>
            <a:r>
              <a:rPr sz="1100" dirty="0">
                <a:latin typeface="Times New Roman"/>
                <a:cs typeface="Times New Roman"/>
              </a:rPr>
              <a:t>e </a:t>
            </a:r>
            <a:r>
              <a:rPr sz="1100" spc="-130" dirty="0">
                <a:latin typeface="Times New Roman"/>
                <a:cs typeface="Times New Roman"/>
              </a:rPr>
              <a:t> </a:t>
            </a:r>
            <a:r>
              <a:rPr sz="1100" dirty="0">
                <a:latin typeface="Times New Roman"/>
                <a:cs typeface="Times New Roman"/>
              </a:rPr>
              <a:t>Mad</a:t>
            </a:r>
            <a:r>
              <a:rPr sz="1100" spc="-10" dirty="0">
                <a:latin typeface="Times New Roman"/>
                <a:cs typeface="Times New Roman"/>
              </a:rPr>
              <a:t>i</a:t>
            </a:r>
            <a:r>
              <a:rPr sz="1100" dirty="0">
                <a:latin typeface="Times New Roman"/>
                <a:cs typeface="Times New Roman"/>
              </a:rPr>
              <a:t>son </a:t>
            </a:r>
            <a:r>
              <a:rPr sz="1100" spc="-120" dirty="0">
                <a:latin typeface="Times New Roman"/>
                <a:cs typeface="Times New Roman"/>
              </a:rPr>
              <a:t> </a:t>
            </a:r>
            <a:r>
              <a:rPr sz="1100" spc="-5" dirty="0">
                <a:latin typeface="Times New Roman"/>
                <a:cs typeface="Times New Roman"/>
              </a:rPr>
              <a:t>C</a:t>
            </a:r>
            <a:r>
              <a:rPr sz="1100" spc="-15" dirty="0">
                <a:latin typeface="Times New Roman"/>
                <a:cs typeface="Times New Roman"/>
              </a:rPr>
              <a:t>o</a:t>
            </a:r>
            <a:r>
              <a:rPr sz="1100" dirty="0">
                <a:latin typeface="Times New Roman"/>
                <a:cs typeface="Times New Roman"/>
              </a:rPr>
              <a:t>unty </a:t>
            </a:r>
            <a:r>
              <a:rPr sz="1100" spc="-5" dirty="0">
                <a:latin typeface="Times New Roman"/>
                <a:cs typeface="Times New Roman"/>
              </a:rPr>
              <a:t>R</a:t>
            </a:r>
            <a:r>
              <a:rPr sz="1100" dirty="0">
                <a:latin typeface="Times New Roman"/>
                <a:cs typeface="Times New Roman"/>
              </a:rPr>
              <a:t>ecord</a:t>
            </a:r>
            <a:r>
              <a:rPr sz="1100" spc="120" dirty="0">
                <a:latin typeface="Times New Roman"/>
                <a:cs typeface="Times New Roman"/>
              </a:rPr>
              <a:t> </a:t>
            </a:r>
            <a:r>
              <a:rPr sz="1100" spc="-5" dirty="0">
                <a:latin typeface="Times New Roman"/>
                <a:cs typeface="Times New Roman"/>
              </a:rPr>
              <a:t>B</a:t>
            </a:r>
            <a:r>
              <a:rPr sz="1100" dirty="0">
                <a:latin typeface="Times New Roman"/>
                <a:cs typeface="Times New Roman"/>
              </a:rPr>
              <a:t>ook</a:t>
            </a:r>
            <a:r>
              <a:rPr sz="1100" spc="105" dirty="0">
                <a:latin typeface="Times New Roman"/>
                <a:cs typeface="Times New Roman"/>
              </a:rPr>
              <a:t> </a:t>
            </a:r>
            <a:r>
              <a:rPr sz="1100" dirty="0">
                <a:latin typeface="Times New Roman"/>
                <a:cs typeface="Times New Roman"/>
              </a:rPr>
              <a:t>2</a:t>
            </a:r>
            <a:r>
              <a:rPr sz="1100" spc="-15" dirty="0">
                <a:latin typeface="Times New Roman"/>
                <a:cs typeface="Times New Roman"/>
              </a:rPr>
              <a:t>6</a:t>
            </a:r>
            <a:r>
              <a:rPr sz="1100" dirty="0">
                <a:latin typeface="Times New Roman"/>
                <a:cs typeface="Times New Roman"/>
              </a:rPr>
              <a:t>:165</a:t>
            </a:r>
            <a:r>
              <a:rPr sz="1100" spc="-20" dirty="0">
                <a:latin typeface="Times New Roman"/>
                <a:cs typeface="Times New Roman"/>
              </a:rPr>
              <a:t>-</a:t>
            </a:r>
            <a:r>
              <a:rPr sz="1100" dirty="0">
                <a:latin typeface="Times New Roman"/>
                <a:cs typeface="Times New Roman"/>
              </a:rPr>
              <a:t>166</a:t>
            </a:r>
            <a:r>
              <a:rPr sz="1100" spc="120" dirty="0">
                <a:latin typeface="Times New Roman"/>
                <a:cs typeface="Times New Roman"/>
              </a:rPr>
              <a:t> </a:t>
            </a:r>
            <a:r>
              <a:rPr sz="1100" spc="-10" dirty="0">
                <a:latin typeface="Times New Roman"/>
                <a:cs typeface="Times New Roman"/>
              </a:rPr>
              <a:t>i</a:t>
            </a:r>
            <a:r>
              <a:rPr sz="1100" dirty="0">
                <a:latin typeface="Times New Roman"/>
                <a:cs typeface="Times New Roman"/>
              </a:rPr>
              <a:t>s</a:t>
            </a:r>
            <a:r>
              <a:rPr sz="1100" spc="120" dirty="0">
                <a:latin typeface="Times New Roman"/>
                <a:cs typeface="Times New Roman"/>
              </a:rPr>
              <a:t> </a:t>
            </a:r>
            <a:r>
              <a:rPr sz="1100" dirty="0">
                <a:latin typeface="Times New Roman"/>
                <a:cs typeface="Times New Roman"/>
              </a:rPr>
              <a:t>W</a:t>
            </a:r>
            <a:r>
              <a:rPr sz="1100" spc="-10" dirty="0">
                <a:latin typeface="Times New Roman"/>
                <a:cs typeface="Times New Roman"/>
              </a:rPr>
              <a:t>a</a:t>
            </a:r>
            <a:r>
              <a:rPr sz="1100" dirty="0">
                <a:latin typeface="Times New Roman"/>
                <a:cs typeface="Times New Roman"/>
              </a:rPr>
              <a:t>rnac</a:t>
            </a:r>
            <a:r>
              <a:rPr sz="1100" spc="-15" dirty="0">
                <a:latin typeface="Times New Roman"/>
                <a:cs typeface="Times New Roman"/>
              </a:rPr>
              <a:t>k</a:t>
            </a:r>
            <a:r>
              <a:rPr sz="1100" dirty="0">
                <a:latin typeface="Times New Roman"/>
                <a:cs typeface="Times New Roman"/>
              </a:rPr>
              <a:t>’s</a:t>
            </a:r>
            <a:r>
              <a:rPr sz="1100" spc="110" dirty="0">
                <a:latin typeface="Times New Roman"/>
                <a:cs typeface="Times New Roman"/>
              </a:rPr>
              <a:t> </a:t>
            </a:r>
            <a:r>
              <a:rPr sz="1100" dirty="0">
                <a:latin typeface="Times New Roman"/>
                <a:cs typeface="Times New Roman"/>
              </a:rPr>
              <a:t>pu</a:t>
            </a:r>
            <a:r>
              <a:rPr sz="1100" spc="-10" dirty="0">
                <a:latin typeface="Times New Roman"/>
                <a:cs typeface="Times New Roman"/>
              </a:rPr>
              <a:t>r</a:t>
            </a:r>
            <a:r>
              <a:rPr sz="1100" dirty="0">
                <a:latin typeface="Times New Roman"/>
                <a:cs typeface="Times New Roman"/>
              </a:rPr>
              <a:t>cha</a:t>
            </a:r>
            <a:r>
              <a:rPr sz="1100" spc="-10" dirty="0">
                <a:latin typeface="Times New Roman"/>
                <a:cs typeface="Times New Roman"/>
              </a:rPr>
              <a:t>s</a:t>
            </a:r>
            <a:r>
              <a:rPr sz="1100" dirty="0">
                <a:latin typeface="Times New Roman"/>
                <a:cs typeface="Times New Roman"/>
              </a:rPr>
              <a:t>e</a:t>
            </a:r>
            <a:r>
              <a:rPr sz="1100" spc="120" dirty="0">
                <a:latin typeface="Times New Roman"/>
                <a:cs typeface="Times New Roman"/>
              </a:rPr>
              <a:t> </a:t>
            </a:r>
            <a:r>
              <a:rPr sz="1100" dirty="0">
                <a:latin typeface="Times New Roman"/>
                <a:cs typeface="Times New Roman"/>
              </a:rPr>
              <a:t>of</a:t>
            </a:r>
            <a:r>
              <a:rPr sz="1100" spc="110" dirty="0">
                <a:latin typeface="Times New Roman"/>
                <a:cs typeface="Times New Roman"/>
              </a:rPr>
              <a:t> </a:t>
            </a:r>
            <a:r>
              <a:rPr sz="1100" spc="-15" dirty="0">
                <a:latin typeface="Times New Roman"/>
                <a:cs typeface="Times New Roman"/>
              </a:rPr>
              <a:t>3</a:t>
            </a:r>
            <a:r>
              <a:rPr sz="1100" dirty="0">
                <a:latin typeface="Times New Roman"/>
                <a:cs typeface="Times New Roman"/>
              </a:rPr>
              <a:t>4</a:t>
            </a:r>
            <a:r>
              <a:rPr sz="1100" spc="120" dirty="0">
                <a:latin typeface="Times New Roman"/>
                <a:cs typeface="Times New Roman"/>
              </a:rPr>
              <a:t> </a:t>
            </a:r>
            <a:r>
              <a:rPr sz="1100" dirty="0">
                <a:latin typeface="Times New Roman"/>
                <a:cs typeface="Times New Roman"/>
              </a:rPr>
              <a:t>ac</a:t>
            </a:r>
            <a:r>
              <a:rPr sz="1100" spc="-10" dirty="0">
                <a:latin typeface="Times New Roman"/>
                <a:cs typeface="Times New Roman"/>
              </a:rPr>
              <a:t>r</a:t>
            </a:r>
            <a:r>
              <a:rPr sz="1100" dirty="0">
                <a:latin typeface="Times New Roman"/>
                <a:cs typeface="Times New Roman"/>
              </a:rPr>
              <a:t>es</a:t>
            </a:r>
            <a:r>
              <a:rPr sz="1100" spc="120" dirty="0">
                <a:latin typeface="Times New Roman"/>
                <a:cs typeface="Times New Roman"/>
              </a:rPr>
              <a:t> </a:t>
            </a:r>
            <a:r>
              <a:rPr sz="1100" spc="-10" dirty="0">
                <a:latin typeface="Times New Roman"/>
                <a:cs typeface="Times New Roman"/>
              </a:rPr>
              <a:t>w</a:t>
            </a:r>
            <a:r>
              <a:rPr sz="1100" dirty="0">
                <a:latin typeface="Times New Roman"/>
                <a:cs typeface="Times New Roman"/>
              </a:rPr>
              <a:t>h</a:t>
            </a:r>
            <a:r>
              <a:rPr sz="1100" spc="-10" dirty="0">
                <a:latin typeface="Times New Roman"/>
                <a:cs typeface="Times New Roman"/>
              </a:rPr>
              <a:t>e</a:t>
            </a:r>
            <a:r>
              <a:rPr sz="1100" dirty="0">
                <a:latin typeface="Times New Roman"/>
                <a:cs typeface="Times New Roman"/>
              </a:rPr>
              <a:t>re</a:t>
            </a:r>
            <a:r>
              <a:rPr sz="1100" spc="105" dirty="0">
                <a:latin typeface="Times New Roman"/>
                <a:cs typeface="Times New Roman"/>
              </a:rPr>
              <a:t> </a:t>
            </a:r>
            <a:r>
              <a:rPr sz="1100" dirty="0">
                <a:latin typeface="Times New Roman"/>
                <a:cs typeface="Times New Roman"/>
              </a:rPr>
              <a:t>the</a:t>
            </a:r>
            <a:r>
              <a:rPr sz="1100" spc="120" dirty="0">
                <a:latin typeface="Times New Roman"/>
                <a:cs typeface="Times New Roman"/>
              </a:rPr>
              <a:t> </a:t>
            </a:r>
            <a:r>
              <a:rPr sz="1100" dirty="0">
                <a:latin typeface="Times New Roman"/>
                <a:cs typeface="Times New Roman"/>
              </a:rPr>
              <a:t>p</a:t>
            </a:r>
            <a:r>
              <a:rPr sz="1100" spc="-15" dirty="0">
                <a:latin typeface="Times New Roman"/>
                <a:cs typeface="Times New Roman"/>
              </a:rPr>
              <a:t>o</a:t>
            </a:r>
            <a:r>
              <a:rPr sz="1100" spc="-10" dirty="0">
                <a:latin typeface="Times New Roman"/>
                <a:cs typeface="Times New Roman"/>
              </a:rPr>
              <a:t>t</a:t>
            </a:r>
            <a:r>
              <a:rPr sz="1100" dirty="0">
                <a:latin typeface="Times New Roman"/>
                <a:cs typeface="Times New Roman"/>
              </a:rPr>
              <a:t>te</a:t>
            </a:r>
            <a:r>
              <a:rPr sz="1100" spc="5" dirty="0">
                <a:latin typeface="Times New Roman"/>
                <a:cs typeface="Times New Roman"/>
              </a:rPr>
              <a:t>r</a:t>
            </a:r>
            <a:r>
              <a:rPr sz="1100" dirty="0">
                <a:latin typeface="Times New Roman"/>
                <a:cs typeface="Times New Roman"/>
              </a:rPr>
              <a:t>y</a:t>
            </a:r>
            <a:r>
              <a:rPr sz="1100" spc="105" dirty="0">
                <a:latin typeface="Times New Roman"/>
                <a:cs typeface="Times New Roman"/>
              </a:rPr>
              <a:t> </a:t>
            </a:r>
            <a:r>
              <a:rPr sz="1100" spc="-10" dirty="0">
                <a:latin typeface="Times New Roman"/>
                <a:cs typeface="Times New Roman"/>
              </a:rPr>
              <a:t>w</a:t>
            </a:r>
            <a:r>
              <a:rPr sz="1100" dirty="0">
                <a:latin typeface="Times New Roman"/>
                <a:cs typeface="Times New Roman"/>
              </a:rPr>
              <a:t>as</a:t>
            </a:r>
            <a:r>
              <a:rPr sz="1100" spc="120" dirty="0">
                <a:latin typeface="Times New Roman"/>
                <a:cs typeface="Times New Roman"/>
              </a:rPr>
              <a:t> </a:t>
            </a:r>
            <a:r>
              <a:rPr sz="1100" dirty="0">
                <a:latin typeface="Times New Roman"/>
                <a:cs typeface="Times New Roman"/>
              </a:rPr>
              <a:t>e</a:t>
            </a:r>
            <a:r>
              <a:rPr sz="1100" spc="-10" dirty="0">
                <a:latin typeface="Times New Roman"/>
                <a:cs typeface="Times New Roman"/>
              </a:rPr>
              <a:t>s</a:t>
            </a:r>
            <a:r>
              <a:rPr sz="1100" dirty="0">
                <a:latin typeface="Times New Roman"/>
                <a:cs typeface="Times New Roman"/>
              </a:rPr>
              <a:t>ta</a:t>
            </a:r>
            <a:r>
              <a:rPr sz="1100" spc="-10" dirty="0">
                <a:latin typeface="Times New Roman"/>
                <a:cs typeface="Times New Roman"/>
              </a:rPr>
              <a:t>b</a:t>
            </a:r>
            <a:r>
              <a:rPr sz="1100" dirty="0">
                <a:latin typeface="Times New Roman"/>
                <a:cs typeface="Times New Roman"/>
              </a:rPr>
              <a:t>li</a:t>
            </a:r>
            <a:r>
              <a:rPr sz="1100" spc="-10" dirty="0">
                <a:latin typeface="Times New Roman"/>
                <a:cs typeface="Times New Roman"/>
              </a:rPr>
              <a:t>s</a:t>
            </a:r>
            <a:r>
              <a:rPr sz="1100" dirty="0">
                <a:latin typeface="Times New Roman"/>
                <a:cs typeface="Times New Roman"/>
              </a:rPr>
              <a:t>hed 1834 n</a:t>
            </a:r>
            <a:r>
              <a:rPr sz="1100" spc="-15" dirty="0">
                <a:latin typeface="Times New Roman"/>
                <a:cs typeface="Times New Roman"/>
              </a:rPr>
              <a:t>o</a:t>
            </a:r>
            <a:r>
              <a:rPr sz="1100" dirty="0">
                <a:latin typeface="Times New Roman"/>
                <a:cs typeface="Times New Roman"/>
              </a:rPr>
              <a:t>rth </a:t>
            </a:r>
            <a:r>
              <a:rPr sz="1100" spc="-15" dirty="0">
                <a:latin typeface="Times New Roman"/>
                <a:cs typeface="Times New Roman"/>
              </a:rPr>
              <a:t>o</a:t>
            </a:r>
            <a:r>
              <a:rPr sz="1100" dirty="0">
                <a:latin typeface="Times New Roman"/>
                <a:cs typeface="Times New Roman"/>
              </a:rPr>
              <a:t>f S</a:t>
            </a:r>
            <a:r>
              <a:rPr sz="1100" spc="-15" dirty="0">
                <a:latin typeface="Times New Roman"/>
                <a:cs typeface="Times New Roman"/>
              </a:rPr>
              <a:t>a</a:t>
            </a:r>
            <a:r>
              <a:rPr sz="1100" dirty="0">
                <a:latin typeface="Times New Roman"/>
                <a:cs typeface="Times New Roman"/>
              </a:rPr>
              <a:t>lu </a:t>
            </a:r>
            <a:r>
              <a:rPr sz="1100" spc="-15" dirty="0">
                <a:latin typeface="Times New Roman"/>
                <a:cs typeface="Times New Roman"/>
              </a:rPr>
              <a:t>S</a:t>
            </a:r>
            <a:r>
              <a:rPr sz="1100" dirty="0">
                <a:latin typeface="Times New Roman"/>
                <a:cs typeface="Times New Roman"/>
              </a:rPr>
              <a:t>tr</a:t>
            </a:r>
            <a:r>
              <a:rPr sz="1100" spc="-10" dirty="0">
                <a:latin typeface="Times New Roman"/>
                <a:cs typeface="Times New Roman"/>
              </a:rPr>
              <a:t>e</a:t>
            </a:r>
            <a:r>
              <a:rPr sz="1100" dirty="0">
                <a:latin typeface="Times New Roman"/>
                <a:cs typeface="Times New Roman"/>
              </a:rPr>
              <a:t>et</a:t>
            </a:r>
            <a:r>
              <a:rPr sz="1100" spc="-10" dirty="0">
                <a:latin typeface="Times New Roman"/>
                <a:cs typeface="Times New Roman"/>
              </a:rPr>
              <a:t> </a:t>
            </a:r>
            <a:r>
              <a:rPr sz="1100" spc="-15" dirty="0">
                <a:latin typeface="Times New Roman"/>
                <a:cs typeface="Times New Roman"/>
              </a:rPr>
              <a:t>o</a:t>
            </a:r>
            <a:r>
              <a:rPr sz="1100" dirty="0">
                <a:latin typeface="Times New Roman"/>
                <a:cs typeface="Times New Roman"/>
              </a:rPr>
              <a:t>n </a:t>
            </a:r>
            <a:r>
              <a:rPr sz="1100" spc="-10" dirty="0">
                <a:latin typeface="Times New Roman"/>
                <a:cs typeface="Times New Roman"/>
              </a:rPr>
              <a:t>w</a:t>
            </a:r>
            <a:r>
              <a:rPr sz="1100" dirty="0">
                <a:latin typeface="Times New Roman"/>
                <a:cs typeface="Times New Roman"/>
              </a:rPr>
              <a:t>est</a:t>
            </a:r>
            <a:r>
              <a:rPr sz="1100" spc="-10" dirty="0">
                <a:latin typeface="Times New Roman"/>
                <a:cs typeface="Times New Roman"/>
              </a:rPr>
              <a:t> </a:t>
            </a:r>
            <a:r>
              <a:rPr sz="1100" dirty="0">
                <a:latin typeface="Times New Roman"/>
                <a:cs typeface="Times New Roman"/>
              </a:rPr>
              <a:t>s</a:t>
            </a:r>
            <a:r>
              <a:rPr sz="1100" spc="5" dirty="0">
                <a:latin typeface="Times New Roman"/>
                <a:cs typeface="Times New Roman"/>
              </a:rPr>
              <a:t>i</a:t>
            </a:r>
            <a:r>
              <a:rPr sz="1100" spc="-15" dirty="0">
                <a:latin typeface="Times New Roman"/>
                <a:cs typeface="Times New Roman"/>
              </a:rPr>
              <a:t>d</a:t>
            </a:r>
            <a:r>
              <a:rPr sz="1100" dirty="0">
                <a:latin typeface="Times New Roman"/>
                <a:cs typeface="Times New Roman"/>
              </a:rPr>
              <a:t>e of</a:t>
            </a:r>
            <a:r>
              <a:rPr sz="1100" spc="5" dirty="0">
                <a:latin typeface="Times New Roman"/>
                <a:cs typeface="Times New Roman"/>
              </a:rPr>
              <a:t> </a:t>
            </a:r>
            <a:r>
              <a:rPr sz="1100" spc="-15" dirty="0">
                <a:latin typeface="Times New Roman"/>
                <a:cs typeface="Times New Roman"/>
              </a:rPr>
              <a:t>S</a:t>
            </a:r>
            <a:r>
              <a:rPr sz="1100" dirty="0">
                <a:latin typeface="Times New Roman"/>
                <a:cs typeface="Times New Roman"/>
              </a:rPr>
              <a:t>e</a:t>
            </a:r>
            <a:r>
              <a:rPr sz="1100" spc="-20" dirty="0">
                <a:latin typeface="Times New Roman"/>
                <a:cs typeface="Times New Roman"/>
              </a:rPr>
              <a:t>m</a:t>
            </a:r>
            <a:r>
              <a:rPr sz="1100" dirty="0">
                <a:latin typeface="Times New Roman"/>
                <a:cs typeface="Times New Roman"/>
              </a:rPr>
              <a:t>ina</a:t>
            </a:r>
            <a:r>
              <a:rPr sz="1100" spc="5" dirty="0">
                <a:latin typeface="Times New Roman"/>
                <a:cs typeface="Times New Roman"/>
              </a:rPr>
              <a:t>r</a:t>
            </a:r>
            <a:r>
              <a:rPr sz="1100" spc="-15" dirty="0">
                <a:latin typeface="Times New Roman"/>
                <a:cs typeface="Times New Roman"/>
              </a:rPr>
              <a:t>y</a:t>
            </a:r>
            <a:r>
              <a:rPr sz="1100" dirty="0">
                <a:latin typeface="Times New Roman"/>
                <a:cs typeface="Times New Roman"/>
              </a:rPr>
              <a:t>.  The ce</a:t>
            </a:r>
            <a:r>
              <a:rPr sz="1100" spc="-10" dirty="0">
                <a:latin typeface="Times New Roman"/>
                <a:cs typeface="Times New Roman"/>
              </a:rPr>
              <a:t>n</a:t>
            </a:r>
            <a:r>
              <a:rPr sz="1100" dirty="0">
                <a:latin typeface="Times New Roman"/>
                <a:cs typeface="Times New Roman"/>
              </a:rPr>
              <a:t>sus</a:t>
            </a:r>
            <a:r>
              <a:rPr sz="1100" spc="5" dirty="0">
                <a:latin typeface="Times New Roman"/>
                <a:cs typeface="Times New Roman"/>
              </a:rPr>
              <a:t> </a:t>
            </a:r>
            <a:r>
              <a:rPr sz="1100" spc="-15" dirty="0">
                <a:latin typeface="Times New Roman"/>
                <a:cs typeface="Times New Roman"/>
              </a:rPr>
              <a:t>o</a:t>
            </a:r>
            <a:r>
              <a:rPr sz="1100" dirty="0">
                <a:latin typeface="Times New Roman"/>
                <a:cs typeface="Times New Roman"/>
              </a:rPr>
              <a:t>f 18</a:t>
            </a:r>
            <a:r>
              <a:rPr sz="1100" spc="-15" dirty="0">
                <a:latin typeface="Times New Roman"/>
                <a:cs typeface="Times New Roman"/>
              </a:rPr>
              <a:t>5</a:t>
            </a:r>
            <a:r>
              <a:rPr sz="1100" dirty="0">
                <a:latin typeface="Times New Roman"/>
                <a:cs typeface="Times New Roman"/>
              </a:rPr>
              <a:t>0  </a:t>
            </a:r>
            <a:r>
              <a:rPr sz="1100" spc="-10" dirty="0">
                <a:latin typeface="Times New Roman"/>
                <a:cs typeface="Times New Roman"/>
              </a:rPr>
              <a:t>l</a:t>
            </a:r>
            <a:r>
              <a:rPr sz="1100" dirty="0">
                <a:latin typeface="Times New Roman"/>
                <a:cs typeface="Times New Roman"/>
              </a:rPr>
              <a:t>i</a:t>
            </a:r>
            <a:r>
              <a:rPr sz="1100" spc="-10" dirty="0">
                <a:latin typeface="Times New Roman"/>
                <a:cs typeface="Times New Roman"/>
              </a:rPr>
              <a:t>s</a:t>
            </a:r>
            <a:r>
              <a:rPr sz="1100" dirty="0">
                <a:latin typeface="Times New Roman"/>
                <a:cs typeface="Times New Roman"/>
              </a:rPr>
              <a:t>t</a:t>
            </a:r>
            <a:r>
              <a:rPr sz="1100" spc="-10" dirty="0">
                <a:latin typeface="Times New Roman"/>
                <a:cs typeface="Times New Roman"/>
              </a:rPr>
              <a:t>s</a:t>
            </a:r>
            <a:r>
              <a:rPr sz="1100" dirty="0">
                <a:latin typeface="Times New Roman"/>
                <a:cs typeface="Times New Roman"/>
              </a:rPr>
              <a:t>:</a:t>
            </a:r>
          </a:p>
        </p:txBody>
      </p:sp>
      <p:sp>
        <p:nvSpPr>
          <p:cNvPr id="7" name="object 7"/>
          <p:cNvSpPr txBox="1"/>
          <p:nvPr/>
        </p:nvSpPr>
        <p:spPr>
          <a:xfrm>
            <a:off x="3779912" y="3501008"/>
            <a:ext cx="738094" cy="1218923"/>
          </a:xfrm>
          <a:prstGeom prst="rect">
            <a:avLst/>
          </a:prstGeom>
        </p:spPr>
        <p:txBody>
          <a:bodyPr vert="horz" wrap="square" lIns="0" tIns="0" rIns="0" bIns="0" rtlCol="0">
            <a:spAutoFit/>
          </a:bodyPr>
          <a:lstStyle/>
          <a:p>
            <a:pPr marL="12700" marR="6350">
              <a:lnSpc>
                <a:spcPct val="143700"/>
              </a:lnSpc>
            </a:pPr>
            <a:r>
              <a:rPr sz="1100" spc="-20" dirty="0">
                <a:latin typeface="Times New Roman"/>
                <a:cs typeface="Times New Roman"/>
              </a:rPr>
              <a:t>I</a:t>
            </a:r>
            <a:r>
              <a:rPr sz="1100" dirty="0">
                <a:latin typeface="Times New Roman"/>
                <a:cs typeface="Times New Roman"/>
              </a:rPr>
              <a:t>saac  E. Fred</a:t>
            </a:r>
            <a:r>
              <a:rPr sz="1100" spc="-10" dirty="0">
                <a:latin typeface="Times New Roman"/>
                <a:cs typeface="Times New Roman"/>
              </a:rPr>
              <a:t>e</a:t>
            </a:r>
            <a:r>
              <a:rPr sz="1100" dirty="0">
                <a:latin typeface="Times New Roman"/>
                <a:cs typeface="Times New Roman"/>
              </a:rPr>
              <a:t>r</a:t>
            </a:r>
            <a:r>
              <a:rPr sz="1100" spc="-10" dirty="0">
                <a:latin typeface="Times New Roman"/>
                <a:cs typeface="Times New Roman"/>
              </a:rPr>
              <a:t>i</a:t>
            </a:r>
            <a:r>
              <a:rPr sz="1100" dirty="0">
                <a:latin typeface="Times New Roman"/>
                <a:cs typeface="Times New Roman"/>
              </a:rPr>
              <a:t>ck </a:t>
            </a:r>
            <a:r>
              <a:rPr sz="1100" spc="5" dirty="0">
                <a:latin typeface="Times New Roman"/>
                <a:cs typeface="Times New Roman"/>
              </a:rPr>
              <a:t>T</a:t>
            </a:r>
            <a:r>
              <a:rPr sz="1100" dirty="0">
                <a:latin typeface="Times New Roman"/>
                <a:cs typeface="Times New Roman"/>
              </a:rPr>
              <a:t>ho</a:t>
            </a:r>
            <a:r>
              <a:rPr sz="1100" spc="-20" dirty="0">
                <a:latin typeface="Times New Roman"/>
                <a:cs typeface="Times New Roman"/>
              </a:rPr>
              <a:t>m</a:t>
            </a:r>
            <a:r>
              <a:rPr sz="1100" dirty="0">
                <a:latin typeface="Times New Roman"/>
                <a:cs typeface="Times New Roman"/>
              </a:rPr>
              <a:t>as Susan </a:t>
            </a:r>
            <a:r>
              <a:rPr sz="1100" spc="-10" dirty="0">
                <a:latin typeface="Times New Roman"/>
                <a:cs typeface="Times New Roman"/>
              </a:rPr>
              <a:t>G</a:t>
            </a:r>
            <a:r>
              <a:rPr sz="1100" dirty="0">
                <a:latin typeface="Times New Roman"/>
                <a:cs typeface="Times New Roman"/>
              </a:rPr>
              <a:t>eo</a:t>
            </a:r>
            <a:r>
              <a:rPr sz="1100" spc="5" dirty="0">
                <a:latin typeface="Times New Roman"/>
                <a:cs typeface="Times New Roman"/>
              </a:rPr>
              <a:t>r</a:t>
            </a:r>
            <a:r>
              <a:rPr sz="1100" spc="-15" dirty="0">
                <a:latin typeface="Times New Roman"/>
                <a:cs typeface="Times New Roman"/>
              </a:rPr>
              <a:t>g</a:t>
            </a:r>
            <a:r>
              <a:rPr sz="1100" dirty="0">
                <a:latin typeface="Times New Roman"/>
                <a:cs typeface="Times New Roman"/>
              </a:rPr>
              <a:t>e L.</a:t>
            </a:r>
          </a:p>
        </p:txBody>
      </p:sp>
      <p:sp>
        <p:nvSpPr>
          <p:cNvPr id="8" name="object 8"/>
          <p:cNvSpPr txBox="1"/>
          <p:nvPr/>
        </p:nvSpPr>
        <p:spPr>
          <a:xfrm>
            <a:off x="4572000" y="3501008"/>
            <a:ext cx="1294653" cy="1154162"/>
          </a:xfrm>
          <a:prstGeom prst="rect">
            <a:avLst/>
          </a:prstGeom>
        </p:spPr>
        <p:txBody>
          <a:bodyPr vert="horz" wrap="square" lIns="0" tIns="0" rIns="0" bIns="0" rtlCol="0">
            <a:spAutoFit/>
          </a:bodyPr>
          <a:lstStyle/>
          <a:p>
            <a:pPr marL="48895">
              <a:lnSpc>
                <a:spcPct val="100000"/>
              </a:lnSpc>
            </a:pPr>
            <a:r>
              <a:rPr sz="1100" dirty="0">
                <a:latin typeface="Times New Roman"/>
                <a:cs typeface="Times New Roman"/>
              </a:rPr>
              <a:t>49 </a:t>
            </a:r>
            <a:r>
              <a:rPr sz="1100" spc="-15" dirty="0">
                <a:latin typeface="Times New Roman"/>
                <a:cs typeface="Times New Roman"/>
              </a:rPr>
              <a:t>y</a:t>
            </a:r>
            <a:r>
              <a:rPr sz="1100" dirty="0">
                <a:latin typeface="Times New Roman"/>
                <a:cs typeface="Times New Roman"/>
              </a:rPr>
              <a:t>rs., Car</a:t>
            </a:r>
            <a:r>
              <a:rPr sz="1100" spc="-15" dirty="0">
                <a:latin typeface="Times New Roman"/>
                <a:cs typeface="Times New Roman"/>
              </a:rPr>
              <a:t>p</a:t>
            </a:r>
            <a:r>
              <a:rPr sz="1100" dirty="0">
                <a:latin typeface="Times New Roman"/>
                <a:cs typeface="Times New Roman"/>
              </a:rPr>
              <a:t>en</a:t>
            </a:r>
            <a:r>
              <a:rPr sz="1100" spc="-10" dirty="0">
                <a:latin typeface="Times New Roman"/>
                <a:cs typeface="Times New Roman"/>
              </a:rPr>
              <a:t>t</a:t>
            </a:r>
            <a:r>
              <a:rPr sz="1100" dirty="0">
                <a:latin typeface="Times New Roman"/>
                <a:cs typeface="Times New Roman"/>
              </a:rPr>
              <a:t>e</a:t>
            </a:r>
            <a:r>
              <a:rPr sz="1100" spc="10" dirty="0">
                <a:latin typeface="Times New Roman"/>
                <a:cs typeface="Times New Roman"/>
              </a:rPr>
              <a:t>r</a:t>
            </a:r>
            <a:r>
              <a:rPr sz="1100" dirty="0">
                <a:latin typeface="Times New Roman"/>
                <a:cs typeface="Times New Roman"/>
              </a:rPr>
              <a:t>.</a:t>
            </a:r>
          </a:p>
          <a:p>
            <a:pPr marL="12700">
              <a:lnSpc>
                <a:spcPct val="100000"/>
              </a:lnSpc>
              <a:spcBef>
                <a:spcPts val="575"/>
              </a:spcBef>
            </a:pPr>
            <a:r>
              <a:rPr sz="1100" dirty="0">
                <a:latin typeface="Times New Roman"/>
                <a:cs typeface="Times New Roman"/>
              </a:rPr>
              <a:t>25 </a:t>
            </a:r>
            <a:r>
              <a:rPr sz="1100" spc="-15" dirty="0">
                <a:latin typeface="Times New Roman"/>
                <a:cs typeface="Times New Roman"/>
              </a:rPr>
              <a:t>y</a:t>
            </a:r>
            <a:r>
              <a:rPr sz="1100" dirty="0">
                <a:latin typeface="Times New Roman"/>
                <a:cs typeface="Times New Roman"/>
              </a:rPr>
              <a:t>rs.</a:t>
            </a:r>
            <a:r>
              <a:rPr sz="1100" spc="-10" dirty="0">
                <a:latin typeface="Times New Roman"/>
                <a:cs typeface="Times New Roman"/>
              </a:rPr>
              <a:t> </a:t>
            </a:r>
            <a:r>
              <a:rPr sz="1100" dirty="0">
                <a:latin typeface="Times New Roman"/>
                <a:cs typeface="Times New Roman"/>
              </a:rPr>
              <a:t>Po</a:t>
            </a:r>
            <a:r>
              <a:rPr sz="1100" spc="-10" dirty="0">
                <a:latin typeface="Times New Roman"/>
                <a:cs typeface="Times New Roman"/>
              </a:rPr>
              <a:t>t</a:t>
            </a:r>
            <a:r>
              <a:rPr sz="1100" dirty="0">
                <a:latin typeface="Times New Roman"/>
                <a:cs typeface="Times New Roman"/>
              </a:rPr>
              <a:t>t</a:t>
            </a:r>
            <a:r>
              <a:rPr sz="1100" spc="-10" dirty="0">
                <a:latin typeface="Times New Roman"/>
                <a:cs typeface="Times New Roman"/>
              </a:rPr>
              <a:t>e</a:t>
            </a:r>
            <a:r>
              <a:rPr sz="1100" spc="5" dirty="0">
                <a:latin typeface="Times New Roman"/>
                <a:cs typeface="Times New Roman"/>
              </a:rPr>
              <a:t>r</a:t>
            </a:r>
            <a:r>
              <a:rPr sz="1100" dirty="0">
                <a:latin typeface="Times New Roman"/>
                <a:cs typeface="Times New Roman"/>
              </a:rPr>
              <a:t>.</a:t>
            </a:r>
          </a:p>
          <a:p>
            <a:pPr marL="83820">
              <a:lnSpc>
                <a:spcPct val="100000"/>
              </a:lnSpc>
              <a:spcBef>
                <a:spcPts val="575"/>
              </a:spcBef>
            </a:pPr>
            <a:r>
              <a:rPr sz="1100" dirty="0">
                <a:latin typeface="Times New Roman"/>
                <a:cs typeface="Times New Roman"/>
              </a:rPr>
              <a:t>13 </a:t>
            </a:r>
            <a:r>
              <a:rPr sz="1100" spc="-15" dirty="0">
                <a:latin typeface="Times New Roman"/>
                <a:cs typeface="Times New Roman"/>
              </a:rPr>
              <a:t>y</a:t>
            </a:r>
            <a:r>
              <a:rPr sz="1100" dirty="0">
                <a:latin typeface="Times New Roman"/>
                <a:cs typeface="Times New Roman"/>
              </a:rPr>
              <a:t>rs.</a:t>
            </a:r>
          </a:p>
          <a:p>
            <a:pPr marL="12700">
              <a:lnSpc>
                <a:spcPct val="100000"/>
              </a:lnSpc>
              <a:spcBef>
                <a:spcPts val="575"/>
              </a:spcBef>
            </a:pPr>
            <a:r>
              <a:rPr sz="1100" dirty="0">
                <a:latin typeface="Times New Roman"/>
                <a:cs typeface="Times New Roman"/>
              </a:rPr>
              <a:t>10 </a:t>
            </a:r>
            <a:r>
              <a:rPr sz="1100" spc="-15" dirty="0">
                <a:latin typeface="Times New Roman"/>
                <a:cs typeface="Times New Roman"/>
              </a:rPr>
              <a:t>y</a:t>
            </a:r>
            <a:r>
              <a:rPr sz="1100" dirty="0">
                <a:latin typeface="Times New Roman"/>
                <a:cs typeface="Times New Roman"/>
              </a:rPr>
              <a:t>rs.</a:t>
            </a:r>
          </a:p>
          <a:p>
            <a:pPr marL="47625">
              <a:lnSpc>
                <a:spcPct val="100000"/>
              </a:lnSpc>
              <a:spcBef>
                <a:spcPts val="575"/>
              </a:spcBef>
            </a:pPr>
            <a:r>
              <a:rPr sz="1100" dirty="0">
                <a:latin typeface="Times New Roman"/>
                <a:cs typeface="Times New Roman"/>
              </a:rPr>
              <a:t>9 </a:t>
            </a:r>
            <a:r>
              <a:rPr sz="1100" spc="-15" dirty="0">
                <a:latin typeface="Times New Roman"/>
                <a:cs typeface="Times New Roman"/>
              </a:rPr>
              <a:t>y</a:t>
            </a:r>
            <a:r>
              <a:rPr sz="1100" dirty="0">
                <a:latin typeface="Times New Roman"/>
                <a:cs typeface="Times New Roman"/>
              </a:rPr>
              <a:t>rs.</a:t>
            </a:r>
          </a:p>
        </p:txBody>
      </p:sp>
      <p:sp>
        <p:nvSpPr>
          <p:cNvPr id="9" name="object 9"/>
          <p:cNvSpPr txBox="1"/>
          <p:nvPr/>
        </p:nvSpPr>
        <p:spPr>
          <a:xfrm>
            <a:off x="323528" y="4653136"/>
            <a:ext cx="8640960" cy="1462708"/>
          </a:xfrm>
          <a:prstGeom prst="rect">
            <a:avLst/>
          </a:prstGeom>
        </p:spPr>
        <p:txBody>
          <a:bodyPr vert="horz" wrap="square" lIns="0" tIns="0" rIns="0" bIns="0" rtlCol="0">
            <a:spAutoFit/>
          </a:bodyPr>
          <a:lstStyle/>
          <a:p>
            <a:pPr marL="12700" marR="6350" algn="just">
              <a:lnSpc>
                <a:spcPct val="143600"/>
              </a:lnSpc>
            </a:pPr>
            <a:r>
              <a:rPr sz="1100" spc="-20" dirty="0">
                <a:latin typeface="Times New Roman"/>
                <a:cs typeface="Times New Roman"/>
              </a:rPr>
              <a:t>I</a:t>
            </a:r>
            <a:r>
              <a:rPr sz="1100" dirty="0">
                <a:latin typeface="Times New Roman"/>
                <a:cs typeface="Times New Roman"/>
              </a:rPr>
              <a:t>n</a:t>
            </a:r>
            <a:r>
              <a:rPr sz="1100" spc="35" dirty="0">
                <a:latin typeface="Times New Roman"/>
                <a:cs typeface="Times New Roman"/>
              </a:rPr>
              <a:t> </a:t>
            </a:r>
            <a:r>
              <a:rPr sz="1100" dirty="0">
                <a:latin typeface="Times New Roman"/>
                <a:cs typeface="Times New Roman"/>
              </a:rPr>
              <a:t>1850,</a:t>
            </a:r>
            <a:r>
              <a:rPr sz="1100" spc="35" dirty="0">
                <a:latin typeface="Times New Roman"/>
                <a:cs typeface="Times New Roman"/>
              </a:rPr>
              <a:t> </a:t>
            </a:r>
            <a:r>
              <a:rPr sz="1100" dirty="0">
                <a:latin typeface="Times New Roman"/>
                <a:cs typeface="Times New Roman"/>
              </a:rPr>
              <a:t>resi</a:t>
            </a:r>
            <a:r>
              <a:rPr sz="1100" spc="-15" dirty="0">
                <a:latin typeface="Times New Roman"/>
                <a:cs typeface="Times New Roman"/>
              </a:rPr>
              <a:t>d</a:t>
            </a:r>
            <a:r>
              <a:rPr sz="1100" dirty="0">
                <a:latin typeface="Times New Roman"/>
                <a:cs typeface="Times New Roman"/>
              </a:rPr>
              <a:t>ing</a:t>
            </a:r>
            <a:r>
              <a:rPr sz="1100" spc="20" dirty="0">
                <a:latin typeface="Times New Roman"/>
                <a:cs typeface="Times New Roman"/>
              </a:rPr>
              <a:t> </a:t>
            </a:r>
            <a:r>
              <a:rPr sz="1100" dirty="0">
                <a:latin typeface="Times New Roman"/>
                <a:cs typeface="Times New Roman"/>
              </a:rPr>
              <a:t>at </a:t>
            </a:r>
            <a:r>
              <a:rPr sz="1100" spc="75" dirty="0">
                <a:latin typeface="Times New Roman"/>
                <a:cs typeface="Times New Roman"/>
              </a:rPr>
              <a:t> </a:t>
            </a:r>
            <a:r>
              <a:rPr sz="1100" spc="-10" dirty="0">
                <a:latin typeface="Times New Roman"/>
                <a:cs typeface="Times New Roman"/>
              </a:rPr>
              <a:t>t</a:t>
            </a:r>
            <a:r>
              <a:rPr sz="1100" dirty="0">
                <a:latin typeface="Times New Roman"/>
                <a:cs typeface="Times New Roman"/>
              </a:rPr>
              <a:t>he </a:t>
            </a:r>
            <a:r>
              <a:rPr sz="1100" spc="70" dirty="0">
                <a:latin typeface="Times New Roman"/>
                <a:cs typeface="Times New Roman"/>
              </a:rPr>
              <a:t> </a:t>
            </a:r>
            <a:r>
              <a:rPr sz="1100" spc="-20" dirty="0">
                <a:latin typeface="Times New Roman"/>
                <a:cs typeface="Times New Roman"/>
              </a:rPr>
              <a:t>A</a:t>
            </a:r>
            <a:r>
              <a:rPr sz="1100" dirty="0">
                <a:latin typeface="Times New Roman"/>
                <a:cs typeface="Times New Roman"/>
              </a:rPr>
              <a:t>nthony</a:t>
            </a:r>
            <a:r>
              <a:rPr sz="1100" spc="20" dirty="0">
                <a:latin typeface="Times New Roman"/>
                <a:cs typeface="Times New Roman"/>
              </a:rPr>
              <a:t> </a:t>
            </a:r>
            <a:r>
              <a:rPr sz="1100" spc="-10" dirty="0">
                <a:latin typeface="Times New Roman"/>
                <a:cs typeface="Times New Roman"/>
              </a:rPr>
              <a:t>U</a:t>
            </a:r>
            <a:r>
              <a:rPr sz="1100" dirty="0">
                <a:latin typeface="Times New Roman"/>
                <a:cs typeface="Times New Roman"/>
              </a:rPr>
              <a:t>l</a:t>
            </a:r>
            <a:r>
              <a:rPr sz="1100" spc="-10" dirty="0">
                <a:latin typeface="Times New Roman"/>
                <a:cs typeface="Times New Roman"/>
              </a:rPr>
              <a:t>r</a:t>
            </a:r>
            <a:r>
              <a:rPr sz="1100" dirty="0">
                <a:latin typeface="Times New Roman"/>
                <a:cs typeface="Times New Roman"/>
              </a:rPr>
              <a:t>ich</a:t>
            </a:r>
            <a:r>
              <a:rPr sz="1100" spc="25" dirty="0">
                <a:latin typeface="Times New Roman"/>
                <a:cs typeface="Times New Roman"/>
              </a:rPr>
              <a:t> </a:t>
            </a:r>
            <a:r>
              <a:rPr sz="1100" dirty="0">
                <a:latin typeface="Times New Roman"/>
                <a:cs typeface="Times New Roman"/>
              </a:rPr>
              <a:t>re</a:t>
            </a:r>
            <a:r>
              <a:rPr sz="1100" spc="-10" dirty="0">
                <a:latin typeface="Times New Roman"/>
                <a:cs typeface="Times New Roman"/>
              </a:rPr>
              <a:t>s</a:t>
            </a:r>
            <a:r>
              <a:rPr sz="1100" dirty="0">
                <a:latin typeface="Times New Roman"/>
                <a:cs typeface="Times New Roman"/>
              </a:rPr>
              <a:t>ide</a:t>
            </a:r>
            <a:r>
              <a:rPr sz="1100" spc="-10" dirty="0">
                <a:latin typeface="Times New Roman"/>
                <a:cs typeface="Times New Roman"/>
              </a:rPr>
              <a:t>n</a:t>
            </a:r>
            <a:r>
              <a:rPr sz="1100" dirty="0">
                <a:latin typeface="Times New Roman"/>
                <a:cs typeface="Times New Roman"/>
              </a:rPr>
              <a:t>ce</a:t>
            </a:r>
            <a:r>
              <a:rPr sz="1100" spc="35" dirty="0">
                <a:latin typeface="Times New Roman"/>
                <a:cs typeface="Times New Roman"/>
              </a:rPr>
              <a:t> </a:t>
            </a:r>
            <a:r>
              <a:rPr sz="1100" spc="-10" dirty="0">
                <a:latin typeface="Times New Roman"/>
                <a:cs typeface="Times New Roman"/>
              </a:rPr>
              <a:t>wa</a:t>
            </a:r>
            <a:r>
              <a:rPr sz="1100" dirty="0">
                <a:latin typeface="Times New Roman"/>
                <a:cs typeface="Times New Roman"/>
              </a:rPr>
              <a:t>s</a:t>
            </a:r>
            <a:r>
              <a:rPr sz="1100" spc="35" dirty="0">
                <a:latin typeface="Times New Roman"/>
                <a:cs typeface="Times New Roman"/>
              </a:rPr>
              <a:t> </a:t>
            </a:r>
            <a:r>
              <a:rPr sz="1100" spc="-20" dirty="0">
                <a:latin typeface="Times New Roman"/>
                <a:cs typeface="Times New Roman"/>
              </a:rPr>
              <a:t>I</a:t>
            </a:r>
            <a:r>
              <a:rPr sz="1100" dirty="0">
                <a:latin typeface="Times New Roman"/>
                <a:cs typeface="Times New Roman"/>
              </a:rPr>
              <a:t>saac</a:t>
            </a:r>
            <a:r>
              <a:rPr sz="1100" spc="35" dirty="0">
                <a:latin typeface="Times New Roman"/>
                <a:cs typeface="Times New Roman"/>
              </a:rPr>
              <a:t> </a:t>
            </a:r>
            <a:r>
              <a:rPr sz="1100" dirty="0">
                <a:latin typeface="Times New Roman"/>
                <a:cs typeface="Times New Roman"/>
              </a:rPr>
              <a:t>E.</a:t>
            </a:r>
            <a:r>
              <a:rPr sz="1100" spc="30" dirty="0">
                <a:latin typeface="Times New Roman"/>
                <a:cs typeface="Times New Roman"/>
              </a:rPr>
              <a:t> </a:t>
            </a:r>
            <a:r>
              <a:rPr sz="1100" dirty="0">
                <a:latin typeface="Times New Roman"/>
                <a:cs typeface="Times New Roman"/>
              </a:rPr>
              <a:t>Wa</a:t>
            </a:r>
            <a:r>
              <a:rPr sz="1100" spc="-10" dirty="0">
                <a:latin typeface="Times New Roman"/>
                <a:cs typeface="Times New Roman"/>
              </a:rPr>
              <a:t>r</a:t>
            </a:r>
            <a:r>
              <a:rPr sz="1100" dirty="0">
                <a:latin typeface="Times New Roman"/>
                <a:cs typeface="Times New Roman"/>
              </a:rPr>
              <a:t>nac</a:t>
            </a:r>
            <a:r>
              <a:rPr sz="1100" spc="-15" dirty="0">
                <a:latin typeface="Times New Roman"/>
                <a:cs typeface="Times New Roman"/>
              </a:rPr>
              <a:t>k</a:t>
            </a:r>
            <a:r>
              <a:rPr sz="1100" dirty="0">
                <a:latin typeface="Times New Roman"/>
                <a:cs typeface="Times New Roman"/>
              </a:rPr>
              <a:t>’s</a:t>
            </a:r>
            <a:r>
              <a:rPr sz="1100" spc="25" dirty="0">
                <a:latin typeface="Times New Roman"/>
                <a:cs typeface="Times New Roman"/>
              </a:rPr>
              <a:t> </a:t>
            </a:r>
            <a:r>
              <a:rPr sz="1100" dirty="0">
                <a:latin typeface="Times New Roman"/>
                <a:cs typeface="Times New Roman"/>
              </a:rPr>
              <a:t>son,</a:t>
            </a:r>
            <a:r>
              <a:rPr sz="1100" spc="35" dirty="0">
                <a:latin typeface="Times New Roman"/>
                <a:cs typeface="Times New Roman"/>
              </a:rPr>
              <a:t> </a:t>
            </a:r>
            <a:r>
              <a:rPr sz="1100" spc="-10" dirty="0">
                <a:latin typeface="Times New Roman"/>
                <a:cs typeface="Times New Roman"/>
              </a:rPr>
              <a:t>tw</a:t>
            </a:r>
            <a:r>
              <a:rPr sz="1100" dirty="0">
                <a:latin typeface="Times New Roman"/>
                <a:cs typeface="Times New Roman"/>
              </a:rPr>
              <a:t>en</a:t>
            </a:r>
            <a:r>
              <a:rPr sz="1100" spc="5" dirty="0">
                <a:latin typeface="Times New Roman"/>
                <a:cs typeface="Times New Roman"/>
              </a:rPr>
              <a:t>t</a:t>
            </a:r>
            <a:r>
              <a:rPr sz="1100" spc="35" dirty="0">
                <a:latin typeface="Times New Roman"/>
                <a:cs typeface="Times New Roman"/>
              </a:rPr>
              <a:t>y</a:t>
            </a:r>
            <a:r>
              <a:rPr sz="1100" spc="-20" dirty="0">
                <a:latin typeface="Times New Roman"/>
                <a:cs typeface="Times New Roman"/>
              </a:rPr>
              <a:t>-</a:t>
            </a:r>
            <a:r>
              <a:rPr sz="1100" dirty="0">
                <a:latin typeface="Times New Roman"/>
                <a:cs typeface="Times New Roman"/>
              </a:rPr>
              <a:t>one</a:t>
            </a:r>
            <a:r>
              <a:rPr sz="1100" spc="35" dirty="0">
                <a:latin typeface="Times New Roman"/>
                <a:cs typeface="Times New Roman"/>
              </a:rPr>
              <a:t> </a:t>
            </a:r>
            <a:r>
              <a:rPr sz="1100" spc="-15" dirty="0">
                <a:latin typeface="Times New Roman"/>
                <a:cs typeface="Times New Roman"/>
              </a:rPr>
              <a:t>y</a:t>
            </a:r>
            <a:r>
              <a:rPr sz="1100" dirty="0">
                <a:latin typeface="Times New Roman"/>
                <a:cs typeface="Times New Roman"/>
              </a:rPr>
              <a:t>ear old</a:t>
            </a:r>
            <a:r>
              <a:rPr sz="1100" spc="130" dirty="0">
                <a:latin typeface="Times New Roman"/>
                <a:cs typeface="Times New Roman"/>
              </a:rPr>
              <a:t> </a:t>
            </a:r>
            <a:r>
              <a:rPr sz="1100" spc="-10" dirty="0">
                <a:latin typeface="Times New Roman"/>
                <a:cs typeface="Times New Roman"/>
              </a:rPr>
              <a:t>H</a:t>
            </a:r>
            <a:r>
              <a:rPr sz="1100" dirty="0">
                <a:latin typeface="Times New Roman"/>
                <a:cs typeface="Times New Roman"/>
              </a:rPr>
              <a:t>en</a:t>
            </a:r>
            <a:r>
              <a:rPr sz="1100" spc="5" dirty="0">
                <a:latin typeface="Times New Roman"/>
                <a:cs typeface="Times New Roman"/>
              </a:rPr>
              <a:t>r</a:t>
            </a:r>
            <a:r>
              <a:rPr sz="1100" dirty="0">
                <a:latin typeface="Times New Roman"/>
                <a:cs typeface="Times New Roman"/>
              </a:rPr>
              <a:t>y</a:t>
            </a:r>
            <a:r>
              <a:rPr sz="1100" spc="120" dirty="0">
                <a:latin typeface="Times New Roman"/>
                <a:cs typeface="Times New Roman"/>
              </a:rPr>
              <a:t> </a:t>
            </a:r>
            <a:r>
              <a:rPr sz="1100" spc="-10" dirty="0">
                <a:latin typeface="Times New Roman"/>
                <a:cs typeface="Times New Roman"/>
              </a:rPr>
              <a:t>D</a:t>
            </a:r>
            <a:r>
              <a:rPr sz="1100" dirty="0">
                <a:latin typeface="Times New Roman"/>
                <a:cs typeface="Times New Roman"/>
              </a:rPr>
              <a:t>.</a:t>
            </a:r>
            <a:r>
              <a:rPr sz="1100" spc="130" dirty="0">
                <a:latin typeface="Times New Roman"/>
                <a:cs typeface="Times New Roman"/>
              </a:rPr>
              <a:t> </a:t>
            </a:r>
            <a:r>
              <a:rPr sz="1100" dirty="0">
                <a:latin typeface="Times New Roman"/>
                <a:cs typeface="Times New Roman"/>
              </a:rPr>
              <a:t>W</a:t>
            </a:r>
            <a:r>
              <a:rPr sz="1100" spc="-10" dirty="0">
                <a:latin typeface="Times New Roman"/>
                <a:cs typeface="Times New Roman"/>
              </a:rPr>
              <a:t>a</a:t>
            </a:r>
            <a:r>
              <a:rPr sz="1100" dirty="0">
                <a:latin typeface="Times New Roman"/>
                <a:cs typeface="Times New Roman"/>
              </a:rPr>
              <a:t>rnac</a:t>
            </a:r>
            <a:r>
              <a:rPr sz="1100" spc="-15" dirty="0">
                <a:latin typeface="Times New Roman"/>
                <a:cs typeface="Times New Roman"/>
              </a:rPr>
              <a:t>k</a:t>
            </a:r>
            <a:r>
              <a:rPr sz="1100" dirty="0">
                <a:latin typeface="Times New Roman"/>
                <a:cs typeface="Times New Roman"/>
              </a:rPr>
              <a:t>.  </a:t>
            </a:r>
            <a:r>
              <a:rPr sz="1100" spc="-15" dirty="0">
                <a:latin typeface="Times New Roman"/>
                <a:cs typeface="Times New Roman"/>
              </a:rPr>
              <a:t> </a:t>
            </a:r>
            <a:r>
              <a:rPr sz="1100" dirty="0">
                <a:latin typeface="Times New Roman"/>
                <a:cs typeface="Times New Roman"/>
              </a:rPr>
              <a:t>Li</a:t>
            </a:r>
            <a:r>
              <a:rPr sz="1100" spc="-10" dirty="0">
                <a:latin typeface="Times New Roman"/>
                <a:cs typeface="Times New Roman"/>
              </a:rPr>
              <a:t>k</a:t>
            </a:r>
            <a:r>
              <a:rPr sz="1100" dirty="0">
                <a:latin typeface="Times New Roman"/>
                <a:cs typeface="Times New Roman"/>
              </a:rPr>
              <a:t>e</a:t>
            </a:r>
            <a:r>
              <a:rPr sz="1100" spc="5" dirty="0">
                <a:latin typeface="Times New Roman"/>
                <a:cs typeface="Times New Roman"/>
              </a:rPr>
              <a:t>l</a:t>
            </a:r>
            <a:r>
              <a:rPr sz="1100" spc="-15" dirty="0">
                <a:latin typeface="Times New Roman"/>
                <a:cs typeface="Times New Roman"/>
              </a:rPr>
              <a:t>y</a:t>
            </a:r>
            <a:r>
              <a:rPr sz="1100" dirty="0">
                <a:latin typeface="Times New Roman"/>
                <a:cs typeface="Times New Roman"/>
              </a:rPr>
              <a:t>,</a:t>
            </a:r>
            <a:r>
              <a:rPr sz="1100" spc="130" dirty="0">
                <a:latin typeface="Times New Roman"/>
                <a:cs typeface="Times New Roman"/>
              </a:rPr>
              <a:t> </a:t>
            </a:r>
            <a:r>
              <a:rPr sz="1100" spc="-10" dirty="0">
                <a:latin typeface="Times New Roman"/>
                <a:cs typeface="Times New Roman"/>
              </a:rPr>
              <a:t>H</a:t>
            </a:r>
            <a:r>
              <a:rPr sz="1100" dirty="0">
                <a:latin typeface="Times New Roman"/>
                <a:cs typeface="Times New Roman"/>
              </a:rPr>
              <a:t>en</a:t>
            </a:r>
            <a:r>
              <a:rPr sz="1100" spc="5" dirty="0">
                <a:latin typeface="Times New Roman"/>
                <a:cs typeface="Times New Roman"/>
              </a:rPr>
              <a:t>r</a:t>
            </a:r>
            <a:r>
              <a:rPr sz="1100" dirty="0">
                <a:latin typeface="Times New Roman"/>
                <a:cs typeface="Times New Roman"/>
              </a:rPr>
              <a:t>y</a:t>
            </a:r>
            <a:r>
              <a:rPr sz="1100" spc="120" dirty="0">
                <a:latin typeface="Times New Roman"/>
                <a:cs typeface="Times New Roman"/>
              </a:rPr>
              <a:t> </a:t>
            </a:r>
            <a:r>
              <a:rPr sz="1100" spc="-10" dirty="0">
                <a:latin typeface="Times New Roman"/>
                <a:cs typeface="Times New Roman"/>
              </a:rPr>
              <a:t>D</a:t>
            </a:r>
            <a:r>
              <a:rPr sz="1100" dirty="0">
                <a:latin typeface="Times New Roman"/>
                <a:cs typeface="Times New Roman"/>
              </a:rPr>
              <a:t>.</a:t>
            </a:r>
            <a:r>
              <a:rPr sz="1100" spc="130" dirty="0">
                <a:latin typeface="Times New Roman"/>
                <a:cs typeface="Times New Roman"/>
              </a:rPr>
              <a:t> </a:t>
            </a:r>
            <a:r>
              <a:rPr sz="1100" dirty="0">
                <a:latin typeface="Times New Roman"/>
                <a:cs typeface="Times New Roman"/>
              </a:rPr>
              <a:t>Warnack</a:t>
            </a:r>
            <a:r>
              <a:rPr sz="1100" spc="120" dirty="0">
                <a:latin typeface="Times New Roman"/>
                <a:cs typeface="Times New Roman"/>
              </a:rPr>
              <a:t> </a:t>
            </a:r>
            <a:r>
              <a:rPr sz="1100" spc="-10" dirty="0">
                <a:latin typeface="Times New Roman"/>
                <a:cs typeface="Times New Roman"/>
              </a:rPr>
              <a:t>w</a:t>
            </a:r>
            <a:r>
              <a:rPr sz="1100" dirty="0">
                <a:latin typeface="Times New Roman"/>
                <a:cs typeface="Times New Roman"/>
              </a:rPr>
              <a:t>as</a:t>
            </a:r>
            <a:r>
              <a:rPr sz="1100" spc="135" dirty="0">
                <a:latin typeface="Times New Roman"/>
                <a:cs typeface="Times New Roman"/>
              </a:rPr>
              <a:t> </a:t>
            </a:r>
            <a:r>
              <a:rPr sz="1100" dirty="0">
                <a:latin typeface="Times New Roman"/>
                <a:cs typeface="Times New Roman"/>
              </a:rPr>
              <a:t>a</a:t>
            </a:r>
            <a:r>
              <a:rPr sz="1100" spc="130" dirty="0">
                <a:latin typeface="Times New Roman"/>
                <a:cs typeface="Times New Roman"/>
              </a:rPr>
              <a:t> </a:t>
            </a:r>
            <a:r>
              <a:rPr sz="1100" dirty="0">
                <a:latin typeface="Times New Roman"/>
                <a:cs typeface="Times New Roman"/>
              </a:rPr>
              <a:t>s</a:t>
            </a:r>
            <a:r>
              <a:rPr sz="1100" spc="-5" dirty="0">
                <a:latin typeface="Times New Roman"/>
                <a:cs typeface="Times New Roman"/>
              </a:rPr>
              <a:t>t</a:t>
            </a:r>
            <a:r>
              <a:rPr sz="1100" dirty="0">
                <a:latin typeface="Times New Roman"/>
                <a:cs typeface="Times New Roman"/>
              </a:rPr>
              <a:t>ude</a:t>
            </a:r>
            <a:r>
              <a:rPr sz="1100" spc="-10" dirty="0">
                <a:latin typeface="Times New Roman"/>
                <a:cs typeface="Times New Roman"/>
              </a:rPr>
              <a:t>n</a:t>
            </a:r>
            <a:r>
              <a:rPr sz="1100" dirty="0">
                <a:latin typeface="Times New Roman"/>
                <a:cs typeface="Times New Roman"/>
              </a:rPr>
              <a:t>t</a:t>
            </a:r>
            <a:r>
              <a:rPr sz="1100" spc="135" dirty="0">
                <a:latin typeface="Times New Roman"/>
                <a:cs typeface="Times New Roman"/>
              </a:rPr>
              <a:t> </a:t>
            </a:r>
            <a:r>
              <a:rPr sz="1100" dirty="0">
                <a:latin typeface="Times New Roman"/>
                <a:cs typeface="Times New Roman"/>
              </a:rPr>
              <a:t>and</a:t>
            </a:r>
            <a:r>
              <a:rPr sz="1100" spc="130" dirty="0">
                <a:latin typeface="Times New Roman"/>
                <a:cs typeface="Times New Roman"/>
              </a:rPr>
              <a:t> </a:t>
            </a:r>
            <a:r>
              <a:rPr sz="1100" spc="-10" dirty="0">
                <a:latin typeface="Times New Roman"/>
                <a:cs typeface="Times New Roman"/>
              </a:rPr>
              <a:t>a</a:t>
            </a:r>
            <a:r>
              <a:rPr sz="1100" dirty="0">
                <a:latin typeface="Times New Roman"/>
                <a:cs typeface="Times New Roman"/>
              </a:rPr>
              <a:t>pp</a:t>
            </a:r>
            <a:r>
              <a:rPr sz="1100" spc="-10" dirty="0">
                <a:latin typeface="Times New Roman"/>
                <a:cs typeface="Times New Roman"/>
              </a:rPr>
              <a:t>r</a:t>
            </a:r>
            <a:r>
              <a:rPr sz="1100" dirty="0">
                <a:latin typeface="Times New Roman"/>
                <a:cs typeface="Times New Roman"/>
              </a:rPr>
              <a:t>en</a:t>
            </a:r>
            <a:r>
              <a:rPr sz="1100" spc="-10" dirty="0">
                <a:latin typeface="Times New Roman"/>
                <a:cs typeface="Times New Roman"/>
              </a:rPr>
              <a:t>ti</a:t>
            </a:r>
            <a:r>
              <a:rPr sz="1100" dirty="0">
                <a:latin typeface="Times New Roman"/>
                <a:cs typeface="Times New Roman"/>
              </a:rPr>
              <a:t>ce</a:t>
            </a:r>
            <a:r>
              <a:rPr sz="1100" spc="130" dirty="0">
                <a:latin typeface="Times New Roman"/>
                <a:cs typeface="Times New Roman"/>
              </a:rPr>
              <a:t> </a:t>
            </a:r>
            <a:r>
              <a:rPr sz="1100" dirty="0">
                <a:latin typeface="Times New Roman"/>
                <a:cs typeface="Times New Roman"/>
              </a:rPr>
              <a:t>po</a:t>
            </a:r>
            <a:r>
              <a:rPr sz="1100" spc="-10" dirty="0">
                <a:latin typeface="Times New Roman"/>
                <a:cs typeface="Times New Roman"/>
              </a:rPr>
              <a:t>t</a:t>
            </a:r>
            <a:r>
              <a:rPr sz="1100" dirty="0">
                <a:latin typeface="Times New Roman"/>
                <a:cs typeface="Times New Roman"/>
              </a:rPr>
              <a:t>t</a:t>
            </a:r>
            <a:r>
              <a:rPr sz="1100" spc="-10" dirty="0">
                <a:latin typeface="Times New Roman"/>
                <a:cs typeface="Times New Roman"/>
              </a:rPr>
              <a:t>e</a:t>
            </a:r>
            <a:r>
              <a:rPr sz="1100" dirty="0">
                <a:latin typeface="Times New Roman"/>
                <a:cs typeface="Times New Roman"/>
              </a:rPr>
              <a:t>r </a:t>
            </a:r>
            <a:r>
              <a:rPr sz="1100" spc="-110" dirty="0">
                <a:latin typeface="Times New Roman"/>
                <a:cs typeface="Times New Roman"/>
              </a:rPr>
              <a:t> </a:t>
            </a:r>
            <a:r>
              <a:rPr sz="1100" dirty="0">
                <a:latin typeface="Times New Roman"/>
                <a:cs typeface="Times New Roman"/>
              </a:rPr>
              <a:t>at</a:t>
            </a:r>
            <a:r>
              <a:rPr sz="1100" spc="125" dirty="0">
                <a:latin typeface="Times New Roman"/>
                <a:cs typeface="Times New Roman"/>
              </a:rPr>
              <a:t> </a:t>
            </a:r>
            <a:r>
              <a:rPr sz="1100" dirty="0">
                <a:latin typeface="Times New Roman"/>
                <a:cs typeface="Times New Roman"/>
              </a:rPr>
              <a:t>t</a:t>
            </a:r>
            <a:r>
              <a:rPr sz="1100" spc="-15" dirty="0">
                <a:latin typeface="Times New Roman"/>
                <a:cs typeface="Times New Roman"/>
              </a:rPr>
              <a:t>h</a:t>
            </a:r>
            <a:r>
              <a:rPr sz="1100" dirty="0">
                <a:latin typeface="Times New Roman"/>
                <a:cs typeface="Times New Roman"/>
              </a:rPr>
              <a:t>e </a:t>
            </a:r>
            <a:r>
              <a:rPr sz="1100" spc="-10" dirty="0">
                <a:latin typeface="Times New Roman"/>
                <a:cs typeface="Times New Roman"/>
              </a:rPr>
              <a:t>U</a:t>
            </a:r>
            <a:r>
              <a:rPr sz="1100" dirty="0">
                <a:latin typeface="Times New Roman"/>
                <a:cs typeface="Times New Roman"/>
              </a:rPr>
              <a:t>lr</a:t>
            </a:r>
            <a:r>
              <a:rPr sz="1100" spc="-10" dirty="0">
                <a:latin typeface="Times New Roman"/>
                <a:cs typeface="Times New Roman"/>
              </a:rPr>
              <a:t>i</a:t>
            </a:r>
            <a:r>
              <a:rPr sz="1100" dirty="0">
                <a:latin typeface="Times New Roman"/>
                <a:cs typeface="Times New Roman"/>
              </a:rPr>
              <a:t>ch- </a:t>
            </a:r>
            <a:r>
              <a:rPr sz="1100" spc="-10" dirty="0">
                <a:latin typeface="Times New Roman"/>
                <a:cs typeface="Times New Roman"/>
              </a:rPr>
              <a:t> </a:t>
            </a:r>
            <a:r>
              <a:rPr sz="1100" dirty="0">
                <a:latin typeface="Times New Roman"/>
                <a:cs typeface="Times New Roman"/>
              </a:rPr>
              <a:t>W</a:t>
            </a:r>
            <a:r>
              <a:rPr sz="1100" spc="5" dirty="0">
                <a:latin typeface="Times New Roman"/>
                <a:cs typeface="Times New Roman"/>
              </a:rPr>
              <a:t>i</a:t>
            </a:r>
            <a:r>
              <a:rPr sz="1100" dirty="0">
                <a:latin typeface="Times New Roman"/>
                <a:cs typeface="Times New Roman"/>
              </a:rPr>
              <a:t>e</a:t>
            </a:r>
            <a:r>
              <a:rPr sz="1100" spc="-10" dirty="0">
                <a:latin typeface="Times New Roman"/>
                <a:cs typeface="Times New Roman"/>
              </a:rPr>
              <a:t>t</a:t>
            </a:r>
            <a:r>
              <a:rPr sz="1100" dirty="0">
                <a:latin typeface="Times New Roman"/>
                <a:cs typeface="Times New Roman"/>
              </a:rPr>
              <a:t>f</a:t>
            </a:r>
            <a:r>
              <a:rPr sz="1100" spc="-10" dirty="0">
                <a:latin typeface="Times New Roman"/>
                <a:cs typeface="Times New Roman"/>
              </a:rPr>
              <a:t>e</a:t>
            </a:r>
            <a:r>
              <a:rPr sz="1100" dirty="0">
                <a:latin typeface="Times New Roman"/>
                <a:cs typeface="Times New Roman"/>
              </a:rPr>
              <a:t>ld </a:t>
            </a:r>
            <a:r>
              <a:rPr sz="1100" spc="10" dirty="0">
                <a:latin typeface="Times New Roman"/>
                <a:cs typeface="Times New Roman"/>
              </a:rPr>
              <a:t> </a:t>
            </a:r>
            <a:r>
              <a:rPr sz="1100" spc="-10" dirty="0">
                <a:latin typeface="Times New Roman"/>
                <a:cs typeface="Times New Roman"/>
              </a:rPr>
              <a:t>s</a:t>
            </a:r>
            <a:r>
              <a:rPr sz="1100" dirty="0">
                <a:latin typeface="Times New Roman"/>
                <a:cs typeface="Times New Roman"/>
              </a:rPr>
              <a:t>i</a:t>
            </a:r>
            <a:r>
              <a:rPr sz="1100" spc="-10" dirty="0">
                <a:latin typeface="Times New Roman"/>
                <a:cs typeface="Times New Roman"/>
              </a:rPr>
              <a:t>t</a:t>
            </a:r>
            <a:r>
              <a:rPr sz="1100" dirty="0">
                <a:latin typeface="Times New Roman"/>
                <a:cs typeface="Times New Roman"/>
              </a:rPr>
              <a:t>e </a:t>
            </a:r>
            <a:r>
              <a:rPr sz="1100" spc="15" dirty="0">
                <a:latin typeface="Times New Roman"/>
                <a:cs typeface="Times New Roman"/>
              </a:rPr>
              <a:t> </a:t>
            </a:r>
            <a:r>
              <a:rPr sz="1100" dirty="0">
                <a:latin typeface="Times New Roman"/>
                <a:cs typeface="Times New Roman"/>
              </a:rPr>
              <a:t>and </a:t>
            </a:r>
            <a:r>
              <a:rPr sz="1100" spc="-10" dirty="0">
                <a:latin typeface="Times New Roman"/>
                <a:cs typeface="Times New Roman"/>
              </a:rPr>
              <a:t> </a:t>
            </a:r>
            <a:r>
              <a:rPr sz="1100" spc="15" dirty="0">
                <a:latin typeface="Times New Roman"/>
                <a:cs typeface="Times New Roman"/>
              </a:rPr>
              <a:t>j</a:t>
            </a:r>
            <a:r>
              <a:rPr sz="1100" dirty="0">
                <a:latin typeface="Times New Roman"/>
                <a:cs typeface="Times New Roman"/>
              </a:rPr>
              <a:t>o</a:t>
            </a:r>
            <a:r>
              <a:rPr sz="1100" spc="-10" dirty="0">
                <a:latin typeface="Times New Roman"/>
                <a:cs typeface="Times New Roman"/>
              </a:rPr>
              <a:t>i</a:t>
            </a:r>
            <a:r>
              <a:rPr sz="1100" dirty="0">
                <a:latin typeface="Times New Roman"/>
                <a:cs typeface="Times New Roman"/>
              </a:rPr>
              <a:t>ned  the  Wa</a:t>
            </a:r>
            <a:r>
              <a:rPr sz="1100" spc="-10" dirty="0">
                <a:latin typeface="Times New Roman"/>
                <a:cs typeface="Times New Roman"/>
              </a:rPr>
              <a:t>r</a:t>
            </a:r>
            <a:r>
              <a:rPr sz="1100" dirty="0">
                <a:latin typeface="Times New Roman"/>
                <a:cs typeface="Times New Roman"/>
              </a:rPr>
              <a:t>nack  po</a:t>
            </a:r>
            <a:r>
              <a:rPr sz="1100" spc="-10" dirty="0">
                <a:latin typeface="Times New Roman"/>
                <a:cs typeface="Times New Roman"/>
              </a:rPr>
              <a:t>tt</a:t>
            </a:r>
            <a:r>
              <a:rPr sz="1100" dirty="0">
                <a:latin typeface="Times New Roman"/>
                <a:cs typeface="Times New Roman"/>
              </a:rPr>
              <a:t>e</a:t>
            </a:r>
            <a:r>
              <a:rPr sz="1100" spc="5" dirty="0">
                <a:latin typeface="Times New Roman"/>
                <a:cs typeface="Times New Roman"/>
              </a:rPr>
              <a:t>r</a:t>
            </a:r>
            <a:r>
              <a:rPr sz="1100" dirty="0">
                <a:latin typeface="Times New Roman"/>
                <a:cs typeface="Times New Roman"/>
              </a:rPr>
              <a:t>y  in </a:t>
            </a:r>
            <a:r>
              <a:rPr sz="1100" spc="10" dirty="0">
                <a:latin typeface="Times New Roman"/>
                <a:cs typeface="Times New Roman"/>
              </a:rPr>
              <a:t> </a:t>
            </a:r>
            <a:r>
              <a:rPr sz="1100" dirty="0">
                <a:latin typeface="Times New Roman"/>
                <a:cs typeface="Times New Roman"/>
              </a:rPr>
              <a:t>a</a:t>
            </a:r>
            <a:r>
              <a:rPr sz="1100" spc="-10" dirty="0">
                <a:latin typeface="Times New Roman"/>
                <a:cs typeface="Times New Roman"/>
              </a:rPr>
              <a:t>b</a:t>
            </a:r>
            <a:r>
              <a:rPr sz="1100" dirty="0">
                <a:latin typeface="Times New Roman"/>
                <a:cs typeface="Times New Roman"/>
              </a:rPr>
              <a:t>out </a:t>
            </a:r>
            <a:r>
              <a:rPr sz="1100" spc="5" dirty="0">
                <a:latin typeface="Times New Roman"/>
                <a:cs typeface="Times New Roman"/>
              </a:rPr>
              <a:t> </a:t>
            </a:r>
            <a:r>
              <a:rPr sz="1100" dirty="0">
                <a:latin typeface="Times New Roman"/>
                <a:cs typeface="Times New Roman"/>
              </a:rPr>
              <a:t>1854.  </a:t>
            </a:r>
            <a:r>
              <a:rPr sz="1100" spc="5" dirty="0">
                <a:latin typeface="Times New Roman"/>
                <a:cs typeface="Times New Roman"/>
              </a:rPr>
              <a:t>T</a:t>
            </a:r>
            <a:r>
              <a:rPr sz="1100" spc="-15" dirty="0">
                <a:latin typeface="Times New Roman"/>
                <a:cs typeface="Times New Roman"/>
              </a:rPr>
              <a:t>h</a:t>
            </a:r>
            <a:r>
              <a:rPr sz="1100" dirty="0">
                <a:latin typeface="Times New Roman"/>
                <a:cs typeface="Times New Roman"/>
              </a:rPr>
              <a:t>e  War</a:t>
            </a:r>
            <a:r>
              <a:rPr sz="1100" spc="-15" dirty="0">
                <a:latin typeface="Times New Roman"/>
                <a:cs typeface="Times New Roman"/>
              </a:rPr>
              <a:t>n</a:t>
            </a:r>
            <a:r>
              <a:rPr sz="1100" dirty="0">
                <a:latin typeface="Times New Roman"/>
                <a:cs typeface="Times New Roman"/>
              </a:rPr>
              <a:t>ack  po</a:t>
            </a:r>
            <a:r>
              <a:rPr sz="1100" spc="-10" dirty="0">
                <a:latin typeface="Times New Roman"/>
                <a:cs typeface="Times New Roman"/>
              </a:rPr>
              <a:t>t</a:t>
            </a:r>
            <a:r>
              <a:rPr sz="1100" dirty="0">
                <a:latin typeface="Times New Roman"/>
                <a:cs typeface="Times New Roman"/>
              </a:rPr>
              <a:t>te</a:t>
            </a:r>
            <a:r>
              <a:rPr sz="1100" spc="5" dirty="0">
                <a:latin typeface="Times New Roman"/>
                <a:cs typeface="Times New Roman"/>
              </a:rPr>
              <a:t>r</a:t>
            </a:r>
            <a:r>
              <a:rPr sz="1100" dirty="0">
                <a:latin typeface="Times New Roman"/>
                <a:cs typeface="Times New Roman"/>
              </a:rPr>
              <a:t>y e</a:t>
            </a:r>
            <a:r>
              <a:rPr sz="1100" spc="-20" dirty="0">
                <a:latin typeface="Times New Roman"/>
                <a:cs typeface="Times New Roman"/>
              </a:rPr>
              <a:t>m</a:t>
            </a:r>
            <a:r>
              <a:rPr sz="1100" dirty="0">
                <a:latin typeface="Times New Roman"/>
                <a:cs typeface="Times New Roman"/>
              </a:rPr>
              <a:t>plo</a:t>
            </a:r>
            <a:r>
              <a:rPr sz="1100" spc="-15" dirty="0">
                <a:latin typeface="Times New Roman"/>
                <a:cs typeface="Times New Roman"/>
              </a:rPr>
              <a:t>y</a:t>
            </a:r>
            <a:r>
              <a:rPr sz="1100" dirty="0">
                <a:latin typeface="Times New Roman"/>
                <a:cs typeface="Times New Roman"/>
              </a:rPr>
              <a:t>ed  </a:t>
            </a:r>
            <a:r>
              <a:rPr sz="1100" spc="5" dirty="0">
                <a:latin typeface="Times New Roman"/>
                <a:cs typeface="Times New Roman"/>
              </a:rPr>
              <a:t>f</a:t>
            </a:r>
            <a:r>
              <a:rPr sz="1100" dirty="0">
                <a:latin typeface="Times New Roman"/>
                <a:cs typeface="Times New Roman"/>
              </a:rPr>
              <a:t>i</a:t>
            </a:r>
            <a:r>
              <a:rPr sz="1100" spc="-15" dirty="0">
                <a:latin typeface="Times New Roman"/>
                <a:cs typeface="Times New Roman"/>
              </a:rPr>
              <a:t>v</a:t>
            </a:r>
            <a:r>
              <a:rPr sz="1100" dirty="0">
                <a:latin typeface="Times New Roman"/>
                <a:cs typeface="Times New Roman"/>
              </a:rPr>
              <a:t>e</a:t>
            </a:r>
            <a:r>
              <a:rPr sz="1100" spc="10" dirty="0">
                <a:latin typeface="Times New Roman"/>
                <a:cs typeface="Times New Roman"/>
              </a:rPr>
              <a:t> </a:t>
            </a:r>
            <a:r>
              <a:rPr sz="1100" spc="-20" dirty="0">
                <a:latin typeface="Times New Roman"/>
                <a:cs typeface="Times New Roman"/>
              </a:rPr>
              <a:t>m</a:t>
            </a:r>
            <a:r>
              <a:rPr sz="1100" dirty="0">
                <a:latin typeface="Times New Roman"/>
                <a:cs typeface="Times New Roman"/>
              </a:rPr>
              <a:t>en </a:t>
            </a:r>
            <a:r>
              <a:rPr sz="1100" spc="5" dirty="0">
                <a:latin typeface="Times New Roman"/>
                <a:cs typeface="Times New Roman"/>
              </a:rPr>
              <a:t>i</a:t>
            </a:r>
            <a:r>
              <a:rPr sz="1100" dirty="0">
                <a:latin typeface="Times New Roman"/>
                <a:cs typeface="Times New Roman"/>
              </a:rPr>
              <a:t>n 18</a:t>
            </a:r>
            <a:r>
              <a:rPr sz="1100" spc="-15" dirty="0">
                <a:latin typeface="Times New Roman"/>
                <a:cs typeface="Times New Roman"/>
              </a:rPr>
              <a:t>5</a:t>
            </a:r>
            <a:r>
              <a:rPr sz="1100" dirty="0">
                <a:latin typeface="Times New Roman"/>
                <a:cs typeface="Times New Roman"/>
              </a:rPr>
              <a:t>0. </a:t>
            </a:r>
            <a:r>
              <a:rPr sz="1100" spc="5" dirty="0">
                <a:latin typeface="Times New Roman"/>
                <a:cs typeface="Times New Roman"/>
              </a:rPr>
              <a:t>T</a:t>
            </a:r>
            <a:r>
              <a:rPr sz="1100" spc="-15" dirty="0">
                <a:latin typeface="Times New Roman"/>
                <a:cs typeface="Times New Roman"/>
              </a:rPr>
              <a:t>h</a:t>
            </a:r>
            <a:r>
              <a:rPr sz="1100" dirty="0">
                <a:latin typeface="Times New Roman"/>
                <a:cs typeface="Times New Roman"/>
              </a:rPr>
              <a:t>e</a:t>
            </a:r>
            <a:r>
              <a:rPr sz="1100" spc="-10" dirty="0">
                <a:latin typeface="Times New Roman"/>
                <a:cs typeface="Times New Roman"/>
              </a:rPr>
              <a:t>i</a:t>
            </a:r>
            <a:r>
              <a:rPr sz="1100" dirty="0">
                <a:latin typeface="Times New Roman"/>
                <a:cs typeface="Times New Roman"/>
              </a:rPr>
              <a:t>r t</a:t>
            </a:r>
            <a:r>
              <a:rPr sz="1100" spc="-10" dirty="0">
                <a:latin typeface="Times New Roman"/>
                <a:cs typeface="Times New Roman"/>
              </a:rPr>
              <a:t>e</a:t>
            </a:r>
            <a:r>
              <a:rPr sz="1100" dirty="0">
                <a:latin typeface="Times New Roman"/>
                <a:cs typeface="Times New Roman"/>
              </a:rPr>
              <a:t>chn</a:t>
            </a:r>
            <a:r>
              <a:rPr sz="1100" spc="-10" dirty="0">
                <a:latin typeface="Times New Roman"/>
                <a:cs typeface="Times New Roman"/>
              </a:rPr>
              <a:t>i</a:t>
            </a:r>
            <a:r>
              <a:rPr sz="1100" dirty="0">
                <a:latin typeface="Times New Roman"/>
                <a:cs typeface="Times New Roman"/>
              </a:rPr>
              <a:t>ques </a:t>
            </a:r>
            <a:r>
              <a:rPr sz="1100" spc="-15" dirty="0">
                <a:latin typeface="Times New Roman"/>
                <a:cs typeface="Times New Roman"/>
              </a:rPr>
              <a:t>o</a:t>
            </a:r>
            <a:r>
              <a:rPr sz="1100" dirty="0">
                <a:latin typeface="Times New Roman"/>
                <a:cs typeface="Times New Roman"/>
              </a:rPr>
              <a:t>f </a:t>
            </a:r>
            <a:r>
              <a:rPr sz="1100" spc="-15" dirty="0">
                <a:latin typeface="Times New Roman"/>
                <a:cs typeface="Times New Roman"/>
              </a:rPr>
              <a:t>d</a:t>
            </a:r>
            <a:r>
              <a:rPr sz="1100" dirty="0">
                <a:latin typeface="Times New Roman"/>
                <a:cs typeface="Times New Roman"/>
              </a:rPr>
              <a:t>ipp</a:t>
            </a:r>
            <a:r>
              <a:rPr sz="1100" spc="-10" dirty="0">
                <a:latin typeface="Times New Roman"/>
                <a:cs typeface="Times New Roman"/>
              </a:rPr>
              <a:t>i</a:t>
            </a:r>
            <a:r>
              <a:rPr sz="1100" dirty="0">
                <a:latin typeface="Times New Roman"/>
                <a:cs typeface="Times New Roman"/>
              </a:rPr>
              <a:t>ng</a:t>
            </a:r>
            <a:r>
              <a:rPr sz="1100" spc="-15" dirty="0">
                <a:latin typeface="Times New Roman"/>
                <a:cs typeface="Times New Roman"/>
              </a:rPr>
              <a:t> </a:t>
            </a:r>
            <a:r>
              <a:rPr sz="1100" dirty="0">
                <a:latin typeface="Times New Roman"/>
                <a:cs typeface="Times New Roman"/>
              </a:rPr>
              <a:t>salt</a:t>
            </a:r>
            <a:r>
              <a:rPr sz="1100" spc="5" dirty="0">
                <a:latin typeface="Times New Roman"/>
                <a:cs typeface="Times New Roman"/>
              </a:rPr>
              <a:t> </a:t>
            </a:r>
            <a:r>
              <a:rPr sz="1100" spc="-15" dirty="0">
                <a:latin typeface="Times New Roman"/>
                <a:cs typeface="Times New Roman"/>
              </a:rPr>
              <a:t>g</a:t>
            </a:r>
            <a:r>
              <a:rPr sz="1100" dirty="0">
                <a:latin typeface="Times New Roman"/>
                <a:cs typeface="Times New Roman"/>
              </a:rPr>
              <a:t>la</a:t>
            </a:r>
            <a:r>
              <a:rPr sz="1100" spc="-10" dirty="0">
                <a:latin typeface="Times New Roman"/>
                <a:cs typeface="Times New Roman"/>
              </a:rPr>
              <a:t>z</a:t>
            </a:r>
            <a:r>
              <a:rPr sz="1100" dirty="0">
                <a:latin typeface="Times New Roman"/>
                <a:cs typeface="Times New Roman"/>
              </a:rPr>
              <a:t>ed </a:t>
            </a:r>
            <a:r>
              <a:rPr sz="1100" spc="-10" dirty="0">
                <a:latin typeface="Times New Roman"/>
                <a:cs typeface="Times New Roman"/>
              </a:rPr>
              <a:t>v</a:t>
            </a:r>
            <a:r>
              <a:rPr sz="1100" dirty="0">
                <a:latin typeface="Times New Roman"/>
                <a:cs typeface="Times New Roman"/>
              </a:rPr>
              <a:t>esse</a:t>
            </a:r>
            <a:r>
              <a:rPr sz="1100" spc="-10" dirty="0">
                <a:latin typeface="Times New Roman"/>
                <a:cs typeface="Times New Roman"/>
              </a:rPr>
              <a:t>l</a:t>
            </a:r>
            <a:r>
              <a:rPr sz="1100" dirty="0">
                <a:latin typeface="Times New Roman"/>
                <a:cs typeface="Times New Roman"/>
              </a:rPr>
              <a:t>s, c</a:t>
            </a:r>
            <a:r>
              <a:rPr sz="1100" spc="-10" dirty="0">
                <a:latin typeface="Times New Roman"/>
                <a:cs typeface="Times New Roman"/>
              </a:rPr>
              <a:t>r</a:t>
            </a:r>
            <a:r>
              <a:rPr sz="1100" dirty="0">
                <a:latin typeface="Times New Roman"/>
                <a:cs typeface="Times New Roman"/>
              </a:rPr>
              <a:t>e</a:t>
            </a:r>
            <a:r>
              <a:rPr sz="1100" spc="-10" dirty="0">
                <a:latin typeface="Times New Roman"/>
                <a:cs typeface="Times New Roman"/>
              </a:rPr>
              <a:t>at</a:t>
            </a:r>
            <a:r>
              <a:rPr sz="1100" dirty="0">
                <a:latin typeface="Times New Roman"/>
                <a:cs typeface="Times New Roman"/>
              </a:rPr>
              <a:t>ing</a:t>
            </a:r>
            <a:r>
              <a:rPr sz="1100" spc="-15" dirty="0">
                <a:latin typeface="Times New Roman"/>
                <a:cs typeface="Times New Roman"/>
              </a:rPr>
              <a:t> </a:t>
            </a:r>
            <a:r>
              <a:rPr sz="1100" dirty="0">
                <a:latin typeface="Times New Roman"/>
                <a:cs typeface="Times New Roman"/>
              </a:rPr>
              <a:t>a </a:t>
            </a:r>
            <a:r>
              <a:rPr sz="1100" dirty="0" smtClean="0">
                <a:latin typeface="Times New Roman"/>
                <a:cs typeface="Times New Roman"/>
              </a:rPr>
              <a:t>d</a:t>
            </a:r>
            <a:r>
              <a:rPr sz="1100" spc="5" dirty="0" smtClean="0">
                <a:latin typeface="Times New Roman"/>
                <a:cs typeface="Times New Roman"/>
              </a:rPr>
              <a:t>i</a:t>
            </a:r>
            <a:r>
              <a:rPr sz="1100" dirty="0" smtClean="0">
                <a:latin typeface="Times New Roman"/>
                <a:cs typeface="Times New Roman"/>
              </a:rPr>
              <a:t>s</a:t>
            </a:r>
            <a:r>
              <a:rPr sz="1100" spc="-5" dirty="0" smtClean="0">
                <a:latin typeface="Times New Roman"/>
                <a:cs typeface="Times New Roman"/>
              </a:rPr>
              <a:t>t</a:t>
            </a:r>
            <a:r>
              <a:rPr sz="1100" dirty="0" smtClean="0">
                <a:latin typeface="Times New Roman"/>
                <a:cs typeface="Times New Roman"/>
              </a:rPr>
              <a:t>in</a:t>
            </a:r>
            <a:r>
              <a:rPr sz="1100" spc="-10" dirty="0" smtClean="0">
                <a:latin typeface="Times New Roman"/>
                <a:cs typeface="Times New Roman"/>
              </a:rPr>
              <a:t>ct</a:t>
            </a:r>
            <a:r>
              <a:rPr sz="1100" dirty="0" smtClean="0">
                <a:latin typeface="Times New Roman"/>
                <a:cs typeface="Times New Roman"/>
              </a:rPr>
              <a:t>i</a:t>
            </a:r>
            <a:r>
              <a:rPr sz="1100" spc="-15" dirty="0" smtClean="0">
                <a:latin typeface="Times New Roman"/>
                <a:cs typeface="Times New Roman"/>
              </a:rPr>
              <a:t>v</a:t>
            </a:r>
            <a:r>
              <a:rPr sz="1100" dirty="0" smtClean="0">
                <a:latin typeface="Times New Roman"/>
                <a:cs typeface="Times New Roman"/>
              </a:rPr>
              <a:t>e</a:t>
            </a:r>
            <a:r>
              <a:rPr lang="en-US" sz="1100" dirty="0" smtClean="0">
                <a:latin typeface="Times New Roman"/>
                <a:cs typeface="Times New Roman"/>
              </a:rPr>
              <a:t> </a:t>
            </a:r>
            <a:r>
              <a:rPr lang="en-GB" sz="1100" dirty="0" smtClean="0">
                <a:latin typeface="Times New Roman"/>
                <a:cs typeface="Times New Roman"/>
              </a:rPr>
              <a:t>t</a:t>
            </a:r>
            <a:r>
              <a:rPr lang="en-GB" sz="1100" spc="-10" dirty="0" smtClean="0">
                <a:latin typeface="Times New Roman"/>
                <a:cs typeface="Times New Roman"/>
              </a:rPr>
              <a:t>w</a:t>
            </a:r>
            <a:r>
              <a:rPr lang="en-GB" sz="1100" dirty="0" smtClean="0">
                <a:latin typeface="Times New Roman"/>
                <a:cs typeface="Times New Roman"/>
              </a:rPr>
              <a:t>o</a:t>
            </a:r>
            <a:r>
              <a:rPr lang="en-GB" sz="1100" spc="-20" dirty="0" smtClean="0">
                <a:latin typeface="Times New Roman"/>
                <a:cs typeface="Times New Roman"/>
              </a:rPr>
              <a:t>-</a:t>
            </a:r>
            <a:r>
              <a:rPr lang="en-GB" sz="1100" dirty="0" smtClean="0">
                <a:latin typeface="Times New Roman"/>
                <a:cs typeface="Times New Roman"/>
              </a:rPr>
              <a:t>tone</a:t>
            </a:r>
            <a:r>
              <a:rPr lang="en-GB" sz="1100" spc="95" dirty="0" smtClean="0">
                <a:latin typeface="Times New Roman"/>
                <a:cs typeface="Times New Roman"/>
              </a:rPr>
              <a:t> </a:t>
            </a:r>
            <a:r>
              <a:rPr lang="en-GB" sz="1100" dirty="0" smtClean="0">
                <a:latin typeface="Times New Roman"/>
                <a:cs typeface="Times New Roman"/>
              </a:rPr>
              <a:t>e</a:t>
            </a:r>
            <a:r>
              <a:rPr lang="en-GB" sz="1100" spc="-10" dirty="0" smtClean="0">
                <a:latin typeface="Times New Roman"/>
                <a:cs typeface="Times New Roman"/>
              </a:rPr>
              <a:t>f</a:t>
            </a:r>
            <a:r>
              <a:rPr lang="en-GB" sz="1100" dirty="0" smtClean="0">
                <a:latin typeface="Times New Roman"/>
                <a:cs typeface="Times New Roman"/>
              </a:rPr>
              <a:t>fe</a:t>
            </a:r>
            <a:r>
              <a:rPr lang="en-GB" sz="1100" spc="-10" dirty="0" smtClean="0">
                <a:latin typeface="Times New Roman"/>
                <a:cs typeface="Times New Roman"/>
              </a:rPr>
              <a:t>c</a:t>
            </a:r>
            <a:r>
              <a:rPr lang="en-GB" sz="1100" dirty="0" smtClean="0">
                <a:latin typeface="Times New Roman"/>
                <a:cs typeface="Times New Roman"/>
              </a:rPr>
              <a:t>t,</a:t>
            </a:r>
            <a:r>
              <a:rPr lang="en-GB" sz="1100" spc="95" dirty="0" smtClean="0">
                <a:latin typeface="Times New Roman"/>
                <a:cs typeface="Times New Roman"/>
              </a:rPr>
              <a:t> </a:t>
            </a:r>
            <a:r>
              <a:rPr lang="en-GB" sz="1100" spc="-20" dirty="0" smtClean="0">
                <a:latin typeface="Times New Roman"/>
                <a:cs typeface="Times New Roman"/>
              </a:rPr>
              <a:t>m</a:t>
            </a:r>
            <a:r>
              <a:rPr lang="en-GB" sz="1100" dirty="0" smtClean="0">
                <a:latin typeface="Times New Roman"/>
                <a:cs typeface="Times New Roman"/>
              </a:rPr>
              <a:t>ade</a:t>
            </a:r>
            <a:r>
              <a:rPr lang="en-GB" sz="1100" spc="95" dirty="0" smtClean="0">
                <a:latin typeface="Times New Roman"/>
                <a:cs typeface="Times New Roman"/>
              </a:rPr>
              <a:t> </a:t>
            </a:r>
            <a:r>
              <a:rPr lang="en-GB" sz="1100" dirty="0" smtClean="0">
                <a:latin typeface="Times New Roman"/>
                <a:cs typeface="Times New Roman"/>
              </a:rPr>
              <a:t>a</a:t>
            </a:r>
            <a:r>
              <a:rPr lang="en-GB" sz="1100" spc="95" dirty="0" smtClean="0">
                <a:latin typeface="Times New Roman"/>
                <a:cs typeface="Times New Roman"/>
              </a:rPr>
              <a:t> </a:t>
            </a:r>
            <a:r>
              <a:rPr lang="en-GB" sz="1100" spc="-15" dirty="0" smtClean="0">
                <a:latin typeface="Times New Roman"/>
                <a:cs typeface="Times New Roman"/>
              </a:rPr>
              <a:t>g</a:t>
            </a:r>
            <a:r>
              <a:rPr lang="en-GB" sz="1100" spc="-10" dirty="0" smtClean="0">
                <a:latin typeface="Times New Roman"/>
                <a:cs typeface="Times New Roman"/>
              </a:rPr>
              <a:t>r</a:t>
            </a:r>
            <a:r>
              <a:rPr lang="en-GB" sz="1100" dirty="0" smtClean="0">
                <a:latin typeface="Times New Roman"/>
                <a:cs typeface="Times New Roman"/>
              </a:rPr>
              <a:t>eat</a:t>
            </a:r>
            <a:r>
              <a:rPr lang="en-GB" sz="1100" spc="85" dirty="0" smtClean="0">
                <a:latin typeface="Times New Roman"/>
                <a:cs typeface="Times New Roman"/>
              </a:rPr>
              <a:t> </a:t>
            </a:r>
            <a:r>
              <a:rPr lang="en-GB" sz="1100" dirty="0" smtClean="0">
                <a:latin typeface="Times New Roman"/>
                <a:cs typeface="Times New Roman"/>
              </a:rPr>
              <a:t>i</a:t>
            </a:r>
            <a:r>
              <a:rPr lang="en-GB" sz="1100" spc="-20" dirty="0" smtClean="0">
                <a:latin typeface="Times New Roman"/>
                <a:cs typeface="Times New Roman"/>
              </a:rPr>
              <a:t>m</a:t>
            </a:r>
            <a:r>
              <a:rPr lang="en-GB" sz="1100" dirty="0" smtClean="0">
                <a:latin typeface="Times New Roman"/>
                <a:cs typeface="Times New Roman"/>
              </a:rPr>
              <a:t>pact</a:t>
            </a:r>
            <a:r>
              <a:rPr lang="en-GB" sz="1100" spc="100" dirty="0" smtClean="0">
                <a:latin typeface="Times New Roman"/>
                <a:cs typeface="Times New Roman"/>
              </a:rPr>
              <a:t> </a:t>
            </a:r>
            <a:r>
              <a:rPr lang="en-GB" sz="1100" dirty="0" smtClean="0">
                <a:latin typeface="Times New Roman"/>
                <a:cs typeface="Times New Roman"/>
              </a:rPr>
              <a:t>on</a:t>
            </a:r>
            <a:r>
              <a:rPr lang="en-GB" sz="1100" spc="80" dirty="0" smtClean="0">
                <a:latin typeface="Times New Roman"/>
                <a:cs typeface="Times New Roman"/>
              </a:rPr>
              <a:t> </a:t>
            </a:r>
            <a:r>
              <a:rPr lang="en-GB" sz="1100" dirty="0" smtClean="0">
                <a:latin typeface="Times New Roman"/>
                <a:cs typeface="Times New Roman"/>
              </a:rPr>
              <a:t>t</a:t>
            </a:r>
            <a:r>
              <a:rPr lang="en-GB" sz="1100" spc="-15" dirty="0" smtClean="0">
                <a:latin typeface="Times New Roman"/>
                <a:cs typeface="Times New Roman"/>
              </a:rPr>
              <a:t>h</a:t>
            </a:r>
            <a:r>
              <a:rPr lang="en-GB" sz="1100" dirty="0" smtClean="0">
                <a:latin typeface="Times New Roman"/>
                <a:cs typeface="Times New Roman"/>
              </a:rPr>
              <a:t>e</a:t>
            </a:r>
            <a:r>
              <a:rPr lang="en-GB" sz="1100" spc="95" dirty="0" smtClean="0">
                <a:latin typeface="Times New Roman"/>
                <a:cs typeface="Times New Roman"/>
              </a:rPr>
              <a:t> </a:t>
            </a:r>
            <a:r>
              <a:rPr lang="en-GB" sz="1100" spc="-10" dirty="0" smtClean="0">
                <a:latin typeface="Times New Roman"/>
                <a:cs typeface="Times New Roman"/>
              </a:rPr>
              <a:t>U</a:t>
            </a:r>
            <a:r>
              <a:rPr lang="en-GB" sz="1100" dirty="0" smtClean="0">
                <a:latin typeface="Times New Roman"/>
                <a:cs typeface="Times New Roman"/>
              </a:rPr>
              <a:t>pp</a:t>
            </a:r>
            <a:r>
              <a:rPr lang="en-GB" sz="1100" spc="-10" dirty="0" smtClean="0">
                <a:latin typeface="Times New Roman"/>
                <a:cs typeface="Times New Roman"/>
              </a:rPr>
              <a:t>e</a:t>
            </a:r>
            <a:r>
              <a:rPr lang="en-GB" sz="1100" dirty="0" smtClean="0">
                <a:latin typeface="Times New Roman"/>
                <a:cs typeface="Times New Roman"/>
              </a:rPr>
              <a:t>r</a:t>
            </a:r>
            <a:r>
              <a:rPr lang="en-GB" sz="1100" spc="95" dirty="0" smtClean="0">
                <a:latin typeface="Times New Roman"/>
                <a:cs typeface="Times New Roman"/>
              </a:rPr>
              <a:t> </a:t>
            </a:r>
            <a:r>
              <a:rPr lang="en-GB" sz="1100" spc="-20" dirty="0" smtClean="0">
                <a:latin typeface="Times New Roman"/>
                <a:cs typeface="Times New Roman"/>
              </a:rPr>
              <a:t>A</a:t>
            </a:r>
            <a:r>
              <a:rPr lang="en-GB" sz="1100" dirty="0" smtClean="0">
                <a:latin typeface="Times New Roman"/>
                <a:cs typeface="Times New Roman"/>
              </a:rPr>
              <a:t>lton</a:t>
            </a:r>
            <a:r>
              <a:rPr lang="en-GB" sz="1100" spc="80" dirty="0" smtClean="0">
                <a:latin typeface="Times New Roman"/>
                <a:cs typeface="Times New Roman"/>
              </a:rPr>
              <a:t> </a:t>
            </a:r>
            <a:r>
              <a:rPr lang="en-GB" sz="1100" dirty="0" smtClean="0">
                <a:latin typeface="Times New Roman"/>
                <a:cs typeface="Times New Roman"/>
              </a:rPr>
              <a:t>po</a:t>
            </a:r>
            <a:r>
              <a:rPr lang="en-GB" sz="1100" spc="-10" dirty="0" smtClean="0">
                <a:latin typeface="Times New Roman"/>
                <a:cs typeface="Times New Roman"/>
              </a:rPr>
              <a:t>t</a:t>
            </a:r>
            <a:r>
              <a:rPr lang="en-GB" sz="1100" dirty="0" smtClean="0">
                <a:latin typeface="Times New Roman"/>
                <a:cs typeface="Times New Roman"/>
              </a:rPr>
              <a:t>t</a:t>
            </a:r>
            <a:r>
              <a:rPr lang="en-GB" sz="1100" spc="15" dirty="0" smtClean="0">
                <a:latin typeface="Times New Roman"/>
                <a:cs typeface="Times New Roman"/>
              </a:rPr>
              <a:t>e</a:t>
            </a:r>
            <a:r>
              <a:rPr lang="en-GB" sz="1100" dirty="0" smtClean="0">
                <a:latin typeface="Times New Roman"/>
                <a:cs typeface="Times New Roman"/>
              </a:rPr>
              <a:t>ry</a:t>
            </a:r>
            <a:r>
              <a:rPr lang="en-GB" sz="1100" spc="80" dirty="0" smtClean="0">
                <a:latin typeface="Times New Roman"/>
                <a:cs typeface="Times New Roman"/>
              </a:rPr>
              <a:t> </a:t>
            </a:r>
            <a:r>
              <a:rPr lang="en-GB" sz="1100" dirty="0" smtClean="0">
                <a:latin typeface="Times New Roman"/>
                <a:cs typeface="Times New Roman"/>
              </a:rPr>
              <a:t>cen</a:t>
            </a:r>
            <a:r>
              <a:rPr lang="en-GB" sz="1100" spc="-10" dirty="0" smtClean="0">
                <a:latin typeface="Times New Roman"/>
                <a:cs typeface="Times New Roman"/>
              </a:rPr>
              <a:t>t</a:t>
            </a:r>
            <a:r>
              <a:rPr lang="en-GB" sz="1100" dirty="0" smtClean="0">
                <a:latin typeface="Times New Roman"/>
                <a:cs typeface="Times New Roman"/>
              </a:rPr>
              <a:t>er</a:t>
            </a:r>
            <a:r>
              <a:rPr lang="en-GB" sz="1100" spc="85" dirty="0" smtClean="0">
                <a:latin typeface="Times New Roman"/>
                <a:cs typeface="Times New Roman"/>
              </a:rPr>
              <a:t> </a:t>
            </a:r>
            <a:r>
              <a:rPr lang="en-GB" sz="1100" dirty="0" smtClean="0">
                <a:latin typeface="Times New Roman"/>
                <a:cs typeface="Times New Roman"/>
              </a:rPr>
              <a:t>and</a:t>
            </a:r>
            <a:r>
              <a:rPr lang="en-GB" sz="1100" spc="85" dirty="0" smtClean="0">
                <a:latin typeface="Times New Roman"/>
                <a:cs typeface="Times New Roman"/>
              </a:rPr>
              <a:t> </a:t>
            </a:r>
            <a:r>
              <a:rPr lang="en-GB" sz="1100" dirty="0" smtClean="0">
                <a:latin typeface="Times New Roman"/>
                <a:cs typeface="Times New Roman"/>
              </a:rPr>
              <a:t>a</a:t>
            </a:r>
            <a:r>
              <a:rPr lang="en-GB" sz="1100" spc="-10" dirty="0" smtClean="0">
                <a:latin typeface="Times New Roman"/>
                <a:cs typeface="Times New Roman"/>
              </a:rPr>
              <a:t>m</a:t>
            </a:r>
            <a:r>
              <a:rPr lang="en-GB" sz="1100" dirty="0" smtClean="0">
                <a:latin typeface="Times New Roman"/>
                <a:cs typeface="Times New Roman"/>
              </a:rPr>
              <a:t>ong</a:t>
            </a:r>
            <a:r>
              <a:rPr lang="en-GB" sz="1100" spc="80" dirty="0" smtClean="0">
                <a:latin typeface="Times New Roman"/>
                <a:cs typeface="Times New Roman"/>
              </a:rPr>
              <a:t> </a:t>
            </a:r>
            <a:r>
              <a:rPr lang="en-GB" sz="1100" dirty="0" smtClean="0">
                <a:latin typeface="Times New Roman"/>
                <a:cs typeface="Times New Roman"/>
              </a:rPr>
              <a:t>co</a:t>
            </a:r>
            <a:r>
              <a:rPr lang="en-GB" sz="1100" spc="-20" dirty="0" smtClean="0">
                <a:latin typeface="Times New Roman"/>
                <a:cs typeface="Times New Roman"/>
              </a:rPr>
              <a:t>m</a:t>
            </a:r>
            <a:r>
              <a:rPr lang="en-GB" sz="1100" dirty="0" smtClean="0">
                <a:latin typeface="Times New Roman"/>
                <a:cs typeface="Times New Roman"/>
              </a:rPr>
              <a:t>pe</a:t>
            </a:r>
            <a:r>
              <a:rPr lang="en-GB" sz="1100" spc="5" dirty="0" smtClean="0">
                <a:latin typeface="Times New Roman"/>
                <a:cs typeface="Times New Roman"/>
              </a:rPr>
              <a:t>t</a:t>
            </a:r>
            <a:r>
              <a:rPr lang="en-GB" sz="1100" dirty="0" smtClean="0">
                <a:latin typeface="Times New Roman"/>
                <a:cs typeface="Times New Roman"/>
              </a:rPr>
              <a:t>it</a:t>
            </a:r>
            <a:r>
              <a:rPr lang="en-GB" sz="1100" spc="-15" dirty="0" smtClean="0">
                <a:latin typeface="Times New Roman"/>
                <a:cs typeface="Times New Roman"/>
              </a:rPr>
              <a:t>o</a:t>
            </a:r>
            <a:r>
              <a:rPr lang="en-GB" sz="1100" dirty="0" smtClean="0">
                <a:latin typeface="Times New Roman"/>
                <a:cs typeface="Times New Roman"/>
              </a:rPr>
              <a:t>rs and</a:t>
            </a:r>
            <a:r>
              <a:rPr lang="en-GB" sz="1100" spc="130" dirty="0" smtClean="0">
                <a:latin typeface="Times New Roman"/>
                <a:cs typeface="Times New Roman"/>
              </a:rPr>
              <a:t> </a:t>
            </a:r>
            <a:r>
              <a:rPr lang="en-GB" sz="1100" dirty="0" smtClean="0">
                <a:latin typeface="Times New Roman"/>
                <a:cs typeface="Times New Roman"/>
              </a:rPr>
              <a:t>e</a:t>
            </a:r>
            <a:r>
              <a:rPr lang="en-GB" sz="1100" spc="-20" dirty="0" smtClean="0">
                <a:latin typeface="Times New Roman"/>
                <a:cs typeface="Times New Roman"/>
              </a:rPr>
              <a:t>m</a:t>
            </a:r>
            <a:r>
              <a:rPr lang="en-GB" sz="1100" dirty="0" smtClean="0">
                <a:latin typeface="Times New Roman"/>
                <a:cs typeface="Times New Roman"/>
              </a:rPr>
              <a:t>plo</a:t>
            </a:r>
            <a:r>
              <a:rPr lang="en-GB" sz="1100" spc="-15" dirty="0" smtClean="0">
                <a:latin typeface="Times New Roman"/>
                <a:cs typeface="Times New Roman"/>
              </a:rPr>
              <a:t>y</a:t>
            </a:r>
            <a:r>
              <a:rPr lang="en-GB" sz="1100" dirty="0" smtClean="0">
                <a:latin typeface="Times New Roman"/>
                <a:cs typeface="Times New Roman"/>
              </a:rPr>
              <a:t>ees</a:t>
            </a:r>
            <a:r>
              <a:rPr lang="en-GB" sz="1100" spc="130" dirty="0" smtClean="0">
                <a:latin typeface="Times New Roman"/>
                <a:cs typeface="Times New Roman"/>
              </a:rPr>
              <a:t> </a:t>
            </a:r>
            <a:r>
              <a:rPr lang="en-GB" sz="1100" spc="-10" dirty="0" smtClean="0">
                <a:latin typeface="Times New Roman"/>
                <a:cs typeface="Times New Roman"/>
              </a:rPr>
              <a:t>t</a:t>
            </a:r>
            <a:r>
              <a:rPr lang="en-GB" sz="1100" dirty="0" smtClean="0">
                <a:latin typeface="Times New Roman"/>
                <a:cs typeface="Times New Roman"/>
              </a:rPr>
              <a:t>hat</a:t>
            </a:r>
            <a:r>
              <a:rPr lang="en-GB" sz="1100" spc="125" dirty="0" smtClean="0">
                <a:latin typeface="Times New Roman"/>
                <a:cs typeface="Times New Roman"/>
              </a:rPr>
              <a:t> </a:t>
            </a:r>
            <a:r>
              <a:rPr lang="en-GB" sz="1100" spc="-20" dirty="0" smtClean="0">
                <a:latin typeface="Times New Roman"/>
                <a:cs typeface="Times New Roman"/>
              </a:rPr>
              <a:t>m</a:t>
            </a:r>
            <a:r>
              <a:rPr lang="en-GB" sz="1100" dirty="0" smtClean="0">
                <a:latin typeface="Times New Roman"/>
                <a:cs typeface="Times New Roman"/>
              </a:rPr>
              <a:t>ay</a:t>
            </a:r>
            <a:r>
              <a:rPr lang="en-GB" sz="1100" spc="120" dirty="0" smtClean="0">
                <a:latin typeface="Times New Roman"/>
                <a:cs typeface="Times New Roman"/>
              </a:rPr>
              <a:t> </a:t>
            </a:r>
            <a:r>
              <a:rPr lang="en-GB" sz="1100" spc="10" dirty="0" smtClean="0">
                <a:latin typeface="Times New Roman"/>
                <a:cs typeface="Times New Roman"/>
              </a:rPr>
              <a:t>h</a:t>
            </a:r>
            <a:r>
              <a:rPr lang="en-GB" sz="1100" dirty="0" smtClean="0">
                <a:latin typeface="Times New Roman"/>
                <a:cs typeface="Times New Roman"/>
              </a:rPr>
              <a:t>a</a:t>
            </a:r>
            <a:r>
              <a:rPr lang="en-GB" sz="1100" spc="-10" dirty="0" smtClean="0">
                <a:latin typeface="Times New Roman"/>
                <a:cs typeface="Times New Roman"/>
              </a:rPr>
              <a:t>v</a:t>
            </a:r>
            <a:r>
              <a:rPr lang="en-GB" sz="1100" dirty="0" smtClean="0">
                <a:latin typeface="Times New Roman"/>
                <a:cs typeface="Times New Roman"/>
              </a:rPr>
              <a:t>e</a:t>
            </a:r>
            <a:r>
              <a:rPr lang="en-GB" sz="1100" spc="130" dirty="0" smtClean="0">
                <a:latin typeface="Times New Roman"/>
                <a:cs typeface="Times New Roman"/>
              </a:rPr>
              <a:t> </a:t>
            </a:r>
            <a:r>
              <a:rPr lang="en-GB" sz="1100" dirty="0" smtClean="0">
                <a:latin typeface="Times New Roman"/>
                <a:cs typeface="Times New Roman"/>
              </a:rPr>
              <a:t>la</a:t>
            </a:r>
            <a:r>
              <a:rPr lang="en-GB" sz="1100" spc="-10" dirty="0" smtClean="0">
                <a:latin typeface="Times New Roman"/>
                <a:cs typeface="Times New Roman"/>
              </a:rPr>
              <a:t>t</a:t>
            </a:r>
            <a:r>
              <a:rPr lang="en-GB" sz="1100" dirty="0" smtClean="0">
                <a:latin typeface="Times New Roman"/>
                <a:cs typeface="Times New Roman"/>
              </a:rPr>
              <a:t>er </a:t>
            </a:r>
            <a:r>
              <a:rPr lang="en-GB" sz="1100" spc="-140" dirty="0" smtClean="0">
                <a:latin typeface="Times New Roman"/>
                <a:cs typeface="Times New Roman"/>
              </a:rPr>
              <a:t> </a:t>
            </a:r>
            <a:r>
              <a:rPr lang="en-GB" sz="1100" spc="-15" dirty="0" smtClean="0">
                <a:latin typeface="Times New Roman"/>
                <a:cs typeface="Times New Roman"/>
              </a:rPr>
              <a:t>u</a:t>
            </a:r>
            <a:r>
              <a:rPr lang="en-GB" sz="1100" dirty="0" smtClean="0">
                <a:latin typeface="Times New Roman"/>
                <a:cs typeface="Times New Roman"/>
              </a:rPr>
              <a:t>t</a:t>
            </a:r>
            <a:r>
              <a:rPr lang="en-GB" sz="1100" spc="-10" dirty="0" smtClean="0">
                <a:latin typeface="Times New Roman"/>
                <a:cs typeface="Times New Roman"/>
              </a:rPr>
              <a:t>i</a:t>
            </a:r>
            <a:r>
              <a:rPr lang="en-GB" sz="1100" dirty="0" smtClean="0">
                <a:latin typeface="Times New Roman"/>
                <a:cs typeface="Times New Roman"/>
              </a:rPr>
              <a:t>li</a:t>
            </a:r>
            <a:r>
              <a:rPr lang="en-GB" sz="1100" spc="-10" dirty="0" smtClean="0">
                <a:latin typeface="Times New Roman"/>
                <a:cs typeface="Times New Roman"/>
              </a:rPr>
              <a:t>z</a:t>
            </a:r>
            <a:r>
              <a:rPr lang="en-GB" sz="1100" dirty="0" smtClean="0">
                <a:latin typeface="Times New Roman"/>
                <a:cs typeface="Times New Roman"/>
              </a:rPr>
              <a:t>ed</a:t>
            </a:r>
            <a:r>
              <a:rPr lang="en-GB" sz="1100" spc="120" dirty="0" smtClean="0">
                <a:latin typeface="Times New Roman"/>
                <a:cs typeface="Times New Roman"/>
              </a:rPr>
              <a:t> </a:t>
            </a:r>
            <a:r>
              <a:rPr lang="en-GB" sz="1100" dirty="0" smtClean="0">
                <a:latin typeface="Times New Roman"/>
                <a:cs typeface="Times New Roman"/>
              </a:rPr>
              <a:t>t</a:t>
            </a:r>
            <a:r>
              <a:rPr lang="en-GB" sz="1100" spc="-15" dirty="0" smtClean="0">
                <a:latin typeface="Times New Roman"/>
                <a:cs typeface="Times New Roman"/>
              </a:rPr>
              <a:t>h</a:t>
            </a:r>
            <a:r>
              <a:rPr lang="en-GB" sz="1100" dirty="0" smtClean="0">
                <a:latin typeface="Times New Roman"/>
                <a:cs typeface="Times New Roman"/>
              </a:rPr>
              <a:t>is</a:t>
            </a:r>
            <a:r>
              <a:rPr lang="en-GB" sz="1100" spc="120" dirty="0" smtClean="0">
                <a:latin typeface="Times New Roman"/>
                <a:cs typeface="Times New Roman"/>
              </a:rPr>
              <a:t> </a:t>
            </a:r>
            <a:r>
              <a:rPr lang="en-GB" sz="1100" dirty="0" smtClean="0">
                <a:latin typeface="Times New Roman"/>
                <a:cs typeface="Times New Roman"/>
              </a:rPr>
              <a:t>tec</a:t>
            </a:r>
            <a:r>
              <a:rPr lang="en-GB" sz="1100" spc="-15" dirty="0" smtClean="0">
                <a:latin typeface="Times New Roman"/>
                <a:cs typeface="Times New Roman"/>
              </a:rPr>
              <a:t>h</a:t>
            </a:r>
            <a:r>
              <a:rPr lang="en-GB" sz="1100" dirty="0" smtClean="0">
                <a:latin typeface="Times New Roman"/>
                <a:cs typeface="Times New Roman"/>
              </a:rPr>
              <a:t>nique</a:t>
            </a:r>
            <a:r>
              <a:rPr lang="en-GB" sz="1100" spc="120" dirty="0" smtClean="0">
                <a:latin typeface="Times New Roman"/>
                <a:cs typeface="Times New Roman"/>
              </a:rPr>
              <a:t> </a:t>
            </a:r>
            <a:r>
              <a:rPr lang="en-GB" sz="1100" dirty="0" smtClean="0">
                <a:latin typeface="Times New Roman"/>
                <a:cs typeface="Times New Roman"/>
              </a:rPr>
              <a:t>in</a:t>
            </a:r>
            <a:r>
              <a:rPr lang="en-GB" sz="1100" spc="130" dirty="0" smtClean="0">
                <a:latin typeface="Times New Roman"/>
                <a:cs typeface="Times New Roman"/>
              </a:rPr>
              <a:t> </a:t>
            </a:r>
            <a:r>
              <a:rPr lang="en-GB" sz="1100" spc="-15" dirty="0" smtClean="0">
                <a:latin typeface="Times New Roman"/>
                <a:cs typeface="Times New Roman"/>
              </a:rPr>
              <a:t>p</a:t>
            </a:r>
            <a:r>
              <a:rPr lang="en-GB" sz="1100" dirty="0" smtClean="0">
                <a:latin typeface="Times New Roman"/>
                <a:cs typeface="Times New Roman"/>
              </a:rPr>
              <a:t>o</a:t>
            </a:r>
            <a:r>
              <a:rPr lang="en-GB" sz="1100" spc="-10" dirty="0" smtClean="0">
                <a:latin typeface="Times New Roman"/>
                <a:cs typeface="Times New Roman"/>
              </a:rPr>
              <a:t>t</a:t>
            </a:r>
            <a:r>
              <a:rPr lang="en-GB" sz="1100" dirty="0" smtClean="0">
                <a:latin typeface="Times New Roman"/>
                <a:cs typeface="Times New Roman"/>
              </a:rPr>
              <a:t>ting</a:t>
            </a:r>
            <a:r>
              <a:rPr lang="en-GB" sz="1100" spc="120" dirty="0" smtClean="0">
                <a:latin typeface="Times New Roman"/>
                <a:cs typeface="Times New Roman"/>
              </a:rPr>
              <a:t> </a:t>
            </a:r>
            <a:r>
              <a:rPr lang="en-GB" sz="1100" dirty="0" smtClean="0">
                <a:latin typeface="Times New Roman"/>
                <a:cs typeface="Times New Roman"/>
              </a:rPr>
              <a:t>e</a:t>
            </a:r>
            <a:r>
              <a:rPr lang="en-GB" sz="1100" spc="-10" dirty="0" smtClean="0">
                <a:latin typeface="Times New Roman"/>
                <a:cs typeface="Times New Roman"/>
              </a:rPr>
              <a:t>l</a:t>
            </a:r>
            <a:r>
              <a:rPr lang="en-GB" sz="1100" dirty="0" smtClean="0">
                <a:latin typeface="Times New Roman"/>
                <a:cs typeface="Times New Roman"/>
              </a:rPr>
              <a:t>se</a:t>
            </a:r>
            <a:r>
              <a:rPr lang="en-GB" sz="1100" spc="-10" dirty="0" smtClean="0">
                <a:latin typeface="Times New Roman"/>
                <a:cs typeface="Times New Roman"/>
              </a:rPr>
              <a:t>w</a:t>
            </a:r>
            <a:r>
              <a:rPr lang="en-GB" sz="1100" dirty="0" smtClean="0">
                <a:latin typeface="Times New Roman"/>
                <a:cs typeface="Times New Roman"/>
              </a:rPr>
              <a:t>h</a:t>
            </a:r>
            <a:r>
              <a:rPr lang="en-GB" sz="1100" spc="-10" dirty="0" smtClean="0">
                <a:latin typeface="Times New Roman"/>
                <a:cs typeface="Times New Roman"/>
              </a:rPr>
              <a:t>e</a:t>
            </a:r>
            <a:r>
              <a:rPr lang="en-GB" sz="1100" dirty="0" smtClean="0">
                <a:latin typeface="Times New Roman"/>
                <a:cs typeface="Times New Roman"/>
              </a:rPr>
              <a:t>re</a:t>
            </a:r>
            <a:r>
              <a:rPr lang="en-GB" sz="1100" spc="120" dirty="0" smtClean="0">
                <a:latin typeface="Times New Roman"/>
                <a:cs typeface="Times New Roman"/>
              </a:rPr>
              <a:t> </a:t>
            </a:r>
            <a:r>
              <a:rPr lang="en-GB" sz="1100" dirty="0" smtClean="0">
                <a:latin typeface="Times New Roman"/>
                <a:cs typeface="Times New Roman"/>
              </a:rPr>
              <a:t>in</a:t>
            </a:r>
            <a:r>
              <a:rPr lang="en-GB" sz="1100" spc="130" dirty="0" smtClean="0">
                <a:latin typeface="Times New Roman"/>
                <a:cs typeface="Times New Roman"/>
              </a:rPr>
              <a:t> </a:t>
            </a:r>
            <a:r>
              <a:rPr lang="en-GB" sz="1100" spc="-10" dirty="0" smtClean="0">
                <a:latin typeface="Times New Roman"/>
                <a:cs typeface="Times New Roman"/>
              </a:rPr>
              <a:t>U</a:t>
            </a:r>
            <a:r>
              <a:rPr lang="en-GB" sz="1100" dirty="0" smtClean="0">
                <a:latin typeface="Times New Roman"/>
                <a:cs typeface="Times New Roman"/>
              </a:rPr>
              <a:t>pp</a:t>
            </a:r>
            <a:r>
              <a:rPr lang="en-GB" sz="1100" spc="-10" dirty="0" smtClean="0">
                <a:latin typeface="Times New Roman"/>
                <a:cs typeface="Times New Roman"/>
              </a:rPr>
              <a:t>e</a:t>
            </a:r>
            <a:r>
              <a:rPr lang="en-GB" sz="1100" dirty="0" smtClean="0">
                <a:latin typeface="Times New Roman"/>
                <a:cs typeface="Times New Roman"/>
              </a:rPr>
              <a:t>r</a:t>
            </a:r>
            <a:r>
              <a:rPr lang="en-GB" sz="1100" spc="135" dirty="0" smtClean="0">
                <a:latin typeface="Times New Roman"/>
                <a:cs typeface="Times New Roman"/>
              </a:rPr>
              <a:t> </a:t>
            </a:r>
            <a:r>
              <a:rPr lang="en-GB" sz="1100" spc="-10" dirty="0" smtClean="0">
                <a:latin typeface="Times New Roman"/>
                <a:cs typeface="Times New Roman"/>
              </a:rPr>
              <a:t>Al</a:t>
            </a:r>
            <a:r>
              <a:rPr lang="en-GB" sz="1100" dirty="0" smtClean="0">
                <a:latin typeface="Times New Roman"/>
                <a:cs typeface="Times New Roman"/>
              </a:rPr>
              <a:t>t</a:t>
            </a:r>
            <a:r>
              <a:rPr lang="en-GB" sz="1100" spc="-15" dirty="0" smtClean="0">
                <a:latin typeface="Times New Roman"/>
                <a:cs typeface="Times New Roman"/>
              </a:rPr>
              <a:t>o</a:t>
            </a:r>
            <a:r>
              <a:rPr lang="en-GB" sz="1100" dirty="0" smtClean="0">
                <a:latin typeface="Times New Roman"/>
                <a:cs typeface="Times New Roman"/>
              </a:rPr>
              <a:t>n and</a:t>
            </a:r>
            <a:r>
              <a:rPr lang="en-GB" sz="1100" spc="35" dirty="0" smtClean="0">
                <a:latin typeface="Times New Roman"/>
                <a:cs typeface="Times New Roman"/>
              </a:rPr>
              <a:t> </a:t>
            </a:r>
            <a:r>
              <a:rPr lang="en-GB" sz="1100" dirty="0" smtClean="0">
                <a:latin typeface="Times New Roman"/>
                <a:cs typeface="Times New Roman"/>
              </a:rPr>
              <a:t>at</a:t>
            </a:r>
            <a:r>
              <a:rPr lang="en-GB" sz="1100" spc="40" dirty="0" smtClean="0">
                <a:latin typeface="Times New Roman"/>
                <a:cs typeface="Times New Roman"/>
              </a:rPr>
              <a:t> </a:t>
            </a:r>
            <a:r>
              <a:rPr lang="en-GB" sz="1100" dirty="0" smtClean="0">
                <a:latin typeface="Times New Roman"/>
                <a:cs typeface="Times New Roman"/>
              </a:rPr>
              <a:t>o</a:t>
            </a:r>
            <a:r>
              <a:rPr lang="en-GB" sz="1100" spc="-10" dirty="0" smtClean="0">
                <a:latin typeface="Times New Roman"/>
                <a:cs typeface="Times New Roman"/>
              </a:rPr>
              <a:t>t</a:t>
            </a:r>
            <a:r>
              <a:rPr lang="en-GB" sz="1100" dirty="0" smtClean="0">
                <a:latin typeface="Times New Roman"/>
                <a:cs typeface="Times New Roman"/>
              </a:rPr>
              <a:t>her</a:t>
            </a:r>
            <a:r>
              <a:rPr lang="en-GB" sz="1100" spc="40" dirty="0" smtClean="0">
                <a:latin typeface="Times New Roman"/>
                <a:cs typeface="Times New Roman"/>
              </a:rPr>
              <a:t> </a:t>
            </a:r>
            <a:r>
              <a:rPr lang="en-GB" sz="1100" dirty="0" smtClean="0">
                <a:latin typeface="Times New Roman"/>
                <a:cs typeface="Times New Roman"/>
              </a:rPr>
              <a:t>n</a:t>
            </a:r>
            <a:r>
              <a:rPr lang="en-GB" sz="1100" spc="-10" dirty="0" smtClean="0">
                <a:latin typeface="Times New Roman"/>
                <a:cs typeface="Times New Roman"/>
              </a:rPr>
              <a:t>e</a:t>
            </a:r>
            <a:r>
              <a:rPr lang="en-GB" sz="1100" dirty="0" smtClean="0">
                <a:latin typeface="Times New Roman"/>
                <a:cs typeface="Times New Roman"/>
              </a:rPr>
              <a:t>a</a:t>
            </a:r>
            <a:r>
              <a:rPr lang="en-GB" sz="1100" spc="5" dirty="0" smtClean="0">
                <a:latin typeface="Times New Roman"/>
                <a:cs typeface="Times New Roman"/>
              </a:rPr>
              <a:t>r</a:t>
            </a:r>
            <a:r>
              <a:rPr lang="en-GB" sz="1100" dirty="0" smtClean="0">
                <a:latin typeface="Times New Roman"/>
                <a:cs typeface="Times New Roman"/>
              </a:rPr>
              <a:t>by</a:t>
            </a:r>
            <a:r>
              <a:rPr lang="en-GB" sz="1100" spc="20" dirty="0" smtClean="0">
                <a:latin typeface="Times New Roman"/>
                <a:cs typeface="Times New Roman"/>
              </a:rPr>
              <a:t> </a:t>
            </a:r>
            <a:r>
              <a:rPr lang="en-GB" sz="1100" dirty="0" smtClean="0">
                <a:latin typeface="Times New Roman"/>
                <a:cs typeface="Times New Roman"/>
              </a:rPr>
              <a:t>co</a:t>
            </a:r>
            <a:r>
              <a:rPr lang="en-GB" sz="1100" spc="-10" dirty="0" smtClean="0">
                <a:latin typeface="Times New Roman"/>
                <a:cs typeface="Times New Roman"/>
              </a:rPr>
              <a:t>m</a:t>
            </a:r>
            <a:r>
              <a:rPr lang="en-GB" sz="1100" spc="-20" dirty="0" smtClean="0">
                <a:latin typeface="Times New Roman"/>
                <a:cs typeface="Times New Roman"/>
              </a:rPr>
              <a:t>m</a:t>
            </a:r>
            <a:r>
              <a:rPr lang="en-GB" sz="1100" spc="10" dirty="0" smtClean="0">
                <a:latin typeface="Times New Roman"/>
                <a:cs typeface="Times New Roman"/>
              </a:rPr>
              <a:t>u</a:t>
            </a:r>
            <a:r>
              <a:rPr lang="en-GB" sz="1100" dirty="0" smtClean="0">
                <a:latin typeface="Times New Roman"/>
                <a:cs typeface="Times New Roman"/>
              </a:rPr>
              <a:t>ni</a:t>
            </a:r>
            <a:r>
              <a:rPr lang="en-GB" sz="1100" spc="-10" dirty="0" smtClean="0">
                <a:latin typeface="Times New Roman"/>
                <a:cs typeface="Times New Roman"/>
              </a:rPr>
              <a:t>t</a:t>
            </a:r>
            <a:r>
              <a:rPr lang="en-GB" sz="1100" dirty="0" smtClean="0">
                <a:latin typeface="Times New Roman"/>
                <a:cs typeface="Times New Roman"/>
              </a:rPr>
              <a:t>ies.</a:t>
            </a:r>
            <a:r>
              <a:rPr lang="en-GB" sz="1100" spc="20" dirty="0" smtClean="0">
                <a:latin typeface="Times New Roman"/>
                <a:cs typeface="Times New Roman"/>
              </a:rPr>
              <a:t> </a:t>
            </a:r>
            <a:r>
              <a:rPr lang="en-GB" sz="1100" dirty="0" smtClean="0">
                <a:latin typeface="Times New Roman"/>
                <a:cs typeface="Times New Roman"/>
              </a:rPr>
              <a:t>Jacob</a:t>
            </a:r>
            <a:r>
              <a:rPr lang="en-GB" sz="1100" spc="35" dirty="0" smtClean="0">
                <a:latin typeface="Times New Roman"/>
                <a:cs typeface="Times New Roman"/>
              </a:rPr>
              <a:t> </a:t>
            </a:r>
            <a:r>
              <a:rPr lang="en-GB" sz="1100" spc="-15" dirty="0" smtClean="0">
                <a:latin typeface="Times New Roman"/>
                <a:cs typeface="Times New Roman"/>
              </a:rPr>
              <a:t>S</a:t>
            </a:r>
            <a:r>
              <a:rPr lang="en-GB" sz="1100" dirty="0" smtClean="0">
                <a:latin typeface="Times New Roman"/>
                <a:cs typeface="Times New Roman"/>
              </a:rPr>
              <a:t>ti</a:t>
            </a:r>
            <a:r>
              <a:rPr lang="en-GB" sz="1100" spc="-10" dirty="0" smtClean="0">
                <a:latin typeface="Times New Roman"/>
                <a:cs typeface="Times New Roman"/>
              </a:rPr>
              <a:t>z</a:t>
            </a:r>
            <a:r>
              <a:rPr lang="en-GB" sz="1100" dirty="0" smtClean="0">
                <a:latin typeface="Times New Roman"/>
                <a:cs typeface="Times New Roman"/>
              </a:rPr>
              <a:t>e</a:t>
            </a:r>
            <a:r>
              <a:rPr lang="en-GB" sz="1100" spc="5" dirty="0" smtClean="0">
                <a:latin typeface="Times New Roman"/>
                <a:cs typeface="Times New Roman"/>
              </a:rPr>
              <a:t>l</a:t>
            </a:r>
            <a:r>
              <a:rPr lang="en-GB" sz="1100" spc="-15" dirty="0" smtClean="0">
                <a:latin typeface="Times New Roman"/>
                <a:cs typeface="Times New Roman"/>
              </a:rPr>
              <a:t>b</a:t>
            </a:r>
            <a:r>
              <a:rPr lang="en-GB" sz="1100" dirty="0" smtClean="0">
                <a:latin typeface="Times New Roman"/>
                <a:cs typeface="Times New Roman"/>
              </a:rPr>
              <a:t>e</a:t>
            </a:r>
            <a:r>
              <a:rPr lang="en-GB" sz="1100" spc="5" dirty="0" smtClean="0">
                <a:latin typeface="Times New Roman"/>
                <a:cs typeface="Times New Roman"/>
              </a:rPr>
              <a:t>r</a:t>
            </a:r>
            <a:r>
              <a:rPr lang="en-GB" sz="1100" spc="-15" dirty="0" smtClean="0">
                <a:latin typeface="Times New Roman"/>
                <a:cs typeface="Times New Roman"/>
              </a:rPr>
              <a:t>g</a:t>
            </a:r>
            <a:r>
              <a:rPr lang="en-GB" sz="1100" dirty="0" smtClean="0">
                <a:latin typeface="Times New Roman"/>
                <a:cs typeface="Times New Roman"/>
              </a:rPr>
              <a:t>er</a:t>
            </a:r>
            <a:r>
              <a:rPr lang="en-GB" sz="1100" spc="40" dirty="0" smtClean="0">
                <a:latin typeface="Times New Roman"/>
                <a:cs typeface="Times New Roman"/>
              </a:rPr>
              <a:t> </a:t>
            </a:r>
            <a:r>
              <a:rPr lang="en-GB" sz="1100" spc="-10" dirty="0" smtClean="0">
                <a:latin typeface="Times New Roman"/>
                <a:cs typeface="Times New Roman"/>
              </a:rPr>
              <a:t>li</a:t>
            </a:r>
            <a:r>
              <a:rPr lang="en-GB" sz="1100" spc="-15" dirty="0" smtClean="0">
                <a:latin typeface="Times New Roman"/>
                <a:cs typeface="Times New Roman"/>
              </a:rPr>
              <a:t>v</a:t>
            </a:r>
            <a:r>
              <a:rPr lang="en-GB" sz="1100" dirty="0" smtClean="0">
                <a:latin typeface="Times New Roman"/>
                <a:cs typeface="Times New Roman"/>
              </a:rPr>
              <a:t>ed</a:t>
            </a:r>
            <a:r>
              <a:rPr lang="en-GB" sz="1100" spc="35" dirty="0" smtClean="0">
                <a:latin typeface="Times New Roman"/>
                <a:cs typeface="Times New Roman"/>
              </a:rPr>
              <a:t> </a:t>
            </a:r>
            <a:r>
              <a:rPr lang="en-GB" sz="1100" dirty="0" smtClean="0">
                <a:latin typeface="Times New Roman"/>
                <a:cs typeface="Times New Roman"/>
              </a:rPr>
              <a:t>in</a:t>
            </a:r>
            <a:r>
              <a:rPr lang="en-GB" sz="1100" spc="35" dirty="0" smtClean="0">
                <a:latin typeface="Times New Roman"/>
                <a:cs typeface="Times New Roman"/>
              </a:rPr>
              <a:t> </a:t>
            </a:r>
            <a:r>
              <a:rPr lang="en-GB" sz="1100" dirty="0" smtClean="0">
                <a:latin typeface="Times New Roman"/>
                <a:cs typeface="Times New Roman"/>
              </a:rPr>
              <a:t>St.</a:t>
            </a:r>
            <a:r>
              <a:rPr lang="en-GB" sz="1100" spc="35" dirty="0" smtClean="0">
                <a:latin typeface="Times New Roman"/>
                <a:cs typeface="Times New Roman"/>
              </a:rPr>
              <a:t> </a:t>
            </a:r>
            <a:r>
              <a:rPr lang="en-GB" sz="1100" dirty="0" smtClean="0">
                <a:latin typeface="Times New Roman"/>
                <a:cs typeface="Times New Roman"/>
              </a:rPr>
              <a:t>Louis</a:t>
            </a:r>
            <a:r>
              <a:rPr lang="en-GB" sz="1100" spc="40" dirty="0" smtClean="0">
                <a:latin typeface="Times New Roman"/>
                <a:cs typeface="Times New Roman"/>
              </a:rPr>
              <a:t> </a:t>
            </a:r>
            <a:r>
              <a:rPr lang="en-GB" sz="1100" dirty="0" smtClean="0">
                <a:latin typeface="Times New Roman"/>
                <a:cs typeface="Times New Roman"/>
              </a:rPr>
              <a:t>and</a:t>
            </a:r>
            <a:r>
              <a:rPr lang="en-GB" sz="1100" spc="35" dirty="0" smtClean="0">
                <a:latin typeface="Times New Roman"/>
                <a:cs typeface="Times New Roman"/>
              </a:rPr>
              <a:t> </a:t>
            </a:r>
            <a:r>
              <a:rPr lang="en-GB" sz="1100" dirty="0" smtClean="0">
                <a:latin typeface="Times New Roman"/>
                <a:cs typeface="Times New Roman"/>
              </a:rPr>
              <a:t>St.</a:t>
            </a:r>
            <a:r>
              <a:rPr lang="en-GB" sz="1100" spc="35" dirty="0" smtClean="0">
                <a:latin typeface="Times New Roman"/>
                <a:cs typeface="Times New Roman"/>
              </a:rPr>
              <a:t> </a:t>
            </a:r>
            <a:r>
              <a:rPr lang="en-GB" sz="1100" spc="-5" dirty="0" smtClean="0">
                <a:latin typeface="Times New Roman"/>
                <a:cs typeface="Times New Roman"/>
              </a:rPr>
              <a:t>C</a:t>
            </a:r>
            <a:r>
              <a:rPr lang="en-GB" sz="1100" spc="-15" dirty="0" smtClean="0">
                <a:latin typeface="Times New Roman"/>
                <a:cs typeface="Times New Roman"/>
              </a:rPr>
              <a:t>h</a:t>
            </a:r>
            <a:r>
              <a:rPr lang="en-GB" sz="1100" dirty="0" smtClean="0">
                <a:latin typeface="Times New Roman"/>
                <a:cs typeface="Times New Roman"/>
              </a:rPr>
              <a:t>a</a:t>
            </a:r>
            <a:r>
              <a:rPr lang="en-GB" sz="1100" spc="5" dirty="0" smtClean="0">
                <a:latin typeface="Times New Roman"/>
                <a:cs typeface="Times New Roman"/>
              </a:rPr>
              <a:t>r</a:t>
            </a:r>
            <a:r>
              <a:rPr lang="en-GB" sz="1100" spc="-10" dirty="0" smtClean="0">
                <a:latin typeface="Times New Roman"/>
                <a:cs typeface="Times New Roman"/>
              </a:rPr>
              <a:t>l</a:t>
            </a:r>
            <a:r>
              <a:rPr lang="en-GB" sz="1100" dirty="0" smtClean="0">
                <a:latin typeface="Times New Roman"/>
                <a:cs typeface="Times New Roman"/>
              </a:rPr>
              <a:t>es,</a:t>
            </a:r>
            <a:r>
              <a:rPr lang="en-GB" sz="1100" spc="35" dirty="0" smtClean="0">
                <a:latin typeface="Times New Roman"/>
                <a:cs typeface="Times New Roman"/>
              </a:rPr>
              <a:t> </a:t>
            </a:r>
            <a:r>
              <a:rPr lang="en-GB" sz="1100" spc="-10" dirty="0" smtClean="0">
                <a:latin typeface="Times New Roman"/>
                <a:cs typeface="Times New Roman"/>
              </a:rPr>
              <a:t>M</a:t>
            </a:r>
            <a:r>
              <a:rPr lang="en-GB" sz="1100" dirty="0" smtClean="0">
                <a:latin typeface="Times New Roman"/>
                <a:cs typeface="Times New Roman"/>
              </a:rPr>
              <a:t>iss</a:t>
            </a:r>
            <a:r>
              <a:rPr lang="en-GB" sz="1100" spc="-15" dirty="0" smtClean="0">
                <a:latin typeface="Times New Roman"/>
                <a:cs typeface="Times New Roman"/>
              </a:rPr>
              <a:t>o</a:t>
            </a:r>
            <a:r>
              <a:rPr lang="en-GB" sz="1100" dirty="0" smtClean="0">
                <a:latin typeface="Times New Roman"/>
                <a:cs typeface="Times New Roman"/>
              </a:rPr>
              <a:t>u</a:t>
            </a:r>
            <a:r>
              <a:rPr lang="en-GB" sz="1100" spc="-10" dirty="0" smtClean="0">
                <a:latin typeface="Times New Roman"/>
                <a:cs typeface="Times New Roman"/>
              </a:rPr>
              <a:t>r</a:t>
            </a:r>
            <a:r>
              <a:rPr lang="en-GB" sz="1100" dirty="0" smtClean="0">
                <a:latin typeface="Times New Roman"/>
                <a:cs typeface="Times New Roman"/>
              </a:rPr>
              <a:t>i, in</a:t>
            </a:r>
            <a:r>
              <a:rPr lang="en-GB" sz="1100" spc="120" dirty="0" smtClean="0">
                <a:latin typeface="Times New Roman"/>
                <a:cs typeface="Times New Roman"/>
              </a:rPr>
              <a:t> </a:t>
            </a:r>
            <a:r>
              <a:rPr lang="en-GB" sz="1100" dirty="0" smtClean="0">
                <a:latin typeface="Times New Roman"/>
                <a:cs typeface="Times New Roman"/>
              </a:rPr>
              <a:t>c</a:t>
            </a:r>
            <a:r>
              <a:rPr lang="en-GB" sz="1100" spc="-10" dirty="0" smtClean="0">
                <a:latin typeface="Times New Roman"/>
                <a:cs typeface="Times New Roman"/>
              </a:rPr>
              <a:t>l</a:t>
            </a:r>
            <a:r>
              <a:rPr lang="en-GB" sz="1100" dirty="0" smtClean="0">
                <a:latin typeface="Times New Roman"/>
                <a:cs typeface="Times New Roman"/>
              </a:rPr>
              <a:t>ose</a:t>
            </a:r>
            <a:r>
              <a:rPr lang="en-GB" sz="1100" spc="120" dirty="0" smtClean="0">
                <a:latin typeface="Times New Roman"/>
                <a:cs typeface="Times New Roman"/>
              </a:rPr>
              <a:t> </a:t>
            </a:r>
            <a:r>
              <a:rPr lang="en-GB" sz="1100" spc="-15" dirty="0" smtClean="0">
                <a:latin typeface="Times New Roman"/>
                <a:cs typeface="Times New Roman"/>
              </a:rPr>
              <a:t>p</a:t>
            </a:r>
            <a:r>
              <a:rPr lang="en-GB" sz="1100" dirty="0" smtClean="0">
                <a:latin typeface="Times New Roman"/>
                <a:cs typeface="Times New Roman"/>
              </a:rPr>
              <a:t>ro</a:t>
            </a:r>
            <a:r>
              <a:rPr lang="en-GB" sz="1100" spc="-15" dirty="0" smtClean="0">
                <a:latin typeface="Times New Roman"/>
                <a:cs typeface="Times New Roman"/>
              </a:rPr>
              <a:t>x</a:t>
            </a:r>
            <a:r>
              <a:rPr lang="en-GB" sz="1100" dirty="0" smtClean="0">
                <a:latin typeface="Times New Roman"/>
                <a:cs typeface="Times New Roman"/>
              </a:rPr>
              <a:t>i</a:t>
            </a:r>
            <a:r>
              <a:rPr lang="en-GB" sz="1100" spc="-20" dirty="0" smtClean="0">
                <a:latin typeface="Times New Roman"/>
                <a:cs typeface="Times New Roman"/>
              </a:rPr>
              <a:t>m</a:t>
            </a:r>
            <a:r>
              <a:rPr lang="en-GB" sz="1100" dirty="0" smtClean="0">
                <a:latin typeface="Times New Roman"/>
                <a:cs typeface="Times New Roman"/>
              </a:rPr>
              <a:t>ity</a:t>
            </a:r>
            <a:r>
              <a:rPr lang="en-GB" sz="1100" spc="105" dirty="0" smtClean="0">
                <a:latin typeface="Times New Roman"/>
                <a:cs typeface="Times New Roman"/>
              </a:rPr>
              <a:t> </a:t>
            </a:r>
            <a:r>
              <a:rPr lang="en-GB" sz="1100" dirty="0" smtClean="0">
                <a:latin typeface="Times New Roman"/>
                <a:cs typeface="Times New Roman"/>
              </a:rPr>
              <a:t>to</a:t>
            </a:r>
            <a:r>
              <a:rPr lang="en-GB" sz="1100" spc="120" dirty="0" smtClean="0">
                <a:latin typeface="Times New Roman"/>
                <a:cs typeface="Times New Roman"/>
              </a:rPr>
              <a:t> </a:t>
            </a:r>
            <a:r>
              <a:rPr lang="en-GB" sz="1100" spc="-10" dirty="0" smtClean="0">
                <a:latin typeface="Times New Roman"/>
                <a:cs typeface="Times New Roman"/>
              </a:rPr>
              <a:t>U</a:t>
            </a:r>
            <a:r>
              <a:rPr lang="en-GB" sz="1100" dirty="0" smtClean="0">
                <a:latin typeface="Times New Roman"/>
                <a:cs typeface="Times New Roman"/>
              </a:rPr>
              <a:t>pper</a:t>
            </a:r>
            <a:r>
              <a:rPr lang="en-GB" sz="1100" spc="125" dirty="0" smtClean="0">
                <a:latin typeface="Times New Roman"/>
                <a:cs typeface="Times New Roman"/>
              </a:rPr>
              <a:t> </a:t>
            </a:r>
            <a:r>
              <a:rPr lang="en-GB" sz="1100" spc="-10" dirty="0" smtClean="0">
                <a:latin typeface="Times New Roman"/>
                <a:cs typeface="Times New Roman"/>
              </a:rPr>
              <a:t>Al</a:t>
            </a:r>
            <a:r>
              <a:rPr lang="en-GB" sz="1100" dirty="0" smtClean="0">
                <a:latin typeface="Times New Roman"/>
                <a:cs typeface="Times New Roman"/>
              </a:rPr>
              <a:t>t</a:t>
            </a:r>
            <a:r>
              <a:rPr lang="en-GB" sz="1100" spc="10" dirty="0" smtClean="0">
                <a:latin typeface="Times New Roman"/>
                <a:cs typeface="Times New Roman"/>
              </a:rPr>
              <a:t>o</a:t>
            </a:r>
            <a:r>
              <a:rPr lang="en-GB" sz="1100" dirty="0" smtClean="0">
                <a:latin typeface="Times New Roman"/>
                <a:cs typeface="Times New Roman"/>
              </a:rPr>
              <a:t>n,</a:t>
            </a:r>
            <a:r>
              <a:rPr lang="en-GB" sz="1100" spc="120" dirty="0" smtClean="0">
                <a:latin typeface="Times New Roman"/>
                <a:cs typeface="Times New Roman"/>
              </a:rPr>
              <a:t> </a:t>
            </a:r>
            <a:r>
              <a:rPr lang="en-GB" sz="1100" dirty="0" smtClean="0">
                <a:latin typeface="Times New Roman"/>
                <a:cs typeface="Times New Roman"/>
              </a:rPr>
              <a:t>and</a:t>
            </a:r>
            <a:r>
              <a:rPr lang="en-GB" sz="1100" spc="105" dirty="0" smtClean="0">
                <a:latin typeface="Times New Roman"/>
                <a:cs typeface="Times New Roman"/>
              </a:rPr>
              <a:t> </a:t>
            </a:r>
            <a:r>
              <a:rPr lang="en-GB" sz="1100" dirty="0" smtClean="0">
                <a:latin typeface="Times New Roman"/>
                <a:cs typeface="Times New Roman"/>
              </a:rPr>
              <a:t>s</a:t>
            </a:r>
            <a:r>
              <a:rPr lang="en-GB" sz="1100" spc="-10" dirty="0" smtClean="0">
                <a:latin typeface="Times New Roman"/>
                <a:cs typeface="Times New Roman"/>
              </a:rPr>
              <a:t>e</a:t>
            </a:r>
            <a:r>
              <a:rPr lang="en-GB" sz="1100" dirty="0" smtClean="0">
                <a:latin typeface="Times New Roman"/>
                <a:cs typeface="Times New Roman"/>
              </a:rPr>
              <a:t>t</a:t>
            </a:r>
            <a:r>
              <a:rPr lang="en-GB" sz="1100" spc="-10" dirty="0" smtClean="0">
                <a:latin typeface="Times New Roman"/>
                <a:cs typeface="Times New Roman"/>
              </a:rPr>
              <a:t>t</a:t>
            </a:r>
            <a:r>
              <a:rPr lang="en-GB" sz="1100" dirty="0" smtClean="0">
                <a:latin typeface="Times New Roman"/>
                <a:cs typeface="Times New Roman"/>
              </a:rPr>
              <a:t>led</a:t>
            </a:r>
            <a:r>
              <a:rPr lang="en-GB" sz="1100" spc="120" dirty="0" smtClean="0">
                <a:latin typeface="Times New Roman"/>
                <a:cs typeface="Times New Roman"/>
              </a:rPr>
              <a:t> </a:t>
            </a:r>
            <a:r>
              <a:rPr lang="en-GB" sz="1100" spc="-10" dirty="0" smtClean="0">
                <a:latin typeface="Times New Roman"/>
                <a:cs typeface="Times New Roman"/>
              </a:rPr>
              <a:t>i</a:t>
            </a:r>
            <a:r>
              <a:rPr lang="en-GB" sz="1100" dirty="0" smtClean="0">
                <a:latin typeface="Times New Roman"/>
                <a:cs typeface="Times New Roman"/>
              </a:rPr>
              <a:t>n</a:t>
            </a:r>
            <a:r>
              <a:rPr lang="en-GB" sz="1100" spc="120" dirty="0" smtClean="0">
                <a:latin typeface="Times New Roman"/>
                <a:cs typeface="Times New Roman"/>
              </a:rPr>
              <a:t> </a:t>
            </a:r>
            <a:r>
              <a:rPr lang="en-GB" sz="1100" spc="-5" dirty="0" smtClean="0">
                <a:latin typeface="Times New Roman"/>
                <a:cs typeface="Times New Roman"/>
              </a:rPr>
              <a:t>B</a:t>
            </a:r>
            <a:r>
              <a:rPr lang="en-GB" sz="1100" spc="-10" dirty="0" smtClean="0">
                <a:latin typeface="Times New Roman"/>
                <a:cs typeface="Times New Roman"/>
              </a:rPr>
              <a:t>e</a:t>
            </a:r>
            <a:r>
              <a:rPr lang="en-GB" sz="1100" dirty="0" smtClean="0">
                <a:latin typeface="Times New Roman"/>
                <a:cs typeface="Times New Roman"/>
              </a:rPr>
              <a:t>lle</a:t>
            </a:r>
            <a:r>
              <a:rPr lang="en-GB" sz="1100" spc="-10" dirty="0" smtClean="0">
                <a:latin typeface="Times New Roman"/>
                <a:cs typeface="Times New Roman"/>
              </a:rPr>
              <a:t>vi</a:t>
            </a:r>
            <a:r>
              <a:rPr lang="en-GB" sz="1100" dirty="0" smtClean="0">
                <a:latin typeface="Times New Roman"/>
                <a:cs typeface="Times New Roman"/>
              </a:rPr>
              <a:t>ll</a:t>
            </a:r>
            <a:r>
              <a:rPr lang="en-GB" sz="1100" spc="-10" dirty="0" smtClean="0">
                <a:latin typeface="Times New Roman"/>
                <a:cs typeface="Times New Roman"/>
              </a:rPr>
              <a:t>e</a:t>
            </a:r>
            <a:r>
              <a:rPr lang="en-GB" sz="1100" dirty="0" smtClean="0">
                <a:latin typeface="Times New Roman"/>
                <a:cs typeface="Times New Roman"/>
              </a:rPr>
              <a:t>,</a:t>
            </a:r>
            <a:r>
              <a:rPr lang="en-GB" sz="1100" spc="120" dirty="0" smtClean="0">
                <a:latin typeface="Times New Roman"/>
                <a:cs typeface="Times New Roman"/>
              </a:rPr>
              <a:t> </a:t>
            </a:r>
            <a:r>
              <a:rPr lang="en-GB" sz="1100" dirty="0" smtClean="0">
                <a:latin typeface="Times New Roman"/>
                <a:cs typeface="Times New Roman"/>
              </a:rPr>
              <a:t>St.</a:t>
            </a:r>
            <a:r>
              <a:rPr lang="en-GB" sz="1100" spc="120" dirty="0" smtClean="0">
                <a:latin typeface="Times New Roman"/>
                <a:cs typeface="Times New Roman"/>
              </a:rPr>
              <a:t> </a:t>
            </a:r>
            <a:r>
              <a:rPr lang="en-GB" sz="1100" spc="-5" dirty="0" smtClean="0">
                <a:latin typeface="Times New Roman"/>
                <a:cs typeface="Times New Roman"/>
              </a:rPr>
              <a:t>C</a:t>
            </a:r>
            <a:r>
              <a:rPr lang="en-GB" sz="1100" spc="-10" dirty="0" smtClean="0">
                <a:latin typeface="Times New Roman"/>
                <a:cs typeface="Times New Roman"/>
              </a:rPr>
              <a:t>l</a:t>
            </a:r>
            <a:r>
              <a:rPr lang="en-GB" sz="1100" dirty="0" smtClean="0">
                <a:latin typeface="Times New Roman"/>
                <a:cs typeface="Times New Roman"/>
              </a:rPr>
              <a:t>a</a:t>
            </a:r>
            <a:r>
              <a:rPr lang="en-GB" sz="1100" spc="-10" dirty="0" smtClean="0">
                <a:latin typeface="Times New Roman"/>
                <a:cs typeface="Times New Roman"/>
              </a:rPr>
              <a:t>i</a:t>
            </a:r>
            <a:r>
              <a:rPr lang="en-GB" sz="1100" dirty="0" smtClean="0">
                <a:latin typeface="Times New Roman"/>
                <a:cs typeface="Times New Roman"/>
              </a:rPr>
              <a:t>r</a:t>
            </a:r>
            <a:r>
              <a:rPr lang="en-GB" sz="1100" spc="120" dirty="0" smtClean="0">
                <a:latin typeface="Times New Roman"/>
                <a:cs typeface="Times New Roman"/>
              </a:rPr>
              <a:t> </a:t>
            </a:r>
            <a:r>
              <a:rPr lang="en-GB" sz="1100" spc="-5" dirty="0" smtClean="0">
                <a:latin typeface="Times New Roman"/>
                <a:cs typeface="Times New Roman"/>
              </a:rPr>
              <a:t>C</a:t>
            </a:r>
            <a:r>
              <a:rPr lang="en-GB" sz="1100" dirty="0" smtClean="0">
                <a:latin typeface="Times New Roman"/>
                <a:cs typeface="Times New Roman"/>
              </a:rPr>
              <a:t>ount</a:t>
            </a:r>
            <a:r>
              <a:rPr lang="en-GB" sz="1100" spc="-15" dirty="0" smtClean="0">
                <a:latin typeface="Times New Roman"/>
                <a:cs typeface="Times New Roman"/>
              </a:rPr>
              <a:t>y</a:t>
            </a:r>
            <a:r>
              <a:rPr lang="en-GB" sz="1100" dirty="0" smtClean="0">
                <a:latin typeface="Times New Roman"/>
                <a:cs typeface="Times New Roman"/>
              </a:rPr>
              <a:t>.</a:t>
            </a:r>
            <a:r>
              <a:rPr lang="en-GB" sz="1100" spc="105" dirty="0" smtClean="0">
                <a:latin typeface="Times New Roman"/>
                <a:cs typeface="Times New Roman"/>
              </a:rPr>
              <a:t> </a:t>
            </a:r>
            <a:r>
              <a:rPr lang="en-GB" sz="1100" spc="5" dirty="0" smtClean="0">
                <a:latin typeface="Times New Roman"/>
                <a:cs typeface="Times New Roman"/>
              </a:rPr>
              <a:t>T</a:t>
            </a:r>
            <a:r>
              <a:rPr lang="en-GB" sz="1100" spc="-15" dirty="0" smtClean="0">
                <a:latin typeface="Times New Roman"/>
                <a:cs typeface="Times New Roman"/>
              </a:rPr>
              <a:t>h</a:t>
            </a:r>
            <a:r>
              <a:rPr lang="en-GB" sz="1100" dirty="0" smtClean="0">
                <a:latin typeface="Times New Roman"/>
                <a:cs typeface="Times New Roman"/>
              </a:rPr>
              <a:t>ree</a:t>
            </a:r>
            <a:r>
              <a:rPr lang="en-GB" sz="1100" spc="110" dirty="0" smtClean="0">
                <a:latin typeface="Times New Roman"/>
                <a:cs typeface="Times New Roman"/>
              </a:rPr>
              <a:t> </a:t>
            </a:r>
            <a:r>
              <a:rPr lang="en-GB" sz="1100" dirty="0" smtClean="0">
                <a:latin typeface="Times New Roman"/>
                <a:cs typeface="Times New Roman"/>
              </a:rPr>
              <a:t>t</a:t>
            </a:r>
            <a:r>
              <a:rPr lang="en-GB" sz="1100" spc="-10" dirty="0" smtClean="0">
                <a:latin typeface="Times New Roman"/>
                <a:cs typeface="Times New Roman"/>
              </a:rPr>
              <a:t>w</a:t>
            </a:r>
            <a:r>
              <a:rPr lang="en-GB" sz="1100" spc="20" dirty="0" smtClean="0">
                <a:latin typeface="Times New Roman"/>
                <a:cs typeface="Times New Roman"/>
              </a:rPr>
              <a:t>o</a:t>
            </a:r>
            <a:r>
              <a:rPr lang="en-GB" sz="1100" spc="-20" dirty="0" smtClean="0">
                <a:latin typeface="Times New Roman"/>
                <a:cs typeface="Times New Roman"/>
              </a:rPr>
              <a:t>-</a:t>
            </a:r>
            <a:r>
              <a:rPr lang="en-GB" sz="1100" dirty="0" smtClean="0">
                <a:latin typeface="Times New Roman"/>
                <a:cs typeface="Times New Roman"/>
              </a:rPr>
              <a:t>toned chu</a:t>
            </a:r>
            <a:r>
              <a:rPr lang="en-GB" sz="1100" spc="5" dirty="0" smtClean="0">
                <a:latin typeface="Times New Roman"/>
                <a:cs typeface="Times New Roman"/>
              </a:rPr>
              <a:t>r</a:t>
            </a:r>
            <a:r>
              <a:rPr lang="en-GB" sz="1100" dirty="0" smtClean="0">
                <a:latin typeface="Times New Roman"/>
                <a:cs typeface="Times New Roman"/>
              </a:rPr>
              <a:t>n</a:t>
            </a:r>
            <a:r>
              <a:rPr lang="en-GB" sz="1100" spc="80" dirty="0" smtClean="0">
                <a:latin typeface="Times New Roman"/>
                <a:cs typeface="Times New Roman"/>
              </a:rPr>
              <a:t> </a:t>
            </a:r>
            <a:r>
              <a:rPr lang="en-GB" sz="1100" dirty="0" smtClean="0">
                <a:latin typeface="Times New Roman"/>
                <a:cs typeface="Times New Roman"/>
              </a:rPr>
              <a:t>a</a:t>
            </a:r>
            <a:r>
              <a:rPr lang="en-GB" sz="1100" spc="-10" dirty="0" smtClean="0">
                <a:latin typeface="Times New Roman"/>
                <a:cs typeface="Times New Roman"/>
              </a:rPr>
              <a:t>t</a:t>
            </a:r>
            <a:r>
              <a:rPr lang="en-GB" sz="1100" dirty="0" smtClean="0">
                <a:latin typeface="Times New Roman"/>
                <a:cs typeface="Times New Roman"/>
              </a:rPr>
              <a:t>t</a:t>
            </a:r>
            <a:r>
              <a:rPr lang="en-GB" sz="1100" spc="-10" dirty="0" smtClean="0">
                <a:latin typeface="Times New Roman"/>
                <a:cs typeface="Times New Roman"/>
              </a:rPr>
              <a:t>r</a:t>
            </a:r>
            <a:r>
              <a:rPr lang="en-GB" sz="1100" dirty="0" smtClean="0">
                <a:latin typeface="Times New Roman"/>
                <a:cs typeface="Times New Roman"/>
              </a:rPr>
              <a:t>ib</a:t>
            </a:r>
            <a:r>
              <a:rPr lang="en-GB" sz="1100" spc="-15" dirty="0" smtClean="0">
                <a:latin typeface="Times New Roman"/>
                <a:cs typeface="Times New Roman"/>
              </a:rPr>
              <a:t>u</a:t>
            </a:r>
            <a:r>
              <a:rPr lang="en-GB" sz="1100" dirty="0" smtClean="0">
                <a:latin typeface="Times New Roman"/>
                <a:cs typeface="Times New Roman"/>
              </a:rPr>
              <a:t>ted</a:t>
            </a:r>
            <a:r>
              <a:rPr lang="en-GB" sz="1100" spc="85" dirty="0" smtClean="0">
                <a:latin typeface="Times New Roman"/>
                <a:cs typeface="Times New Roman"/>
              </a:rPr>
              <a:t> </a:t>
            </a:r>
            <a:r>
              <a:rPr lang="en-GB" sz="1100" dirty="0" smtClean="0">
                <a:latin typeface="Times New Roman"/>
                <a:cs typeface="Times New Roman"/>
              </a:rPr>
              <a:t>to</a:t>
            </a:r>
            <a:r>
              <a:rPr lang="en-GB" sz="1100" spc="80" dirty="0" smtClean="0">
                <a:latin typeface="Times New Roman"/>
                <a:cs typeface="Times New Roman"/>
              </a:rPr>
              <a:t> </a:t>
            </a:r>
            <a:r>
              <a:rPr lang="en-GB" sz="1100" dirty="0" smtClean="0">
                <a:latin typeface="Times New Roman"/>
                <a:cs typeface="Times New Roman"/>
              </a:rPr>
              <a:t>Jacob</a:t>
            </a:r>
            <a:r>
              <a:rPr lang="en-GB" sz="1100" spc="85" dirty="0" smtClean="0">
                <a:latin typeface="Times New Roman"/>
                <a:cs typeface="Times New Roman"/>
              </a:rPr>
              <a:t> </a:t>
            </a:r>
            <a:r>
              <a:rPr lang="en-GB" sz="1100" spc="-15" dirty="0" smtClean="0">
                <a:latin typeface="Times New Roman"/>
                <a:cs typeface="Times New Roman"/>
              </a:rPr>
              <a:t>S</a:t>
            </a:r>
            <a:r>
              <a:rPr lang="en-GB" sz="1100" dirty="0" smtClean="0">
                <a:latin typeface="Times New Roman"/>
                <a:cs typeface="Times New Roman"/>
              </a:rPr>
              <a:t>ti</a:t>
            </a:r>
            <a:r>
              <a:rPr lang="en-GB" sz="1100" spc="-10" dirty="0" smtClean="0">
                <a:latin typeface="Times New Roman"/>
                <a:cs typeface="Times New Roman"/>
              </a:rPr>
              <a:t>z</a:t>
            </a:r>
            <a:r>
              <a:rPr lang="en-GB" sz="1100" dirty="0" smtClean="0">
                <a:latin typeface="Times New Roman"/>
                <a:cs typeface="Times New Roman"/>
              </a:rPr>
              <a:t>e</a:t>
            </a:r>
            <a:r>
              <a:rPr lang="en-GB" sz="1100" spc="5" dirty="0" smtClean="0">
                <a:latin typeface="Times New Roman"/>
                <a:cs typeface="Times New Roman"/>
              </a:rPr>
              <a:t>l</a:t>
            </a:r>
            <a:r>
              <a:rPr lang="en-GB" sz="1100" spc="-15" dirty="0" smtClean="0">
                <a:latin typeface="Times New Roman"/>
                <a:cs typeface="Times New Roman"/>
              </a:rPr>
              <a:t>b</a:t>
            </a:r>
            <a:r>
              <a:rPr lang="en-GB" sz="1100" dirty="0" smtClean="0">
                <a:latin typeface="Times New Roman"/>
                <a:cs typeface="Times New Roman"/>
              </a:rPr>
              <a:t>e</a:t>
            </a:r>
            <a:r>
              <a:rPr lang="en-GB" sz="1100" spc="5" dirty="0" smtClean="0">
                <a:latin typeface="Times New Roman"/>
                <a:cs typeface="Times New Roman"/>
              </a:rPr>
              <a:t>r</a:t>
            </a:r>
            <a:r>
              <a:rPr lang="en-GB" sz="1100" spc="-15" dirty="0" smtClean="0">
                <a:latin typeface="Times New Roman"/>
                <a:cs typeface="Times New Roman"/>
              </a:rPr>
              <a:t>g</a:t>
            </a:r>
            <a:r>
              <a:rPr lang="en-GB" sz="1100" dirty="0" smtClean="0">
                <a:latin typeface="Times New Roman"/>
                <a:cs typeface="Times New Roman"/>
              </a:rPr>
              <a:t>er</a:t>
            </a:r>
            <a:r>
              <a:rPr lang="en-GB" sz="1100" spc="100" dirty="0" smtClean="0">
                <a:latin typeface="Times New Roman"/>
                <a:cs typeface="Times New Roman"/>
              </a:rPr>
              <a:t> </a:t>
            </a:r>
            <a:r>
              <a:rPr lang="en-GB" sz="1100" spc="-15" dirty="0" smtClean="0">
                <a:latin typeface="Times New Roman"/>
                <a:cs typeface="Times New Roman"/>
              </a:rPr>
              <a:t>p</a:t>
            </a:r>
            <a:r>
              <a:rPr lang="en-GB" sz="1100" dirty="0" smtClean="0">
                <a:latin typeface="Times New Roman"/>
                <a:cs typeface="Times New Roman"/>
              </a:rPr>
              <a:t>o</a:t>
            </a:r>
            <a:r>
              <a:rPr lang="en-GB" sz="1100" spc="-10" dirty="0" smtClean="0">
                <a:latin typeface="Times New Roman"/>
                <a:cs typeface="Times New Roman"/>
              </a:rPr>
              <a:t>t</a:t>
            </a:r>
            <a:r>
              <a:rPr lang="en-GB" sz="1100" dirty="0" smtClean="0">
                <a:latin typeface="Times New Roman"/>
                <a:cs typeface="Times New Roman"/>
              </a:rPr>
              <a:t>te</a:t>
            </a:r>
            <a:r>
              <a:rPr lang="en-GB" sz="1100" spc="5" dirty="0" smtClean="0">
                <a:latin typeface="Times New Roman"/>
                <a:cs typeface="Times New Roman"/>
              </a:rPr>
              <a:t>r</a:t>
            </a:r>
            <a:r>
              <a:rPr lang="en-GB" sz="1100" dirty="0" smtClean="0">
                <a:latin typeface="Times New Roman"/>
                <a:cs typeface="Times New Roman"/>
              </a:rPr>
              <a:t>y</a:t>
            </a:r>
            <a:r>
              <a:rPr lang="en-GB" sz="1100" spc="80" dirty="0" smtClean="0">
                <a:latin typeface="Times New Roman"/>
                <a:cs typeface="Times New Roman"/>
              </a:rPr>
              <a:t> </a:t>
            </a:r>
            <a:r>
              <a:rPr lang="en-GB" sz="1100" dirty="0" smtClean="0">
                <a:latin typeface="Times New Roman"/>
                <a:cs typeface="Times New Roman"/>
              </a:rPr>
              <a:t>b</a:t>
            </a:r>
            <a:r>
              <a:rPr lang="en-GB" sz="1100" spc="-10" dirty="0" smtClean="0">
                <a:latin typeface="Times New Roman"/>
                <a:cs typeface="Times New Roman"/>
              </a:rPr>
              <a:t>e</a:t>
            </a:r>
            <a:r>
              <a:rPr lang="en-GB" sz="1100" dirty="0" smtClean="0">
                <a:latin typeface="Times New Roman"/>
                <a:cs typeface="Times New Roman"/>
              </a:rPr>
              <a:t>a</a:t>
            </a:r>
            <a:r>
              <a:rPr lang="en-GB" sz="1100" spc="-10" dirty="0" smtClean="0">
                <a:latin typeface="Times New Roman"/>
                <a:cs typeface="Times New Roman"/>
              </a:rPr>
              <a:t>r</a:t>
            </a:r>
            <a:r>
              <a:rPr lang="en-GB" sz="1100" dirty="0" smtClean="0">
                <a:latin typeface="Times New Roman"/>
                <a:cs typeface="Times New Roman"/>
              </a:rPr>
              <a:t>ing</a:t>
            </a:r>
            <a:r>
              <a:rPr lang="en-GB" sz="1100" spc="80" dirty="0" smtClean="0">
                <a:latin typeface="Times New Roman"/>
                <a:cs typeface="Times New Roman"/>
              </a:rPr>
              <a:t> </a:t>
            </a:r>
            <a:r>
              <a:rPr lang="en-GB" sz="1100" dirty="0" smtClean="0">
                <a:latin typeface="Times New Roman"/>
                <a:cs typeface="Times New Roman"/>
              </a:rPr>
              <a:t>i</a:t>
            </a:r>
            <a:r>
              <a:rPr lang="en-GB" sz="1100" spc="-20" dirty="0" smtClean="0">
                <a:latin typeface="Times New Roman"/>
                <a:cs typeface="Times New Roman"/>
              </a:rPr>
              <a:t>m</a:t>
            </a:r>
            <a:r>
              <a:rPr lang="en-GB" sz="1100" dirty="0" smtClean="0">
                <a:latin typeface="Times New Roman"/>
                <a:cs typeface="Times New Roman"/>
              </a:rPr>
              <a:t>pressed</a:t>
            </a:r>
            <a:r>
              <a:rPr lang="en-GB" sz="1100" spc="80" dirty="0" smtClean="0">
                <a:latin typeface="Times New Roman"/>
                <a:cs typeface="Times New Roman"/>
              </a:rPr>
              <a:t> </a:t>
            </a:r>
            <a:r>
              <a:rPr lang="en-GB" sz="1100" dirty="0" smtClean="0">
                <a:latin typeface="Times New Roman"/>
                <a:cs typeface="Times New Roman"/>
              </a:rPr>
              <a:t>s</a:t>
            </a:r>
            <a:r>
              <a:rPr lang="en-GB" sz="1100" spc="-5" dirty="0" smtClean="0">
                <a:latin typeface="Times New Roman"/>
                <a:cs typeface="Times New Roman"/>
              </a:rPr>
              <a:t>t</a:t>
            </a:r>
            <a:r>
              <a:rPr lang="en-GB" sz="1100" dirty="0" smtClean="0">
                <a:latin typeface="Times New Roman"/>
                <a:cs typeface="Times New Roman"/>
              </a:rPr>
              <a:t>a</a:t>
            </a:r>
            <a:r>
              <a:rPr lang="en-GB" sz="1100" spc="-20" dirty="0" smtClean="0">
                <a:latin typeface="Times New Roman"/>
                <a:cs typeface="Times New Roman"/>
              </a:rPr>
              <a:t>m</a:t>
            </a:r>
            <a:r>
              <a:rPr lang="en-GB" sz="1100" dirty="0" smtClean="0">
                <a:latin typeface="Times New Roman"/>
                <a:cs typeface="Times New Roman"/>
              </a:rPr>
              <a:t>p</a:t>
            </a:r>
            <a:r>
              <a:rPr lang="en-GB" sz="1100" spc="95" dirty="0" smtClean="0">
                <a:latin typeface="Times New Roman"/>
                <a:cs typeface="Times New Roman"/>
              </a:rPr>
              <a:t> </a:t>
            </a:r>
            <a:r>
              <a:rPr lang="en-GB" sz="1100" dirty="0" smtClean="0">
                <a:latin typeface="Times New Roman"/>
                <a:cs typeface="Times New Roman"/>
              </a:rPr>
              <a:t>“Bel</a:t>
            </a:r>
            <a:r>
              <a:rPr lang="en-GB" sz="1100" spc="-10" dirty="0" smtClean="0">
                <a:latin typeface="Times New Roman"/>
                <a:cs typeface="Times New Roman"/>
              </a:rPr>
              <a:t>l</a:t>
            </a:r>
            <a:r>
              <a:rPr lang="en-GB" sz="1100" dirty="0" smtClean="0">
                <a:latin typeface="Times New Roman"/>
                <a:cs typeface="Times New Roman"/>
              </a:rPr>
              <a:t>e</a:t>
            </a:r>
            <a:r>
              <a:rPr lang="en-GB" sz="1100" spc="-10" dirty="0" smtClean="0">
                <a:latin typeface="Times New Roman"/>
                <a:cs typeface="Times New Roman"/>
              </a:rPr>
              <a:t>v</a:t>
            </a:r>
            <a:r>
              <a:rPr lang="en-GB" sz="1100" dirty="0" smtClean="0">
                <a:latin typeface="Times New Roman"/>
                <a:cs typeface="Times New Roman"/>
              </a:rPr>
              <a:t>il</a:t>
            </a:r>
            <a:r>
              <a:rPr lang="en-GB" sz="1100" spc="-10" dirty="0" smtClean="0">
                <a:latin typeface="Times New Roman"/>
                <a:cs typeface="Times New Roman"/>
              </a:rPr>
              <a:t>l</a:t>
            </a:r>
            <a:r>
              <a:rPr lang="en-GB" sz="1100" dirty="0" smtClean="0">
                <a:latin typeface="Times New Roman"/>
                <a:cs typeface="Times New Roman"/>
              </a:rPr>
              <a:t>e,</a:t>
            </a:r>
            <a:r>
              <a:rPr lang="en-GB" sz="1100" spc="95" dirty="0" smtClean="0">
                <a:latin typeface="Times New Roman"/>
                <a:cs typeface="Times New Roman"/>
              </a:rPr>
              <a:t> </a:t>
            </a:r>
            <a:r>
              <a:rPr lang="en-GB" sz="1100" spc="-20" dirty="0" smtClean="0">
                <a:latin typeface="Times New Roman"/>
                <a:cs typeface="Times New Roman"/>
              </a:rPr>
              <a:t>I</a:t>
            </a:r>
            <a:r>
              <a:rPr lang="en-GB" sz="1100" dirty="0" smtClean="0">
                <a:latin typeface="Times New Roman"/>
                <a:cs typeface="Times New Roman"/>
              </a:rPr>
              <a:t>lls”</a:t>
            </a:r>
            <a:r>
              <a:rPr lang="en-GB" sz="1100" spc="95" dirty="0" smtClean="0">
                <a:latin typeface="Times New Roman"/>
                <a:cs typeface="Times New Roman"/>
              </a:rPr>
              <a:t> </a:t>
            </a:r>
            <a:r>
              <a:rPr lang="en-GB" sz="1100" dirty="0" smtClean="0">
                <a:latin typeface="Times New Roman"/>
                <a:cs typeface="Times New Roman"/>
              </a:rPr>
              <a:t>e</a:t>
            </a:r>
            <a:r>
              <a:rPr lang="en-GB" sz="1100" spc="-10" dirty="0" smtClean="0">
                <a:latin typeface="Times New Roman"/>
                <a:cs typeface="Times New Roman"/>
              </a:rPr>
              <a:t>x</a:t>
            </a:r>
            <a:r>
              <a:rPr lang="en-GB" sz="1100" dirty="0" smtClean="0">
                <a:latin typeface="Times New Roman"/>
                <a:cs typeface="Times New Roman"/>
              </a:rPr>
              <a:t>i</a:t>
            </a:r>
            <a:r>
              <a:rPr lang="en-GB" sz="1100" spc="-10" dirty="0" smtClean="0">
                <a:latin typeface="Times New Roman"/>
                <a:cs typeface="Times New Roman"/>
              </a:rPr>
              <a:t>s</a:t>
            </a:r>
            <a:r>
              <a:rPr lang="en-GB" sz="1100" dirty="0" smtClean="0">
                <a:latin typeface="Times New Roman"/>
                <a:cs typeface="Times New Roman"/>
              </a:rPr>
              <a:t>t</a:t>
            </a:r>
            <a:r>
              <a:rPr lang="en-GB" sz="1100" spc="100" dirty="0" smtClean="0">
                <a:latin typeface="Times New Roman"/>
                <a:cs typeface="Times New Roman"/>
              </a:rPr>
              <a:t> </a:t>
            </a:r>
            <a:r>
              <a:rPr lang="en-GB" sz="1100" spc="-10" dirty="0" smtClean="0">
                <a:latin typeface="Times New Roman"/>
                <a:cs typeface="Times New Roman"/>
              </a:rPr>
              <a:t>i</a:t>
            </a:r>
            <a:r>
              <a:rPr lang="en-GB" sz="1100" dirty="0" smtClean="0">
                <a:latin typeface="Times New Roman"/>
                <a:cs typeface="Times New Roman"/>
              </a:rPr>
              <a:t>n pri</a:t>
            </a:r>
            <a:r>
              <a:rPr lang="en-GB" sz="1100" spc="-15" dirty="0" smtClean="0">
                <a:latin typeface="Times New Roman"/>
                <a:cs typeface="Times New Roman"/>
              </a:rPr>
              <a:t>v</a:t>
            </a:r>
            <a:r>
              <a:rPr lang="en-GB" sz="1100" dirty="0" smtClean="0">
                <a:latin typeface="Times New Roman"/>
                <a:cs typeface="Times New Roman"/>
              </a:rPr>
              <a:t>a</a:t>
            </a:r>
            <a:r>
              <a:rPr lang="en-GB" sz="1100" spc="5" dirty="0" smtClean="0">
                <a:latin typeface="Times New Roman"/>
                <a:cs typeface="Times New Roman"/>
              </a:rPr>
              <a:t>t</a:t>
            </a:r>
            <a:r>
              <a:rPr lang="en-GB" sz="1100" dirty="0" smtClean="0">
                <a:latin typeface="Times New Roman"/>
                <a:cs typeface="Times New Roman"/>
              </a:rPr>
              <a:t>e</a:t>
            </a:r>
            <a:r>
              <a:rPr lang="en-GB" sz="1100" spc="95" dirty="0" smtClean="0">
                <a:latin typeface="Times New Roman"/>
                <a:cs typeface="Times New Roman"/>
              </a:rPr>
              <a:t> </a:t>
            </a:r>
            <a:r>
              <a:rPr lang="en-GB" sz="1100" dirty="0" smtClean="0">
                <a:latin typeface="Times New Roman"/>
                <a:cs typeface="Times New Roman"/>
              </a:rPr>
              <a:t>c</a:t>
            </a:r>
            <a:r>
              <a:rPr lang="en-GB" sz="1100" spc="-10" dirty="0" smtClean="0">
                <a:latin typeface="Times New Roman"/>
                <a:cs typeface="Times New Roman"/>
              </a:rPr>
              <a:t>o</a:t>
            </a:r>
            <a:r>
              <a:rPr lang="en-GB" sz="1100" dirty="0" smtClean="0">
                <a:latin typeface="Times New Roman"/>
                <a:cs typeface="Times New Roman"/>
              </a:rPr>
              <a:t>ll</a:t>
            </a:r>
            <a:r>
              <a:rPr lang="en-GB" sz="1100" spc="-10" dirty="0" smtClean="0">
                <a:latin typeface="Times New Roman"/>
                <a:cs typeface="Times New Roman"/>
              </a:rPr>
              <a:t>e</a:t>
            </a:r>
            <a:r>
              <a:rPr lang="en-GB" sz="1100" dirty="0" smtClean="0">
                <a:latin typeface="Times New Roman"/>
                <a:cs typeface="Times New Roman"/>
              </a:rPr>
              <a:t>c</a:t>
            </a:r>
            <a:r>
              <a:rPr lang="en-GB" sz="1100" spc="-10" dirty="0" smtClean="0">
                <a:latin typeface="Times New Roman"/>
                <a:cs typeface="Times New Roman"/>
              </a:rPr>
              <a:t>t</a:t>
            </a:r>
            <a:r>
              <a:rPr lang="en-GB" sz="1100" dirty="0" smtClean="0">
                <a:latin typeface="Times New Roman"/>
                <a:cs typeface="Times New Roman"/>
              </a:rPr>
              <a:t>ion</a:t>
            </a:r>
            <a:r>
              <a:rPr lang="en-GB" sz="1100" spc="-10" dirty="0" smtClean="0">
                <a:latin typeface="Times New Roman"/>
                <a:cs typeface="Times New Roman"/>
              </a:rPr>
              <a:t>s</a:t>
            </a:r>
            <a:r>
              <a:rPr lang="en-GB" sz="1100" dirty="0" smtClean="0">
                <a:latin typeface="Times New Roman"/>
                <a:cs typeface="Times New Roman"/>
              </a:rPr>
              <a:t>. </a:t>
            </a:r>
            <a:endParaRPr sz="1100" dirty="0">
              <a:latin typeface="Times New Roman"/>
              <a:cs typeface="Times New Roman"/>
            </a:endParaRPr>
          </a:p>
        </p:txBody>
      </p:sp>
      <p:sp>
        <p:nvSpPr>
          <p:cNvPr id="10" name="Slide Number Placeholder 9"/>
          <p:cNvSpPr>
            <a:spLocks noGrp="1"/>
          </p:cNvSpPr>
          <p:nvPr>
            <p:ph type="sldNum" sz="quarter" idx="12"/>
          </p:nvPr>
        </p:nvSpPr>
        <p:spPr/>
        <p:txBody>
          <a:bodyPr/>
          <a:lstStyle/>
          <a:p>
            <a:fld id="{F3ED14A2-F495-49D5-A5E2-27CBFBBAF14C}" type="slidenum">
              <a:rPr lang="en-GB" smtClean="0"/>
              <a:pPr/>
              <a:t>23</a:t>
            </a:fld>
            <a:endParaRPr lang="en-GB"/>
          </a:p>
        </p:txBody>
      </p:sp>
      <p:pic>
        <p:nvPicPr>
          <p:cNvPr id="11" name="~PP564.WAV">
            <a:hlinkClick r:id="" action="ppaction://media"/>
          </p:cNvPr>
          <p:cNvPicPr>
            <a:picLocks noRot="1" noChangeAspect="1"/>
          </p:cNvPicPr>
          <p:nvPr>
            <a:wavAudioFile r:embed="rId1" name="~PP564.WAV"/>
          </p:nvPr>
        </p:nvPicPr>
        <p:blipFill>
          <a:blip r:embed="rId4" cstate="print"/>
          <a:stretch>
            <a:fillRect/>
          </a:stretch>
        </p:blipFill>
        <p:spPr>
          <a:xfrm>
            <a:off x="8632825" y="6346825"/>
            <a:ext cx="304800" cy="304800"/>
          </a:xfrm>
          <a:prstGeom prst="rect">
            <a:avLst/>
          </a:prstGeom>
        </p:spPr>
      </p:pic>
    </p:spTree>
  </p:cSld>
  <p:clrMapOvr>
    <a:masterClrMapping/>
  </p:clrMapOvr>
  <p:transition advTm="392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395536" y="1196752"/>
            <a:ext cx="3376929" cy="2893060"/>
          </a:xfrm>
          <a:prstGeom prst="rect">
            <a:avLst/>
          </a:prstGeom>
          <a:blipFill>
            <a:blip r:embed="rId4" cstate="print"/>
            <a:stretch>
              <a:fillRect/>
            </a:stretch>
          </a:blipFill>
        </p:spPr>
        <p:txBody>
          <a:bodyPr wrap="square" lIns="0" tIns="0" rIns="0" bIns="0" rtlCol="0">
            <a:spAutoFit/>
          </a:bodyPr>
          <a:lstStyle/>
          <a:p>
            <a:endParaRPr/>
          </a:p>
        </p:txBody>
      </p:sp>
      <p:sp>
        <p:nvSpPr>
          <p:cNvPr id="5" name="object 9"/>
          <p:cNvSpPr txBox="1"/>
          <p:nvPr/>
        </p:nvSpPr>
        <p:spPr>
          <a:xfrm>
            <a:off x="0" y="4293096"/>
            <a:ext cx="4425950" cy="180340"/>
          </a:xfrm>
          <a:prstGeom prst="rect">
            <a:avLst/>
          </a:prstGeom>
        </p:spPr>
        <p:txBody>
          <a:bodyPr vert="horz" wrap="square" lIns="0" tIns="0" rIns="0" bIns="0" rtlCol="0">
            <a:spAutoFit/>
          </a:bodyPr>
          <a:lstStyle/>
          <a:p>
            <a:pPr marL="12700">
              <a:lnSpc>
                <a:spcPct val="100000"/>
              </a:lnSpc>
            </a:pPr>
            <a:r>
              <a:rPr sz="1100" dirty="0">
                <a:latin typeface="Times New Roman"/>
                <a:cs typeface="Times New Roman"/>
              </a:rPr>
              <a:t>F</a:t>
            </a:r>
            <a:r>
              <a:rPr sz="1100" spc="-25" dirty="0">
                <a:latin typeface="Times New Roman"/>
                <a:cs typeface="Times New Roman"/>
              </a:rPr>
              <a:t>I</a:t>
            </a:r>
            <a:r>
              <a:rPr sz="1100" spc="-10" dirty="0">
                <a:latin typeface="Times New Roman"/>
                <a:cs typeface="Times New Roman"/>
              </a:rPr>
              <a:t>G</a:t>
            </a:r>
            <a:r>
              <a:rPr sz="1100" spc="5" dirty="0">
                <a:latin typeface="Times New Roman"/>
                <a:cs typeface="Times New Roman"/>
              </a:rPr>
              <a:t>U</a:t>
            </a:r>
            <a:r>
              <a:rPr sz="1100" spc="-5" dirty="0">
                <a:latin typeface="Times New Roman"/>
                <a:cs typeface="Times New Roman"/>
              </a:rPr>
              <a:t>R</a:t>
            </a:r>
            <a:r>
              <a:rPr sz="1100" dirty="0">
                <a:latin typeface="Times New Roman"/>
                <a:cs typeface="Times New Roman"/>
              </a:rPr>
              <a:t>E</a:t>
            </a:r>
            <a:r>
              <a:rPr sz="1100" spc="-5" dirty="0">
                <a:latin typeface="Times New Roman"/>
                <a:cs typeface="Times New Roman"/>
              </a:rPr>
              <a:t> </a:t>
            </a:r>
            <a:r>
              <a:rPr sz="1100" dirty="0">
                <a:latin typeface="Times New Roman"/>
                <a:cs typeface="Times New Roman"/>
              </a:rPr>
              <a:t>50:</a:t>
            </a:r>
            <a:r>
              <a:rPr sz="1100" spc="5" dirty="0">
                <a:latin typeface="Times New Roman"/>
                <a:cs typeface="Times New Roman"/>
              </a:rPr>
              <a:t> </a:t>
            </a:r>
            <a:r>
              <a:rPr sz="1100" spc="-10" dirty="0">
                <a:latin typeface="Times New Roman"/>
                <a:cs typeface="Times New Roman"/>
              </a:rPr>
              <a:t>W</a:t>
            </a:r>
            <a:r>
              <a:rPr sz="1100" dirty="0">
                <a:latin typeface="Times New Roman"/>
                <a:cs typeface="Times New Roman"/>
              </a:rPr>
              <a:t>a</a:t>
            </a:r>
            <a:r>
              <a:rPr sz="1100" spc="5" dirty="0">
                <a:latin typeface="Times New Roman"/>
                <a:cs typeface="Times New Roman"/>
              </a:rPr>
              <a:t>r</a:t>
            </a:r>
            <a:r>
              <a:rPr sz="1100" dirty="0">
                <a:latin typeface="Times New Roman"/>
                <a:cs typeface="Times New Roman"/>
              </a:rPr>
              <a:t>n</a:t>
            </a:r>
            <a:r>
              <a:rPr sz="1100" spc="-10" dirty="0">
                <a:latin typeface="Times New Roman"/>
                <a:cs typeface="Times New Roman"/>
              </a:rPr>
              <a:t>a</a:t>
            </a:r>
            <a:r>
              <a:rPr sz="1100" dirty="0">
                <a:latin typeface="Times New Roman"/>
                <a:cs typeface="Times New Roman"/>
              </a:rPr>
              <a:t>ck</a:t>
            </a:r>
            <a:r>
              <a:rPr sz="1100" spc="-10" dirty="0">
                <a:latin typeface="Times New Roman"/>
                <a:cs typeface="Times New Roman"/>
              </a:rPr>
              <a:t> </a:t>
            </a:r>
            <a:r>
              <a:rPr sz="1100" dirty="0">
                <a:latin typeface="Times New Roman"/>
                <a:cs typeface="Times New Roman"/>
              </a:rPr>
              <a:t>pot</a:t>
            </a:r>
            <a:r>
              <a:rPr sz="1100" spc="-10" dirty="0">
                <a:latin typeface="Times New Roman"/>
                <a:cs typeface="Times New Roman"/>
              </a:rPr>
              <a:t>t</a:t>
            </a:r>
            <a:r>
              <a:rPr sz="1100" dirty="0">
                <a:latin typeface="Times New Roman"/>
                <a:cs typeface="Times New Roman"/>
              </a:rPr>
              <a:t>e</a:t>
            </a:r>
            <a:r>
              <a:rPr sz="1100" spc="5" dirty="0">
                <a:latin typeface="Times New Roman"/>
                <a:cs typeface="Times New Roman"/>
              </a:rPr>
              <a:t>r</a:t>
            </a:r>
            <a:r>
              <a:rPr sz="1100" spc="-15" dirty="0">
                <a:latin typeface="Times New Roman"/>
                <a:cs typeface="Times New Roman"/>
              </a:rPr>
              <a:t>y</a:t>
            </a:r>
            <a:r>
              <a:rPr sz="1100" dirty="0">
                <a:latin typeface="Times New Roman"/>
                <a:cs typeface="Times New Roman"/>
              </a:rPr>
              <a:t>, no</a:t>
            </a:r>
            <a:r>
              <a:rPr sz="1100" spc="-10" dirty="0">
                <a:latin typeface="Times New Roman"/>
                <a:cs typeface="Times New Roman"/>
              </a:rPr>
              <a:t>r</a:t>
            </a:r>
            <a:r>
              <a:rPr sz="1100" dirty="0">
                <a:latin typeface="Times New Roman"/>
                <a:cs typeface="Times New Roman"/>
              </a:rPr>
              <a:t>th </a:t>
            </a:r>
            <a:r>
              <a:rPr sz="1100" spc="-15" dirty="0">
                <a:latin typeface="Times New Roman"/>
                <a:cs typeface="Times New Roman"/>
              </a:rPr>
              <a:t>o</a:t>
            </a:r>
            <a:r>
              <a:rPr sz="1100" dirty="0">
                <a:latin typeface="Times New Roman"/>
                <a:cs typeface="Times New Roman"/>
              </a:rPr>
              <a:t>f Sa</a:t>
            </a:r>
            <a:r>
              <a:rPr sz="1100" spc="-10" dirty="0">
                <a:latin typeface="Times New Roman"/>
                <a:cs typeface="Times New Roman"/>
              </a:rPr>
              <a:t>l</a:t>
            </a:r>
            <a:r>
              <a:rPr sz="1100" dirty="0">
                <a:latin typeface="Times New Roman"/>
                <a:cs typeface="Times New Roman"/>
              </a:rPr>
              <a:t>u</a:t>
            </a:r>
            <a:r>
              <a:rPr sz="1100" spc="5" dirty="0">
                <a:latin typeface="Times New Roman"/>
                <a:cs typeface="Times New Roman"/>
              </a:rPr>
              <a:t> </a:t>
            </a:r>
            <a:r>
              <a:rPr sz="1100" spc="-10" dirty="0">
                <a:latin typeface="Times New Roman"/>
                <a:cs typeface="Times New Roman"/>
              </a:rPr>
              <a:t>A</a:t>
            </a:r>
            <a:r>
              <a:rPr sz="1100" spc="-15" dirty="0">
                <a:latin typeface="Times New Roman"/>
                <a:cs typeface="Times New Roman"/>
              </a:rPr>
              <a:t>v</a:t>
            </a:r>
            <a:r>
              <a:rPr sz="1100" dirty="0">
                <a:latin typeface="Times New Roman"/>
                <a:cs typeface="Times New Roman"/>
              </a:rPr>
              <a:t>enue, </a:t>
            </a:r>
            <a:r>
              <a:rPr sz="1100" spc="-10" dirty="0">
                <a:latin typeface="Times New Roman"/>
                <a:cs typeface="Times New Roman"/>
              </a:rPr>
              <a:t>w</a:t>
            </a:r>
            <a:r>
              <a:rPr sz="1100" dirty="0">
                <a:latin typeface="Times New Roman"/>
                <a:cs typeface="Times New Roman"/>
              </a:rPr>
              <a:t>est</a:t>
            </a:r>
            <a:r>
              <a:rPr sz="1100" spc="-10" dirty="0">
                <a:latin typeface="Times New Roman"/>
                <a:cs typeface="Times New Roman"/>
              </a:rPr>
              <a:t> </a:t>
            </a:r>
            <a:r>
              <a:rPr sz="1100" dirty="0">
                <a:latin typeface="Times New Roman"/>
                <a:cs typeface="Times New Roman"/>
              </a:rPr>
              <a:t>of Se</a:t>
            </a:r>
            <a:r>
              <a:rPr sz="1100" spc="-20" dirty="0">
                <a:latin typeface="Times New Roman"/>
                <a:cs typeface="Times New Roman"/>
              </a:rPr>
              <a:t>m</a:t>
            </a:r>
            <a:r>
              <a:rPr sz="1100" dirty="0">
                <a:latin typeface="Times New Roman"/>
                <a:cs typeface="Times New Roman"/>
              </a:rPr>
              <a:t>in</a:t>
            </a:r>
            <a:r>
              <a:rPr sz="1100" spc="-10" dirty="0">
                <a:latin typeface="Times New Roman"/>
                <a:cs typeface="Times New Roman"/>
              </a:rPr>
              <a:t>ar</a:t>
            </a:r>
            <a:r>
              <a:rPr sz="1100" dirty="0">
                <a:latin typeface="Times New Roman"/>
                <a:cs typeface="Times New Roman"/>
              </a:rPr>
              <a:t>y</a:t>
            </a:r>
            <a:r>
              <a:rPr sz="1100" spc="-15" dirty="0">
                <a:latin typeface="Times New Roman"/>
                <a:cs typeface="Times New Roman"/>
              </a:rPr>
              <a:t> </a:t>
            </a:r>
            <a:r>
              <a:rPr sz="1100" dirty="0">
                <a:latin typeface="Times New Roman"/>
                <a:cs typeface="Times New Roman"/>
              </a:rPr>
              <a:t>St</a:t>
            </a:r>
            <a:r>
              <a:rPr sz="1100" spc="5" dirty="0">
                <a:latin typeface="Times New Roman"/>
                <a:cs typeface="Times New Roman"/>
              </a:rPr>
              <a:t>r</a:t>
            </a:r>
            <a:r>
              <a:rPr sz="1100" dirty="0">
                <a:latin typeface="Times New Roman"/>
                <a:cs typeface="Times New Roman"/>
              </a:rPr>
              <a:t>eet.</a:t>
            </a:r>
          </a:p>
        </p:txBody>
      </p:sp>
      <p:sp>
        <p:nvSpPr>
          <p:cNvPr id="7" name="object 15"/>
          <p:cNvSpPr txBox="1"/>
          <p:nvPr/>
        </p:nvSpPr>
        <p:spPr>
          <a:xfrm>
            <a:off x="4572000" y="5013176"/>
            <a:ext cx="5447665" cy="338554"/>
          </a:xfrm>
          <a:prstGeom prst="rect">
            <a:avLst/>
          </a:prstGeom>
        </p:spPr>
        <p:txBody>
          <a:bodyPr vert="horz" wrap="square" lIns="0" tIns="0" rIns="0" bIns="0" rtlCol="0">
            <a:spAutoFit/>
          </a:bodyPr>
          <a:lstStyle/>
          <a:p>
            <a:pPr marL="12700">
              <a:lnSpc>
                <a:spcPct val="100000"/>
              </a:lnSpc>
            </a:pPr>
            <a:r>
              <a:rPr sz="1100" dirty="0">
                <a:latin typeface="Times New Roman"/>
                <a:cs typeface="Times New Roman"/>
              </a:rPr>
              <a:t>F</a:t>
            </a:r>
            <a:r>
              <a:rPr sz="1100" spc="-25" dirty="0">
                <a:latin typeface="Times New Roman"/>
                <a:cs typeface="Times New Roman"/>
              </a:rPr>
              <a:t>I</a:t>
            </a:r>
            <a:r>
              <a:rPr sz="1100" spc="-10" dirty="0">
                <a:latin typeface="Times New Roman"/>
                <a:cs typeface="Times New Roman"/>
              </a:rPr>
              <a:t>G</a:t>
            </a:r>
            <a:r>
              <a:rPr sz="1100" spc="5" dirty="0">
                <a:latin typeface="Times New Roman"/>
                <a:cs typeface="Times New Roman"/>
              </a:rPr>
              <a:t>U</a:t>
            </a:r>
            <a:r>
              <a:rPr sz="1100" spc="-5" dirty="0">
                <a:latin typeface="Times New Roman"/>
                <a:cs typeface="Times New Roman"/>
              </a:rPr>
              <a:t>R</a:t>
            </a:r>
            <a:r>
              <a:rPr sz="1100" dirty="0">
                <a:latin typeface="Times New Roman"/>
                <a:cs typeface="Times New Roman"/>
              </a:rPr>
              <a:t>E</a:t>
            </a:r>
            <a:r>
              <a:rPr sz="1100" spc="-5" dirty="0">
                <a:latin typeface="Times New Roman"/>
                <a:cs typeface="Times New Roman"/>
              </a:rPr>
              <a:t> </a:t>
            </a:r>
            <a:r>
              <a:rPr sz="1100" dirty="0">
                <a:latin typeface="Times New Roman"/>
                <a:cs typeface="Times New Roman"/>
              </a:rPr>
              <a:t>51 War</a:t>
            </a:r>
            <a:r>
              <a:rPr sz="1100" spc="-10" dirty="0">
                <a:latin typeface="Times New Roman"/>
                <a:cs typeface="Times New Roman"/>
              </a:rPr>
              <a:t>n</a:t>
            </a:r>
            <a:r>
              <a:rPr sz="1100" dirty="0">
                <a:latin typeface="Times New Roman"/>
                <a:cs typeface="Times New Roman"/>
              </a:rPr>
              <a:t>ack</a:t>
            </a:r>
            <a:r>
              <a:rPr sz="1100" spc="-15" dirty="0">
                <a:latin typeface="Times New Roman"/>
                <a:cs typeface="Times New Roman"/>
              </a:rPr>
              <a:t> </a:t>
            </a:r>
            <a:r>
              <a:rPr sz="1100" spc="-10" dirty="0">
                <a:latin typeface="Times New Roman"/>
                <a:cs typeface="Times New Roman"/>
              </a:rPr>
              <a:t>w</a:t>
            </a:r>
            <a:r>
              <a:rPr sz="1100" dirty="0">
                <a:latin typeface="Times New Roman"/>
                <a:cs typeface="Times New Roman"/>
              </a:rPr>
              <a:t>ast</a:t>
            </a:r>
            <a:r>
              <a:rPr sz="1100" spc="-10" dirty="0">
                <a:latin typeface="Times New Roman"/>
                <a:cs typeface="Times New Roman"/>
              </a:rPr>
              <a:t>e</a:t>
            </a:r>
            <a:r>
              <a:rPr sz="1100" dirty="0">
                <a:latin typeface="Times New Roman"/>
                <a:cs typeface="Times New Roman"/>
              </a:rPr>
              <a:t>r du</a:t>
            </a:r>
            <a:r>
              <a:rPr sz="1100" spc="-20" dirty="0">
                <a:latin typeface="Times New Roman"/>
                <a:cs typeface="Times New Roman"/>
              </a:rPr>
              <a:t>m</a:t>
            </a:r>
            <a:r>
              <a:rPr sz="1100" dirty="0">
                <a:latin typeface="Times New Roman"/>
                <a:cs typeface="Times New Roman"/>
              </a:rPr>
              <a:t>p loc</a:t>
            </a:r>
            <a:r>
              <a:rPr sz="1100" spc="-10" dirty="0">
                <a:latin typeface="Times New Roman"/>
                <a:cs typeface="Times New Roman"/>
              </a:rPr>
              <a:t>a</a:t>
            </a:r>
            <a:r>
              <a:rPr sz="1100" dirty="0">
                <a:latin typeface="Times New Roman"/>
                <a:cs typeface="Times New Roman"/>
              </a:rPr>
              <a:t>ted</a:t>
            </a:r>
            <a:r>
              <a:rPr sz="1100" spc="-10" dirty="0">
                <a:latin typeface="Times New Roman"/>
                <a:cs typeface="Times New Roman"/>
              </a:rPr>
              <a:t> </a:t>
            </a:r>
            <a:r>
              <a:rPr sz="1100" dirty="0">
                <a:latin typeface="Times New Roman"/>
                <a:cs typeface="Times New Roman"/>
              </a:rPr>
              <a:t>be</a:t>
            </a:r>
            <a:r>
              <a:rPr sz="1100" spc="-10" dirty="0">
                <a:latin typeface="Times New Roman"/>
                <a:cs typeface="Times New Roman"/>
              </a:rPr>
              <a:t>h</a:t>
            </a:r>
            <a:r>
              <a:rPr sz="1100" dirty="0">
                <a:latin typeface="Times New Roman"/>
                <a:cs typeface="Times New Roman"/>
              </a:rPr>
              <a:t>i</a:t>
            </a:r>
            <a:r>
              <a:rPr sz="1100" spc="-15" dirty="0">
                <a:latin typeface="Times New Roman"/>
                <a:cs typeface="Times New Roman"/>
              </a:rPr>
              <a:t>n</a:t>
            </a:r>
            <a:r>
              <a:rPr sz="1100" dirty="0">
                <a:latin typeface="Times New Roman"/>
                <a:cs typeface="Times New Roman"/>
              </a:rPr>
              <a:t>d t</a:t>
            </a:r>
            <a:r>
              <a:rPr sz="1100" spc="-10" dirty="0">
                <a:latin typeface="Times New Roman"/>
                <a:cs typeface="Times New Roman"/>
              </a:rPr>
              <a:t>r</a:t>
            </a:r>
            <a:r>
              <a:rPr sz="1100" dirty="0">
                <a:latin typeface="Times New Roman"/>
                <a:cs typeface="Times New Roman"/>
              </a:rPr>
              <a:t>ee </a:t>
            </a:r>
            <a:r>
              <a:rPr sz="1100" spc="-10" dirty="0">
                <a:latin typeface="Times New Roman"/>
                <a:cs typeface="Times New Roman"/>
              </a:rPr>
              <a:t>a</a:t>
            </a:r>
            <a:r>
              <a:rPr sz="1100" dirty="0">
                <a:latin typeface="Times New Roman"/>
                <a:cs typeface="Times New Roman"/>
              </a:rPr>
              <a:t>t</a:t>
            </a:r>
            <a:r>
              <a:rPr sz="1100" spc="5" dirty="0">
                <a:latin typeface="Times New Roman"/>
                <a:cs typeface="Times New Roman"/>
              </a:rPr>
              <a:t> </a:t>
            </a:r>
            <a:r>
              <a:rPr sz="1100" dirty="0">
                <a:latin typeface="Times New Roman"/>
                <a:cs typeface="Times New Roman"/>
              </a:rPr>
              <a:t>c</a:t>
            </a:r>
            <a:r>
              <a:rPr sz="1100" spc="-10" dirty="0">
                <a:latin typeface="Times New Roman"/>
                <a:cs typeface="Times New Roman"/>
              </a:rPr>
              <a:t>e</a:t>
            </a:r>
            <a:r>
              <a:rPr sz="1100" dirty="0">
                <a:latin typeface="Times New Roman"/>
                <a:cs typeface="Times New Roman"/>
              </a:rPr>
              <a:t>nt</a:t>
            </a:r>
            <a:r>
              <a:rPr sz="1100" spc="-10" dirty="0">
                <a:latin typeface="Times New Roman"/>
                <a:cs typeface="Times New Roman"/>
              </a:rPr>
              <a:t>e</a:t>
            </a:r>
            <a:r>
              <a:rPr sz="1100" dirty="0">
                <a:latin typeface="Times New Roman"/>
                <a:cs typeface="Times New Roman"/>
              </a:rPr>
              <a:t>r </a:t>
            </a:r>
            <a:endParaRPr lang="en-US" sz="1100" dirty="0" smtClean="0">
              <a:latin typeface="Times New Roman"/>
              <a:cs typeface="Times New Roman"/>
            </a:endParaRPr>
          </a:p>
          <a:p>
            <a:pPr marL="12700">
              <a:lnSpc>
                <a:spcPct val="100000"/>
              </a:lnSpc>
            </a:pPr>
            <a:r>
              <a:rPr lang="en-GB" sz="1100" dirty="0" smtClean="0">
                <a:latin typeface="Times New Roman"/>
                <a:cs typeface="Times New Roman"/>
              </a:rPr>
              <a:t>                        O</a:t>
            </a:r>
            <a:r>
              <a:rPr sz="1100" dirty="0" smtClean="0">
                <a:latin typeface="Times New Roman"/>
                <a:cs typeface="Times New Roman"/>
              </a:rPr>
              <a:t>n </a:t>
            </a:r>
            <a:r>
              <a:rPr sz="1100" spc="-20" dirty="0">
                <a:latin typeface="Times New Roman"/>
                <a:cs typeface="Times New Roman"/>
              </a:rPr>
              <a:t>w</a:t>
            </a:r>
            <a:r>
              <a:rPr sz="1100" dirty="0">
                <a:latin typeface="Times New Roman"/>
                <a:cs typeface="Times New Roman"/>
              </a:rPr>
              <a:t>est</a:t>
            </a:r>
            <a:r>
              <a:rPr sz="1100" spc="-10" dirty="0">
                <a:latin typeface="Times New Roman"/>
                <a:cs typeface="Times New Roman"/>
              </a:rPr>
              <a:t> </a:t>
            </a:r>
            <a:r>
              <a:rPr sz="1100" dirty="0">
                <a:latin typeface="Times New Roman"/>
                <a:cs typeface="Times New Roman"/>
              </a:rPr>
              <a:t>s</a:t>
            </a:r>
            <a:r>
              <a:rPr sz="1100" spc="-5" dirty="0">
                <a:latin typeface="Times New Roman"/>
                <a:cs typeface="Times New Roman"/>
              </a:rPr>
              <a:t>i</a:t>
            </a:r>
            <a:r>
              <a:rPr sz="1100" dirty="0">
                <a:latin typeface="Times New Roman"/>
                <a:cs typeface="Times New Roman"/>
              </a:rPr>
              <a:t>de</a:t>
            </a:r>
            <a:r>
              <a:rPr sz="1100" spc="-10" dirty="0">
                <a:latin typeface="Times New Roman"/>
                <a:cs typeface="Times New Roman"/>
              </a:rPr>
              <a:t> </a:t>
            </a:r>
            <a:r>
              <a:rPr sz="1100" dirty="0">
                <a:latin typeface="Times New Roman"/>
                <a:cs typeface="Times New Roman"/>
              </a:rPr>
              <a:t>of Se</a:t>
            </a:r>
            <a:r>
              <a:rPr sz="1100" spc="-20" dirty="0">
                <a:latin typeface="Times New Roman"/>
                <a:cs typeface="Times New Roman"/>
              </a:rPr>
              <a:t>m</a:t>
            </a:r>
            <a:r>
              <a:rPr sz="1100" dirty="0">
                <a:latin typeface="Times New Roman"/>
                <a:cs typeface="Times New Roman"/>
              </a:rPr>
              <a:t>ina</a:t>
            </a:r>
            <a:r>
              <a:rPr sz="1100" spc="5" dirty="0">
                <a:latin typeface="Times New Roman"/>
                <a:cs typeface="Times New Roman"/>
              </a:rPr>
              <a:t>r</a:t>
            </a:r>
            <a:r>
              <a:rPr sz="1100" dirty="0">
                <a:latin typeface="Times New Roman"/>
                <a:cs typeface="Times New Roman"/>
              </a:rPr>
              <a:t>y</a:t>
            </a:r>
            <a:r>
              <a:rPr sz="1100" spc="-15" dirty="0">
                <a:latin typeface="Times New Roman"/>
                <a:cs typeface="Times New Roman"/>
              </a:rPr>
              <a:t> </a:t>
            </a:r>
            <a:r>
              <a:rPr sz="1100" dirty="0">
                <a:latin typeface="Times New Roman"/>
                <a:cs typeface="Times New Roman"/>
              </a:rPr>
              <a:t>S</a:t>
            </a:r>
            <a:r>
              <a:rPr sz="1100" spc="-10" dirty="0">
                <a:latin typeface="Times New Roman"/>
                <a:cs typeface="Times New Roman"/>
              </a:rPr>
              <a:t>t</a:t>
            </a:r>
            <a:r>
              <a:rPr sz="1100" dirty="0">
                <a:latin typeface="Times New Roman"/>
                <a:cs typeface="Times New Roman"/>
              </a:rPr>
              <a:t>re</a:t>
            </a:r>
            <a:r>
              <a:rPr sz="1100" spc="-10" dirty="0">
                <a:latin typeface="Times New Roman"/>
                <a:cs typeface="Times New Roman"/>
              </a:rPr>
              <a:t>e</a:t>
            </a:r>
            <a:r>
              <a:rPr sz="1100" dirty="0">
                <a:latin typeface="Times New Roman"/>
                <a:cs typeface="Times New Roman"/>
              </a:rPr>
              <a:t>t.</a:t>
            </a:r>
          </a:p>
        </p:txBody>
      </p:sp>
      <p:sp>
        <p:nvSpPr>
          <p:cNvPr id="9" name="object 10"/>
          <p:cNvSpPr/>
          <p:nvPr/>
        </p:nvSpPr>
        <p:spPr>
          <a:xfrm>
            <a:off x="4716016" y="2132856"/>
            <a:ext cx="3256915" cy="2834640"/>
          </a:xfrm>
          <a:prstGeom prst="rect">
            <a:avLst/>
          </a:prstGeom>
          <a:blipFill>
            <a:blip r:embed="rId5" cstate="print"/>
            <a:stretch>
              <a:fillRect/>
            </a:stretch>
          </a:blipFill>
        </p:spPr>
        <p:txBody>
          <a:bodyPr wrap="square" lIns="0" tIns="0" rIns="0" bIns="0" rtlCol="0">
            <a:spAutoFit/>
          </a:bodyPr>
          <a:lstStyle/>
          <a:p>
            <a:endParaRPr/>
          </a:p>
        </p:txBody>
      </p:sp>
      <p:sp>
        <p:nvSpPr>
          <p:cNvPr id="8" name="Slide Number Placeholder 7"/>
          <p:cNvSpPr>
            <a:spLocks noGrp="1"/>
          </p:cNvSpPr>
          <p:nvPr>
            <p:ph type="sldNum" sz="quarter" idx="12"/>
          </p:nvPr>
        </p:nvSpPr>
        <p:spPr/>
        <p:txBody>
          <a:bodyPr/>
          <a:lstStyle/>
          <a:p>
            <a:fld id="{F3ED14A2-F495-49D5-A5E2-27CBFBBAF14C}" type="slidenum">
              <a:rPr lang="en-GB" smtClean="0"/>
              <a:pPr/>
              <a:t>24</a:t>
            </a:fld>
            <a:endParaRPr lang="en-GB"/>
          </a:p>
        </p:txBody>
      </p:sp>
      <p:sp>
        <p:nvSpPr>
          <p:cNvPr id="11" name="Down Arrow 10"/>
          <p:cNvSpPr/>
          <p:nvPr/>
        </p:nvSpPr>
        <p:spPr>
          <a:xfrm rot="20367758">
            <a:off x="5364088" y="1196752"/>
            <a:ext cx="720080" cy="259228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395536" y="5589240"/>
            <a:ext cx="8280920" cy="523220"/>
          </a:xfrm>
          <a:prstGeom prst="rect">
            <a:avLst/>
          </a:prstGeom>
          <a:noFill/>
        </p:spPr>
        <p:txBody>
          <a:bodyPr wrap="square" rtlCol="0">
            <a:spAutoFit/>
          </a:bodyPr>
          <a:lstStyle/>
          <a:p>
            <a:r>
              <a:rPr lang="en-US" dirty="0" smtClean="0"/>
              <a:t> </a:t>
            </a:r>
            <a:r>
              <a:rPr lang="en-US" sz="2800" dirty="0" smtClean="0"/>
              <a:t>VIVINITY  NORTH  OF SALU ST. , WEST OF SEMINARY  ST.</a:t>
            </a:r>
            <a:endParaRPr lang="en-GB" sz="2800" dirty="0"/>
          </a:p>
        </p:txBody>
      </p:sp>
      <p:pic>
        <p:nvPicPr>
          <p:cNvPr id="12" name="~PP3429.WAV">
            <a:hlinkClick r:id="" action="ppaction://media"/>
          </p:cNvPr>
          <p:cNvPicPr>
            <a:picLocks noRot="1" noChangeAspect="1"/>
          </p:cNvPicPr>
          <p:nvPr>
            <a:wavAudioFile r:embed="rId1" name="~PP3429.WAV"/>
          </p:nvPr>
        </p:nvPicPr>
        <p:blipFill>
          <a:blip r:embed="rId6" cstate="print"/>
          <a:stretch>
            <a:fillRect/>
          </a:stretch>
        </p:blipFill>
        <p:spPr>
          <a:xfrm>
            <a:off x="8632825" y="6346825"/>
            <a:ext cx="304800" cy="304800"/>
          </a:xfrm>
          <a:prstGeom prst="rect">
            <a:avLst/>
          </a:prstGeom>
        </p:spPr>
      </p:pic>
    </p:spTree>
  </p:cSld>
  <p:clrMapOvr>
    <a:masterClrMapping/>
  </p:clrMapOvr>
  <p:transition advTm="347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8"/>
          <p:cNvSpPr/>
          <p:nvPr/>
        </p:nvSpPr>
        <p:spPr>
          <a:xfrm>
            <a:off x="3124180" y="2130648"/>
            <a:ext cx="2887980" cy="3530600"/>
          </a:xfrm>
          <a:prstGeom prst="rect">
            <a:avLst/>
          </a:prstGeom>
          <a:blipFill>
            <a:blip r:embed="rId4" cstate="print"/>
            <a:stretch>
              <a:fillRect/>
            </a:stretch>
          </a:blipFill>
        </p:spPr>
        <p:txBody>
          <a:bodyPr wrap="square" lIns="0" tIns="0" rIns="0" bIns="0" rtlCol="0">
            <a:spAutoFit/>
          </a:bodyPr>
          <a:lstStyle/>
          <a:p>
            <a:endParaRPr/>
          </a:p>
        </p:txBody>
      </p:sp>
      <p:sp>
        <p:nvSpPr>
          <p:cNvPr id="4" name="object 13"/>
          <p:cNvSpPr/>
          <p:nvPr/>
        </p:nvSpPr>
        <p:spPr>
          <a:xfrm>
            <a:off x="179512" y="1780635"/>
            <a:ext cx="2677160" cy="4024629"/>
          </a:xfrm>
          <a:prstGeom prst="rect">
            <a:avLst/>
          </a:prstGeom>
          <a:blipFill>
            <a:blip r:embed="rId5" cstate="print"/>
            <a:stretch>
              <a:fillRect/>
            </a:stretch>
          </a:blipFill>
        </p:spPr>
        <p:txBody>
          <a:bodyPr wrap="square" lIns="0" tIns="0" rIns="0" bIns="0" rtlCol="0">
            <a:spAutoFit/>
          </a:bodyPr>
          <a:lstStyle/>
          <a:p>
            <a:endParaRPr/>
          </a:p>
        </p:txBody>
      </p:sp>
      <p:sp>
        <p:nvSpPr>
          <p:cNvPr id="5" name="object 18"/>
          <p:cNvSpPr/>
          <p:nvPr/>
        </p:nvSpPr>
        <p:spPr>
          <a:xfrm>
            <a:off x="6228184" y="1763489"/>
            <a:ext cx="2694304" cy="4041775"/>
          </a:xfrm>
          <a:prstGeom prst="rect">
            <a:avLst/>
          </a:prstGeom>
          <a:blipFill>
            <a:blip r:embed="rId6" cstate="print"/>
            <a:stretch>
              <a:fillRect/>
            </a:stretch>
          </a:blipFill>
        </p:spPr>
        <p:txBody>
          <a:bodyPr wrap="square" lIns="0" tIns="0" rIns="0" bIns="0" rtlCol="0">
            <a:spAutoFit/>
          </a:bodyPr>
          <a:lstStyle/>
          <a:p>
            <a:endParaRPr/>
          </a:p>
        </p:txBody>
      </p:sp>
      <p:sp>
        <p:nvSpPr>
          <p:cNvPr id="7" name="Slide Number Placeholder 6"/>
          <p:cNvSpPr>
            <a:spLocks noGrp="1"/>
          </p:cNvSpPr>
          <p:nvPr>
            <p:ph type="sldNum" sz="quarter" idx="12"/>
          </p:nvPr>
        </p:nvSpPr>
        <p:spPr/>
        <p:txBody>
          <a:bodyPr/>
          <a:lstStyle/>
          <a:p>
            <a:fld id="{F3ED14A2-F495-49D5-A5E2-27CBFBBAF14C}" type="slidenum">
              <a:rPr lang="en-GB" smtClean="0"/>
              <a:pPr/>
              <a:t>25</a:t>
            </a:fld>
            <a:endParaRPr lang="en-GB"/>
          </a:p>
        </p:txBody>
      </p:sp>
      <p:sp>
        <p:nvSpPr>
          <p:cNvPr id="8" name="TextBox 7"/>
          <p:cNvSpPr txBox="1"/>
          <p:nvPr/>
        </p:nvSpPr>
        <p:spPr>
          <a:xfrm>
            <a:off x="539552" y="260648"/>
            <a:ext cx="7839326" cy="1231106"/>
          </a:xfrm>
          <a:prstGeom prst="rect">
            <a:avLst/>
          </a:prstGeom>
          <a:noFill/>
        </p:spPr>
        <p:txBody>
          <a:bodyPr wrap="none" rtlCol="0">
            <a:spAutoFit/>
          </a:bodyPr>
          <a:lstStyle/>
          <a:p>
            <a:r>
              <a:rPr lang="en-US" sz="2800" dirty="0" smtClean="0"/>
              <a:t>Sample of marked  “H.D. Warnack / Upper Alton, Ill.”</a:t>
            </a:r>
          </a:p>
          <a:p>
            <a:r>
              <a:rPr lang="en-US" sz="2800" dirty="0" smtClean="0"/>
              <a:t>               Impressed type set style mark.</a:t>
            </a:r>
            <a:endParaRPr lang="en-GB" sz="2800" dirty="0" smtClean="0"/>
          </a:p>
          <a:p>
            <a:endParaRPr lang="en-GB" dirty="0"/>
          </a:p>
        </p:txBody>
      </p:sp>
      <p:sp>
        <p:nvSpPr>
          <p:cNvPr id="10" name="Up Arrow 9"/>
          <p:cNvSpPr/>
          <p:nvPr/>
        </p:nvSpPr>
        <p:spPr>
          <a:xfrm rot="1151827">
            <a:off x="3884336" y="2879923"/>
            <a:ext cx="432048" cy="1584176"/>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P2913.WAV">
            <a:hlinkClick r:id="" action="ppaction://media"/>
          </p:cNvPr>
          <p:cNvPicPr>
            <a:picLocks noRot="1" noChangeAspect="1"/>
          </p:cNvPicPr>
          <p:nvPr>
            <a:wavAudioFile r:embed="rId1" name="~PP2913.WAV"/>
          </p:nvPr>
        </p:nvPicPr>
        <p:blipFill>
          <a:blip r:embed="rId7" cstate="print"/>
          <a:stretch>
            <a:fillRect/>
          </a:stretch>
        </p:blipFill>
        <p:spPr>
          <a:xfrm>
            <a:off x="8632825" y="6346825"/>
            <a:ext cx="304800" cy="304800"/>
          </a:xfrm>
          <a:prstGeom prst="rect">
            <a:avLst/>
          </a:prstGeom>
        </p:spPr>
      </p:pic>
    </p:spTree>
  </p:cSld>
  <p:clrMapOvr>
    <a:masterClrMapping/>
  </p:clrMapOvr>
  <p:transition advTm="203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p:cNvSpPr/>
          <p:nvPr/>
        </p:nvSpPr>
        <p:spPr>
          <a:xfrm>
            <a:off x="395536" y="2132856"/>
            <a:ext cx="2237105" cy="3555365"/>
          </a:xfrm>
          <a:prstGeom prst="rect">
            <a:avLst/>
          </a:prstGeom>
          <a:blipFill>
            <a:blip r:embed="rId4" cstate="print"/>
            <a:stretch>
              <a:fillRect/>
            </a:stretch>
          </a:blipFill>
        </p:spPr>
        <p:txBody>
          <a:bodyPr wrap="square" lIns="0" tIns="0" rIns="0" bIns="0" rtlCol="0">
            <a:spAutoFit/>
          </a:bodyPr>
          <a:lstStyle/>
          <a:p>
            <a:endParaRPr/>
          </a:p>
        </p:txBody>
      </p:sp>
      <p:sp>
        <p:nvSpPr>
          <p:cNvPr id="3" name="object 3"/>
          <p:cNvSpPr/>
          <p:nvPr/>
        </p:nvSpPr>
        <p:spPr>
          <a:xfrm>
            <a:off x="2915816" y="1988840"/>
            <a:ext cx="2461260" cy="3702050"/>
          </a:xfrm>
          <a:prstGeom prst="rect">
            <a:avLst/>
          </a:prstGeom>
          <a:blipFill>
            <a:blip r:embed="rId5" cstate="print"/>
            <a:stretch>
              <a:fillRect/>
            </a:stretch>
          </a:blipFill>
        </p:spPr>
        <p:txBody>
          <a:bodyPr wrap="square" lIns="0" tIns="0" rIns="0" bIns="0" rtlCol="0">
            <a:spAutoFit/>
          </a:bodyPr>
          <a:lstStyle/>
          <a:p>
            <a:endParaRPr/>
          </a:p>
        </p:txBody>
      </p:sp>
      <p:sp>
        <p:nvSpPr>
          <p:cNvPr id="4" name="object 20"/>
          <p:cNvSpPr/>
          <p:nvPr/>
        </p:nvSpPr>
        <p:spPr>
          <a:xfrm>
            <a:off x="5868144" y="1844824"/>
            <a:ext cx="2635250" cy="3814445"/>
          </a:xfrm>
          <a:prstGeom prst="rect">
            <a:avLst/>
          </a:prstGeom>
          <a:blipFill>
            <a:blip r:embed="rId6" cstate="print"/>
            <a:stretch>
              <a:fillRect/>
            </a:stretch>
          </a:blipFill>
        </p:spPr>
        <p:txBody>
          <a:bodyPr wrap="square" lIns="0" tIns="0" rIns="0" bIns="0" rtlCol="0">
            <a:spAutoFit/>
          </a:bodyPr>
          <a:lstStyle/>
          <a:p>
            <a:endParaRPr/>
          </a:p>
        </p:txBody>
      </p:sp>
      <p:sp>
        <p:nvSpPr>
          <p:cNvPr id="6" name="Slide Number Placeholder 5"/>
          <p:cNvSpPr>
            <a:spLocks noGrp="1"/>
          </p:cNvSpPr>
          <p:nvPr>
            <p:ph type="sldNum" sz="quarter" idx="12"/>
          </p:nvPr>
        </p:nvSpPr>
        <p:spPr/>
        <p:txBody>
          <a:bodyPr/>
          <a:lstStyle/>
          <a:p>
            <a:fld id="{F3ED14A2-F495-49D5-A5E2-27CBFBBAF14C}" type="slidenum">
              <a:rPr lang="en-GB" smtClean="0"/>
              <a:pPr/>
              <a:t>26</a:t>
            </a:fld>
            <a:endParaRPr lang="en-GB"/>
          </a:p>
        </p:txBody>
      </p:sp>
      <p:sp>
        <p:nvSpPr>
          <p:cNvPr id="7" name="TextBox 6"/>
          <p:cNvSpPr txBox="1"/>
          <p:nvPr/>
        </p:nvSpPr>
        <p:spPr>
          <a:xfrm>
            <a:off x="611560" y="602685"/>
            <a:ext cx="7839326" cy="954107"/>
          </a:xfrm>
          <a:prstGeom prst="rect">
            <a:avLst/>
          </a:prstGeom>
          <a:noFill/>
        </p:spPr>
        <p:txBody>
          <a:bodyPr wrap="none" rtlCol="0">
            <a:spAutoFit/>
          </a:bodyPr>
          <a:lstStyle/>
          <a:p>
            <a:r>
              <a:rPr lang="en-US" sz="2800" dirty="0" smtClean="0"/>
              <a:t>Sample of marked  “H.D. Warnack / Upper Alton, Ill.”</a:t>
            </a:r>
          </a:p>
          <a:p>
            <a:r>
              <a:rPr lang="en-US" sz="2800" dirty="0" smtClean="0"/>
              <a:t>                Impressed type set style mark.</a:t>
            </a:r>
            <a:endParaRPr lang="en-GB" sz="2800" dirty="0" smtClean="0"/>
          </a:p>
        </p:txBody>
      </p:sp>
      <p:pic>
        <p:nvPicPr>
          <p:cNvPr id="10" name="~PP2772.WAV">
            <a:hlinkClick r:id="" action="ppaction://media"/>
          </p:cNvPr>
          <p:cNvPicPr>
            <a:picLocks noRot="1" noChangeAspect="1"/>
          </p:cNvPicPr>
          <p:nvPr>
            <a:wavAudioFile r:embed="rId1" name="~PP2772.WAV"/>
          </p:nvPr>
        </p:nvPicPr>
        <p:blipFill>
          <a:blip r:embed="rId7" cstate="print"/>
          <a:stretch>
            <a:fillRect/>
          </a:stretch>
        </p:blipFill>
        <p:spPr>
          <a:xfrm>
            <a:off x="8632825" y="6346825"/>
            <a:ext cx="304800" cy="304800"/>
          </a:xfrm>
          <a:prstGeom prst="rect">
            <a:avLst/>
          </a:prstGeom>
        </p:spPr>
      </p:pic>
    </p:spTree>
  </p:cSld>
  <p:clrMapOvr>
    <a:masterClrMapping/>
  </p:clrMapOvr>
  <p:transition advTm="125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5"/>
          <p:cNvSpPr/>
          <p:nvPr/>
        </p:nvSpPr>
        <p:spPr>
          <a:xfrm>
            <a:off x="2411760" y="908720"/>
            <a:ext cx="3901440" cy="2587625"/>
          </a:xfrm>
          <a:prstGeom prst="rect">
            <a:avLst/>
          </a:prstGeom>
          <a:blipFill>
            <a:blip r:embed="rId4" cstate="print"/>
            <a:stretch>
              <a:fillRect/>
            </a:stretch>
          </a:blipFill>
        </p:spPr>
        <p:txBody>
          <a:bodyPr wrap="square" lIns="0" tIns="0" rIns="0" bIns="0" rtlCol="0">
            <a:spAutoFit/>
          </a:bodyPr>
          <a:lstStyle/>
          <a:p>
            <a:endParaRPr/>
          </a:p>
        </p:txBody>
      </p:sp>
      <p:sp>
        <p:nvSpPr>
          <p:cNvPr id="4" name="Slide Number Placeholder 3"/>
          <p:cNvSpPr>
            <a:spLocks noGrp="1"/>
          </p:cNvSpPr>
          <p:nvPr>
            <p:ph type="sldNum" sz="quarter" idx="12"/>
          </p:nvPr>
        </p:nvSpPr>
        <p:spPr/>
        <p:txBody>
          <a:bodyPr/>
          <a:lstStyle/>
          <a:p>
            <a:fld id="{F3ED14A2-F495-49D5-A5E2-27CBFBBAF14C}" type="slidenum">
              <a:rPr lang="en-GB" smtClean="0"/>
              <a:pPr/>
              <a:t>27</a:t>
            </a:fld>
            <a:endParaRPr lang="en-GB"/>
          </a:p>
        </p:txBody>
      </p:sp>
      <p:sp>
        <p:nvSpPr>
          <p:cNvPr id="5" name="TextBox 4"/>
          <p:cNvSpPr txBox="1"/>
          <p:nvPr/>
        </p:nvSpPr>
        <p:spPr>
          <a:xfrm>
            <a:off x="755576" y="4149080"/>
            <a:ext cx="7320209" cy="2031325"/>
          </a:xfrm>
          <a:prstGeom prst="rect">
            <a:avLst/>
          </a:prstGeom>
          <a:noFill/>
        </p:spPr>
        <p:txBody>
          <a:bodyPr wrap="none" rtlCol="0">
            <a:spAutoFit/>
          </a:bodyPr>
          <a:lstStyle/>
          <a:p>
            <a:r>
              <a:rPr lang="en-US" sz="3600" dirty="0" smtClean="0"/>
              <a:t>The  “H.D. Warnack / Upper Alton, Ill.”</a:t>
            </a:r>
          </a:p>
          <a:p>
            <a:r>
              <a:rPr lang="en-US" sz="3600" dirty="0" smtClean="0"/>
              <a:t>     Impressed type set style mark.</a:t>
            </a:r>
          </a:p>
          <a:p>
            <a:r>
              <a:rPr lang="en-US" sz="3600" dirty="0" smtClean="0"/>
              <a:t>    “Bullet” style 5 capacity stamp</a:t>
            </a:r>
            <a:endParaRPr lang="en-GB" sz="3600" dirty="0" smtClean="0"/>
          </a:p>
          <a:p>
            <a:endParaRPr lang="en-GB" dirty="0"/>
          </a:p>
        </p:txBody>
      </p:sp>
      <p:sp>
        <p:nvSpPr>
          <p:cNvPr id="6" name="Left Arrow 5"/>
          <p:cNvSpPr/>
          <p:nvPr/>
        </p:nvSpPr>
        <p:spPr>
          <a:xfrm rot="1674915">
            <a:off x="5734047" y="2745996"/>
            <a:ext cx="2147272" cy="576064"/>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P3593.WAV">
            <a:hlinkClick r:id="" action="ppaction://media"/>
          </p:cNvPr>
          <p:cNvPicPr>
            <a:picLocks noRot="1" noChangeAspect="1"/>
          </p:cNvPicPr>
          <p:nvPr>
            <a:wavAudioFile r:embed="rId1" name="~PP3593.WAV"/>
          </p:nvPr>
        </p:nvPicPr>
        <p:blipFill>
          <a:blip r:embed="rId5" cstate="print"/>
          <a:stretch>
            <a:fillRect/>
          </a:stretch>
        </p:blipFill>
        <p:spPr>
          <a:xfrm>
            <a:off x="8632825" y="6346825"/>
            <a:ext cx="304800" cy="304800"/>
          </a:xfrm>
          <a:prstGeom prst="rect">
            <a:avLst/>
          </a:prstGeom>
        </p:spPr>
      </p:pic>
    </p:spTree>
  </p:cSld>
  <p:clrMapOvr>
    <a:masterClrMapping/>
  </p:clrMapOvr>
  <p:transition advTm="326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3ED14A2-F495-49D5-A5E2-27CBFBBAF14C}" type="slidenum">
              <a:rPr lang="en-GB" smtClean="0"/>
              <a:pPr/>
              <a:t>28</a:t>
            </a:fld>
            <a:endParaRPr lang="en-GB"/>
          </a:p>
        </p:txBody>
      </p:sp>
      <p:sp>
        <p:nvSpPr>
          <p:cNvPr id="3" name="TextBox 2"/>
          <p:cNvSpPr txBox="1"/>
          <p:nvPr/>
        </p:nvSpPr>
        <p:spPr>
          <a:xfrm>
            <a:off x="1421564" y="1844824"/>
            <a:ext cx="5886740" cy="2800767"/>
          </a:xfrm>
          <a:prstGeom prst="rect">
            <a:avLst/>
          </a:prstGeom>
          <a:noFill/>
        </p:spPr>
        <p:txBody>
          <a:bodyPr wrap="none" rtlCol="0">
            <a:spAutoFit/>
          </a:bodyPr>
          <a:lstStyle/>
          <a:p>
            <a:r>
              <a:rPr lang="en-US" sz="4400" dirty="0" smtClean="0"/>
              <a:t>      ISAAC E. WARNACK</a:t>
            </a:r>
          </a:p>
          <a:p>
            <a:endParaRPr lang="en-US" sz="4400" dirty="0" smtClean="0"/>
          </a:p>
          <a:p>
            <a:r>
              <a:rPr lang="en-US" sz="4400" dirty="0" smtClean="0"/>
              <a:t> FAMILY  PHOTOGRAPHY </a:t>
            </a:r>
          </a:p>
          <a:p>
            <a:r>
              <a:rPr lang="en-US" sz="4400" dirty="0" smtClean="0"/>
              <a:t>       AND  GENEALOGY</a:t>
            </a:r>
            <a:endParaRPr lang="en-GB" sz="4400" dirty="0"/>
          </a:p>
        </p:txBody>
      </p:sp>
      <p:pic>
        <p:nvPicPr>
          <p:cNvPr id="4" name="~PP3318.WAV">
            <a:hlinkClick r:id="" action="ppaction://media"/>
          </p:cNvPr>
          <p:cNvPicPr>
            <a:picLocks noRot="1" noChangeAspect="1"/>
          </p:cNvPicPr>
          <p:nvPr>
            <a:wavAudioFile r:embed="rId1" name="~PP3318.WAV"/>
          </p:nvPr>
        </p:nvPicPr>
        <p:blipFill>
          <a:blip r:embed="rId4" cstate="print"/>
          <a:stretch>
            <a:fillRect/>
          </a:stretch>
        </p:blipFill>
        <p:spPr>
          <a:xfrm>
            <a:off x="8632825" y="6346825"/>
            <a:ext cx="304800" cy="304800"/>
          </a:xfrm>
          <a:prstGeom prst="rect">
            <a:avLst/>
          </a:prstGeom>
        </p:spPr>
      </p:pic>
    </p:spTree>
  </p:cSld>
  <p:clrMapOvr>
    <a:masterClrMapping/>
  </p:clrMapOvr>
  <p:transition advTm="147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p:cNvSpPr/>
          <p:nvPr/>
        </p:nvSpPr>
        <p:spPr>
          <a:xfrm>
            <a:off x="1259632" y="188640"/>
            <a:ext cx="2336165" cy="2732404"/>
          </a:xfrm>
          <a:prstGeom prst="rect">
            <a:avLst/>
          </a:prstGeom>
          <a:blipFill>
            <a:blip r:embed="rId4" cstate="print"/>
            <a:stretch>
              <a:fillRect/>
            </a:stretch>
          </a:blipFill>
        </p:spPr>
        <p:txBody>
          <a:bodyPr wrap="square" lIns="0" tIns="0" rIns="0" bIns="0" rtlCol="0">
            <a:spAutoFit/>
          </a:bodyPr>
          <a:lstStyle/>
          <a:p>
            <a:endParaRPr/>
          </a:p>
        </p:txBody>
      </p:sp>
      <p:sp>
        <p:nvSpPr>
          <p:cNvPr id="3" name="object 8"/>
          <p:cNvSpPr/>
          <p:nvPr/>
        </p:nvSpPr>
        <p:spPr>
          <a:xfrm>
            <a:off x="4067944" y="188640"/>
            <a:ext cx="2427604" cy="2663825"/>
          </a:xfrm>
          <a:prstGeom prst="rect">
            <a:avLst/>
          </a:prstGeom>
          <a:blipFill>
            <a:blip r:embed="rId5" cstate="print"/>
            <a:stretch>
              <a:fillRect/>
            </a:stretch>
          </a:blipFill>
        </p:spPr>
        <p:txBody>
          <a:bodyPr wrap="square" lIns="0" tIns="0" rIns="0" bIns="0" rtlCol="0">
            <a:spAutoFit/>
          </a:bodyPr>
          <a:lstStyle/>
          <a:p>
            <a:endParaRPr/>
          </a:p>
        </p:txBody>
      </p:sp>
      <p:sp>
        <p:nvSpPr>
          <p:cNvPr id="4" name="object 14"/>
          <p:cNvSpPr/>
          <p:nvPr/>
        </p:nvSpPr>
        <p:spPr>
          <a:xfrm>
            <a:off x="1331640" y="3429000"/>
            <a:ext cx="2171700" cy="3061335"/>
          </a:xfrm>
          <a:prstGeom prst="rect">
            <a:avLst/>
          </a:prstGeom>
          <a:blipFill>
            <a:blip r:embed="rId6" cstate="print"/>
            <a:stretch>
              <a:fillRect/>
            </a:stretch>
          </a:blipFill>
        </p:spPr>
        <p:txBody>
          <a:bodyPr wrap="square" lIns="0" tIns="0" rIns="0" bIns="0" rtlCol="0">
            <a:spAutoFit/>
          </a:bodyPr>
          <a:lstStyle/>
          <a:p>
            <a:endParaRPr/>
          </a:p>
        </p:txBody>
      </p:sp>
      <p:sp>
        <p:nvSpPr>
          <p:cNvPr id="5" name="object 19"/>
          <p:cNvSpPr/>
          <p:nvPr/>
        </p:nvSpPr>
        <p:spPr>
          <a:xfrm>
            <a:off x="4067944" y="3356992"/>
            <a:ext cx="2328545" cy="3056889"/>
          </a:xfrm>
          <a:prstGeom prst="rect">
            <a:avLst/>
          </a:prstGeom>
          <a:blipFill>
            <a:blip r:embed="rId7" cstate="print"/>
            <a:stretch>
              <a:fillRect/>
            </a:stretch>
          </a:blipFill>
        </p:spPr>
        <p:txBody>
          <a:bodyPr wrap="square" lIns="0" tIns="0" rIns="0" bIns="0" rtlCol="0">
            <a:spAutoFit/>
          </a:bodyPr>
          <a:lstStyle/>
          <a:p>
            <a:endParaRPr/>
          </a:p>
        </p:txBody>
      </p:sp>
      <p:sp>
        <p:nvSpPr>
          <p:cNvPr id="6" name="object 13"/>
          <p:cNvSpPr txBox="1"/>
          <p:nvPr/>
        </p:nvSpPr>
        <p:spPr>
          <a:xfrm>
            <a:off x="6660233" y="260648"/>
            <a:ext cx="2088232" cy="6204263"/>
          </a:xfrm>
          <a:prstGeom prst="rect">
            <a:avLst/>
          </a:prstGeom>
        </p:spPr>
        <p:txBody>
          <a:bodyPr vert="horz" wrap="square" lIns="0" tIns="0" rIns="0" bIns="0" rtlCol="0">
            <a:spAutoFit/>
          </a:bodyPr>
          <a:lstStyle/>
          <a:p>
            <a:pPr marL="12065" marR="6350" algn="ctr">
              <a:lnSpc>
                <a:spcPct val="143800"/>
              </a:lnSpc>
            </a:pPr>
            <a:r>
              <a:rPr sz="1400" dirty="0">
                <a:latin typeface="Times New Roman"/>
                <a:cs typeface="Times New Roman"/>
              </a:rPr>
              <a:t>Su</a:t>
            </a:r>
            <a:r>
              <a:rPr sz="1400" spc="-10" dirty="0">
                <a:latin typeface="Times New Roman"/>
                <a:cs typeface="Times New Roman"/>
              </a:rPr>
              <a:t>s</a:t>
            </a:r>
            <a:r>
              <a:rPr sz="1400" dirty="0">
                <a:latin typeface="Times New Roman"/>
                <a:cs typeface="Times New Roman"/>
              </a:rPr>
              <a:t>an</a:t>
            </a:r>
            <a:r>
              <a:rPr sz="1400" spc="5" dirty="0">
                <a:latin typeface="Times New Roman"/>
                <a:cs typeface="Times New Roman"/>
              </a:rPr>
              <a:t> </a:t>
            </a:r>
            <a:r>
              <a:rPr sz="1400" spc="-25" dirty="0">
                <a:latin typeface="Times New Roman"/>
                <a:cs typeface="Times New Roman"/>
              </a:rPr>
              <a:t>W</a:t>
            </a:r>
            <a:r>
              <a:rPr sz="1400" dirty="0">
                <a:latin typeface="Times New Roman"/>
                <a:cs typeface="Times New Roman"/>
              </a:rPr>
              <a:t>ar</a:t>
            </a:r>
            <a:r>
              <a:rPr sz="1400" spc="5" dirty="0">
                <a:latin typeface="Times New Roman"/>
                <a:cs typeface="Times New Roman"/>
              </a:rPr>
              <a:t>n</a:t>
            </a:r>
            <a:r>
              <a:rPr sz="1400" dirty="0">
                <a:latin typeface="Times New Roman"/>
                <a:cs typeface="Times New Roman"/>
              </a:rPr>
              <a:t>a</a:t>
            </a:r>
            <a:r>
              <a:rPr sz="1400" spc="-15" dirty="0">
                <a:latin typeface="Times New Roman"/>
                <a:cs typeface="Times New Roman"/>
              </a:rPr>
              <a:t>c</a:t>
            </a:r>
            <a:r>
              <a:rPr sz="1400" spc="5" dirty="0">
                <a:latin typeface="Times New Roman"/>
                <a:cs typeface="Times New Roman"/>
              </a:rPr>
              <a:t>k</a:t>
            </a:r>
            <a:r>
              <a:rPr sz="1400" dirty="0">
                <a:latin typeface="Times New Roman"/>
                <a:cs typeface="Times New Roman"/>
              </a:rPr>
              <a:t>,</a:t>
            </a:r>
            <a:r>
              <a:rPr sz="1400" spc="-5" dirty="0">
                <a:latin typeface="Times New Roman"/>
                <a:cs typeface="Times New Roman"/>
              </a:rPr>
              <a:t> </a:t>
            </a:r>
            <a:r>
              <a:rPr sz="1400" spc="5" dirty="0">
                <a:latin typeface="Times New Roman"/>
                <a:cs typeface="Times New Roman"/>
              </a:rPr>
              <a:t>d</a:t>
            </a:r>
            <a:r>
              <a:rPr sz="1400" spc="-15" dirty="0">
                <a:latin typeface="Times New Roman"/>
                <a:cs typeface="Times New Roman"/>
              </a:rPr>
              <a:t>au</a:t>
            </a:r>
            <a:r>
              <a:rPr sz="1400" dirty="0">
                <a:latin typeface="Times New Roman"/>
                <a:cs typeface="Times New Roman"/>
              </a:rPr>
              <a:t>g</a:t>
            </a:r>
            <a:r>
              <a:rPr sz="1400" spc="-15" dirty="0">
                <a:latin typeface="Times New Roman"/>
                <a:cs typeface="Times New Roman"/>
              </a:rPr>
              <a:t>h</a:t>
            </a:r>
            <a:r>
              <a:rPr sz="1400" spc="-10" dirty="0">
                <a:latin typeface="Times New Roman"/>
                <a:cs typeface="Times New Roman"/>
              </a:rPr>
              <a:t>t</a:t>
            </a:r>
            <a:r>
              <a:rPr sz="1400" spc="-20" dirty="0">
                <a:latin typeface="Times New Roman"/>
                <a:cs typeface="Times New Roman"/>
              </a:rPr>
              <a:t>e</a:t>
            </a:r>
            <a:r>
              <a:rPr sz="1400" spc="15" dirty="0">
                <a:latin typeface="Times New Roman"/>
                <a:cs typeface="Times New Roman"/>
              </a:rPr>
              <a:t>r</a:t>
            </a:r>
            <a:r>
              <a:rPr sz="1400" spc="-35" dirty="0">
                <a:latin typeface="Times New Roman"/>
                <a:cs typeface="Times New Roman"/>
              </a:rPr>
              <a:t> </a:t>
            </a:r>
            <a:r>
              <a:rPr sz="1400" dirty="0">
                <a:latin typeface="Times New Roman"/>
                <a:cs typeface="Times New Roman"/>
              </a:rPr>
              <a:t>o</a:t>
            </a:r>
            <a:r>
              <a:rPr sz="1400" spc="15" dirty="0">
                <a:latin typeface="Times New Roman"/>
                <a:cs typeface="Times New Roman"/>
              </a:rPr>
              <a:t>f</a:t>
            </a:r>
            <a:r>
              <a:rPr sz="1400" spc="-45" dirty="0">
                <a:latin typeface="Times New Roman"/>
                <a:cs typeface="Times New Roman"/>
              </a:rPr>
              <a:t> </a:t>
            </a:r>
            <a:r>
              <a:rPr sz="1400" spc="-20" dirty="0" smtClean="0">
                <a:latin typeface="Times New Roman"/>
                <a:cs typeface="Times New Roman"/>
              </a:rPr>
              <a:t>I</a:t>
            </a:r>
            <a:r>
              <a:rPr sz="1400" dirty="0" smtClean="0">
                <a:latin typeface="Times New Roman"/>
                <a:cs typeface="Times New Roman"/>
              </a:rPr>
              <a:t>s</a:t>
            </a:r>
            <a:r>
              <a:rPr sz="1400" spc="-10" dirty="0" smtClean="0">
                <a:latin typeface="Times New Roman"/>
                <a:cs typeface="Times New Roman"/>
              </a:rPr>
              <a:t>aa</a:t>
            </a:r>
            <a:r>
              <a:rPr sz="1400" spc="20" dirty="0" smtClean="0">
                <a:latin typeface="Times New Roman"/>
                <a:cs typeface="Times New Roman"/>
              </a:rPr>
              <a:t>c</a:t>
            </a:r>
            <a:r>
              <a:rPr sz="1400" spc="-55" dirty="0" smtClean="0">
                <a:latin typeface="Times New Roman"/>
                <a:cs typeface="Times New Roman"/>
              </a:rPr>
              <a:t> </a:t>
            </a:r>
            <a:r>
              <a:rPr sz="1400" spc="-5" dirty="0">
                <a:latin typeface="Times New Roman"/>
                <a:cs typeface="Times New Roman"/>
              </a:rPr>
              <a:t>E</a:t>
            </a:r>
            <a:r>
              <a:rPr sz="1400" spc="10" dirty="0">
                <a:latin typeface="Times New Roman"/>
                <a:cs typeface="Times New Roman"/>
              </a:rPr>
              <a:t>.</a:t>
            </a:r>
            <a:r>
              <a:rPr sz="1400" spc="-35" dirty="0">
                <a:latin typeface="Times New Roman"/>
                <a:cs typeface="Times New Roman"/>
              </a:rPr>
              <a:t> </a:t>
            </a:r>
            <a:r>
              <a:rPr sz="1400" spc="5" dirty="0">
                <a:latin typeface="Times New Roman"/>
                <a:cs typeface="Times New Roman"/>
              </a:rPr>
              <a:t>Wa</a:t>
            </a:r>
            <a:r>
              <a:rPr sz="1400" spc="-5" dirty="0">
                <a:latin typeface="Times New Roman"/>
                <a:cs typeface="Times New Roman"/>
              </a:rPr>
              <a:t>r</a:t>
            </a:r>
            <a:r>
              <a:rPr sz="1400" dirty="0">
                <a:latin typeface="Times New Roman"/>
                <a:cs typeface="Times New Roman"/>
              </a:rPr>
              <a:t>n</a:t>
            </a:r>
            <a:r>
              <a:rPr sz="1400" spc="-10" dirty="0">
                <a:latin typeface="Times New Roman"/>
                <a:cs typeface="Times New Roman"/>
              </a:rPr>
              <a:t>a</a:t>
            </a:r>
            <a:r>
              <a:rPr sz="1400" spc="-20" dirty="0">
                <a:latin typeface="Times New Roman"/>
                <a:cs typeface="Times New Roman"/>
              </a:rPr>
              <a:t>c</a:t>
            </a:r>
            <a:r>
              <a:rPr sz="1400" dirty="0">
                <a:latin typeface="Times New Roman"/>
                <a:cs typeface="Times New Roman"/>
              </a:rPr>
              <a:t>k</a:t>
            </a:r>
            <a:r>
              <a:rPr sz="1400" spc="10" dirty="0">
                <a:latin typeface="Times New Roman"/>
                <a:cs typeface="Times New Roman"/>
              </a:rPr>
              <a:t>,</a:t>
            </a:r>
            <a:r>
              <a:rPr sz="1400" spc="-35" dirty="0">
                <a:latin typeface="Times New Roman"/>
                <a:cs typeface="Times New Roman"/>
              </a:rPr>
              <a:t> </a:t>
            </a:r>
            <a:r>
              <a:rPr sz="1400" dirty="0">
                <a:latin typeface="Times New Roman"/>
                <a:cs typeface="Times New Roman"/>
              </a:rPr>
              <a:t>m</a:t>
            </a:r>
            <a:r>
              <a:rPr sz="1400" spc="-10" dirty="0">
                <a:latin typeface="Times New Roman"/>
                <a:cs typeface="Times New Roman"/>
              </a:rPr>
              <a:t>a</a:t>
            </a:r>
            <a:r>
              <a:rPr sz="1400" spc="-20" dirty="0">
                <a:latin typeface="Times New Roman"/>
                <a:cs typeface="Times New Roman"/>
              </a:rPr>
              <a:t>rr</a:t>
            </a:r>
            <a:r>
              <a:rPr sz="1400" spc="-10" dirty="0">
                <a:latin typeface="Times New Roman"/>
                <a:cs typeface="Times New Roman"/>
              </a:rPr>
              <a:t>ie</a:t>
            </a:r>
            <a:r>
              <a:rPr sz="1400" spc="25" dirty="0">
                <a:latin typeface="Times New Roman"/>
                <a:cs typeface="Times New Roman"/>
              </a:rPr>
              <a:t>d</a:t>
            </a:r>
            <a:r>
              <a:rPr sz="1400" spc="-40" dirty="0">
                <a:latin typeface="Times New Roman"/>
                <a:cs typeface="Times New Roman"/>
              </a:rPr>
              <a:t> </a:t>
            </a:r>
            <a:r>
              <a:rPr sz="1400" spc="-20" dirty="0">
                <a:latin typeface="Times New Roman"/>
                <a:cs typeface="Times New Roman"/>
              </a:rPr>
              <a:t>I</a:t>
            </a:r>
            <a:r>
              <a:rPr sz="1400" spc="-5" dirty="0">
                <a:latin typeface="Times New Roman"/>
                <a:cs typeface="Times New Roman"/>
              </a:rPr>
              <a:t>r</a:t>
            </a:r>
            <a:r>
              <a:rPr sz="1400" dirty="0">
                <a:latin typeface="Times New Roman"/>
                <a:cs typeface="Times New Roman"/>
              </a:rPr>
              <a:t>w</a:t>
            </a:r>
            <a:r>
              <a:rPr sz="1400" spc="-10" dirty="0">
                <a:latin typeface="Times New Roman"/>
                <a:cs typeface="Times New Roman"/>
              </a:rPr>
              <a:t>i</a:t>
            </a:r>
            <a:r>
              <a:rPr sz="1400" spc="25" dirty="0">
                <a:latin typeface="Times New Roman"/>
                <a:cs typeface="Times New Roman"/>
              </a:rPr>
              <a:t>n</a:t>
            </a:r>
            <a:r>
              <a:rPr sz="1400" spc="-50" dirty="0">
                <a:latin typeface="Times New Roman"/>
                <a:cs typeface="Times New Roman"/>
              </a:rPr>
              <a:t> </a:t>
            </a:r>
            <a:r>
              <a:rPr sz="1400" spc="15" dirty="0">
                <a:latin typeface="Times New Roman"/>
                <a:cs typeface="Times New Roman"/>
              </a:rPr>
              <a:t>B</a:t>
            </a:r>
            <a:r>
              <a:rPr sz="1400" spc="10" dirty="0">
                <a:latin typeface="Times New Roman"/>
                <a:cs typeface="Times New Roman"/>
              </a:rPr>
              <a:t>.</a:t>
            </a:r>
            <a:r>
              <a:rPr sz="1400" spc="-35" dirty="0">
                <a:latin typeface="Times New Roman"/>
                <a:cs typeface="Times New Roman"/>
              </a:rPr>
              <a:t> </a:t>
            </a:r>
            <a:r>
              <a:rPr sz="1400" dirty="0">
                <a:latin typeface="Times New Roman"/>
                <a:cs typeface="Times New Roman"/>
              </a:rPr>
              <a:t>Ran</a:t>
            </a:r>
            <a:r>
              <a:rPr sz="1400" spc="-15" dirty="0">
                <a:latin typeface="Times New Roman"/>
                <a:cs typeface="Times New Roman"/>
              </a:rPr>
              <a:t>d</a:t>
            </a:r>
            <a:r>
              <a:rPr sz="1400" spc="-10" dirty="0">
                <a:latin typeface="Times New Roman"/>
                <a:cs typeface="Times New Roman"/>
              </a:rPr>
              <a:t>l</a:t>
            </a:r>
            <a:r>
              <a:rPr sz="1400" spc="-20" dirty="0">
                <a:latin typeface="Times New Roman"/>
                <a:cs typeface="Times New Roman"/>
              </a:rPr>
              <a:t>e</a:t>
            </a:r>
            <a:r>
              <a:rPr sz="1400" spc="10" dirty="0">
                <a:latin typeface="Times New Roman"/>
                <a:cs typeface="Times New Roman"/>
              </a:rPr>
              <a:t>.</a:t>
            </a:r>
            <a:r>
              <a:rPr sz="1400" spc="-35" dirty="0">
                <a:latin typeface="Times New Roman"/>
                <a:cs typeface="Times New Roman"/>
              </a:rPr>
              <a:t> </a:t>
            </a:r>
            <a:r>
              <a:rPr sz="1400" spc="-5" dirty="0">
                <a:latin typeface="Times New Roman"/>
                <a:cs typeface="Times New Roman"/>
              </a:rPr>
              <a:t>T</a:t>
            </a:r>
            <a:r>
              <a:rPr sz="1400" dirty="0">
                <a:latin typeface="Times New Roman"/>
                <a:cs typeface="Times New Roman"/>
              </a:rPr>
              <a:t>h</a:t>
            </a:r>
            <a:r>
              <a:rPr sz="1400" spc="-10" dirty="0">
                <a:latin typeface="Times New Roman"/>
                <a:cs typeface="Times New Roman"/>
              </a:rPr>
              <a:t>e</a:t>
            </a:r>
            <a:r>
              <a:rPr sz="1400" spc="-25" dirty="0">
                <a:latin typeface="Times New Roman"/>
                <a:cs typeface="Times New Roman"/>
              </a:rPr>
              <a:t>i</a:t>
            </a:r>
            <a:r>
              <a:rPr sz="1400" spc="15" dirty="0">
                <a:latin typeface="Times New Roman"/>
                <a:cs typeface="Times New Roman"/>
              </a:rPr>
              <a:t>r</a:t>
            </a:r>
            <a:r>
              <a:rPr sz="1400" spc="10" dirty="0">
                <a:latin typeface="Times New Roman"/>
                <a:cs typeface="Times New Roman"/>
              </a:rPr>
              <a:t> </a:t>
            </a:r>
            <a:r>
              <a:rPr sz="1400" dirty="0">
                <a:latin typeface="Times New Roman"/>
                <a:cs typeface="Times New Roman"/>
              </a:rPr>
              <a:t>d</a:t>
            </a:r>
            <a:r>
              <a:rPr sz="1400" spc="-20" dirty="0">
                <a:latin typeface="Times New Roman"/>
                <a:cs typeface="Times New Roman"/>
              </a:rPr>
              <a:t>a</a:t>
            </a:r>
            <a:r>
              <a:rPr sz="1400" dirty="0">
                <a:latin typeface="Times New Roman"/>
                <a:cs typeface="Times New Roman"/>
              </a:rPr>
              <a:t>ug</a:t>
            </a:r>
            <a:r>
              <a:rPr sz="1400" spc="-15" dirty="0">
                <a:latin typeface="Times New Roman"/>
                <a:cs typeface="Times New Roman"/>
              </a:rPr>
              <a:t>h</a:t>
            </a:r>
            <a:r>
              <a:rPr sz="1400" spc="-10" dirty="0">
                <a:latin typeface="Times New Roman"/>
                <a:cs typeface="Times New Roman"/>
              </a:rPr>
              <a:t>t</a:t>
            </a:r>
            <a:r>
              <a:rPr sz="1400" spc="-20" dirty="0">
                <a:latin typeface="Times New Roman"/>
                <a:cs typeface="Times New Roman"/>
              </a:rPr>
              <a:t>e</a:t>
            </a:r>
            <a:r>
              <a:rPr sz="1400" spc="-5" dirty="0">
                <a:latin typeface="Times New Roman"/>
                <a:cs typeface="Times New Roman"/>
              </a:rPr>
              <a:t>r</a:t>
            </a:r>
            <a:r>
              <a:rPr sz="1400" spc="10" dirty="0">
                <a:latin typeface="Times New Roman"/>
                <a:cs typeface="Times New Roman"/>
              </a:rPr>
              <a:t>,</a:t>
            </a:r>
            <a:r>
              <a:rPr sz="1400" spc="-45" dirty="0">
                <a:latin typeface="Times New Roman"/>
                <a:cs typeface="Times New Roman"/>
              </a:rPr>
              <a:t> </a:t>
            </a:r>
            <a:r>
              <a:rPr sz="1400" spc="-20" dirty="0">
                <a:latin typeface="Times New Roman"/>
                <a:cs typeface="Times New Roman"/>
              </a:rPr>
              <a:t>Nelli</a:t>
            </a:r>
            <a:r>
              <a:rPr sz="1400" spc="20" dirty="0">
                <a:latin typeface="Times New Roman"/>
                <a:cs typeface="Times New Roman"/>
              </a:rPr>
              <a:t>e</a:t>
            </a:r>
            <a:r>
              <a:rPr sz="1400" spc="-55" dirty="0">
                <a:latin typeface="Times New Roman"/>
                <a:cs typeface="Times New Roman"/>
              </a:rPr>
              <a:t> </a:t>
            </a:r>
            <a:r>
              <a:rPr sz="1400" spc="5" dirty="0">
                <a:latin typeface="Times New Roman"/>
                <a:cs typeface="Times New Roman"/>
              </a:rPr>
              <a:t>R</a:t>
            </a:r>
            <a:r>
              <a:rPr sz="1400" spc="-15" dirty="0">
                <a:latin typeface="Times New Roman"/>
                <a:cs typeface="Times New Roman"/>
              </a:rPr>
              <a:t>an</a:t>
            </a:r>
            <a:r>
              <a:rPr sz="1400" spc="-25" dirty="0">
                <a:latin typeface="Times New Roman"/>
                <a:cs typeface="Times New Roman"/>
              </a:rPr>
              <a:t>dl</a:t>
            </a:r>
            <a:r>
              <a:rPr sz="1400" spc="20" dirty="0">
                <a:latin typeface="Times New Roman"/>
                <a:cs typeface="Times New Roman"/>
              </a:rPr>
              <a:t>e</a:t>
            </a:r>
            <a:r>
              <a:rPr sz="1400" spc="-65" dirty="0">
                <a:latin typeface="Times New Roman"/>
                <a:cs typeface="Times New Roman"/>
              </a:rPr>
              <a:t> </a:t>
            </a:r>
            <a:r>
              <a:rPr sz="1400" spc="-15" dirty="0">
                <a:latin typeface="Times New Roman"/>
                <a:cs typeface="Times New Roman"/>
              </a:rPr>
              <a:t>(</a:t>
            </a:r>
            <a:r>
              <a:rPr sz="1400" spc="-20" dirty="0">
                <a:latin typeface="Times New Roman"/>
                <a:cs typeface="Times New Roman"/>
              </a:rPr>
              <a:t>r</a:t>
            </a:r>
            <a:r>
              <a:rPr sz="1400" spc="-25" dirty="0">
                <a:latin typeface="Times New Roman"/>
                <a:cs typeface="Times New Roman"/>
              </a:rPr>
              <a:t>ig</a:t>
            </a:r>
            <a:r>
              <a:rPr sz="1400" spc="-20" dirty="0">
                <a:latin typeface="Times New Roman"/>
                <a:cs typeface="Times New Roman"/>
              </a:rPr>
              <a:t>ht</a:t>
            </a:r>
            <a:r>
              <a:rPr sz="1400" spc="15" dirty="0">
                <a:latin typeface="Times New Roman"/>
                <a:cs typeface="Times New Roman"/>
              </a:rPr>
              <a:t>)</a:t>
            </a:r>
            <a:r>
              <a:rPr sz="1400" spc="-60" dirty="0">
                <a:latin typeface="Times New Roman"/>
                <a:cs typeface="Times New Roman"/>
              </a:rPr>
              <a:t> </a:t>
            </a:r>
            <a:r>
              <a:rPr sz="1400" dirty="0">
                <a:latin typeface="Times New Roman"/>
                <a:cs typeface="Times New Roman"/>
              </a:rPr>
              <a:t>m</a:t>
            </a:r>
            <a:r>
              <a:rPr sz="1400" spc="-30" dirty="0">
                <a:latin typeface="Times New Roman"/>
                <a:cs typeface="Times New Roman"/>
              </a:rPr>
              <a:t>a</a:t>
            </a:r>
            <a:r>
              <a:rPr sz="1400" spc="-20" dirty="0">
                <a:latin typeface="Times New Roman"/>
                <a:cs typeface="Times New Roman"/>
              </a:rPr>
              <a:t>r</a:t>
            </a:r>
            <a:r>
              <a:rPr sz="1400" spc="-30" dirty="0">
                <a:latin typeface="Times New Roman"/>
                <a:cs typeface="Times New Roman"/>
              </a:rPr>
              <a:t>r</a:t>
            </a:r>
            <a:r>
              <a:rPr sz="1400" spc="-20" dirty="0">
                <a:latin typeface="Times New Roman"/>
                <a:cs typeface="Times New Roman"/>
              </a:rPr>
              <a:t>ie</a:t>
            </a:r>
            <a:r>
              <a:rPr sz="1400" spc="25" dirty="0">
                <a:latin typeface="Times New Roman"/>
                <a:cs typeface="Times New Roman"/>
              </a:rPr>
              <a:t>d</a:t>
            </a:r>
            <a:r>
              <a:rPr sz="1400" spc="-65" dirty="0">
                <a:latin typeface="Times New Roman"/>
                <a:cs typeface="Times New Roman"/>
              </a:rPr>
              <a:t> </a:t>
            </a:r>
            <a:r>
              <a:rPr sz="1400" spc="-10" dirty="0">
                <a:latin typeface="Times New Roman"/>
                <a:cs typeface="Times New Roman"/>
              </a:rPr>
              <a:t>J</a:t>
            </a:r>
            <a:r>
              <a:rPr sz="1400" spc="-20" dirty="0">
                <a:latin typeface="Times New Roman"/>
                <a:cs typeface="Times New Roman"/>
              </a:rPr>
              <a:t>a</a:t>
            </a:r>
            <a:r>
              <a:rPr sz="1400" spc="-10" dirty="0">
                <a:latin typeface="Times New Roman"/>
                <a:cs typeface="Times New Roman"/>
              </a:rPr>
              <a:t>m</a:t>
            </a:r>
            <a:r>
              <a:rPr sz="1400" spc="-20" dirty="0">
                <a:latin typeface="Times New Roman"/>
                <a:cs typeface="Times New Roman"/>
              </a:rPr>
              <a:t>e</a:t>
            </a:r>
            <a:r>
              <a:rPr sz="1400" spc="20" dirty="0">
                <a:latin typeface="Times New Roman"/>
                <a:cs typeface="Times New Roman"/>
              </a:rPr>
              <a:t>s</a:t>
            </a:r>
            <a:r>
              <a:rPr sz="1400" spc="-45" dirty="0">
                <a:latin typeface="Times New Roman"/>
                <a:cs typeface="Times New Roman"/>
              </a:rPr>
              <a:t> </a:t>
            </a:r>
            <a:r>
              <a:rPr sz="1400" spc="-10" dirty="0">
                <a:latin typeface="Times New Roman"/>
                <a:cs typeface="Times New Roman"/>
              </a:rPr>
              <a:t>D</a:t>
            </a:r>
            <a:r>
              <a:rPr sz="1400" spc="-20" dirty="0">
                <a:latin typeface="Times New Roman"/>
                <a:cs typeface="Times New Roman"/>
              </a:rPr>
              <a:t>r</a:t>
            </a:r>
            <a:r>
              <a:rPr sz="1400" spc="-15" dirty="0">
                <a:latin typeface="Times New Roman"/>
                <a:cs typeface="Times New Roman"/>
              </a:rPr>
              <a:t>u</a:t>
            </a:r>
            <a:r>
              <a:rPr sz="1400" spc="-10" dirty="0">
                <a:latin typeface="Times New Roman"/>
                <a:cs typeface="Times New Roman"/>
              </a:rPr>
              <a:t>m</a:t>
            </a:r>
            <a:r>
              <a:rPr sz="1400" spc="10" dirty="0">
                <a:latin typeface="Times New Roman"/>
                <a:cs typeface="Times New Roman"/>
              </a:rPr>
              <a:t>,</a:t>
            </a:r>
            <a:r>
              <a:rPr sz="1400" spc="-45" dirty="0">
                <a:latin typeface="Times New Roman"/>
                <a:cs typeface="Times New Roman"/>
              </a:rPr>
              <a:t> </a:t>
            </a:r>
            <a:endParaRPr lang="en-US" sz="1400" spc="-45" dirty="0" smtClean="0">
              <a:latin typeface="Times New Roman"/>
              <a:cs typeface="Times New Roman"/>
            </a:endParaRPr>
          </a:p>
          <a:p>
            <a:pPr marL="12065" marR="6350" algn="ctr">
              <a:lnSpc>
                <a:spcPct val="143800"/>
              </a:lnSpc>
            </a:pPr>
            <a:endParaRPr lang="en-US" sz="1400" spc="-45" dirty="0">
              <a:latin typeface="Times New Roman"/>
              <a:cs typeface="Times New Roman"/>
            </a:endParaRPr>
          </a:p>
          <a:p>
            <a:pPr marL="12065" marR="6350" algn="ctr">
              <a:lnSpc>
                <a:spcPct val="143800"/>
              </a:lnSpc>
            </a:pPr>
            <a:endParaRPr lang="en-US" sz="1400" spc="-45" dirty="0" smtClean="0">
              <a:latin typeface="Times New Roman"/>
              <a:cs typeface="Times New Roman"/>
            </a:endParaRPr>
          </a:p>
          <a:p>
            <a:pPr marL="12065" marR="6350" algn="ctr">
              <a:lnSpc>
                <a:spcPct val="143800"/>
              </a:lnSpc>
            </a:pPr>
            <a:endParaRPr lang="en-US" sz="1400" spc="-45" dirty="0">
              <a:latin typeface="Times New Roman"/>
              <a:cs typeface="Times New Roman"/>
            </a:endParaRPr>
          </a:p>
          <a:p>
            <a:pPr marL="12065" marR="6350" algn="ctr">
              <a:lnSpc>
                <a:spcPct val="143800"/>
              </a:lnSpc>
            </a:pPr>
            <a:endParaRPr lang="en-US" sz="1400" spc="-45" dirty="0" smtClean="0">
              <a:latin typeface="Times New Roman"/>
              <a:cs typeface="Times New Roman"/>
            </a:endParaRPr>
          </a:p>
          <a:p>
            <a:pPr marL="12065" marR="6350" algn="ctr">
              <a:lnSpc>
                <a:spcPct val="143800"/>
              </a:lnSpc>
            </a:pPr>
            <a:endParaRPr lang="en-US" sz="1400" spc="-45" dirty="0">
              <a:latin typeface="Times New Roman"/>
              <a:cs typeface="Times New Roman"/>
            </a:endParaRPr>
          </a:p>
          <a:p>
            <a:pPr marL="12065" marR="6350" algn="ctr">
              <a:lnSpc>
                <a:spcPct val="143800"/>
              </a:lnSpc>
            </a:pPr>
            <a:r>
              <a:rPr lang="en-US" sz="1400" spc="-15" dirty="0" smtClean="0">
                <a:latin typeface="Times New Roman"/>
                <a:cs typeface="Times New Roman"/>
              </a:rPr>
              <a:t>T</a:t>
            </a:r>
            <a:r>
              <a:rPr sz="1400" spc="-20" dirty="0" smtClean="0">
                <a:latin typeface="Times New Roman"/>
                <a:cs typeface="Times New Roman"/>
              </a:rPr>
              <a:t>h</a:t>
            </a:r>
            <a:r>
              <a:rPr sz="1400" spc="-30" dirty="0" smtClean="0">
                <a:latin typeface="Times New Roman"/>
                <a:cs typeface="Times New Roman"/>
              </a:rPr>
              <a:t>e</a:t>
            </a:r>
            <a:r>
              <a:rPr sz="1400" spc="-25" dirty="0" smtClean="0">
                <a:latin typeface="Times New Roman"/>
                <a:cs typeface="Times New Roman"/>
              </a:rPr>
              <a:t>i</a:t>
            </a:r>
            <a:r>
              <a:rPr sz="1400" spc="15" dirty="0" smtClean="0">
                <a:latin typeface="Times New Roman"/>
                <a:cs typeface="Times New Roman"/>
              </a:rPr>
              <a:t>r</a:t>
            </a:r>
            <a:r>
              <a:rPr sz="1400" spc="-75" dirty="0" smtClean="0">
                <a:latin typeface="Times New Roman"/>
                <a:cs typeface="Times New Roman"/>
              </a:rPr>
              <a:t> </a:t>
            </a:r>
            <a:r>
              <a:rPr sz="1400" spc="-10" dirty="0" smtClean="0">
                <a:latin typeface="Times New Roman"/>
                <a:cs typeface="Times New Roman"/>
              </a:rPr>
              <a:t>s</a:t>
            </a:r>
            <a:r>
              <a:rPr sz="1400" spc="-25" dirty="0" smtClean="0">
                <a:latin typeface="Times New Roman"/>
                <a:cs typeface="Times New Roman"/>
              </a:rPr>
              <a:t>o</a:t>
            </a:r>
            <a:r>
              <a:rPr sz="1400" spc="-15" dirty="0" smtClean="0">
                <a:latin typeface="Times New Roman"/>
                <a:cs typeface="Times New Roman"/>
              </a:rPr>
              <a:t>n</a:t>
            </a:r>
            <a:r>
              <a:rPr lang="en-US" sz="1400" spc="-15" dirty="0" smtClean="0">
                <a:latin typeface="Times New Roman"/>
                <a:cs typeface="Times New Roman"/>
              </a:rPr>
              <a:t> (L)</a:t>
            </a:r>
            <a:r>
              <a:rPr sz="1400" spc="10" dirty="0" smtClean="0">
                <a:latin typeface="Times New Roman"/>
                <a:cs typeface="Times New Roman"/>
              </a:rPr>
              <a:t>,</a:t>
            </a:r>
            <a:r>
              <a:rPr sz="1400" spc="-60" dirty="0" smtClean="0">
                <a:latin typeface="Times New Roman"/>
                <a:cs typeface="Times New Roman"/>
              </a:rPr>
              <a:t> </a:t>
            </a:r>
            <a:r>
              <a:rPr sz="1400" spc="5" dirty="0">
                <a:latin typeface="Times New Roman"/>
                <a:cs typeface="Times New Roman"/>
              </a:rPr>
              <a:t>C</a:t>
            </a:r>
            <a:r>
              <a:rPr sz="1400" spc="-15" dirty="0">
                <a:latin typeface="Times New Roman"/>
                <a:cs typeface="Times New Roman"/>
              </a:rPr>
              <a:t>h</a:t>
            </a:r>
            <a:r>
              <a:rPr sz="1400" spc="-30" dirty="0">
                <a:latin typeface="Times New Roman"/>
                <a:cs typeface="Times New Roman"/>
              </a:rPr>
              <a:t>a</a:t>
            </a:r>
            <a:r>
              <a:rPr sz="1400" spc="-20" dirty="0">
                <a:latin typeface="Times New Roman"/>
                <a:cs typeface="Times New Roman"/>
              </a:rPr>
              <a:t>r</a:t>
            </a:r>
            <a:r>
              <a:rPr sz="1400" spc="-25" dirty="0">
                <a:latin typeface="Times New Roman"/>
                <a:cs typeface="Times New Roman"/>
              </a:rPr>
              <a:t>l</a:t>
            </a:r>
            <a:r>
              <a:rPr sz="1400" spc="-30" dirty="0">
                <a:latin typeface="Times New Roman"/>
                <a:cs typeface="Times New Roman"/>
              </a:rPr>
              <a:t>e</a:t>
            </a:r>
            <a:r>
              <a:rPr sz="1400" spc="20" dirty="0">
                <a:latin typeface="Times New Roman"/>
                <a:cs typeface="Times New Roman"/>
              </a:rPr>
              <a:t>s</a:t>
            </a:r>
            <a:r>
              <a:rPr sz="1400" spc="-60" dirty="0">
                <a:latin typeface="Times New Roman"/>
                <a:cs typeface="Times New Roman"/>
              </a:rPr>
              <a:t> </a:t>
            </a:r>
            <a:r>
              <a:rPr sz="1400" spc="-15" dirty="0">
                <a:latin typeface="Times New Roman"/>
                <a:cs typeface="Times New Roman"/>
              </a:rPr>
              <a:t>L</a:t>
            </a:r>
            <a:r>
              <a:rPr sz="1400" spc="10" dirty="0">
                <a:latin typeface="Times New Roman"/>
                <a:cs typeface="Times New Roman"/>
              </a:rPr>
              <a:t>. </a:t>
            </a:r>
            <a:r>
              <a:rPr sz="1400" dirty="0">
                <a:latin typeface="Times New Roman"/>
                <a:cs typeface="Times New Roman"/>
              </a:rPr>
              <a:t>D</a:t>
            </a:r>
            <a:r>
              <a:rPr sz="1400" spc="-20" dirty="0">
                <a:latin typeface="Times New Roman"/>
                <a:cs typeface="Times New Roman"/>
              </a:rPr>
              <a:t>r</a:t>
            </a:r>
            <a:r>
              <a:rPr sz="1400" spc="-15" dirty="0">
                <a:latin typeface="Times New Roman"/>
                <a:cs typeface="Times New Roman"/>
              </a:rPr>
              <a:t>u</a:t>
            </a:r>
            <a:r>
              <a:rPr sz="1400" spc="40" dirty="0">
                <a:latin typeface="Times New Roman"/>
                <a:cs typeface="Times New Roman"/>
              </a:rPr>
              <a:t>m</a:t>
            </a:r>
            <a:r>
              <a:rPr sz="1400" spc="-50" dirty="0">
                <a:latin typeface="Times New Roman"/>
                <a:cs typeface="Times New Roman"/>
              </a:rPr>
              <a:t> </a:t>
            </a:r>
            <a:r>
              <a:rPr sz="1400" dirty="0">
                <a:latin typeface="Times New Roman"/>
                <a:cs typeface="Times New Roman"/>
              </a:rPr>
              <a:t>w</a:t>
            </a:r>
            <a:r>
              <a:rPr sz="1400" spc="-30" dirty="0">
                <a:latin typeface="Times New Roman"/>
                <a:cs typeface="Times New Roman"/>
              </a:rPr>
              <a:t>a</a:t>
            </a:r>
            <a:r>
              <a:rPr sz="1400" spc="20" dirty="0">
                <a:latin typeface="Times New Roman"/>
                <a:cs typeface="Times New Roman"/>
              </a:rPr>
              <a:t>s</a:t>
            </a:r>
            <a:r>
              <a:rPr sz="1400" spc="-45" dirty="0">
                <a:latin typeface="Times New Roman"/>
                <a:cs typeface="Times New Roman"/>
              </a:rPr>
              <a:t> </a:t>
            </a:r>
            <a:r>
              <a:rPr sz="1400" spc="20" dirty="0">
                <a:latin typeface="Times New Roman"/>
                <a:cs typeface="Times New Roman"/>
              </a:rPr>
              <a:t>maternal grandfat</a:t>
            </a:r>
            <a:r>
              <a:rPr sz="1400" spc="35" dirty="0">
                <a:latin typeface="Times New Roman"/>
                <a:cs typeface="Times New Roman"/>
              </a:rPr>
              <a:t>h</a:t>
            </a:r>
            <a:r>
              <a:rPr sz="1400" spc="20" dirty="0">
                <a:latin typeface="Times New Roman"/>
                <a:cs typeface="Times New Roman"/>
              </a:rPr>
              <a:t>er of </a:t>
            </a:r>
            <a:r>
              <a:rPr sz="1400" spc="25" dirty="0">
                <a:latin typeface="Times New Roman"/>
                <a:cs typeface="Times New Roman"/>
              </a:rPr>
              <a:t>Sherron</a:t>
            </a:r>
            <a:r>
              <a:rPr sz="1400" spc="20" dirty="0">
                <a:latin typeface="Times New Roman"/>
                <a:cs typeface="Times New Roman"/>
              </a:rPr>
              <a:t> </a:t>
            </a:r>
            <a:r>
              <a:rPr sz="1400" spc="25" dirty="0">
                <a:latin typeface="Times New Roman"/>
                <a:cs typeface="Times New Roman"/>
              </a:rPr>
              <a:t>Loga</a:t>
            </a:r>
            <a:r>
              <a:rPr sz="1400" spc="40" dirty="0">
                <a:latin typeface="Times New Roman"/>
                <a:cs typeface="Times New Roman"/>
              </a:rPr>
              <a:t>n</a:t>
            </a:r>
            <a:r>
              <a:rPr sz="1400" spc="10" dirty="0">
                <a:latin typeface="Times New Roman"/>
                <a:cs typeface="Times New Roman"/>
              </a:rPr>
              <a:t>.</a:t>
            </a:r>
            <a:r>
              <a:rPr sz="1400" spc="20" dirty="0">
                <a:latin typeface="Times New Roman"/>
                <a:cs typeface="Times New Roman"/>
              </a:rPr>
              <a:t> </a:t>
            </a:r>
            <a:endParaRPr lang="en-US" sz="1400" spc="20" dirty="0" smtClean="0">
              <a:latin typeface="Times New Roman"/>
              <a:cs typeface="Times New Roman"/>
            </a:endParaRPr>
          </a:p>
          <a:p>
            <a:pPr marL="12065" marR="6350" algn="ctr">
              <a:lnSpc>
                <a:spcPct val="143800"/>
              </a:lnSpc>
            </a:pPr>
            <a:endParaRPr lang="en-US" sz="1400" spc="20" dirty="0">
              <a:latin typeface="Times New Roman"/>
              <a:cs typeface="Times New Roman"/>
            </a:endParaRPr>
          </a:p>
          <a:p>
            <a:pPr marL="12065" marR="6350" algn="ctr">
              <a:lnSpc>
                <a:spcPct val="143800"/>
              </a:lnSpc>
            </a:pPr>
            <a:endParaRPr lang="en-US" sz="1400" spc="20" dirty="0">
              <a:latin typeface="Times New Roman"/>
              <a:cs typeface="Times New Roman"/>
            </a:endParaRPr>
          </a:p>
          <a:p>
            <a:pPr marL="12065" marR="6350" algn="ctr">
              <a:lnSpc>
                <a:spcPct val="143800"/>
              </a:lnSpc>
            </a:pPr>
            <a:r>
              <a:rPr sz="1400" spc="25" dirty="0" smtClean="0">
                <a:latin typeface="Times New Roman"/>
                <a:cs typeface="Times New Roman"/>
              </a:rPr>
              <a:t>The</a:t>
            </a:r>
            <a:r>
              <a:rPr sz="1400" spc="15" dirty="0" smtClean="0">
                <a:latin typeface="Times New Roman"/>
                <a:cs typeface="Times New Roman"/>
              </a:rPr>
              <a:t> </a:t>
            </a:r>
            <a:r>
              <a:rPr sz="1400" spc="45" dirty="0">
                <a:latin typeface="Times New Roman"/>
                <a:cs typeface="Times New Roman"/>
              </a:rPr>
              <a:t>R</a:t>
            </a:r>
            <a:r>
              <a:rPr sz="1400" spc="25" dirty="0">
                <a:latin typeface="Times New Roman"/>
                <a:cs typeface="Times New Roman"/>
              </a:rPr>
              <a:t>an</a:t>
            </a:r>
            <a:r>
              <a:rPr sz="1400" spc="30" dirty="0">
                <a:latin typeface="Times New Roman"/>
                <a:cs typeface="Times New Roman"/>
              </a:rPr>
              <a:t>d</a:t>
            </a:r>
            <a:r>
              <a:rPr sz="1400" spc="20" dirty="0">
                <a:latin typeface="Times New Roman"/>
                <a:cs typeface="Times New Roman"/>
              </a:rPr>
              <a:t>les </a:t>
            </a:r>
            <a:r>
              <a:rPr sz="1400" spc="25" dirty="0">
                <a:latin typeface="Times New Roman"/>
                <a:cs typeface="Times New Roman"/>
              </a:rPr>
              <a:t>have</a:t>
            </a:r>
            <a:r>
              <a:rPr sz="1400" spc="15" dirty="0">
                <a:latin typeface="Times New Roman"/>
                <a:cs typeface="Times New Roman"/>
              </a:rPr>
              <a:t> </a:t>
            </a:r>
            <a:r>
              <a:rPr sz="1400" spc="25" dirty="0">
                <a:latin typeface="Times New Roman"/>
                <a:cs typeface="Times New Roman"/>
              </a:rPr>
              <a:t>been</a:t>
            </a:r>
            <a:r>
              <a:rPr sz="1400" spc="15" dirty="0">
                <a:latin typeface="Times New Roman"/>
                <a:cs typeface="Times New Roman"/>
              </a:rPr>
              <a:t> in</a:t>
            </a:r>
            <a:r>
              <a:rPr sz="1400" spc="20" dirty="0">
                <a:latin typeface="Times New Roman"/>
                <a:cs typeface="Times New Roman"/>
              </a:rPr>
              <a:t> </a:t>
            </a:r>
            <a:r>
              <a:rPr sz="1400" spc="15" dirty="0">
                <a:latin typeface="Times New Roman"/>
                <a:cs typeface="Times New Roman"/>
              </a:rPr>
              <a:t>Upper</a:t>
            </a:r>
            <a:r>
              <a:rPr sz="1400" dirty="0">
                <a:latin typeface="Times New Roman"/>
                <a:cs typeface="Times New Roman"/>
              </a:rPr>
              <a:t> </a:t>
            </a:r>
            <a:r>
              <a:rPr sz="1400" spc="5" dirty="0">
                <a:latin typeface="Times New Roman"/>
                <a:cs typeface="Times New Roman"/>
              </a:rPr>
              <a:t>Alto</a:t>
            </a:r>
            <a:r>
              <a:rPr sz="1400" spc="25" dirty="0">
                <a:latin typeface="Times New Roman"/>
                <a:cs typeface="Times New Roman"/>
              </a:rPr>
              <a:t>n</a:t>
            </a:r>
            <a:r>
              <a:rPr sz="1400" spc="-15" dirty="0">
                <a:latin typeface="Times New Roman"/>
                <a:cs typeface="Times New Roman"/>
              </a:rPr>
              <a:t> </a:t>
            </a:r>
            <a:r>
              <a:rPr sz="1400" dirty="0">
                <a:latin typeface="Times New Roman"/>
                <a:cs typeface="Times New Roman"/>
              </a:rPr>
              <a:t>s</a:t>
            </a:r>
            <a:r>
              <a:rPr sz="1400" spc="5" dirty="0">
                <a:latin typeface="Times New Roman"/>
                <a:cs typeface="Times New Roman"/>
              </a:rPr>
              <a:t>inc</a:t>
            </a:r>
            <a:r>
              <a:rPr sz="1400" spc="20" dirty="0">
                <a:latin typeface="Times New Roman"/>
                <a:cs typeface="Times New Roman"/>
              </a:rPr>
              <a:t>e</a:t>
            </a:r>
            <a:r>
              <a:rPr sz="1400" spc="-5" dirty="0">
                <a:latin typeface="Times New Roman"/>
                <a:cs typeface="Times New Roman"/>
              </a:rPr>
              <a:t> </a:t>
            </a:r>
            <a:r>
              <a:rPr sz="1400" spc="10" dirty="0">
                <a:latin typeface="Times New Roman"/>
                <a:cs typeface="Times New Roman"/>
              </a:rPr>
              <a:t>abou</a:t>
            </a:r>
            <a:r>
              <a:rPr sz="1400" spc="15" dirty="0">
                <a:latin typeface="Times New Roman"/>
                <a:cs typeface="Times New Roman"/>
              </a:rPr>
              <a:t>t</a:t>
            </a:r>
            <a:r>
              <a:rPr sz="1400" spc="-5" dirty="0">
                <a:latin typeface="Times New Roman"/>
                <a:cs typeface="Times New Roman"/>
              </a:rPr>
              <a:t> </a:t>
            </a:r>
            <a:r>
              <a:rPr sz="1400" spc="10" dirty="0">
                <a:latin typeface="Times New Roman"/>
                <a:cs typeface="Times New Roman"/>
              </a:rPr>
              <a:t>181</a:t>
            </a:r>
            <a:r>
              <a:rPr sz="1400" dirty="0">
                <a:latin typeface="Times New Roman"/>
                <a:cs typeface="Times New Roman"/>
              </a:rPr>
              <a:t>5</a:t>
            </a:r>
            <a:r>
              <a:rPr sz="1400" spc="10" dirty="0">
                <a:latin typeface="Times New Roman"/>
                <a:cs typeface="Times New Roman"/>
              </a:rPr>
              <a:t>,</a:t>
            </a:r>
            <a:r>
              <a:rPr sz="1400" spc="-10" dirty="0">
                <a:latin typeface="Times New Roman"/>
                <a:cs typeface="Times New Roman"/>
              </a:rPr>
              <a:t> </a:t>
            </a:r>
            <a:r>
              <a:rPr sz="1400" spc="10" dirty="0">
                <a:latin typeface="Times New Roman"/>
                <a:cs typeface="Times New Roman"/>
              </a:rPr>
              <a:t>an</a:t>
            </a:r>
            <a:r>
              <a:rPr sz="1400" spc="25" dirty="0">
                <a:latin typeface="Times New Roman"/>
                <a:cs typeface="Times New Roman"/>
              </a:rPr>
              <a:t>d</a:t>
            </a:r>
            <a:r>
              <a:rPr sz="1400" spc="-5" dirty="0">
                <a:latin typeface="Times New Roman"/>
                <a:cs typeface="Times New Roman"/>
              </a:rPr>
              <a:t> </a:t>
            </a:r>
            <a:r>
              <a:rPr sz="1400" spc="5" dirty="0">
                <a:latin typeface="Times New Roman"/>
                <a:cs typeface="Times New Roman"/>
              </a:rPr>
              <a:t>th</a:t>
            </a:r>
            <a:r>
              <a:rPr sz="1400" spc="20" dirty="0">
                <a:latin typeface="Times New Roman"/>
                <a:cs typeface="Times New Roman"/>
              </a:rPr>
              <a:t>e</a:t>
            </a:r>
            <a:r>
              <a:rPr sz="1400" spc="-30" dirty="0">
                <a:latin typeface="Times New Roman"/>
                <a:cs typeface="Times New Roman"/>
              </a:rPr>
              <a:t> </a:t>
            </a:r>
            <a:r>
              <a:rPr sz="1400" spc="20" dirty="0">
                <a:latin typeface="Times New Roman"/>
                <a:cs typeface="Times New Roman"/>
              </a:rPr>
              <a:t>Wa</a:t>
            </a:r>
            <a:r>
              <a:rPr sz="1400" spc="5" dirty="0">
                <a:latin typeface="Times New Roman"/>
                <a:cs typeface="Times New Roman"/>
              </a:rPr>
              <a:t>r</a:t>
            </a:r>
            <a:r>
              <a:rPr sz="1400" spc="10" dirty="0">
                <a:latin typeface="Times New Roman"/>
                <a:cs typeface="Times New Roman"/>
              </a:rPr>
              <a:t>nack</a:t>
            </a:r>
            <a:r>
              <a:rPr sz="1400" spc="20" dirty="0">
                <a:latin typeface="Times New Roman"/>
                <a:cs typeface="Times New Roman"/>
              </a:rPr>
              <a:t>s</a:t>
            </a:r>
            <a:r>
              <a:rPr sz="1400" dirty="0">
                <a:latin typeface="Times New Roman"/>
                <a:cs typeface="Times New Roman"/>
              </a:rPr>
              <a:t> s</a:t>
            </a:r>
            <a:r>
              <a:rPr sz="1400" spc="5" dirty="0">
                <a:latin typeface="Times New Roman"/>
                <a:cs typeface="Times New Roman"/>
              </a:rPr>
              <a:t>inc</a:t>
            </a:r>
            <a:r>
              <a:rPr sz="1400" spc="20" dirty="0">
                <a:latin typeface="Times New Roman"/>
                <a:cs typeface="Times New Roman"/>
              </a:rPr>
              <a:t>e</a:t>
            </a:r>
            <a:r>
              <a:rPr sz="1400" spc="-5" dirty="0">
                <a:latin typeface="Times New Roman"/>
                <a:cs typeface="Times New Roman"/>
              </a:rPr>
              <a:t> </a:t>
            </a:r>
            <a:r>
              <a:rPr sz="1400" spc="10" dirty="0">
                <a:latin typeface="Times New Roman"/>
                <a:cs typeface="Times New Roman"/>
              </a:rPr>
              <a:t>abo</a:t>
            </a:r>
            <a:r>
              <a:rPr sz="1400" dirty="0">
                <a:latin typeface="Times New Roman"/>
                <a:cs typeface="Times New Roman"/>
              </a:rPr>
              <a:t>u</a:t>
            </a:r>
            <a:r>
              <a:rPr sz="1400" spc="15" dirty="0">
                <a:latin typeface="Times New Roman"/>
                <a:cs typeface="Times New Roman"/>
              </a:rPr>
              <a:t>t</a:t>
            </a:r>
            <a:r>
              <a:rPr sz="1400" spc="-5" dirty="0">
                <a:latin typeface="Times New Roman"/>
                <a:cs typeface="Times New Roman"/>
              </a:rPr>
              <a:t> </a:t>
            </a:r>
            <a:r>
              <a:rPr sz="1400" spc="10" dirty="0">
                <a:latin typeface="Times New Roman"/>
                <a:cs typeface="Times New Roman"/>
              </a:rPr>
              <a:t>1830.</a:t>
            </a:r>
            <a:endParaRPr sz="1400" dirty="0">
              <a:latin typeface="Times New Roman"/>
              <a:cs typeface="Times New Roman"/>
            </a:endParaRPr>
          </a:p>
        </p:txBody>
      </p:sp>
      <p:sp>
        <p:nvSpPr>
          <p:cNvPr id="7" name="Slide Number Placeholder 6"/>
          <p:cNvSpPr>
            <a:spLocks noGrp="1"/>
          </p:cNvSpPr>
          <p:nvPr>
            <p:ph type="sldNum" sz="quarter" idx="12"/>
          </p:nvPr>
        </p:nvSpPr>
        <p:spPr/>
        <p:txBody>
          <a:bodyPr/>
          <a:lstStyle/>
          <a:p>
            <a:fld id="{F3ED14A2-F495-49D5-A5E2-27CBFBBAF14C}" type="slidenum">
              <a:rPr lang="en-GB" smtClean="0"/>
              <a:pPr/>
              <a:t>29</a:t>
            </a:fld>
            <a:endParaRPr lang="en-GB"/>
          </a:p>
        </p:txBody>
      </p:sp>
      <p:pic>
        <p:nvPicPr>
          <p:cNvPr id="11" name="~PP309.WAV">
            <a:hlinkClick r:id="" action="ppaction://media"/>
          </p:cNvPr>
          <p:cNvPicPr>
            <a:picLocks noRot="1" noChangeAspect="1"/>
          </p:cNvPicPr>
          <p:nvPr>
            <a:wavAudioFile r:embed="rId1" name="~PP309.WAV"/>
          </p:nvPr>
        </p:nvPicPr>
        <p:blipFill>
          <a:blip r:embed="rId8" cstate="print"/>
          <a:stretch>
            <a:fillRect/>
          </a:stretch>
        </p:blipFill>
        <p:spPr>
          <a:xfrm>
            <a:off x="8632825" y="6346825"/>
            <a:ext cx="304800" cy="304800"/>
          </a:xfrm>
          <a:prstGeom prst="rect">
            <a:avLst/>
          </a:prstGeom>
        </p:spPr>
      </p:pic>
    </p:spTree>
  </p:cSld>
  <p:clrMapOvr>
    <a:masterClrMapping/>
  </p:clrMapOvr>
  <p:transition advTm="390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p:cNvSpPr/>
          <p:nvPr/>
        </p:nvSpPr>
        <p:spPr>
          <a:xfrm>
            <a:off x="1331640" y="404664"/>
            <a:ext cx="5990590" cy="4312920"/>
          </a:xfrm>
          <a:prstGeom prst="rect">
            <a:avLst/>
          </a:prstGeom>
          <a:blipFill>
            <a:blip r:embed="rId4" cstate="print"/>
            <a:stretch>
              <a:fillRect/>
            </a:stretch>
          </a:blipFill>
        </p:spPr>
        <p:txBody>
          <a:bodyPr wrap="square" lIns="0" tIns="0" rIns="0" bIns="0" rtlCol="0">
            <a:spAutoFit/>
          </a:bodyPr>
          <a:lstStyle/>
          <a:p>
            <a:endParaRPr/>
          </a:p>
        </p:txBody>
      </p:sp>
      <p:sp>
        <p:nvSpPr>
          <p:cNvPr id="3" name="object 8"/>
          <p:cNvSpPr txBox="1"/>
          <p:nvPr/>
        </p:nvSpPr>
        <p:spPr>
          <a:xfrm>
            <a:off x="539552" y="4766658"/>
            <a:ext cx="8064896" cy="2091342"/>
          </a:xfrm>
          <a:prstGeom prst="rect">
            <a:avLst/>
          </a:prstGeom>
        </p:spPr>
        <p:txBody>
          <a:bodyPr vert="horz" wrap="square" lIns="0" tIns="0" rIns="0" bIns="0" rtlCol="0">
            <a:spAutoFit/>
          </a:bodyPr>
          <a:lstStyle/>
          <a:p>
            <a:pPr marL="12700" marR="120650" algn="just">
              <a:lnSpc>
                <a:spcPct val="143800"/>
              </a:lnSpc>
            </a:pPr>
            <a:r>
              <a:rPr sz="1100" spc="5" dirty="0">
                <a:latin typeface="Times New Roman"/>
                <a:cs typeface="Times New Roman"/>
              </a:rPr>
              <a:t>F</a:t>
            </a:r>
            <a:r>
              <a:rPr sz="1100" spc="-20" dirty="0">
                <a:latin typeface="Times New Roman"/>
                <a:cs typeface="Times New Roman"/>
              </a:rPr>
              <a:t>I</a:t>
            </a:r>
            <a:r>
              <a:rPr sz="1100" spc="-10" dirty="0">
                <a:latin typeface="Times New Roman"/>
                <a:cs typeface="Times New Roman"/>
              </a:rPr>
              <a:t>GU</a:t>
            </a:r>
            <a:r>
              <a:rPr sz="1100" spc="-5" dirty="0">
                <a:latin typeface="Times New Roman"/>
                <a:cs typeface="Times New Roman"/>
              </a:rPr>
              <a:t>R</a:t>
            </a:r>
            <a:r>
              <a:rPr sz="1100" dirty="0">
                <a:latin typeface="Times New Roman"/>
                <a:cs typeface="Times New Roman"/>
              </a:rPr>
              <a:t>E 30:  </a:t>
            </a:r>
            <a:r>
              <a:rPr sz="1100" spc="5" dirty="0">
                <a:latin typeface="Times New Roman"/>
                <a:cs typeface="Times New Roman"/>
              </a:rPr>
              <a:t> T</a:t>
            </a:r>
            <a:r>
              <a:rPr sz="1100" dirty="0">
                <a:latin typeface="Times New Roman"/>
                <a:cs typeface="Times New Roman"/>
              </a:rPr>
              <a:t>he Ul</a:t>
            </a:r>
            <a:r>
              <a:rPr sz="1100" spc="5" dirty="0">
                <a:latin typeface="Times New Roman"/>
                <a:cs typeface="Times New Roman"/>
              </a:rPr>
              <a:t>r</a:t>
            </a:r>
            <a:r>
              <a:rPr sz="1100" dirty="0">
                <a:latin typeface="Times New Roman"/>
                <a:cs typeface="Times New Roman"/>
              </a:rPr>
              <a:t>i</a:t>
            </a:r>
            <a:r>
              <a:rPr sz="1100" spc="-10" dirty="0">
                <a:latin typeface="Times New Roman"/>
                <a:cs typeface="Times New Roman"/>
              </a:rPr>
              <a:t>c</a:t>
            </a:r>
            <a:r>
              <a:rPr sz="1100" dirty="0">
                <a:latin typeface="Times New Roman"/>
                <a:cs typeface="Times New Roman"/>
              </a:rPr>
              <a:t>h</a:t>
            </a:r>
            <a:r>
              <a:rPr sz="1100" spc="-10" dirty="0">
                <a:latin typeface="Times New Roman"/>
                <a:cs typeface="Times New Roman"/>
              </a:rPr>
              <a:t>-</a:t>
            </a:r>
            <a:r>
              <a:rPr sz="1100" dirty="0">
                <a:latin typeface="Times New Roman"/>
                <a:cs typeface="Times New Roman"/>
              </a:rPr>
              <a:t>W</a:t>
            </a:r>
            <a:r>
              <a:rPr sz="1100" spc="5" dirty="0">
                <a:latin typeface="Times New Roman"/>
                <a:cs typeface="Times New Roman"/>
              </a:rPr>
              <a:t>i</a:t>
            </a:r>
            <a:r>
              <a:rPr sz="1100" spc="-10" dirty="0">
                <a:latin typeface="Times New Roman"/>
                <a:cs typeface="Times New Roman"/>
              </a:rPr>
              <a:t>e</a:t>
            </a:r>
            <a:r>
              <a:rPr sz="1100" dirty="0">
                <a:latin typeface="Times New Roman"/>
                <a:cs typeface="Times New Roman"/>
              </a:rPr>
              <a:t>t</a:t>
            </a:r>
            <a:r>
              <a:rPr sz="1100" spc="-10" dirty="0">
                <a:latin typeface="Times New Roman"/>
                <a:cs typeface="Times New Roman"/>
              </a:rPr>
              <a:t>f</a:t>
            </a:r>
            <a:r>
              <a:rPr sz="1100" dirty="0">
                <a:latin typeface="Times New Roman"/>
                <a:cs typeface="Times New Roman"/>
              </a:rPr>
              <a:t>e</a:t>
            </a:r>
            <a:r>
              <a:rPr sz="1100" spc="5" dirty="0">
                <a:latin typeface="Times New Roman"/>
                <a:cs typeface="Times New Roman"/>
              </a:rPr>
              <a:t>l</a:t>
            </a:r>
            <a:r>
              <a:rPr sz="1100" dirty="0">
                <a:latin typeface="Times New Roman"/>
                <a:cs typeface="Times New Roman"/>
              </a:rPr>
              <a:t>d F</a:t>
            </a:r>
            <a:r>
              <a:rPr sz="1100" spc="-15" dirty="0">
                <a:latin typeface="Times New Roman"/>
                <a:cs typeface="Times New Roman"/>
              </a:rPr>
              <a:t>a</a:t>
            </a:r>
            <a:r>
              <a:rPr sz="1100" dirty="0">
                <a:latin typeface="Times New Roman"/>
                <a:cs typeface="Times New Roman"/>
              </a:rPr>
              <a:t>rm</a:t>
            </a:r>
            <a:r>
              <a:rPr sz="1100" spc="-20" dirty="0">
                <a:latin typeface="Times New Roman"/>
                <a:cs typeface="Times New Roman"/>
              </a:rPr>
              <a:t> </a:t>
            </a:r>
            <a:r>
              <a:rPr sz="1100" dirty="0">
                <a:latin typeface="Times New Roman"/>
                <a:cs typeface="Times New Roman"/>
              </a:rPr>
              <a:t>and Pott</a:t>
            </a:r>
            <a:r>
              <a:rPr sz="1100" spc="-10" dirty="0">
                <a:latin typeface="Times New Roman"/>
                <a:cs typeface="Times New Roman"/>
              </a:rPr>
              <a:t>e</a:t>
            </a:r>
            <a:r>
              <a:rPr sz="1100" dirty="0">
                <a:latin typeface="Times New Roman"/>
                <a:cs typeface="Times New Roman"/>
              </a:rPr>
              <a:t>ry sou</a:t>
            </a:r>
            <a:r>
              <a:rPr sz="1100" spc="5" dirty="0">
                <a:latin typeface="Times New Roman"/>
                <a:cs typeface="Times New Roman"/>
              </a:rPr>
              <a:t>t</a:t>
            </a:r>
            <a:r>
              <a:rPr sz="1100" dirty="0">
                <a:latin typeface="Times New Roman"/>
                <a:cs typeface="Times New Roman"/>
              </a:rPr>
              <a:t>h </a:t>
            </a:r>
            <a:r>
              <a:rPr sz="1100" spc="-10" dirty="0">
                <a:latin typeface="Times New Roman"/>
                <a:cs typeface="Times New Roman"/>
              </a:rPr>
              <a:t>s</a:t>
            </a:r>
            <a:r>
              <a:rPr sz="1100" dirty="0">
                <a:latin typeface="Times New Roman"/>
                <a:cs typeface="Times New Roman"/>
              </a:rPr>
              <a:t>ide </a:t>
            </a:r>
            <a:r>
              <a:rPr sz="1100" spc="-10" dirty="0">
                <a:latin typeface="Times New Roman"/>
                <a:cs typeface="Times New Roman"/>
              </a:rPr>
              <a:t>o</a:t>
            </a:r>
            <a:r>
              <a:rPr sz="1100" dirty="0">
                <a:latin typeface="Times New Roman"/>
                <a:cs typeface="Times New Roman"/>
              </a:rPr>
              <a:t>f </a:t>
            </a:r>
            <a:r>
              <a:rPr sz="1100" spc="-5" dirty="0">
                <a:latin typeface="Times New Roman"/>
                <a:cs typeface="Times New Roman"/>
              </a:rPr>
              <a:t>C</a:t>
            </a:r>
            <a:r>
              <a:rPr sz="1100" dirty="0">
                <a:latin typeface="Times New Roman"/>
                <a:cs typeface="Times New Roman"/>
              </a:rPr>
              <a:t>ol</a:t>
            </a:r>
            <a:r>
              <a:rPr sz="1100" spc="-10" dirty="0">
                <a:latin typeface="Times New Roman"/>
                <a:cs typeface="Times New Roman"/>
              </a:rPr>
              <a:t>l</a:t>
            </a:r>
            <a:r>
              <a:rPr sz="1100" dirty="0">
                <a:latin typeface="Times New Roman"/>
                <a:cs typeface="Times New Roman"/>
              </a:rPr>
              <a:t>e</a:t>
            </a:r>
            <a:r>
              <a:rPr sz="1100" spc="-10" dirty="0">
                <a:latin typeface="Times New Roman"/>
                <a:cs typeface="Times New Roman"/>
              </a:rPr>
              <a:t>g</a:t>
            </a:r>
            <a:r>
              <a:rPr sz="1100" dirty="0">
                <a:latin typeface="Times New Roman"/>
                <a:cs typeface="Times New Roman"/>
              </a:rPr>
              <a:t>e Road one </a:t>
            </a:r>
            <a:r>
              <a:rPr sz="1100" spc="5" dirty="0">
                <a:latin typeface="Times New Roman"/>
                <a:cs typeface="Times New Roman"/>
              </a:rPr>
              <a:t>t</a:t>
            </a:r>
            <a:r>
              <a:rPr sz="1100" spc="-15" dirty="0">
                <a:latin typeface="Times New Roman"/>
                <a:cs typeface="Times New Roman"/>
              </a:rPr>
              <a:t>h</a:t>
            </a:r>
            <a:r>
              <a:rPr sz="1100" dirty="0">
                <a:latin typeface="Times New Roman"/>
                <a:cs typeface="Times New Roman"/>
              </a:rPr>
              <a:t>ird </a:t>
            </a:r>
            <a:r>
              <a:rPr sz="1100" spc="-20" dirty="0">
                <a:latin typeface="Times New Roman"/>
                <a:cs typeface="Times New Roman"/>
              </a:rPr>
              <a:t>m</a:t>
            </a:r>
            <a:r>
              <a:rPr sz="1100" dirty="0">
                <a:latin typeface="Times New Roman"/>
                <a:cs typeface="Times New Roman"/>
              </a:rPr>
              <a:t>ile e</a:t>
            </a:r>
            <a:r>
              <a:rPr sz="1100" spc="-10" dirty="0">
                <a:latin typeface="Times New Roman"/>
                <a:cs typeface="Times New Roman"/>
              </a:rPr>
              <a:t>as</a:t>
            </a:r>
            <a:r>
              <a:rPr sz="1100" dirty="0">
                <a:latin typeface="Times New Roman"/>
                <a:cs typeface="Times New Roman"/>
              </a:rPr>
              <a:t>t of</a:t>
            </a:r>
            <a:r>
              <a:rPr sz="1100" spc="120" dirty="0">
                <a:latin typeface="Times New Roman"/>
                <a:cs typeface="Times New Roman"/>
              </a:rPr>
              <a:t> </a:t>
            </a:r>
            <a:r>
              <a:rPr sz="1100" dirty="0">
                <a:latin typeface="Times New Roman"/>
                <a:cs typeface="Times New Roman"/>
              </a:rPr>
              <a:t>Se</a:t>
            </a:r>
            <a:r>
              <a:rPr sz="1100" spc="-20" dirty="0">
                <a:latin typeface="Times New Roman"/>
                <a:cs typeface="Times New Roman"/>
              </a:rPr>
              <a:t>m</a:t>
            </a:r>
            <a:r>
              <a:rPr sz="1100" dirty="0">
                <a:latin typeface="Times New Roman"/>
                <a:cs typeface="Times New Roman"/>
              </a:rPr>
              <a:t>ina</a:t>
            </a:r>
            <a:r>
              <a:rPr sz="1100" spc="5" dirty="0">
                <a:latin typeface="Times New Roman"/>
                <a:cs typeface="Times New Roman"/>
              </a:rPr>
              <a:t>r</a:t>
            </a:r>
            <a:r>
              <a:rPr sz="1100" dirty="0">
                <a:latin typeface="Times New Roman"/>
                <a:cs typeface="Times New Roman"/>
              </a:rPr>
              <a:t>y</a:t>
            </a:r>
            <a:r>
              <a:rPr sz="1100" spc="105" dirty="0">
                <a:latin typeface="Times New Roman"/>
                <a:cs typeface="Times New Roman"/>
              </a:rPr>
              <a:t> </a:t>
            </a:r>
            <a:r>
              <a:rPr sz="1100" dirty="0">
                <a:latin typeface="Times New Roman"/>
                <a:cs typeface="Times New Roman"/>
              </a:rPr>
              <a:t>St</a:t>
            </a:r>
            <a:r>
              <a:rPr sz="1100" spc="5" dirty="0">
                <a:latin typeface="Times New Roman"/>
                <a:cs typeface="Times New Roman"/>
              </a:rPr>
              <a:t>r</a:t>
            </a:r>
            <a:r>
              <a:rPr sz="1100" dirty="0">
                <a:latin typeface="Times New Roman"/>
                <a:cs typeface="Times New Roman"/>
              </a:rPr>
              <a:t>e</a:t>
            </a:r>
            <a:r>
              <a:rPr sz="1100" spc="-10" dirty="0">
                <a:latin typeface="Times New Roman"/>
                <a:cs typeface="Times New Roman"/>
              </a:rPr>
              <a:t>e</a:t>
            </a:r>
            <a:r>
              <a:rPr sz="1100" dirty="0">
                <a:latin typeface="Times New Roman"/>
                <a:cs typeface="Times New Roman"/>
              </a:rPr>
              <a:t>t</a:t>
            </a:r>
            <a:r>
              <a:rPr sz="1100" spc="120" dirty="0">
                <a:latin typeface="Times New Roman"/>
                <a:cs typeface="Times New Roman"/>
              </a:rPr>
              <a:t> </a:t>
            </a:r>
            <a:r>
              <a:rPr sz="1100" dirty="0">
                <a:latin typeface="Times New Roman"/>
                <a:cs typeface="Times New Roman"/>
              </a:rPr>
              <a:t>in</a:t>
            </a:r>
            <a:r>
              <a:rPr sz="1100" spc="120" dirty="0">
                <a:latin typeface="Times New Roman"/>
                <a:cs typeface="Times New Roman"/>
              </a:rPr>
              <a:t> </a:t>
            </a:r>
            <a:r>
              <a:rPr sz="1100" spc="-10" dirty="0">
                <a:latin typeface="Times New Roman"/>
                <a:cs typeface="Times New Roman"/>
              </a:rPr>
              <a:t>U</a:t>
            </a:r>
            <a:r>
              <a:rPr sz="1100" dirty="0">
                <a:latin typeface="Times New Roman"/>
                <a:cs typeface="Times New Roman"/>
              </a:rPr>
              <a:t>p</a:t>
            </a:r>
            <a:r>
              <a:rPr sz="1100" spc="-15" dirty="0">
                <a:latin typeface="Times New Roman"/>
                <a:cs typeface="Times New Roman"/>
              </a:rPr>
              <a:t>p</a:t>
            </a:r>
            <a:r>
              <a:rPr sz="1100" dirty="0">
                <a:latin typeface="Times New Roman"/>
                <a:cs typeface="Times New Roman"/>
              </a:rPr>
              <a:t>er</a:t>
            </a:r>
            <a:r>
              <a:rPr sz="1100" spc="125" dirty="0">
                <a:latin typeface="Times New Roman"/>
                <a:cs typeface="Times New Roman"/>
              </a:rPr>
              <a:t> </a:t>
            </a:r>
            <a:r>
              <a:rPr sz="1100" spc="-10" dirty="0">
                <a:latin typeface="Times New Roman"/>
                <a:cs typeface="Times New Roman"/>
              </a:rPr>
              <a:t>A</a:t>
            </a:r>
            <a:r>
              <a:rPr sz="1100" dirty="0">
                <a:latin typeface="Times New Roman"/>
                <a:cs typeface="Times New Roman"/>
              </a:rPr>
              <a:t>lt</a:t>
            </a:r>
            <a:r>
              <a:rPr sz="1100" spc="-15" dirty="0">
                <a:latin typeface="Times New Roman"/>
                <a:cs typeface="Times New Roman"/>
              </a:rPr>
              <a:t>o</a:t>
            </a:r>
            <a:r>
              <a:rPr sz="1100" dirty="0">
                <a:latin typeface="Times New Roman"/>
                <a:cs typeface="Times New Roman"/>
              </a:rPr>
              <a:t>n,</a:t>
            </a:r>
            <a:r>
              <a:rPr sz="1100" spc="120" dirty="0">
                <a:latin typeface="Times New Roman"/>
                <a:cs typeface="Times New Roman"/>
              </a:rPr>
              <a:t> </a:t>
            </a:r>
            <a:r>
              <a:rPr sz="1100" spc="-20" dirty="0">
                <a:latin typeface="Times New Roman"/>
                <a:cs typeface="Times New Roman"/>
              </a:rPr>
              <a:t>I</a:t>
            </a:r>
            <a:r>
              <a:rPr sz="1100" dirty="0">
                <a:latin typeface="Times New Roman"/>
                <a:cs typeface="Times New Roman"/>
              </a:rPr>
              <a:t>llino</a:t>
            </a:r>
            <a:r>
              <a:rPr sz="1100" spc="-10" dirty="0">
                <a:latin typeface="Times New Roman"/>
                <a:cs typeface="Times New Roman"/>
              </a:rPr>
              <a:t>i</a:t>
            </a:r>
            <a:r>
              <a:rPr sz="1100" dirty="0">
                <a:latin typeface="Times New Roman"/>
                <a:cs typeface="Times New Roman"/>
              </a:rPr>
              <a:t>s.  </a:t>
            </a:r>
            <a:r>
              <a:rPr sz="1100" spc="-35" dirty="0">
                <a:latin typeface="Times New Roman"/>
                <a:cs typeface="Times New Roman"/>
              </a:rPr>
              <a:t> </a:t>
            </a:r>
            <a:r>
              <a:rPr sz="1100" spc="5" dirty="0">
                <a:latin typeface="Times New Roman"/>
                <a:cs typeface="Times New Roman"/>
              </a:rPr>
              <a:t>T</a:t>
            </a:r>
            <a:r>
              <a:rPr sz="1100" spc="-15" dirty="0">
                <a:latin typeface="Times New Roman"/>
                <a:cs typeface="Times New Roman"/>
              </a:rPr>
              <a:t>h</a:t>
            </a:r>
            <a:r>
              <a:rPr sz="1100" dirty="0">
                <a:latin typeface="Times New Roman"/>
                <a:cs typeface="Times New Roman"/>
              </a:rPr>
              <a:t>ree</a:t>
            </a:r>
            <a:r>
              <a:rPr sz="1100" spc="110" dirty="0">
                <a:latin typeface="Times New Roman"/>
                <a:cs typeface="Times New Roman"/>
              </a:rPr>
              <a:t> </a:t>
            </a:r>
            <a:r>
              <a:rPr sz="1100" spc="-20" dirty="0">
                <a:latin typeface="Times New Roman"/>
                <a:cs typeface="Times New Roman"/>
              </a:rPr>
              <a:t>m</a:t>
            </a:r>
            <a:r>
              <a:rPr sz="1100" dirty="0">
                <a:latin typeface="Times New Roman"/>
                <a:cs typeface="Times New Roman"/>
              </a:rPr>
              <a:t>en</a:t>
            </a:r>
            <a:r>
              <a:rPr sz="1100" spc="120" dirty="0">
                <a:latin typeface="Times New Roman"/>
                <a:cs typeface="Times New Roman"/>
              </a:rPr>
              <a:t> </a:t>
            </a:r>
            <a:r>
              <a:rPr sz="1100" spc="-10" dirty="0">
                <a:latin typeface="Times New Roman"/>
                <a:cs typeface="Times New Roman"/>
              </a:rPr>
              <a:t>w</a:t>
            </a:r>
            <a:r>
              <a:rPr sz="1100" dirty="0">
                <a:latin typeface="Times New Roman"/>
                <a:cs typeface="Times New Roman"/>
              </a:rPr>
              <a:t>ear</a:t>
            </a:r>
            <a:r>
              <a:rPr sz="1100" spc="120" dirty="0">
                <a:latin typeface="Times New Roman"/>
                <a:cs typeface="Times New Roman"/>
              </a:rPr>
              <a:t> </a:t>
            </a:r>
            <a:r>
              <a:rPr sz="1100" dirty="0">
                <a:latin typeface="Times New Roman"/>
                <a:cs typeface="Times New Roman"/>
              </a:rPr>
              <a:t>pott</a:t>
            </a:r>
            <a:r>
              <a:rPr sz="1100" spc="-10" dirty="0">
                <a:latin typeface="Times New Roman"/>
                <a:cs typeface="Times New Roman"/>
              </a:rPr>
              <a:t>e</a:t>
            </a:r>
            <a:r>
              <a:rPr sz="1100" dirty="0">
                <a:latin typeface="Times New Roman"/>
                <a:cs typeface="Times New Roman"/>
              </a:rPr>
              <a:t>r</a:t>
            </a:r>
            <a:r>
              <a:rPr sz="1100" spc="120" dirty="0">
                <a:latin typeface="Times New Roman"/>
                <a:cs typeface="Times New Roman"/>
              </a:rPr>
              <a:t> </a:t>
            </a:r>
            <a:r>
              <a:rPr sz="1100" dirty="0">
                <a:latin typeface="Times New Roman"/>
                <a:cs typeface="Times New Roman"/>
              </a:rPr>
              <a:t>ap</a:t>
            </a:r>
            <a:r>
              <a:rPr sz="1100" spc="5" dirty="0">
                <a:latin typeface="Times New Roman"/>
                <a:cs typeface="Times New Roman"/>
              </a:rPr>
              <a:t>r</a:t>
            </a:r>
            <a:r>
              <a:rPr sz="1100" dirty="0">
                <a:latin typeface="Times New Roman"/>
                <a:cs typeface="Times New Roman"/>
              </a:rPr>
              <a:t>o</a:t>
            </a:r>
            <a:r>
              <a:rPr sz="1100" spc="-15" dirty="0">
                <a:latin typeface="Times New Roman"/>
                <a:cs typeface="Times New Roman"/>
              </a:rPr>
              <a:t>n</a:t>
            </a:r>
            <a:r>
              <a:rPr sz="1100" spc="35" dirty="0">
                <a:latin typeface="Times New Roman"/>
                <a:cs typeface="Times New Roman"/>
              </a:rPr>
              <a:t>s</a:t>
            </a:r>
            <a:r>
              <a:rPr sz="1100" dirty="0">
                <a:latin typeface="Times New Roman"/>
                <a:cs typeface="Times New Roman"/>
              </a:rPr>
              <a:t>.</a:t>
            </a:r>
            <a:r>
              <a:rPr sz="1100" spc="105" dirty="0">
                <a:latin typeface="Times New Roman"/>
                <a:cs typeface="Times New Roman"/>
              </a:rPr>
              <a:t> </a:t>
            </a:r>
            <a:r>
              <a:rPr sz="1100" dirty="0">
                <a:latin typeface="Times New Roman"/>
                <a:cs typeface="Times New Roman"/>
              </a:rPr>
              <a:t>T</a:t>
            </a:r>
            <a:r>
              <a:rPr sz="1100" spc="-10" dirty="0">
                <a:latin typeface="Times New Roman"/>
                <a:cs typeface="Times New Roman"/>
              </a:rPr>
              <a:t>w</a:t>
            </a:r>
            <a:r>
              <a:rPr sz="1100" dirty="0">
                <a:latin typeface="Times New Roman"/>
                <a:cs typeface="Times New Roman"/>
              </a:rPr>
              <a:t>o</a:t>
            </a:r>
            <a:r>
              <a:rPr sz="1100" spc="120" dirty="0">
                <a:latin typeface="Times New Roman"/>
                <a:cs typeface="Times New Roman"/>
              </a:rPr>
              <a:t> </a:t>
            </a:r>
            <a:r>
              <a:rPr sz="1100" dirty="0">
                <a:latin typeface="Times New Roman"/>
                <a:cs typeface="Times New Roman"/>
              </a:rPr>
              <a:t>s</a:t>
            </a:r>
            <a:r>
              <a:rPr sz="1100" spc="5" dirty="0">
                <a:latin typeface="Times New Roman"/>
                <a:cs typeface="Times New Roman"/>
              </a:rPr>
              <a:t>t</a:t>
            </a:r>
            <a:r>
              <a:rPr sz="1100" dirty="0">
                <a:latin typeface="Times New Roman"/>
                <a:cs typeface="Times New Roman"/>
              </a:rPr>
              <a:t>and</a:t>
            </a:r>
            <a:r>
              <a:rPr sz="1100" spc="120" dirty="0">
                <a:latin typeface="Times New Roman"/>
                <a:cs typeface="Times New Roman"/>
              </a:rPr>
              <a:t> </a:t>
            </a:r>
            <a:r>
              <a:rPr sz="1100" spc="-10" dirty="0">
                <a:latin typeface="Times New Roman"/>
                <a:cs typeface="Times New Roman"/>
              </a:rPr>
              <a:t>a</a:t>
            </a:r>
            <a:r>
              <a:rPr sz="1100" dirty="0">
                <a:latin typeface="Times New Roman"/>
                <a:cs typeface="Times New Roman"/>
              </a:rPr>
              <a:t>t</a:t>
            </a:r>
            <a:r>
              <a:rPr sz="1100" spc="120" dirty="0">
                <a:latin typeface="Times New Roman"/>
                <a:cs typeface="Times New Roman"/>
              </a:rPr>
              <a:t> </a:t>
            </a:r>
            <a:r>
              <a:rPr sz="1100" dirty="0">
                <a:latin typeface="Times New Roman"/>
                <a:cs typeface="Times New Roman"/>
              </a:rPr>
              <a:t>l</a:t>
            </a:r>
            <a:r>
              <a:rPr sz="1100" spc="-10" dirty="0">
                <a:latin typeface="Times New Roman"/>
                <a:cs typeface="Times New Roman"/>
              </a:rPr>
              <a:t>e</a:t>
            </a:r>
            <a:r>
              <a:rPr sz="1100" dirty="0">
                <a:latin typeface="Times New Roman"/>
                <a:cs typeface="Times New Roman"/>
              </a:rPr>
              <a:t>ft</a:t>
            </a:r>
            <a:r>
              <a:rPr sz="1100" spc="120" dirty="0">
                <a:latin typeface="Times New Roman"/>
                <a:cs typeface="Times New Roman"/>
              </a:rPr>
              <a:t> </a:t>
            </a:r>
            <a:r>
              <a:rPr sz="1100" dirty="0">
                <a:latin typeface="Times New Roman"/>
                <a:cs typeface="Times New Roman"/>
              </a:rPr>
              <a:t>in fro</a:t>
            </a:r>
            <a:r>
              <a:rPr sz="1100" spc="-15" dirty="0">
                <a:latin typeface="Times New Roman"/>
                <a:cs typeface="Times New Roman"/>
              </a:rPr>
              <a:t>n</a:t>
            </a:r>
            <a:r>
              <a:rPr sz="1100" dirty="0">
                <a:latin typeface="Times New Roman"/>
                <a:cs typeface="Times New Roman"/>
              </a:rPr>
              <a:t>t</a:t>
            </a:r>
            <a:r>
              <a:rPr sz="1100" spc="25" dirty="0">
                <a:latin typeface="Times New Roman"/>
                <a:cs typeface="Times New Roman"/>
              </a:rPr>
              <a:t> </a:t>
            </a:r>
            <a:r>
              <a:rPr sz="1100" spc="-15" dirty="0">
                <a:latin typeface="Times New Roman"/>
                <a:cs typeface="Times New Roman"/>
              </a:rPr>
              <a:t>o</a:t>
            </a:r>
            <a:r>
              <a:rPr sz="1100" dirty="0">
                <a:latin typeface="Times New Roman"/>
                <a:cs typeface="Times New Roman"/>
              </a:rPr>
              <a:t>f</a:t>
            </a:r>
            <a:r>
              <a:rPr sz="1100" spc="25" dirty="0">
                <a:latin typeface="Times New Roman"/>
                <a:cs typeface="Times New Roman"/>
              </a:rPr>
              <a:t> </a:t>
            </a:r>
            <a:r>
              <a:rPr sz="1100" spc="-10" dirty="0">
                <a:latin typeface="Times New Roman"/>
                <a:cs typeface="Times New Roman"/>
              </a:rPr>
              <a:t>f</a:t>
            </a:r>
            <a:r>
              <a:rPr sz="1100" dirty="0">
                <a:latin typeface="Times New Roman"/>
                <a:cs typeface="Times New Roman"/>
              </a:rPr>
              <a:t>en</a:t>
            </a:r>
            <a:r>
              <a:rPr sz="1100" spc="-10" dirty="0">
                <a:latin typeface="Times New Roman"/>
                <a:cs typeface="Times New Roman"/>
              </a:rPr>
              <a:t>c</a:t>
            </a:r>
            <a:r>
              <a:rPr sz="1100" dirty="0">
                <a:latin typeface="Times New Roman"/>
                <a:cs typeface="Times New Roman"/>
              </a:rPr>
              <a:t>e</a:t>
            </a:r>
            <a:r>
              <a:rPr sz="1100" spc="25" dirty="0">
                <a:latin typeface="Times New Roman"/>
                <a:cs typeface="Times New Roman"/>
              </a:rPr>
              <a:t> </a:t>
            </a:r>
            <a:r>
              <a:rPr sz="1100" dirty="0">
                <a:latin typeface="Times New Roman"/>
                <a:cs typeface="Times New Roman"/>
              </a:rPr>
              <a:t>a</a:t>
            </a:r>
            <a:r>
              <a:rPr sz="1100" spc="-10" dirty="0">
                <a:latin typeface="Times New Roman"/>
                <a:cs typeface="Times New Roman"/>
              </a:rPr>
              <a:t>n</a:t>
            </a:r>
            <a:r>
              <a:rPr sz="1100" dirty="0">
                <a:latin typeface="Times New Roman"/>
                <a:cs typeface="Times New Roman"/>
              </a:rPr>
              <a:t>d</a:t>
            </a:r>
            <a:r>
              <a:rPr sz="1100" spc="30" dirty="0">
                <a:latin typeface="Times New Roman"/>
                <a:cs typeface="Times New Roman"/>
              </a:rPr>
              <a:t> </a:t>
            </a:r>
            <a:r>
              <a:rPr sz="1100" dirty="0">
                <a:latin typeface="Times New Roman"/>
                <a:cs typeface="Times New Roman"/>
              </a:rPr>
              <a:t>p</a:t>
            </a:r>
            <a:r>
              <a:rPr sz="1100" spc="-15" dirty="0">
                <a:latin typeface="Times New Roman"/>
                <a:cs typeface="Times New Roman"/>
              </a:rPr>
              <a:t>o</a:t>
            </a:r>
            <a:r>
              <a:rPr sz="1100" dirty="0">
                <a:latin typeface="Times New Roman"/>
                <a:cs typeface="Times New Roman"/>
              </a:rPr>
              <a:t>t</a:t>
            </a:r>
            <a:r>
              <a:rPr sz="1100" spc="-10" dirty="0">
                <a:latin typeface="Times New Roman"/>
                <a:cs typeface="Times New Roman"/>
              </a:rPr>
              <a:t>t</a:t>
            </a:r>
            <a:r>
              <a:rPr sz="1100" dirty="0">
                <a:latin typeface="Times New Roman"/>
                <a:cs typeface="Times New Roman"/>
              </a:rPr>
              <a:t>er </a:t>
            </a:r>
            <a:r>
              <a:rPr sz="1100" spc="40" dirty="0">
                <a:latin typeface="Times New Roman"/>
                <a:cs typeface="Times New Roman"/>
              </a:rPr>
              <a:t> </a:t>
            </a:r>
            <a:r>
              <a:rPr sz="1100" spc="-10" dirty="0">
                <a:latin typeface="Times New Roman"/>
                <a:cs typeface="Times New Roman"/>
              </a:rPr>
              <a:t>A</a:t>
            </a:r>
            <a:r>
              <a:rPr sz="1100" dirty="0">
                <a:latin typeface="Times New Roman"/>
                <a:cs typeface="Times New Roman"/>
              </a:rPr>
              <a:t>nton</a:t>
            </a:r>
            <a:r>
              <a:rPr sz="1100" spc="20" dirty="0">
                <a:latin typeface="Times New Roman"/>
                <a:cs typeface="Times New Roman"/>
              </a:rPr>
              <a:t> </a:t>
            </a:r>
            <a:r>
              <a:rPr sz="1100" spc="-20" dirty="0">
                <a:latin typeface="Times New Roman"/>
                <a:cs typeface="Times New Roman"/>
              </a:rPr>
              <a:t>U</a:t>
            </a:r>
            <a:r>
              <a:rPr sz="1100" dirty="0">
                <a:latin typeface="Times New Roman"/>
                <a:cs typeface="Times New Roman"/>
              </a:rPr>
              <a:t>l</a:t>
            </a:r>
            <a:r>
              <a:rPr sz="1100" spc="-10" dirty="0">
                <a:latin typeface="Times New Roman"/>
                <a:cs typeface="Times New Roman"/>
              </a:rPr>
              <a:t>r</a:t>
            </a:r>
            <a:r>
              <a:rPr sz="1100" dirty="0">
                <a:latin typeface="Times New Roman"/>
                <a:cs typeface="Times New Roman"/>
              </a:rPr>
              <a:t>ich</a:t>
            </a:r>
            <a:r>
              <a:rPr sz="1100" spc="10" dirty="0">
                <a:latin typeface="Times New Roman"/>
                <a:cs typeface="Times New Roman"/>
              </a:rPr>
              <a:t> </a:t>
            </a:r>
            <a:r>
              <a:rPr sz="1100" dirty="0">
                <a:latin typeface="Times New Roman"/>
                <a:cs typeface="Times New Roman"/>
              </a:rPr>
              <a:t>J</a:t>
            </a:r>
            <a:r>
              <a:rPr sz="1100" spc="5" dirty="0">
                <a:latin typeface="Times New Roman"/>
                <a:cs typeface="Times New Roman"/>
              </a:rPr>
              <a:t>r</a:t>
            </a:r>
            <a:r>
              <a:rPr sz="1100" dirty="0">
                <a:latin typeface="Times New Roman"/>
                <a:cs typeface="Times New Roman"/>
              </a:rPr>
              <a:t>.</a:t>
            </a:r>
            <a:r>
              <a:rPr sz="1100" spc="20" dirty="0">
                <a:latin typeface="Times New Roman"/>
                <a:cs typeface="Times New Roman"/>
              </a:rPr>
              <a:t> </a:t>
            </a:r>
            <a:r>
              <a:rPr sz="1100" dirty="0">
                <a:latin typeface="Times New Roman"/>
                <a:cs typeface="Times New Roman"/>
              </a:rPr>
              <a:t>is</a:t>
            </a:r>
            <a:r>
              <a:rPr sz="1100" spc="10" dirty="0">
                <a:latin typeface="Times New Roman"/>
                <a:cs typeface="Times New Roman"/>
              </a:rPr>
              <a:t> </a:t>
            </a:r>
            <a:r>
              <a:rPr sz="1100" spc="-10" dirty="0">
                <a:latin typeface="Times New Roman"/>
                <a:cs typeface="Times New Roman"/>
              </a:rPr>
              <a:t>s</a:t>
            </a:r>
            <a:r>
              <a:rPr sz="1100" dirty="0">
                <a:latin typeface="Times New Roman"/>
                <a:cs typeface="Times New Roman"/>
              </a:rPr>
              <a:t>tan</a:t>
            </a:r>
            <a:r>
              <a:rPr sz="1100" spc="-10" dirty="0">
                <a:latin typeface="Times New Roman"/>
                <a:cs typeface="Times New Roman"/>
              </a:rPr>
              <a:t>d</a:t>
            </a:r>
            <a:r>
              <a:rPr sz="1100" dirty="0">
                <a:latin typeface="Times New Roman"/>
                <a:cs typeface="Times New Roman"/>
              </a:rPr>
              <a:t>ing</a:t>
            </a:r>
            <a:r>
              <a:rPr sz="1100" spc="15" dirty="0">
                <a:latin typeface="Times New Roman"/>
                <a:cs typeface="Times New Roman"/>
              </a:rPr>
              <a:t> </a:t>
            </a:r>
            <a:r>
              <a:rPr sz="1100" dirty="0">
                <a:latin typeface="Times New Roman"/>
                <a:cs typeface="Times New Roman"/>
              </a:rPr>
              <a:t>beh</a:t>
            </a:r>
            <a:r>
              <a:rPr sz="1100" spc="5" dirty="0">
                <a:latin typeface="Times New Roman"/>
                <a:cs typeface="Times New Roman"/>
              </a:rPr>
              <a:t>i</a:t>
            </a:r>
            <a:r>
              <a:rPr sz="1100" dirty="0">
                <a:latin typeface="Times New Roman"/>
                <a:cs typeface="Times New Roman"/>
              </a:rPr>
              <a:t>nd</a:t>
            </a:r>
            <a:r>
              <a:rPr sz="1100" spc="10" dirty="0">
                <a:latin typeface="Times New Roman"/>
                <a:cs typeface="Times New Roman"/>
              </a:rPr>
              <a:t> </a:t>
            </a:r>
            <a:r>
              <a:rPr sz="1100" spc="-10" dirty="0">
                <a:latin typeface="Times New Roman"/>
                <a:cs typeface="Times New Roman"/>
              </a:rPr>
              <a:t>f</a:t>
            </a:r>
            <a:r>
              <a:rPr sz="1100" dirty="0">
                <a:latin typeface="Times New Roman"/>
                <a:cs typeface="Times New Roman"/>
              </a:rPr>
              <a:t>ence  </a:t>
            </a:r>
            <a:r>
              <a:rPr sz="1100" spc="55" dirty="0">
                <a:latin typeface="Times New Roman"/>
                <a:cs typeface="Times New Roman"/>
              </a:rPr>
              <a:t> </a:t>
            </a:r>
            <a:r>
              <a:rPr sz="1100" spc="5" dirty="0">
                <a:latin typeface="Times New Roman"/>
                <a:cs typeface="Times New Roman"/>
              </a:rPr>
              <a:t>T</a:t>
            </a:r>
            <a:r>
              <a:rPr sz="1100" spc="-15" dirty="0">
                <a:latin typeface="Times New Roman"/>
                <a:cs typeface="Times New Roman"/>
              </a:rPr>
              <a:t>h</a:t>
            </a:r>
            <a:r>
              <a:rPr sz="1100" dirty="0">
                <a:latin typeface="Times New Roman"/>
                <a:cs typeface="Times New Roman"/>
              </a:rPr>
              <a:t>e</a:t>
            </a:r>
            <a:r>
              <a:rPr sz="1100" spc="10" dirty="0">
                <a:latin typeface="Times New Roman"/>
                <a:cs typeface="Times New Roman"/>
              </a:rPr>
              <a:t> </a:t>
            </a:r>
            <a:r>
              <a:rPr sz="1100" dirty="0">
                <a:latin typeface="Times New Roman"/>
                <a:cs typeface="Times New Roman"/>
              </a:rPr>
              <a:t>l</a:t>
            </a:r>
            <a:r>
              <a:rPr sz="1100" spc="-10" dirty="0">
                <a:latin typeface="Times New Roman"/>
                <a:cs typeface="Times New Roman"/>
              </a:rPr>
              <a:t>i</a:t>
            </a:r>
            <a:r>
              <a:rPr sz="1100" dirty="0">
                <a:latin typeface="Times New Roman"/>
                <a:cs typeface="Times New Roman"/>
              </a:rPr>
              <a:t>t</a:t>
            </a:r>
            <a:r>
              <a:rPr sz="1100" spc="-10" dirty="0">
                <a:latin typeface="Times New Roman"/>
                <a:cs typeface="Times New Roman"/>
              </a:rPr>
              <a:t>t</a:t>
            </a:r>
            <a:r>
              <a:rPr sz="1100" dirty="0">
                <a:latin typeface="Times New Roman"/>
                <a:cs typeface="Times New Roman"/>
              </a:rPr>
              <a:t>le</a:t>
            </a:r>
            <a:r>
              <a:rPr sz="1100" spc="25" dirty="0">
                <a:latin typeface="Times New Roman"/>
                <a:cs typeface="Times New Roman"/>
              </a:rPr>
              <a:t> </a:t>
            </a:r>
            <a:r>
              <a:rPr sz="1100" spc="-15" dirty="0">
                <a:latin typeface="Times New Roman"/>
                <a:cs typeface="Times New Roman"/>
              </a:rPr>
              <a:t>g</a:t>
            </a:r>
            <a:r>
              <a:rPr sz="1100" dirty="0">
                <a:latin typeface="Times New Roman"/>
                <a:cs typeface="Times New Roman"/>
              </a:rPr>
              <a:t>i</a:t>
            </a:r>
            <a:r>
              <a:rPr sz="1100" spc="-10" dirty="0">
                <a:latin typeface="Times New Roman"/>
                <a:cs typeface="Times New Roman"/>
              </a:rPr>
              <a:t>r</a:t>
            </a:r>
            <a:r>
              <a:rPr sz="1100" dirty="0">
                <a:latin typeface="Times New Roman"/>
                <a:cs typeface="Times New Roman"/>
              </a:rPr>
              <a:t>l</a:t>
            </a:r>
            <a:r>
              <a:rPr sz="1100" spc="25" dirty="0">
                <a:latin typeface="Times New Roman"/>
                <a:cs typeface="Times New Roman"/>
              </a:rPr>
              <a:t> </a:t>
            </a:r>
            <a:r>
              <a:rPr sz="1100" spc="-10" dirty="0">
                <a:latin typeface="Times New Roman"/>
                <a:cs typeface="Times New Roman"/>
              </a:rPr>
              <a:t>i</a:t>
            </a:r>
            <a:r>
              <a:rPr sz="1100" dirty="0">
                <a:latin typeface="Times New Roman"/>
                <a:cs typeface="Times New Roman"/>
              </a:rPr>
              <a:t>n</a:t>
            </a:r>
            <a:r>
              <a:rPr sz="1100" spc="20" dirty="0">
                <a:latin typeface="Times New Roman"/>
                <a:cs typeface="Times New Roman"/>
              </a:rPr>
              <a:t> </a:t>
            </a:r>
            <a:r>
              <a:rPr sz="1100" spc="-10" dirty="0">
                <a:latin typeface="Times New Roman"/>
                <a:cs typeface="Times New Roman"/>
              </a:rPr>
              <a:t>f</a:t>
            </a:r>
            <a:r>
              <a:rPr sz="1100" dirty="0">
                <a:latin typeface="Times New Roman"/>
                <a:cs typeface="Times New Roman"/>
              </a:rPr>
              <a:t>ro</a:t>
            </a:r>
            <a:r>
              <a:rPr sz="1100" spc="-15" dirty="0">
                <a:latin typeface="Times New Roman"/>
                <a:cs typeface="Times New Roman"/>
              </a:rPr>
              <a:t>n</a:t>
            </a:r>
            <a:r>
              <a:rPr sz="1100" dirty="0">
                <a:latin typeface="Times New Roman"/>
                <a:cs typeface="Times New Roman"/>
              </a:rPr>
              <a:t>t</a:t>
            </a:r>
            <a:r>
              <a:rPr sz="1100" spc="25" dirty="0">
                <a:latin typeface="Times New Roman"/>
                <a:cs typeface="Times New Roman"/>
              </a:rPr>
              <a:t> </a:t>
            </a:r>
            <a:r>
              <a:rPr sz="1100" spc="-15" dirty="0">
                <a:latin typeface="Times New Roman"/>
                <a:cs typeface="Times New Roman"/>
              </a:rPr>
              <a:t>o</a:t>
            </a:r>
            <a:r>
              <a:rPr sz="1100" dirty="0">
                <a:latin typeface="Times New Roman"/>
                <a:cs typeface="Times New Roman"/>
              </a:rPr>
              <a:t>f</a:t>
            </a:r>
            <a:r>
              <a:rPr sz="1100" spc="25" dirty="0">
                <a:latin typeface="Times New Roman"/>
                <a:cs typeface="Times New Roman"/>
              </a:rPr>
              <a:t> </a:t>
            </a:r>
            <a:r>
              <a:rPr sz="1100" spc="-10" dirty="0">
                <a:latin typeface="Times New Roman"/>
                <a:cs typeface="Times New Roman"/>
              </a:rPr>
              <a:t>f</a:t>
            </a:r>
            <a:r>
              <a:rPr sz="1100" dirty="0">
                <a:latin typeface="Times New Roman"/>
                <a:cs typeface="Times New Roman"/>
              </a:rPr>
              <a:t>en</a:t>
            </a:r>
            <a:r>
              <a:rPr sz="1100" spc="-10" dirty="0">
                <a:latin typeface="Times New Roman"/>
                <a:cs typeface="Times New Roman"/>
              </a:rPr>
              <a:t>ce</a:t>
            </a:r>
            <a:r>
              <a:rPr sz="1100" dirty="0">
                <a:latin typeface="Times New Roman"/>
                <a:cs typeface="Times New Roman"/>
              </a:rPr>
              <a:t>, by </a:t>
            </a:r>
            <a:r>
              <a:rPr sz="1100" spc="-60" dirty="0">
                <a:latin typeface="Times New Roman"/>
                <a:cs typeface="Times New Roman"/>
              </a:rPr>
              <a:t> </a:t>
            </a:r>
            <a:r>
              <a:rPr sz="1100" dirty="0">
                <a:latin typeface="Times New Roman"/>
                <a:cs typeface="Times New Roman"/>
              </a:rPr>
              <a:t>horses </a:t>
            </a:r>
            <a:r>
              <a:rPr sz="1100" spc="-45" dirty="0">
                <a:latin typeface="Times New Roman"/>
                <a:cs typeface="Times New Roman"/>
              </a:rPr>
              <a:t> </a:t>
            </a:r>
            <a:r>
              <a:rPr sz="1100" dirty="0">
                <a:latin typeface="Times New Roman"/>
                <a:cs typeface="Times New Roman"/>
              </a:rPr>
              <a:t>nose, </a:t>
            </a:r>
            <a:r>
              <a:rPr sz="1100" spc="-60" dirty="0">
                <a:latin typeface="Times New Roman"/>
                <a:cs typeface="Times New Roman"/>
              </a:rPr>
              <a:t> </a:t>
            </a:r>
            <a:r>
              <a:rPr sz="1100" dirty="0">
                <a:latin typeface="Times New Roman"/>
                <a:cs typeface="Times New Roman"/>
              </a:rPr>
              <a:t>is </a:t>
            </a:r>
            <a:r>
              <a:rPr sz="1100" spc="-40" dirty="0">
                <a:latin typeface="Times New Roman"/>
                <a:cs typeface="Times New Roman"/>
              </a:rPr>
              <a:t> </a:t>
            </a:r>
            <a:r>
              <a:rPr sz="1100" dirty="0">
                <a:latin typeface="Times New Roman"/>
                <a:cs typeface="Times New Roman"/>
              </a:rPr>
              <a:t>the </a:t>
            </a:r>
            <a:r>
              <a:rPr sz="1100" spc="-50" dirty="0">
                <a:latin typeface="Times New Roman"/>
                <a:cs typeface="Times New Roman"/>
              </a:rPr>
              <a:t> </a:t>
            </a:r>
            <a:r>
              <a:rPr sz="1100" spc="-10" dirty="0">
                <a:latin typeface="Times New Roman"/>
                <a:cs typeface="Times New Roman"/>
              </a:rPr>
              <a:t>e</a:t>
            </a:r>
            <a:r>
              <a:rPr sz="1100" dirty="0">
                <a:latin typeface="Times New Roman"/>
                <a:cs typeface="Times New Roman"/>
              </a:rPr>
              <a:t>i</a:t>
            </a:r>
            <a:r>
              <a:rPr sz="1100" spc="-15" dirty="0">
                <a:latin typeface="Times New Roman"/>
                <a:cs typeface="Times New Roman"/>
              </a:rPr>
              <a:t>g</a:t>
            </a:r>
            <a:r>
              <a:rPr sz="1100" dirty="0">
                <a:latin typeface="Times New Roman"/>
                <a:cs typeface="Times New Roman"/>
              </a:rPr>
              <a:t>ht </a:t>
            </a:r>
            <a:r>
              <a:rPr sz="1100" spc="-45" dirty="0">
                <a:latin typeface="Times New Roman"/>
                <a:cs typeface="Times New Roman"/>
              </a:rPr>
              <a:t> </a:t>
            </a:r>
            <a:r>
              <a:rPr sz="1100" spc="-15" dirty="0">
                <a:latin typeface="Times New Roman"/>
                <a:cs typeface="Times New Roman"/>
              </a:rPr>
              <a:t>y</a:t>
            </a:r>
            <a:r>
              <a:rPr sz="1100" dirty="0">
                <a:latin typeface="Times New Roman"/>
                <a:cs typeface="Times New Roman"/>
              </a:rPr>
              <a:t>ear </a:t>
            </a:r>
            <a:r>
              <a:rPr sz="1100" spc="-45" dirty="0">
                <a:latin typeface="Times New Roman"/>
                <a:cs typeface="Times New Roman"/>
              </a:rPr>
              <a:t> </a:t>
            </a:r>
            <a:r>
              <a:rPr sz="1100" dirty="0">
                <a:latin typeface="Times New Roman"/>
                <a:cs typeface="Times New Roman"/>
              </a:rPr>
              <a:t>old </a:t>
            </a:r>
            <a:r>
              <a:rPr sz="1100" spc="-40" dirty="0">
                <a:latin typeface="Times New Roman"/>
                <a:cs typeface="Times New Roman"/>
              </a:rPr>
              <a:t> </a:t>
            </a:r>
            <a:r>
              <a:rPr sz="1100" dirty="0">
                <a:latin typeface="Times New Roman"/>
                <a:cs typeface="Times New Roman"/>
              </a:rPr>
              <a:t>dau</a:t>
            </a:r>
            <a:r>
              <a:rPr sz="1100" spc="-10" dirty="0">
                <a:latin typeface="Times New Roman"/>
                <a:cs typeface="Times New Roman"/>
              </a:rPr>
              <a:t>g</a:t>
            </a:r>
            <a:r>
              <a:rPr sz="1100" dirty="0">
                <a:latin typeface="Times New Roman"/>
                <a:cs typeface="Times New Roman"/>
              </a:rPr>
              <a:t>ht</a:t>
            </a:r>
            <a:r>
              <a:rPr sz="1100" spc="-10" dirty="0">
                <a:latin typeface="Times New Roman"/>
                <a:cs typeface="Times New Roman"/>
              </a:rPr>
              <a:t>e</a:t>
            </a:r>
            <a:r>
              <a:rPr sz="1100" dirty="0">
                <a:latin typeface="Times New Roman"/>
                <a:cs typeface="Times New Roman"/>
              </a:rPr>
              <a:t>r </a:t>
            </a:r>
            <a:r>
              <a:rPr sz="1100" spc="-45" dirty="0">
                <a:latin typeface="Times New Roman"/>
                <a:cs typeface="Times New Roman"/>
              </a:rPr>
              <a:t> </a:t>
            </a:r>
            <a:r>
              <a:rPr sz="1100" dirty="0">
                <a:latin typeface="Times New Roman"/>
                <a:cs typeface="Times New Roman"/>
              </a:rPr>
              <a:t>of </a:t>
            </a:r>
            <a:r>
              <a:rPr sz="1100" spc="-60" dirty="0">
                <a:latin typeface="Times New Roman"/>
                <a:cs typeface="Times New Roman"/>
              </a:rPr>
              <a:t> </a:t>
            </a:r>
            <a:r>
              <a:rPr sz="1100" dirty="0">
                <a:latin typeface="Times New Roman"/>
                <a:cs typeface="Times New Roman"/>
              </a:rPr>
              <a:t>John </a:t>
            </a:r>
            <a:r>
              <a:rPr sz="1100" spc="-45" dirty="0">
                <a:latin typeface="Times New Roman"/>
                <a:cs typeface="Times New Roman"/>
              </a:rPr>
              <a:t> </a:t>
            </a:r>
            <a:r>
              <a:rPr sz="1100" dirty="0">
                <a:latin typeface="Times New Roman"/>
                <a:cs typeface="Times New Roman"/>
              </a:rPr>
              <a:t>and </a:t>
            </a:r>
            <a:r>
              <a:rPr sz="1100" spc="-50" dirty="0">
                <a:latin typeface="Times New Roman"/>
                <a:cs typeface="Times New Roman"/>
              </a:rPr>
              <a:t> </a:t>
            </a:r>
            <a:r>
              <a:rPr sz="1100" dirty="0">
                <a:latin typeface="Times New Roman"/>
                <a:cs typeface="Times New Roman"/>
              </a:rPr>
              <a:t>Soph</a:t>
            </a:r>
            <a:r>
              <a:rPr sz="1100" spc="-10" dirty="0">
                <a:latin typeface="Times New Roman"/>
                <a:cs typeface="Times New Roman"/>
              </a:rPr>
              <a:t>i</a:t>
            </a:r>
            <a:r>
              <a:rPr sz="1100" dirty="0">
                <a:latin typeface="Times New Roman"/>
                <a:cs typeface="Times New Roman"/>
              </a:rPr>
              <a:t>e </a:t>
            </a:r>
            <a:r>
              <a:rPr sz="1100" spc="-50" dirty="0">
                <a:latin typeface="Times New Roman"/>
                <a:cs typeface="Times New Roman"/>
              </a:rPr>
              <a:t> </a:t>
            </a:r>
            <a:r>
              <a:rPr sz="1100" dirty="0">
                <a:latin typeface="Times New Roman"/>
                <a:cs typeface="Times New Roman"/>
              </a:rPr>
              <a:t>W</a:t>
            </a:r>
            <a:r>
              <a:rPr sz="1100" spc="-10" dirty="0">
                <a:latin typeface="Times New Roman"/>
                <a:cs typeface="Times New Roman"/>
              </a:rPr>
              <a:t>i</a:t>
            </a:r>
            <a:r>
              <a:rPr sz="1100" dirty="0">
                <a:latin typeface="Times New Roman"/>
                <a:cs typeface="Times New Roman"/>
              </a:rPr>
              <a:t>e</a:t>
            </a:r>
            <a:r>
              <a:rPr sz="1100" spc="-10" dirty="0">
                <a:latin typeface="Times New Roman"/>
                <a:cs typeface="Times New Roman"/>
              </a:rPr>
              <a:t>t</a:t>
            </a:r>
            <a:r>
              <a:rPr sz="1100" dirty="0">
                <a:latin typeface="Times New Roman"/>
                <a:cs typeface="Times New Roman"/>
              </a:rPr>
              <a:t>fe</a:t>
            </a:r>
            <a:r>
              <a:rPr sz="1100" spc="-10" dirty="0">
                <a:latin typeface="Times New Roman"/>
                <a:cs typeface="Times New Roman"/>
              </a:rPr>
              <a:t>l</a:t>
            </a:r>
            <a:r>
              <a:rPr sz="1100" spc="10" dirty="0">
                <a:latin typeface="Times New Roman"/>
                <a:cs typeface="Times New Roman"/>
              </a:rPr>
              <a:t>d</a:t>
            </a:r>
            <a:r>
              <a:rPr sz="1100" dirty="0">
                <a:latin typeface="Times New Roman"/>
                <a:cs typeface="Times New Roman"/>
              </a:rPr>
              <a:t>, </a:t>
            </a:r>
            <a:r>
              <a:rPr sz="1100" spc="-60" dirty="0">
                <a:latin typeface="Times New Roman"/>
                <a:cs typeface="Times New Roman"/>
              </a:rPr>
              <a:t> </a:t>
            </a:r>
            <a:r>
              <a:rPr sz="1100" dirty="0">
                <a:latin typeface="Times New Roman"/>
                <a:cs typeface="Times New Roman"/>
              </a:rPr>
              <a:t>Eleono</a:t>
            </a:r>
            <a:r>
              <a:rPr sz="1100" spc="-10" dirty="0">
                <a:latin typeface="Times New Roman"/>
                <a:cs typeface="Times New Roman"/>
              </a:rPr>
              <a:t>r</a:t>
            </a:r>
            <a:r>
              <a:rPr sz="1100" dirty="0">
                <a:latin typeface="Times New Roman"/>
                <a:cs typeface="Times New Roman"/>
              </a:rPr>
              <a:t>e </a:t>
            </a:r>
            <a:r>
              <a:rPr sz="1100" spc="-45" dirty="0">
                <a:latin typeface="Times New Roman"/>
                <a:cs typeface="Times New Roman"/>
              </a:rPr>
              <a:t> </a:t>
            </a:r>
            <a:r>
              <a:rPr sz="1100" spc="-10" dirty="0">
                <a:latin typeface="Times New Roman"/>
                <a:cs typeface="Times New Roman"/>
              </a:rPr>
              <a:t>H</a:t>
            </a:r>
            <a:r>
              <a:rPr sz="1100" dirty="0">
                <a:latin typeface="Times New Roman"/>
                <a:cs typeface="Times New Roman"/>
              </a:rPr>
              <a:t>e</a:t>
            </a:r>
            <a:r>
              <a:rPr sz="1100" spc="5" dirty="0">
                <a:latin typeface="Times New Roman"/>
                <a:cs typeface="Times New Roman"/>
              </a:rPr>
              <a:t>l</a:t>
            </a:r>
            <a:r>
              <a:rPr sz="1100" dirty="0">
                <a:latin typeface="Times New Roman"/>
                <a:cs typeface="Times New Roman"/>
              </a:rPr>
              <a:t>e</a:t>
            </a:r>
            <a:r>
              <a:rPr sz="1100" spc="-10" dirty="0">
                <a:latin typeface="Times New Roman"/>
                <a:cs typeface="Times New Roman"/>
              </a:rPr>
              <a:t>n</a:t>
            </a:r>
            <a:r>
              <a:rPr sz="1100" dirty="0">
                <a:latin typeface="Times New Roman"/>
                <a:cs typeface="Times New Roman"/>
              </a:rPr>
              <a:t>a W</a:t>
            </a:r>
            <a:r>
              <a:rPr sz="1100" spc="5" dirty="0">
                <a:latin typeface="Times New Roman"/>
                <a:cs typeface="Times New Roman"/>
              </a:rPr>
              <a:t>i</a:t>
            </a:r>
            <a:r>
              <a:rPr sz="1100" spc="-10" dirty="0">
                <a:latin typeface="Times New Roman"/>
                <a:cs typeface="Times New Roman"/>
              </a:rPr>
              <a:t>e</a:t>
            </a:r>
            <a:r>
              <a:rPr sz="1100" dirty="0">
                <a:latin typeface="Times New Roman"/>
                <a:cs typeface="Times New Roman"/>
              </a:rPr>
              <a:t>t</a:t>
            </a:r>
            <a:r>
              <a:rPr sz="1100" spc="-10" dirty="0">
                <a:latin typeface="Times New Roman"/>
                <a:cs typeface="Times New Roman"/>
              </a:rPr>
              <a:t>f</a:t>
            </a:r>
            <a:r>
              <a:rPr sz="1100" dirty="0">
                <a:latin typeface="Times New Roman"/>
                <a:cs typeface="Times New Roman"/>
              </a:rPr>
              <a:t>e</a:t>
            </a:r>
            <a:r>
              <a:rPr sz="1100" spc="5" dirty="0">
                <a:latin typeface="Times New Roman"/>
                <a:cs typeface="Times New Roman"/>
              </a:rPr>
              <a:t>l</a:t>
            </a:r>
            <a:r>
              <a:rPr sz="1100" dirty="0">
                <a:latin typeface="Times New Roman"/>
                <a:cs typeface="Times New Roman"/>
              </a:rPr>
              <a:t>d.</a:t>
            </a:r>
            <a:r>
              <a:rPr sz="1100" spc="45" dirty="0">
                <a:latin typeface="Times New Roman"/>
                <a:cs typeface="Times New Roman"/>
              </a:rPr>
              <a:t> </a:t>
            </a:r>
            <a:r>
              <a:rPr sz="1100" spc="-10" dirty="0">
                <a:latin typeface="Times New Roman"/>
                <a:cs typeface="Times New Roman"/>
              </a:rPr>
              <a:t>A</a:t>
            </a:r>
            <a:r>
              <a:rPr sz="1100" dirty="0">
                <a:latin typeface="Times New Roman"/>
                <a:cs typeface="Times New Roman"/>
              </a:rPr>
              <a:t>nt</a:t>
            </a:r>
            <a:r>
              <a:rPr sz="1100" spc="-15" dirty="0">
                <a:latin typeface="Times New Roman"/>
                <a:cs typeface="Times New Roman"/>
              </a:rPr>
              <a:t>o</a:t>
            </a:r>
            <a:r>
              <a:rPr sz="1100" dirty="0">
                <a:latin typeface="Times New Roman"/>
                <a:cs typeface="Times New Roman"/>
              </a:rPr>
              <a:t>ny</a:t>
            </a:r>
            <a:r>
              <a:rPr sz="1100" spc="45" dirty="0">
                <a:latin typeface="Times New Roman"/>
                <a:cs typeface="Times New Roman"/>
              </a:rPr>
              <a:t> </a:t>
            </a:r>
            <a:r>
              <a:rPr sz="1100" spc="-10" dirty="0">
                <a:latin typeface="Times New Roman"/>
                <a:cs typeface="Times New Roman"/>
              </a:rPr>
              <a:t>U</a:t>
            </a:r>
            <a:r>
              <a:rPr sz="1100" dirty="0">
                <a:latin typeface="Times New Roman"/>
                <a:cs typeface="Times New Roman"/>
              </a:rPr>
              <a:t>lr</a:t>
            </a:r>
            <a:r>
              <a:rPr sz="1100" spc="-10" dirty="0">
                <a:latin typeface="Times New Roman"/>
                <a:cs typeface="Times New Roman"/>
              </a:rPr>
              <a:t>i</a:t>
            </a:r>
            <a:r>
              <a:rPr sz="1100" dirty="0">
                <a:latin typeface="Times New Roman"/>
                <a:cs typeface="Times New Roman"/>
              </a:rPr>
              <a:t>ch</a:t>
            </a:r>
            <a:r>
              <a:rPr sz="1100" spc="55" dirty="0">
                <a:latin typeface="Times New Roman"/>
                <a:cs typeface="Times New Roman"/>
              </a:rPr>
              <a:t> </a:t>
            </a:r>
            <a:r>
              <a:rPr sz="1100" spc="5" dirty="0">
                <a:latin typeface="Times New Roman"/>
                <a:cs typeface="Times New Roman"/>
              </a:rPr>
              <a:t>i</a:t>
            </a:r>
            <a:r>
              <a:rPr sz="1100" dirty="0">
                <a:latin typeface="Times New Roman"/>
                <a:cs typeface="Times New Roman"/>
              </a:rPr>
              <a:t>s</a:t>
            </a:r>
            <a:r>
              <a:rPr sz="1100" spc="50" dirty="0">
                <a:latin typeface="Times New Roman"/>
                <a:cs typeface="Times New Roman"/>
              </a:rPr>
              <a:t> </a:t>
            </a:r>
            <a:r>
              <a:rPr sz="1100" dirty="0">
                <a:latin typeface="Times New Roman"/>
                <a:cs typeface="Times New Roman"/>
              </a:rPr>
              <a:t>be</a:t>
            </a:r>
            <a:r>
              <a:rPr sz="1100" spc="-10" dirty="0">
                <a:latin typeface="Times New Roman"/>
                <a:cs typeface="Times New Roman"/>
              </a:rPr>
              <a:t>h</a:t>
            </a:r>
            <a:r>
              <a:rPr sz="1100" dirty="0">
                <a:latin typeface="Times New Roman"/>
                <a:cs typeface="Times New Roman"/>
              </a:rPr>
              <a:t>ind</a:t>
            </a:r>
            <a:r>
              <a:rPr sz="1100" spc="55" dirty="0">
                <a:latin typeface="Times New Roman"/>
                <a:cs typeface="Times New Roman"/>
              </a:rPr>
              <a:t> </a:t>
            </a:r>
            <a:r>
              <a:rPr sz="1100" spc="-15" dirty="0">
                <a:latin typeface="Times New Roman"/>
                <a:cs typeface="Times New Roman"/>
              </a:rPr>
              <a:t>h</a:t>
            </a:r>
            <a:r>
              <a:rPr sz="1100" dirty="0">
                <a:latin typeface="Times New Roman"/>
                <a:cs typeface="Times New Roman"/>
              </a:rPr>
              <a:t>e</a:t>
            </a:r>
            <a:r>
              <a:rPr sz="1100" spc="5" dirty="0">
                <a:latin typeface="Times New Roman"/>
                <a:cs typeface="Times New Roman"/>
              </a:rPr>
              <a:t>r</a:t>
            </a:r>
            <a:r>
              <a:rPr sz="1100" dirty="0">
                <a:latin typeface="Times New Roman"/>
                <a:cs typeface="Times New Roman"/>
              </a:rPr>
              <a:t>.</a:t>
            </a:r>
            <a:r>
              <a:rPr sz="1100" spc="45" dirty="0">
                <a:latin typeface="Times New Roman"/>
                <a:cs typeface="Times New Roman"/>
              </a:rPr>
              <a:t> </a:t>
            </a:r>
            <a:r>
              <a:rPr sz="1100" spc="-10" dirty="0">
                <a:latin typeface="Times New Roman"/>
                <a:cs typeface="Times New Roman"/>
              </a:rPr>
              <a:t>D</a:t>
            </a:r>
            <a:r>
              <a:rPr sz="1100" dirty="0">
                <a:latin typeface="Times New Roman"/>
                <a:cs typeface="Times New Roman"/>
              </a:rPr>
              <a:t>i</a:t>
            </a:r>
            <a:r>
              <a:rPr sz="1100" spc="-10" dirty="0">
                <a:latin typeface="Times New Roman"/>
                <a:cs typeface="Times New Roman"/>
              </a:rPr>
              <a:t>r</a:t>
            </a:r>
            <a:r>
              <a:rPr sz="1100" dirty="0">
                <a:latin typeface="Times New Roman"/>
                <a:cs typeface="Times New Roman"/>
              </a:rPr>
              <a:t>e</a:t>
            </a:r>
            <a:r>
              <a:rPr sz="1100" spc="-10" dirty="0">
                <a:latin typeface="Times New Roman"/>
                <a:cs typeface="Times New Roman"/>
              </a:rPr>
              <a:t>c</a:t>
            </a:r>
            <a:r>
              <a:rPr sz="1100" dirty="0">
                <a:latin typeface="Times New Roman"/>
                <a:cs typeface="Times New Roman"/>
              </a:rPr>
              <a:t>tly</a:t>
            </a:r>
            <a:r>
              <a:rPr sz="1100" spc="45" dirty="0">
                <a:latin typeface="Times New Roman"/>
                <a:cs typeface="Times New Roman"/>
              </a:rPr>
              <a:t> </a:t>
            </a:r>
            <a:r>
              <a:rPr sz="1100" dirty="0">
                <a:latin typeface="Times New Roman"/>
                <a:cs typeface="Times New Roman"/>
              </a:rPr>
              <a:t>be</a:t>
            </a:r>
            <a:r>
              <a:rPr sz="1100" spc="-10" dirty="0">
                <a:latin typeface="Times New Roman"/>
                <a:cs typeface="Times New Roman"/>
              </a:rPr>
              <a:t>h</a:t>
            </a:r>
            <a:r>
              <a:rPr sz="1100" dirty="0">
                <a:latin typeface="Times New Roman"/>
                <a:cs typeface="Times New Roman"/>
              </a:rPr>
              <a:t>i</a:t>
            </a:r>
            <a:r>
              <a:rPr sz="1100" spc="-15" dirty="0">
                <a:latin typeface="Times New Roman"/>
                <a:cs typeface="Times New Roman"/>
              </a:rPr>
              <a:t>n</a:t>
            </a:r>
            <a:r>
              <a:rPr sz="1100" dirty="0">
                <a:latin typeface="Times New Roman"/>
                <a:cs typeface="Times New Roman"/>
              </a:rPr>
              <a:t>d</a:t>
            </a:r>
            <a:r>
              <a:rPr sz="1100" spc="55" dirty="0">
                <a:latin typeface="Times New Roman"/>
                <a:cs typeface="Times New Roman"/>
              </a:rPr>
              <a:t> </a:t>
            </a:r>
            <a:r>
              <a:rPr sz="1100" spc="10" dirty="0">
                <a:latin typeface="Times New Roman"/>
                <a:cs typeface="Times New Roman"/>
              </a:rPr>
              <a:t>h</a:t>
            </a:r>
            <a:r>
              <a:rPr sz="1100" dirty="0">
                <a:latin typeface="Times New Roman"/>
                <a:cs typeface="Times New Roman"/>
              </a:rPr>
              <a:t>o</a:t>
            </a:r>
            <a:r>
              <a:rPr sz="1100" spc="-10" dirty="0">
                <a:latin typeface="Times New Roman"/>
                <a:cs typeface="Times New Roman"/>
              </a:rPr>
              <a:t>r</a:t>
            </a:r>
            <a:r>
              <a:rPr sz="1100" dirty="0">
                <a:latin typeface="Times New Roman"/>
                <a:cs typeface="Times New Roman"/>
              </a:rPr>
              <a:t>se</a:t>
            </a:r>
            <a:r>
              <a:rPr sz="1100" spc="50" dirty="0">
                <a:latin typeface="Times New Roman"/>
                <a:cs typeface="Times New Roman"/>
              </a:rPr>
              <a:t> </a:t>
            </a:r>
            <a:r>
              <a:rPr sz="1100" dirty="0">
                <a:latin typeface="Times New Roman"/>
                <a:cs typeface="Times New Roman"/>
              </a:rPr>
              <a:t>is</a:t>
            </a:r>
            <a:r>
              <a:rPr sz="1100" spc="35" dirty="0">
                <a:latin typeface="Times New Roman"/>
                <a:cs typeface="Times New Roman"/>
              </a:rPr>
              <a:t> </a:t>
            </a:r>
            <a:r>
              <a:rPr sz="1100" spc="10" dirty="0">
                <a:latin typeface="Times New Roman"/>
                <a:cs typeface="Times New Roman"/>
              </a:rPr>
              <a:t>J</a:t>
            </a:r>
            <a:r>
              <a:rPr sz="1100" dirty="0">
                <a:latin typeface="Times New Roman"/>
                <a:cs typeface="Times New Roman"/>
              </a:rPr>
              <a:t>ohn</a:t>
            </a:r>
            <a:r>
              <a:rPr sz="1100" spc="45" dirty="0">
                <a:latin typeface="Times New Roman"/>
                <a:cs typeface="Times New Roman"/>
              </a:rPr>
              <a:t> </a:t>
            </a:r>
            <a:r>
              <a:rPr sz="1100" spc="-10" dirty="0">
                <a:latin typeface="Times New Roman"/>
                <a:cs typeface="Times New Roman"/>
              </a:rPr>
              <a:t>W</a:t>
            </a:r>
            <a:r>
              <a:rPr sz="1100" dirty="0">
                <a:latin typeface="Times New Roman"/>
                <a:cs typeface="Times New Roman"/>
              </a:rPr>
              <a:t>i</a:t>
            </a:r>
            <a:r>
              <a:rPr sz="1100" spc="-10" dirty="0">
                <a:latin typeface="Times New Roman"/>
                <a:cs typeface="Times New Roman"/>
              </a:rPr>
              <a:t>e</a:t>
            </a:r>
            <a:r>
              <a:rPr sz="1100" dirty="0">
                <a:latin typeface="Times New Roman"/>
                <a:cs typeface="Times New Roman"/>
              </a:rPr>
              <a:t>tf</a:t>
            </a:r>
            <a:r>
              <a:rPr sz="1100" spc="-10" dirty="0">
                <a:latin typeface="Times New Roman"/>
                <a:cs typeface="Times New Roman"/>
              </a:rPr>
              <a:t>e</a:t>
            </a:r>
            <a:r>
              <a:rPr sz="1100" dirty="0">
                <a:latin typeface="Times New Roman"/>
                <a:cs typeface="Times New Roman"/>
              </a:rPr>
              <a:t>ld</a:t>
            </a:r>
            <a:r>
              <a:rPr sz="1100" spc="60" dirty="0">
                <a:latin typeface="Times New Roman"/>
                <a:cs typeface="Times New Roman"/>
              </a:rPr>
              <a:t> </a:t>
            </a:r>
            <a:r>
              <a:rPr sz="1100" spc="-10" dirty="0">
                <a:latin typeface="Times New Roman"/>
                <a:cs typeface="Times New Roman"/>
              </a:rPr>
              <a:t>a</a:t>
            </a:r>
            <a:r>
              <a:rPr sz="1100" dirty="0">
                <a:latin typeface="Times New Roman"/>
                <a:cs typeface="Times New Roman"/>
              </a:rPr>
              <a:t>nd</a:t>
            </a:r>
            <a:r>
              <a:rPr sz="1100" spc="55" dirty="0">
                <a:latin typeface="Times New Roman"/>
                <a:cs typeface="Times New Roman"/>
              </a:rPr>
              <a:t> </a:t>
            </a:r>
            <a:r>
              <a:rPr sz="1100" dirty="0">
                <a:latin typeface="Times New Roman"/>
                <a:cs typeface="Times New Roman"/>
              </a:rPr>
              <a:t>t</a:t>
            </a:r>
            <a:r>
              <a:rPr sz="1100" spc="-15" dirty="0">
                <a:latin typeface="Times New Roman"/>
                <a:cs typeface="Times New Roman"/>
              </a:rPr>
              <a:t>h</a:t>
            </a:r>
            <a:r>
              <a:rPr sz="1100" dirty="0">
                <a:latin typeface="Times New Roman"/>
                <a:cs typeface="Times New Roman"/>
              </a:rPr>
              <a:t>e</a:t>
            </a:r>
            <a:r>
              <a:rPr sz="1100" spc="45" dirty="0">
                <a:latin typeface="Times New Roman"/>
                <a:cs typeface="Times New Roman"/>
              </a:rPr>
              <a:t> </a:t>
            </a:r>
            <a:r>
              <a:rPr sz="1100" spc="5" dirty="0">
                <a:latin typeface="Times New Roman"/>
                <a:cs typeface="Times New Roman"/>
              </a:rPr>
              <a:t>l</a:t>
            </a:r>
            <a:r>
              <a:rPr sz="1100" dirty="0">
                <a:latin typeface="Times New Roman"/>
                <a:cs typeface="Times New Roman"/>
              </a:rPr>
              <a:t>ady</a:t>
            </a:r>
            <a:r>
              <a:rPr sz="1100" spc="45" dirty="0">
                <a:latin typeface="Times New Roman"/>
                <a:cs typeface="Times New Roman"/>
              </a:rPr>
              <a:t> </a:t>
            </a:r>
            <a:r>
              <a:rPr sz="1100" dirty="0">
                <a:latin typeface="Times New Roman"/>
                <a:cs typeface="Times New Roman"/>
              </a:rPr>
              <a:t>in</a:t>
            </a:r>
            <a:r>
              <a:rPr sz="1100" spc="45" dirty="0">
                <a:latin typeface="Times New Roman"/>
                <a:cs typeface="Times New Roman"/>
              </a:rPr>
              <a:t> </a:t>
            </a:r>
            <a:r>
              <a:rPr sz="1100" spc="-15" dirty="0">
                <a:latin typeface="Times New Roman"/>
                <a:cs typeface="Times New Roman"/>
              </a:rPr>
              <a:t>g</a:t>
            </a:r>
            <a:r>
              <a:rPr sz="1100" dirty="0">
                <a:latin typeface="Times New Roman"/>
                <a:cs typeface="Times New Roman"/>
              </a:rPr>
              <a:t>a</a:t>
            </a:r>
            <a:r>
              <a:rPr sz="1100" spc="5" dirty="0">
                <a:latin typeface="Times New Roman"/>
                <a:cs typeface="Times New Roman"/>
              </a:rPr>
              <a:t>t</a:t>
            </a:r>
            <a:r>
              <a:rPr sz="1100" dirty="0">
                <a:latin typeface="Times New Roman"/>
                <a:cs typeface="Times New Roman"/>
              </a:rPr>
              <a:t>e open</a:t>
            </a:r>
            <a:r>
              <a:rPr sz="1100" spc="5" dirty="0">
                <a:latin typeface="Times New Roman"/>
                <a:cs typeface="Times New Roman"/>
              </a:rPr>
              <a:t>i</a:t>
            </a:r>
            <a:r>
              <a:rPr sz="1100" dirty="0">
                <a:latin typeface="Times New Roman"/>
                <a:cs typeface="Times New Roman"/>
              </a:rPr>
              <a:t>n</a:t>
            </a:r>
            <a:r>
              <a:rPr sz="1100" spc="-15" dirty="0">
                <a:latin typeface="Times New Roman"/>
                <a:cs typeface="Times New Roman"/>
              </a:rPr>
              <a:t>g</a:t>
            </a:r>
            <a:r>
              <a:rPr sz="1100" dirty="0">
                <a:latin typeface="Times New Roman"/>
                <a:cs typeface="Times New Roman"/>
              </a:rPr>
              <a:t>, </a:t>
            </a:r>
            <a:r>
              <a:rPr sz="1100" spc="-135" dirty="0">
                <a:latin typeface="Times New Roman"/>
                <a:cs typeface="Times New Roman"/>
              </a:rPr>
              <a:t> </a:t>
            </a:r>
            <a:r>
              <a:rPr sz="1100" dirty="0">
                <a:latin typeface="Times New Roman"/>
                <a:cs typeface="Times New Roman"/>
              </a:rPr>
              <a:t>i</a:t>
            </a:r>
            <a:r>
              <a:rPr sz="1100" spc="-10" dirty="0">
                <a:latin typeface="Times New Roman"/>
                <a:cs typeface="Times New Roman"/>
              </a:rPr>
              <a:t>m</a:t>
            </a:r>
            <a:r>
              <a:rPr sz="1100" spc="-20" dirty="0">
                <a:latin typeface="Times New Roman"/>
                <a:cs typeface="Times New Roman"/>
              </a:rPr>
              <a:t>m</a:t>
            </a:r>
            <a:r>
              <a:rPr sz="1100" dirty="0">
                <a:latin typeface="Times New Roman"/>
                <a:cs typeface="Times New Roman"/>
              </a:rPr>
              <a:t>ed</a:t>
            </a:r>
            <a:r>
              <a:rPr sz="1100" spc="5" dirty="0">
                <a:latin typeface="Times New Roman"/>
                <a:cs typeface="Times New Roman"/>
              </a:rPr>
              <a:t>i</a:t>
            </a:r>
            <a:r>
              <a:rPr sz="1100" dirty="0">
                <a:latin typeface="Times New Roman"/>
                <a:cs typeface="Times New Roman"/>
              </a:rPr>
              <a:t>a</a:t>
            </a:r>
            <a:r>
              <a:rPr sz="1100" spc="5" dirty="0">
                <a:latin typeface="Times New Roman"/>
                <a:cs typeface="Times New Roman"/>
              </a:rPr>
              <a:t>t</a:t>
            </a:r>
            <a:r>
              <a:rPr sz="1100" spc="-10" dirty="0">
                <a:latin typeface="Times New Roman"/>
                <a:cs typeface="Times New Roman"/>
              </a:rPr>
              <a:t>e</a:t>
            </a:r>
            <a:r>
              <a:rPr sz="1100" dirty="0">
                <a:latin typeface="Times New Roman"/>
                <a:cs typeface="Times New Roman"/>
              </a:rPr>
              <a:t>ly</a:t>
            </a:r>
            <a:r>
              <a:rPr sz="1100" spc="130" dirty="0">
                <a:latin typeface="Times New Roman"/>
                <a:cs typeface="Times New Roman"/>
              </a:rPr>
              <a:t> </a:t>
            </a:r>
            <a:r>
              <a:rPr sz="1100" dirty="0">
                <a:latin typeface="Times New Roman"/>
                <a:cs typeface="Times New Roman"/>
              </a:rPr>
              <a:t>beh</a:t>
            </a:r>
            <a:r>
              <a:rPr sz="1100" spc="-10" dirty="0">
                <a:latin typeface="Times New Roman"/>
                <a:cs typeface="Times New Roman"/>
              </a:rPr>
              <a:t>i</a:t>
            </a:r>
            <a:r>
              <a:rPr sz="1100" dirty="0">
                <a:latin typeface="Times New Roman"/>
                <a:cs typeface="Times New Roman"/>
              </a:rPr>
              <a:t>nd </a:t>
            </a:r>
            <a:r>
              <a:rPr sz="1100" spc="-135" dirty="0">
                <a:latin typeface="Times New Roman"/>
                <a:cs typeface="Times New Roman"/>
              </a:rPr>
              <a:t> </a:t>
            </a:r>
            <a:r>
              <a:rPr sz="1100" dirty="0">
                <a:latin typeface="Times New Roman"/>
                <a:cs typeface="Times New Roman"/>
              </a:rPr>
              <a:t>fro</a:t>
            </a:r>
            <a:r>
              <a:rPr sz="1100" spc="-15" dirty="0">
                <a:latin typeface="Times New Roman"/>
                <a:cs typeface="Times New Roman"/>
              </a:rPr>
              <a:t>n</a:t>
            </a:r>
            <a:r>
              <a:rPr sz="1100" dirty="0">
                <a:latin typeface="Times New Roman"/>
                <a:cs typeface="Times New Roman"/>
              </a:rPr>
              <a:t>t </a:t>
            </a:r>
            <a:r>
              <a:rPr sz="1100" spc="-130" dirty="0">
                <a:latin typeface="Times New Roman"/>
                <a:cs typeface="Times New Roman"/>
              </a:rPr>
              <a:t> </a:t>
            </a:r>
            <a:r>
              <a:rPr sz="1100" spc="-10" dirty="0">
                <a:latin typeface="Times New Roman"/>
                <a:cs typeface="Times New Roman"/>
              </a:rPr>
              <a:t>w</a:t>
            </a:r>
            <a:r>
              <a:rPr sz="1100" dirty="0">
                <a:latin typeface="Times New Roman"/>
                <a:cs typeface="Times New Roman"/>
              </a:rPr>
              <a:t>a</a:t>
            </a:r>
            <a:r>
              <a:rPr sz="1100" spc="-10" dirty="0">
                <a:latin typeface="Times New Roman"/>
                <a:cs typeface="Times New Roman"/>
              </a:rPr>
              <a:t>g</a:t>
            </a:r>
            <a:r>
              <a:rPr sz="1100" dirty="0">
                <a:latin typeface="Times New Roman"/>
                <a:cs typeface="Times New Roman"/>
              </a:rPr>
              <a:t>on </a:t>
            </a:r>
            <a:r>
              <a:rPr sz="1100" spc="-135" dirty="0">
                <a:latin typeface="Times New Roman"/>
                <a:cs typeface="Times New Roman"/>
              </a:rPr>
              <a:t> </a:t>
            </a:r>
            <a:r>
              <a:rPr sz="1100" spc="-10" dirty="0">
                <a:latin typeface="Times New Roman"/>
                <a:cs typeface="Times New Roman"/>
              </a:rPr>
              <a:t>w</a:t>
            </a:r>
            <a:r>
              <a:rPr sz="1100" dirty="0">
                <a:latin typeface="Times New Roman"/>
                <a:cs typeface="Times New Roman"/>
              </a:rPr>
              <a:t>heel, </a:t>
            </a:r>
            <a:r>
              <a:rPr sz="1100" spc="-135" dirty="0">
                <a:latin typeface="Times New Roman"/>
                <a:cs typeface="Times New Roman"/>
              </a:rPr>
              <a:t> </a:t>
            </a:r>
            <a:r>
              <a:rPr sz="1100" dirty="0">
                <a:latin typeface="Times New Roman"/>
                <a:cs typeface="Times New Roman"/>
              </a:rPr>
              <a:t>is</a:t>
            </a:r>
            <a:r>
              <a:rPr sz="1100" spc="130" dirty="0">
                <a:latin typeface="Times New Roman"/>
                <a:cs typeface="Times New Roman"/>
              </a:rPr>
              <a:t> </a:t>
            </a:r>
            <a:r>
              <a:rPr sz="1100" dirty="0">
                <a:latin typeface="Times New Roman"/>
                <a:cs typeface="Times New Roman"/>
              </a:rPr>
              <a:t>Sophie </a:t>
            </a:r>
            <a:r>
              <a:rPr sz="1100" spc="-130" dirty="0">
                <a:latin typeface="Times New Roman"/>
                <a:cs typeface="Times New Roman"/>
              </a:rPr>
              <a:t> </a:t>
            </a:r>
            <a:r>
              <a:rPr sz="1100" dirty="0">
                <a:latin typeface="Times New Roman"/>
                <a:cs typeface="Times New Roman"/>
              </a:rPr>
              <a:t>(</a:t>
            </a:r>
            <a:r>
              <a:rPr sz="1100" spc="-20" dirty="0">
                <a:latin typeface="Times New Roman"/>
                <a:cs typeface="Times New Roman"/>
              </a:rPr>
              <a:t>H</a:t>
            </a:r>
            <a:r>
              <a:rPr sz="1100" dirty="0">
                <a:latin typeface="Times New Roman"/>
                <a:cs typeface="Times New Roman"/>
              </a:rPr>
              <a:t>a</a:t>
            </a:r>
            <a:r>
              <a:rPr sz="1100" spc="-10" dirty="0">
                <a:latin typeface="Times New Roman"/>
                <a:cs typeface="Times New Roman"/>
              </a:rPr>
              <a:t>g</a:t>
            </a:r>
            <a:r>
              <a:rPr sz="1100" dirty="0">
                <a:latin typeface="Times New Roman"/>
                <a:cs typeface="Times New Roman"/>
              </a:rPr>
              <a:t>e</a:t>
            </a:r>
            <a:r>
              <a:rPr sz="1100" spc="5" dirty="0">
                <a:latin typeface="Times New Roman"/>
                <a:cs typeface="Times New Roman"/>
              </a:rPr>
              <a:t>r</a:t>
            </a:r>
            <a:r>
              <a:rPr sz="1100" spc="-20" dirty="0">
                <a:latin typeface="Times New Roman"/>
                <a:cs typeface="Times New Roman"/>
              </a:rPr>
              <a:t>m</a:t>
            </a:r>
            <a:r>
              <a:rPr sz="1100" dirty="0">
                <a:latin typeface="Times New Roman"/>
                <a:cs typeface="Times New Roman"/>
              </a:rPr>
              <a:t>a</a:t>
            </a:r>
            <a:r>
              <a:rPr sz="1100" spc="30" dirty="0">
                <a:latin typeface="Times New Roman"/>
                <a:cs typeface="Times New Roman"/>
              </a:rPr>
              <a:t>n</a:t>
            </a:r>
            <a:r>
              <a:rPr sz="1100" dirty="0">
                <a:latin typeface="Times New Roman"/>
                <a:cs typeface="Times New Roman"/>
              </a:rPr>
              <a:t>) </a:t>
            </a:r>
            <a:r>
              <a:rPr sz="1100" spc="-130" dirty="0">
                <a:latin typeface="Times New Roman"/>
                <a:cs typeface="Times New Roman"/>
              </a:rPr>
              <a:t> </a:t>
            </a:r>
            <a:r>
              <a:rPr sz="1100" dirty="0">
                <a:latin typeface="Times New Roman"/>
                <a:cs typeface="Times New Roman"/>
              </a:rPr>
              <a:t>W</a:t>
            </a:r>
            <a:r>
              <a:rPr sz="1100" spc="5" dirty="0">
                <a:latin typeface="Times New Roman"/>
                <a:cs typeface="Times New Roman"/>
              </a:rPr>
              <a:t>i</a:t>
            </a:r>
            <a:r>
              <a:rPr sz="1100" spc="-10" dirty="0">
                <a:latin typeface="Times New Roman"/>
                <a:cs typeface="Times New Roman"/>
              </a:rPr>
              <a:t>e</a:t>
            </a:r>
            <a:r>
              <a:rPr sz="1100" dirty="0">
                <a:latin typeface="Times New Roman"/>
                <a:cs typeface="Times New Roman"/>
              </a:rPr>
              <a:t>tf</a:t>
            </a:r>
            <a:r>
              <a:rPr sz="1100" spc="-10" dirty="0">
                <a:latin typeface="Times New Roman"/>
                <a:cs typeface="Times New Roman"/>
              </a:rPr>
              <a:t>e</a:t>
            </a:r>
            <a:r>
              <a:rPr sz="1100" dirty="0">
                <a:latin typeface="Times New Roman"/>
                <a:cs typeface="Times New Roman"/>
              </a:rPr>
              <a:t>ld.  </a:t>
            </a:r>
            <a:r>
              <a:rPr sz="1100" spc="20" dirty="0">
                <a:latin typeface="Times New Roman"/>
                <a:cs typeface="Times New Roman"/>
              </a:rPr>
              <a:t> </a:t>
            </a:r>
            <a:r>
              <a:rPr sz="1100" spc="-10" dirty="0">
                <a:latin typeface="Times New Roman"/>
                <a:cs typeface="Times New Roman"/>
              </a:rPr>
              <a:t>A</a:t>
            </a:r>
            <a:r>
              <a:rPr sz="1100" dirty="0">
                <a:latin typeface="Times New Roman"/>
                <a:cs typeface="Times New Roman"/>
              </a:rPr>
              <a:t>ppea</a:t>
            </a:r>
            <a:r>
              <a:rPr sz="1100" spc="-10" dirty="0">
                <a:latin typeface="Times New Roman"/>
                <a:cs typeface="Times New Roman"/>
              </a:rPr>
              <a:t>r</a:t>
            </a:r>
            <a:r>
              <a:rPr sz="1100" dirty="0">
                <a:latin typeface="Times New Roman"/>
                <a:cs typeface="Times New Roman"/>
              </a:rPr>
              <a:t>ing</a:t>
            </a:r>
            <a:r>
              <a:rPr sz="1100" spc="130" dirty="0">
                <a:latin typeface="Times New Roman"/>
                <a:cs typeface="Times New Roman"/>
              </a:rPr>
              <a:t> </a:t>
            </a:r>
            <a:r>
              <a:rPr sz="1100" dirty="0">
                <a:latin typeface="Times New Roman"/>
                <a:cs typeface="Times New Roman"/>
              </a:rPr>
              <a:t>in i</a:t>
            </a:r>
            <a:r>
              <a:rPr sz="1100" spc="-10" dirty="0">
                <a:latin typeface="Times New Roman"/>
                <a:cs typeface="Times New Roman"/>
              </a:rPr>
              <a:t>m</a:t>
            </a:r>
            <a:r>
              <a:rPr sz="1100" spc="-20" dirty="0">
                <a:latin typeface="Times New Roman"/>
                <a:cs typeface="Times New Roman"/>
              </a:rPr>
              <a:t>m</a:t>
            </a:r>
            <a:r>
              <a:rPr sz="1100" dirty="0">
                <a:latin typeface="Times New Roman"/>
                <a:cs typeface="Times New Roman"/>
              </a:rPr>
              <a:t>ed</a:t>
            </a:r>
            <a:r>
              <a:rPr sz="1100" spc="5" dirty="0">
                <a:latin typeface="Times New Roman"/>
                <a:cs typeface="Times New Roman"/>
              </a:rPr>
              <a:t>i</a:t>
            </a:r>
            <a:r>
              <a:rPr sz="1100" dirty="0">
                <a:latin typeface="Times New Roman"/>
                <a:cs typeface="Times New Roman"/>
              </a:rPr>
              <a:t>a</a:t>
            </a:r>
            <a:r>
              <a:rPr sz="1100" spc="5" dirty="0">
                <a:latin typeface="Times New Roman"/>
                <a:cs typeface="Times New Roman"/>
              </a:rPr>
              <a:t>t</a:t>
            </a:r>
            <a:r>
              <a:rPr sz="1100" dirty="0">
                <a:latin typeface="Times New Roman"/>
                <a:cs typeface="Times New Roman"/>
              </a:rPr>
              <a:t>e</a:t>
            </a:r>
            <a:r>
              <a:rPr sz="1100" spc="130" dirty="0">
                <a:latin typeface="Times New Roman"/>
                <a:cs typeface="Times New Roman"/>
              </a:rPr>
              <a:t> </a:t>
            </a:r>
            <a:r>
              <a:rPr sz="1100" spc="-10" dirty="0">
                <a:latin typeface="Times New Roman"/>
                <a:cs typeface="Times New Roman"/>
              </a:rPr>
              <a:t>l</a:t>
            </a:r>
            <a:r>
              <a:rPr sz="1100" dirty="0">
                <a:latin typeface="Times New Roman"/>
                <a:cs typeface="Times New Roman"/>
              </a:rPr>
              <a:t>e</a:t>
            </a:r>
            <a:r>
              <a:rPr sz="1100" spc="-10" dirty="0">
                <a:latin typeface="Times New Roman"/>
                <a:cs typeface="Times New Roman"/>
              </a:rPr>
              <a:t>f</a:t>
            </a:r>
            <a:r>
              <a:rPr sz="1100" dirty="0">
                <a:latin typeface="Times New Roman"/>
                <a:cs typeface="Times New Roman"/>
              </a:rPr>
              <a:t>t </a:t>
            </a:r>
            <a:r>
              <a:rPr sz="1100" spc="-135" dirty="0">
                <a:latin typeface="Times New Roman"/>
                <a:cs typeface="Times New Roman"/>
              </a:rPr>
              <a:t> </a:t>
            </a:r>
            <a:r>
              <a:rPr sz="1100" dirty="0">
                <a:latin typeface="Times New Roman"/>
                <a:cs typeface="Times New Roman"/>
              </a:rPr>
              <a:t>bac</a:t>
            </a:r>
            <a:r>
              <a:rPr sz="1100" spc="-15" dirty="0">
                <a:latin typeface="Times New Roman"/>
                <a:cs typeface="Times New Roman"/>
              </a:rPr>
              <a:t>kg</a:t>
            </a:r>
            <a:r>
              <a:rPr sz="1100" dirty="0">
                <a:latin typeface="Times New Roman"/>
                <a:cs typeface="Times New Roman"/>
              </a:rPr>
              <a:t>round</a:t>
            </a:r>
            <a:r>
              <a:rPr sz="1100" spc="120" dirty="0">
                <a:latin typeface="Times New Roman"/>
                <a:cs typeface="Times New Roman"/>
              </a:rPr>
              <a:t> </a:t>
            </a:r>
            <a:r>
              <a:rPr sz="1100" dirty="0">
                <a:latin typeface="Times New Roman"/>
                <a:cs typeface="Times New Roman"/>
              </a:rPr>
              <a:t>of</a:t>
            </a:r>
            <a:r>
              <a:rPr sz="1100" spc="135" dirty="0">
                <a:latin typeface="Times New Roman"/>
                <a:cs typeface="Times New Roman"/>
              </a:rPr>
              <a:t> </a:t>
            </a:r>
            <a:r>
              <a:rPr sz="1100" dirty="0">
                <a:latin typeface="Times New Roman"/>
                <a:cs typeface="Times New Roman"/>
              </a:rPr>
              <a:t>house</a:t>
            </a:r>
            <a:r>
              <a:rPr sz="1100" spc="120" dirty="0">
                <a:latin typeface="Times New Roman"/>
                <a:cs typeface="Times New Roman"/>
              </a:rPr>
              <a:t> </a:t>
            </a:r>
            <a:r>
              <a:rPr sz="1100" dirty="0">
                <a:latin typeface="Times New Roman"/>
                <a:cs typeface="Times New Roman"/>
              </a:rPr>
              <a:t>is</a:t>
            </a:r>
            <a:r>
              <a:rPr sz="1100" spc="130" dirty="0">
                <a:latin typeface="Times New Roman"/>
                <a:cs typeface="Times New Roman"/>
              </a:rPr>
              <a:t> </a:t>
            </a:r>
            <a:r>
              <a:rPr sz="1100" spc="-10" dirty="0">
                <a:latin typeface="Times New Roman"/>
                <a:cs typeface="Times New Roman"/>
              </a:rPr>
              <a:t>t</a:t>
            </a:r>
            <a:r>
              <a:rPr sz="1100" dirty="0">
                <a:latin typeface="Times New Roman"/>
                <a:cs typeface="Times New Roman"/>
              </a:rPr>
              <a:t>he</a:t>
            </a:r>
            <a:r>
              <a:rPr sz="1100" spc="130" dirty="0">
                <a:latin typeface="Times New Roman"/>
                <a:cs typeface="Times New Roman"/>
              </a:rPr>
              <a:t> </a:t>
            </a:r>
            <a:r>
              <a:rPr sz="1100" dirty="0">
                <a:latin typeface="Times New Roman"/>
                <a:cs typeface="Times New Roman"/>
              </a:rPr>
              <a:t>p</a:t>
            </a:r>
            <a:r>
              <a:rPr sz="1100" spc="-15" dirty="0">
                <a:latin typeface="Times New Roman"/>
                <a:cs typeface="Times New Roman"/>
              </a:rPr>
              <a:t>o</a:t>
            </a:r>
            <a:r>
              <a:rPr sz="1100" dirty="0">
                <a:latin typeface="Times New Roman"/>
                <a:cs typeface="Times New Roman"/>
              </a:rPr>
              <a:t>tt</a:t>
            </a:r>
            <a:r>
              <a:rPr sz="1100" spc="-10" dirty="0">
                <a:latin typeface="Times New Roman"/>
                <a:cs typeface="Times New Roman"/>
              </a:rPr>
              <a:t>e</a:t>
            </a:r>
            <a:r>
              <a:rPr sz="1100" dirty="0">
                <a:latin typeface="Times New Roman"/>
                <a:cs typeface="Times New Roman"/>
              </a:rPr>
              <a:t>ry  </a:t>
            </a:r>
            <a:r>
              <a:rPr sz="1100" spc="-25" dirty="0">
                <a:latin typeface="Times New Roman"/>
                <a:cs typeface="Times New Roman"/>
              </a:rPr>
              <a:t> </a:t>
            </a:r>
            <a:r>
              <a:rPr sz="1100" dirty="0">
                <a:latin typeface="Times New Roman"/>
                <a:cs typeface="Times New Roman"/>
              </a:rPr>
              <a:t>kiln</a:t>
            </a:r>
            <a:r>
              <a:rPr sz="1100" spc="130" dirty="0">
                <a:latin typeface="Times New Roman"/>
                <a:cs typeface="Times New Roman"/>
              </a:rPr>
              <a:t> </a:t>
            </a:r>
            <a:r>
              <a:rPr sz="1100" spc="-10" dirty="0">
                <a:latin typeface="Times New Roman"/>
                <a:cs typeface="Times New Roman"/>
              </a:rPr>
              <a:t>c</a:t>
            </a:r>
            <a:r>
              <a:rPr sz="1100" dirty="0">
                <a:latin typeface="Times New Roman"/>
                <a:cs typeface="Times New Roman"/>
              </a:rPr>
              <a:t>hi</a:t>
            </a:r>
            <a:r>
              <a:rPr sz="1100" spc="-20" dirty="0">
                <a:latin typeface="Times New Roman"/>
                <a:cs typeface="Times New Roman"/>
              </a:rPr>
              <a:t>m</a:t>
            </a:r>
            <a:r>
              <a:rPr sz="1100" dirty="0">
                <a:latin typeface="Times New Roman"/>
                <a:cs typeface="Times New Roman"/>
              </a:rPr>
              <a:t>ne</a:t>
            </a:r>
            <a:r>
              <a:rPr sz="1100" spc="5" dirty="0">
                <a:latin typeface="Times New Roman"/>
                <a:cs typeface="Times New Roman"/>
              </a:rPr>
              <a:t>y</a:t>
            </a:r>
            <a:r>
              <a:rPr sz="1100" dirty="0">
                <a:latin typeface="Times New Roman"/>
                <a:cs typeface="Times New Roman"/>
              </a:rPr>
              <a:t>.  </a:t>
            </a:r>
            <a:r>
              <a:rPr sz="1100" spc="-10" dirty="0">
                <a:latin typeface="Times New Roman"/>
                <a:cs typeface="Times New Roman"/>
              </a:rPr>
              <a:t> </a:t>
            </a:r>
            <a:r>
              <a:rPr sz="1100" dirty="0">
                <a:latin typeface="Times New Roman"/>
                <a:cs typeface="Times New Roman"/>
              </a:rPr>
              <a:t>A</a:t>
            </a:r>
            <a:r>
              <a:rPr sz="1100" spc="125" dirty="0">
                <a:latin typeface="Times New Roman"/>
                <a:cs typeface="Times New Roman"/>
              </a:rPr>
              <a:t> </a:t>
            </a:r>
            <a:r>
              <a:rPr sz="1100" dirty="0">
                <a:latin typeface="Times New Roman"/>
                <a:cs typeface="Times New Roman"/>
              </a:rPr>
              <a:t>rack</a:t>
            </a:r>
            <a:r>
              <a:rPr sz="1100" spc="120" dirty="0">
                <a:latin typeface="Times New Roman"/>
                <a:cs typeface="Times New Roman"/>
              </a:rPr>
              <a:t> </a:t>
            </a:r>
            <a:r>
              <a:rPr sz="1100" dirty="0">
                <a:latin typeface="Times New Roman"/>
                <a:cs typeface="Times New Roman"/>
              </a:rPr>
              <a:t>beh</a:t>
            </a:r>
            <a:r>
              <a:rPr sz="1100" spc="5" dirty="0">
                <a:latin typeface="Times New Roman"/>
                <a:cs typeface="Times New Roman"/>
              </a:rPr>
              <a:t>i</a:t>
            </a:r>
            <a:r>
              <a:rPr sz="1100" dirty="0">
                <a:latin typeface="Times New Roman"/>
                <a:cs typeface="Times New Roman"/>
              </a:rPr>
              <a:t>nd</a:t>
            </a:r>
            <a:r>
              <a:rPr sz="1100" spc="130" dirty="0">
                <a:latin typeface="Times New Roman"/>
                <a:cs typeface="Times New Roman"/>
              </a:rPr>
              <a:t> </a:t>
            </a:r>
            <a:r>
              <a:rPr sz="1100" dirty="0">
                <a:latin typeface="Times New Roman"/>
                <a:cs typeface="Times New Roman"/>
              </a:rPr>
              <a:t>ca</a:t>
            </a:r>
            <a:r>
              <a:rPr sz="1100" spc="-10" dirty="0">
                <a:latin typeface="Times New Roman"/>
                <a:cs typeface="Times New Roman"/>
              </a:rPr>
              <a:t>r</a:t>
            </a:r>
            <a:r>
              <a:rPr sz="1100" dirty="0">
                <a:latin typeface="Times New Roman"/>
                <a:cs typeface="Times New Roman"/>
              </a:rPr>
              <a:t>r</a:t>
            </a:r>
            <a:r>
              <a:rPr sz="1100" spc="-10" dirty="0">
                <a:latin typeface="Times New Roman"/>
                <a:cs typeface="Times New Roman"/>
              </a:rPr>
              <a:t>i</a:t>
            </a:r>
            <a:r>
              <a:rPr sz="1100" dirty="0">
                <a:latin typeface="Times New Roman"/>
                <a:cs typeface="Times New Roman"/>
              </a:rPr>
              <a:t>a</a:t>
            </a:r>
            <a:r>
              <a:rPr sz="1100" spc="-10" dirty="0">
                <a:latin typeface="Times New Roman"/>
                <a:cs typeface="Times New Roman"/>
              </a:rPr>
              <a:t>g</a:t>
            </a:r>
            <a:r>
              <a:rPr sz="1100" dirty="0">
                <a:latin typeface="Times New Roman"/>
                <a:cs typeface="Times New Roman"/>
              </a:rPr>
              <a:t>e</a:t>
            </a:r>
            <a:r>
              <a:rPr sz="1100" spc="130" dirty="0">
                <a:latin typeface="Times New Roman"/>
                <a:cs typeface="Times New Roman"/>
              </a:rPr>
              <a:t> </a:t>
            </a:r>
            <a:r>
              <a:rPr sz="1100" dirty="0">
                <a:latin typeface="Times New Roman"/>
                <a:cs typeface="Times New Roman"/>
              </a:rPr>
              <a:t>s</a:t>
            </a:r>
            <a:r>
              <a:rPr sz="1100" spc="5" dirty="0">
                <a:latin typeface="Times New Roman"/>
                <a:cs typeface="Times New Roman"/>
              </a:rPr>
              <a:t>t</a:t>
            </a:r>
            <a:r>
              <a:rPr sz="1100" dirty="0">
                <a:latin typeface="Times New Roman"/>
                <a:cs typeface="Times New Roman"/>
              </a:rPr>
              <a:t>o</a:t>
            </a:r>
            <a:r>
              <a:rPr sz="1100" spc="-10" dirty="0">
                <a:latin typeface="Times New Roman"/>
                <a:cs typeface="Times New Roman"/>
              </a:rPr>
              <a:t>r</a:t>
            </a:r>
            <a:r>
              <a:rPr sz="1100" dirty="0">
                <a:latin typeface="Times New Roman"/>
                <a:cs typeface="Times New Roman"/>
              </a:rPr>
              <a:t>es s</a:t>
            </a:r>
            <a:r>
              <a:rPr sz="1100" spc="5" dirty="0">
                <a:latin typeface="Times New Roman"/>
                <a:cs typeface="Times New Roman"/>
              </a:rPr>
              <a:t>t</a:t>
            </a:r>
            <a:r>
              <a:rPr sz="1100" dirty="0">
                <a:latin typeface="Times New Roman"/>
                <a:cs typeface="Times New Roman"/>
              </a:rPr>
              <a:t>one</a:t>
            </a:r>
            <a:r>
              <a:rPr sz="1100" spc="-20" dirty="0">
                <a:latin typeface="Times New Roman"/>
                <a:cs typeface="Times New Roman"/>
              </a:rPr>
              <a:t>w</a:t>
            </a:r>
            <a:r>
              <a:rPr sz="1100" dirty="0">
                <a:latin typeface="Times New Roman"/>
                <a:cs typeface="Times New Roman"/>
              </a:rPr>
              <a:t>a</a:t>
            </a:r>
            <a:r>
              <a:rPr sz="1100" spc="5" dirty="0">
                <a:latin typeface="Times New Roman"/>
                <a:cs typeface="Times New Roman"/>
              </a:rPr>
              <a:t>r</a:t>
            </a:r>
            <a:r>
              <a:rPr sz="1100" dirty="0">
                <a:latin typeface="Times New Roman"/>
                <a:cs typeface="Times New Roman"/>
              </a:rPr>
              <a:t>e </a:t>
            </a:r>
            <a:r>
              <a:rPr sz="1100" spc="-10" dirty="0">
                <a:latin typeface="Times New Roman"/>
                <a:cs typeface="Times New Roman"/>
              </a:rPr>
              <a:t>v</a:t>
            </a:r>
            <a:r>
              <a:rPr sz="1100" dirty="0">
                <a:latin typeface="Times New Roman"/>
                <a:cs typeface="Times New Roman"/>
              </a:rPr>
              <a:t>e</a:t>
            </a:r>
            <a:r>
              <a:rPr sz="1100" spc="-10" dirty="0">
                <a:latin typeface="Times New Roman"/>
                <a:cs typeface="Times New Roman"/>
              </a:rPr>
              <a:t>s</a:t>
            </a:r>
            <a:r>
              <a:rPr sz="1100" dirty="0">
                <a:latin typeface="Times New Roman"/>
                <a:cs typeface="Times New Roman"/>
              </a:rPr>
              <a:t>se</a:t>
            </a:r>
            <a:r>
              <a:rPr sz="1100" spc="-10" dirty="0">
                <a:latin typeface="Times New Roman"/>
                <a:cs typeface="Times New Roman"/>
              </a:rPr>
              <a:t>l</a:t>
            </a:r>
            <a:r>
              <a:rPr sz="1100" dirty="0">
                <a:latin typeface="Times New Roman"/>
                <a:cs typeface="Times New Roman"/>
              </a:rPr>
              <a:t>s. </a:t>
            </a:r>
            <a:r>
              <a:rPr sz="1100" spc="-10" dirty="0">
                <a:latin typeface="Times New Roman"/>
                <a:cs typeface="Times New Roman"/>
              </a:rPr>
              <a:t>c</a:t>
            </a:r>
            <a:r>
              <a:rPr sz="1100" dirty="0">
                <a:latin typeface="Times New Roman"/>
                <a:cs typeface="Times New Roman"/>
              </a:rPr>
              <a:t>c:</a:t>
            </a:r>
            <a:r>
              <a:rPr sz="1100" spc="5" dirty="0">
                <a:latin typeface="Times New Roman"/>
                <a:cs typeface="Times New Roman"/>
              </a:rPr>
              <a:t> </a:t>
            </a:r>
            <a:r>
              <a:rPr sz="1100" dirty="0">
                <a:latin typeface="Times New Roman"/>
                <a:cs typeface="Times New Roman"/>
              </a:rPr>
              <a:t>1</a:t>
            </a:r>
            <a:r>
              <a:rPr sz="1100" spc="-15" dirty="0">
                <a:latin typeface="Times New Roman"/>
                <a:cs typeface="Times New Roman"/>
              </a:rPr>
              <a:t>8</a:t>
            </a:r>
            <a:r>
              <a:rPr sz="1100" dirty="0">
                <a:latin typeface="Times New Roman"/>
                <a:cs typeface="Times New Roman"/>
              </a:rPr>
              <a:t>6</a:t>
            </a:r>
            <a:r>
              <a:rPr sz="1100" spc="-15" dirty="0">
                <a:latin typeface="Times New Roman"/>
                <a:cs typeface="Times New Roman"/>
              </a:rPr>
              <a:t>5</a:t>
            </a:r>
            <a:r>
              <a:rPr sz="1100" dirty="0" smtClean="0">
                <a:latin typeface="Times New Roman"/>
                <a:cs typeface="Times New Roman"/>
              </a:rPr>
              <a:t>.</a:t>
            </a:r>
            <a:endParaRPr sz="750" dirty="0"/>
          </a:p>
          <a:p>
            <a:pPr>
              <a:lnSpc>
                <a:spcPts val="1100"/>
              </a:lnSpc>
            </a:pPr>
            <a:endParaRPr sz="1100" dirty="0">
              <a:solidFill>
                <a:srgbClr val="FF0000"/>
              </a:solidFill>
            </a:endParaRPr>
          </a:p>
          <a:p>
            <a:pPr marL="12700" marR="6350">
              <a:lnSpc>
                <a:spcPct val="143600"/>
              </a:lnSpc>
            </a:pPr>
            <a:r>
              <a:rPr sz="1100" i="1" dirty="0">
                <a:solidFill>
                  <a:srgbClr val="FF0000"/>
                </a:solidFill>
                <a:latin typeface="Times New Roman"/>
                <a:cs typeface="Times New Roman"/>
              </a:rPr>
              <a:t>Photo</a:t>
            </a:r>
            <a:r>
              <a:rPr sz="1100" i="1" spc="-10" dirty="0">
                <a:solidFill>
                  <a:srgbClr val="FF0000"/>
                </a:solidFill>
                <a:latin typeface="Times New Roman"/>
                <a:cs typeface="Times New Roman"/>
              </a:rPr>
              <a:t>g</a:t>
            </a:r>
            <a:r>
              <a:rPr sz="1100" i="1" dirty="0">
                <a:solidFill>
                  <a:srgbClr val="FF0000"/>
                </a:solidFill>
                <a:latin typeface="Times New Roman"/>
                <a:cs typeface="Times New Roman"/>
              </a:rPr>
              <a:t>raph</a:t>
            </a:r>
            <a:r>
              <a:rPr sz="1100" i="1" spc="35" dirty="0">
                <a:solidFill>
                  <a:srgbClr val="FF0000"/>
                </a:solidFill>
                <a:latin typeface="Times New Roman"/>
                <a:cs typeface="Times New Roman"/>
              </a:rPr>
              <a:t> </a:t>
            </a:r>
            <a:r>
              <a:rPr sz="1100" i="1" dirty="0">
                <a:solidFill>
                  <a:srgbClr val="FF0000"/>
                </a:solidFill>
                <a:latin typeface="Times New Roman"/>
                <a:cs typeface="Times New Roman"/>
              </a:rPr>
              <a:t>cou</a:t>
            </a:r>
            <a:r>
              <a:rPr sz="1100" i="1" spc="-10" dirty="0">
                <a:solidFill>
                  <a:srgbClr val="FF0000"/>
                </a:solidFill>
                <a:latin typeface="Times New Roman"/>
                <a:cs typeface="Times New Roman"/>
              </a:rPr>
              <a:t>r</a:t>
            </a:r>
            <a:r>
              <a:rPr sz="1100" i="1" dirty="0">
                <a:solidFill>
                  <a:srgbClr val="FF0000"/>
                </a:solidFill>
                <a:latin typeface="Times New Roman"/>
                <a:cs typeface="Times New Roman"/>
              </a:rPr>
              <a:t>t</a:t>
            </a:r>
            <a:r>
              <a:rPr sz="1100" i="1" spc="-10" dirty="0">
                <a:solidFill>
                  <a:srgbClr val="FF0000"/>
                </a:solidFill>
                <a:latin typeface="Times New Roman"/>
                <a:cs typeface="Times New Roman"/>
              </a:rPr>
              <a:t>e</a:t>
            </a:r>
            <a:r>
              <a:rPr sz="1100" i="1" dirty="0">
                <a:solidFill>
                  <a:srgbClr val="FF0000"/>
                </a:solidFill>
                <a:latin typeface="Times New Roman"/>
                <a:cs typeface="Times New Roman"/>
              </a:rPr>
              <a:t>sy</a:t>
            </a:r>
            <a:r>
              <a:rPr sz="1100" i="1" spc="50" dirty="0">
                <a:solidFill>
                  <a:srgbClr val="FF0000"/>
                </a:solidFill>
                <a:latin typeface="Times New Roman"/>
                <a:cs typeface="Times New Roman"/>
              </a:rPr>
              <a:t> </a:t>
            </a:r>
            <a:r>
              <a:rPr sz="1100" i="1" spc="-15" dirty="0">
                <a:solidFill>
                  <a:srgbClr val="FF0000"/>
                </a:solidFill>
                <a:latin typeface="Times New Roman"/>
                <a:cs typeface="Times New Roman"/>
              </a:rPr>
              <a:t>o</a:t>
            </a:r>
            <a:r>
              <a:rPr sz="1100" i="1" dirty="0">
                <a:solidFill>
                  <a:srgbClr val="FF0000"/>
                </a:solidFill>
                <a:latin typeface="Times New Roman"/>
                <a:cs typeface="Times New Roman"/>
              </a:rPr>
              <a:t>f</a:t>
            </a:r>
            <a:r>
              <a:rPr sz="1100" i="1" spc="40" dirty="0">
                <a:solidFill>
                  <a:srgbClr val="FF0000"/>
                </a:solidFill>
                <a:latin typeface="Times New Roman"/>
                <a:cs typeface="Times New Roman"/>
              </a:rPr>
              <a:t> </a:t>
            </a:r>
            <a:r>
              <a:rPr sz="1100" i="1" dirty="0">
                <a:solidFill>
                  <a:srgbClr val="FF0000"/>
                </a:solidFill>
                <a:latin typeface="Times New Roman"/>
                <a:cs typeface="Times New Roman"/>
              </a:rPr>
              <a:t>J</a:t>
            </a:r>
            <a:r>
              <a:rPr sz="1100" i="1" spc="-10" dirty="0">
                <a:solidFill>
                  <a:srgbClr val="FF0000"/>
                </a:solidFill>
                <a:latin typeface="Times New Roman"/>
                <a:cs typeface="Times New Roman"/>
              </a:rPr>
              <a:t>a</a:t>
            </a:r>
            <a:r>
              <a:rPr sz="1100" i="1" dirty="0">
                <a:solidFill>
                  <a:srgbClr val="FF0000"/>
                </a:solidFill>
                <a:latin typeface="Times New Roman"/>
                <a:cs typeface="Times New Roman"/>
              </a:rPr>
              <a:t>cque</a:t>
            </a:r>
            <a:r>
              <a:rPr sz="1100" i="1" spc="-10" dirty="0">
                <a:solidFill>
                  <a:srgbClr val="FF0000"/>
                </a:solidFill>
                <a:latin typeface="Times New Roman"/>
                <a:cs typeface="Times New Roman"/>
              </a:rPr>
              <a:t>l</a:t>
            </a:r>
            <a:r>
              <a:rPr sz="1100" i="1" dirty="0">
                <a:solidFill>
                  <a:srgbClr val="FF0000"/>
                </a:solidFill>
                <a:latin typeface="Times New Roman"/>
                <a:cs typeface="Times New Roman"/>
              </a:rPr>
              <a:t>ine</a:t>
            </a:r>
            <a:r>
              <a:rPr sz="1100" i="1" spc="35" dirty="0">
                <a:solidFill>
                  <a:srgbClr val="FF0000"/>
                </a:solidFill>
                <a:latin typeface="Times New Roman"/>
                <a:cs typeface="Times New Roman"/>
              </a:rPr>
              <a:t> </a:t>
            </a:r>
            <a:r>
              <a:rPr sz="1100" i="1" dirty="0">
                <a:solidFill>
                  <a:srgbClr val="FF0000"/>
                </a:solidFill>
                <a:latin typeface="Times New Roman"/>
                <a:cs typeface="Times New Roman"/>
              </a:rPr>
              <a:t>Br</a:t>
            </a:r>
            <a:r>
              <a:rPr sz="1100" i="1" spc="-15" dirty="0">
                <a:solidFill>
                  <a:srgbClr val="FF0000"/>
                </a:solidFill>
                <a:latin typeface="Times New Roman"/>
                <a:cs typeface="Times New Roman"/>
              </a:rPr>
              <a:t>a</a:t>
            </a:r>
            <a:r>
              <a:rPr sz="1100" i="1" dirty="0">
                <a:solidFill>
                  <a:srgbClr val="FF0000"/>
                </a:solidFill>
                <a:latin typeface="Times New Roman"/>
                <a:cs typeface="Times New Roman"/>
              </a:rPr>
              <a:t>she</a:t>
            </a:r>
            <a:r>
              <a:rPr sz="1100" i="1" spc="-15" dirty="0">
                <a:solidFill>
                  <a:srgbClr val="FF0000"/>
                </a:solidFill>
                <a:latin typeface="Times New Roman"/>
                <a:cs typeface="Times New Roman"/>
              </a:rPr>
              <a:t>a</a:t>
            </a:r>
            <a:r>
              <a:rPr sz="1100" i="1" spc="15" dirty="0">
                <a:solidFill>
                  <a:srgbClr val="FF0000"/>
                </a:solidFill>
                <a:latin typeface="Times New Roman"/>
                <a:cs typeface="Times New Roman"/>
              </a:rPr>
              <a:t>r</a:t>
            </a:r>
            <a:r>
              <a:rPr sz="1100" i="1" dirty="0">
                <a:solidFill>
                  <a:srgbClr val="FF0000"/>
                </a:solidFill>
                <a:latin typeface="Times New Roman"/>
                <a:cs typeface="Times New Roman"/>
              </a:rPr>
              <a:t>,</a:t>
            </a:r>
            <a:r>
              <a:rPr sz="1100" i="1" spc="45" dirty="0">
                <a:solidFill>
                  <a:srgbClr val="FF0000"/>
                </a:solidFill>
                <a:latin typeface="Times New Roman"/>
                <a:cs typeface="Times New Roman"/>
              </a:rPr>
              <a:t> </a:t>
            </a:r>
            <a:r>
              <a:rPr sz="1100" i="1" spc="-15" dirty="0">
                <a:solidFill>
                  <a:srgbClr val="FF0000"/>
                </a:solidFill>
                <a:latin typeface="Times New Roman"/>
                <a:cs typeface="Times New Roman"/>
              </a:rPr>
              <a:t>g</a:t>
            </a:r>
            <a:r>
              <a:rPr sz="1100" i="1" dirty="0">
                <a:solidFill>
                  <a:srgbClr val="FF0000"/>
                </a:solidFill>
                <a:latin typeface="Times New Roman"/>
                <a:cs typeface="Times New Roman"/>
              </a:rPr>
              <a:t>re</a:t>
            </a:r>
            <a:r>
              <a:rPr sz="1100" i="1" spc="-15" dirty="0">
                <a:solidFill>
                  <a:srgbClr val="FF0000"/>
                </a:solidFill>
                <a:latin typeface="Times New Roman"/>
                <a:cs typeface="Times New Roman"/>
              </a:rPr>
              <a:t>a</a:t>
            </a:r>
            <a:r>
              <a:rPr sz="1100" i="1" spc="5" dirty="0">
                <a:solidFill>
                  <a:srgbClr val="FF0000"/>
                </a:solidFill>
                <a:latin typeface="Times New Roman"/>
                <a:cs typeface="Times New Roman"/>
              </a:rPr>
              <a:t>t</a:t>
            </a:r>
            <a:r>
              <a:rPr sz="1100" i="1" dirty="0">
                <a:solidFill>
                  <a:srgbClr val="FF0000"/>
                </a:solidFill>
                <a:latin typeface="Times New Roman"/>
                <a:cs typeface="Times New Roman"/>
              </a:rPr>
              <a:t>-</a:t>
            </a:r>
            <a:r>
              <a:rPr sz="1100" i="1" spc="-15" dirty="0">
                <a:solidFill>
                  <a:srgbClr val="FF0000"/>
                </a:solidFill>
                <a:latin typeface="Times New Roman"/>
                <a:cs typeface="Times New Roman"/>
              </a:rPr>
              <a:t>g</a:t>
            </a:r>
            <a:r>
              <a:rPr sz="1100" i="1" dirty="0">
                <a:solidFill>
                  <a:srgbClr val="FF0000"/>
                </a:solidFill>
                <a:latin typeface="Times New Roman"/>
                <a:cs typeface="Times New Roman"/>
              </a:rPr>
              <a:t>randdau</a:t>
            </a:r>
            <a:r>
              <a:rPr sz="1100" i="1" spc="-10" dirty="0">
                <a:solidFill>
                  <a:srgbClr val="FF0000"/>
                </a:solidFill>
                <a:latin typeface="Times New Roman"/>
                <a:cs typeface="Times New Roman"/>
              </a:rPr>
              <a:t>g</a:t>
            </a:r>
            <a:r>
              <a:rPr sz="1100" i="1" dirty="0">
                <a:solidFill>
                  <a:srgbClr val="FF0000"/>
                </a:solidFill>
                <a:latin typeface="Times New Roman"/>
                <a:cs typeface="Times New Roman"/>
              </a:rPr>
              <a:t>ht</a:t>
            </a:r>
            <a:r>
              <a:rPr sz="1100" i="1" spc="-10" dirty="0">
                <a:solidFill>
                  <a:srgbClr val="FF0000"/>
                </a:solidFill>
                <a:latin typeface="Times New Roman"/>
                <a:cs typeface="Times New Roman"/>
              </a:rPr>
              <a:t>e</a:t>
            </a:r>
            <a:r>
              <a:rPr sz="1100" i="1" dirty="0">
                <a:solidFill>
                  <a:srgbClr val="FF0000"/>
                </a:solidFill>
                <a:latin typeface="Times New Roman"/>
                <a:cs typeface="Times New Roman"/>
              </a:rPr>
              <a:t>r</a:t>
            </a:r>
            <a:r>
              <a:rPr sz="1100" i="1" spc="50" dirty="0">
                <a:solidFill>
                  <a:srgbClr val="FF0000"/>
                </a:solidFill>
                <a:latin typeface="Times New Roman"/>
                <a:cs typeface="Times New Roman"/>
              </a:rPr>
              <a:t> </a:t>
            </a:r>
            <a:r>
              <a:rPr sz="1100" i="1" spc="-15" dirty="0">
                <a:solidFill>
                  <a:srgbClr val="FF0000"/>
                </a:solidFill>
                <a:latin typeface="Times New Roman"/>
                <a:cs typeface="Times New Roman"/>
              </a:rPr>
              <a:t>o</a:t>
            </a:r>
            <a:r>
              <a:rPr sz="1100" i="1" dirty="0">
                <a:solidFill>
                  <a:srgbClr val="FF0000"/>
                </a:solidFill>
                <a:latin typeface="Times New Roman"/>
                <a:cs typeface="Times New Roman"/>
              </a:rPr>
              <a:t>f</a:t>
            </a:r>
            <a:r>
              <a:rPr sz="1100" i="1" spc="40" dirty="0">
                <a:solidFill>
                  <a:srgbClr val="FF0000"/>
                </a:solidFill>
                <a:latin typeface="Times New Roman"/>
                <a:cs typeface="Times New Roman"/>
              </a:rPr>
              <a:t> </a:t>
            </a:r>
            <a:r>
              <a:rPr sz="1100" i="1" dirty="0">
                <a:solidFill>
                  <a:srgbClr val="FF0000"/>
                </a:solidFill>
                <a:latin typeface="Times New Roman"/>
                <a:cs typeface="Times New Roman"/>
              </a:rPr>
              <a:t>John</a:t>
            </a:r>
            <a:r>
              <a:rPr sz="1100" i="1" spc="35" dirty="0">
                <a:solidFill>
                  <a:srgbClr val="FF0000"/>
                </a:solidFill>
                <a:latin typeface="Times New Roman"/>
                <a:cs typeface="Times New Roman"/>
              </a:rPr>
              <a:t> </a:t>
            </a:r>
            <a:r>
              <a:rPr sz="1100" i="1" dirty="0">
                <a:solidFill>
                  <a:srgbClr val="FF0000"/>
                </a:solidFill>
                <a:latin typeface="Times New Roman"/>
                <a:cs typeface="Times New Roman"/>
              </a:rPr>
              <a:t>and</a:t>
            </a:r>
            <a:r>
              <a:rPr sz="1100" i="1" spc="35" dirty="0">
                <a:solidFill>
                  <a:srgbClr val="FF0000"/>
                </a:solidFill>
                <a:latin typeface="Times New Roman"/>
                <a:cs typeface="Times New Roman"/>
              </a:rPr>
              <a:t> </a:t>
            </a:r>
            <a:r>
              <a:rPr sz="1100" i="1" dirty="0">
                <a:solidFill>
                  <a:srgbClr val="FF0000"/>
                </a:solidFill>
                <a:latin typeface="Times New Roman"/>
                <a:cs typeface="Times New Roman"/>
              </a:rPr>
              <a:t>Sophie</a:t>
            </a:r>
            <a:r>
              <a:rPr sz="1100" i="1" spc="35" dirty="0">
                <a:solidFill>
                  <a:srgbClr val="FF0000"/>
                </a:solidFill>
                <a:latin typeface="Times New Roman"/>
                <a:cs typeface="Times New Roman"/>
              </a:rPr>
              <a:t> </a:t>
            </a:r>
            <a:r>
              <a:rPr sz="1100" i="1" spc="-20" dirty="0">
                <a:solidFill>
                  <a:srgbClr val="FF0000"/>
                </a:solidFill>
                <a:latin typeface="Times New Roman"/>
                <a:cs typeface="Times New Roman"/>
              </a:rPr>
              <a:t>W</a:t>
            </a:r>
            <a:r>
              <a:rPr sz="1100" i="1" dirty="0">
                <a:solidFill>
                  <a:srgbClr val="FF0000"/>
                </a:solidFill>
                <a:latin typeface="Times New Roman"/>
                <a:cs typeface="Times New Roman"/>
              </a:rPr>
              <a:t>ie</a:t>
            </a:r>
            <a:r>
              <a:rPr sz="1100" i="1" spc="5" dirty="0">
                <a:solidFill>
                  <a:srgbClr val="FF0000"/>
                </a:solidFill>
                <a:latin typeface="Times New Roman"/>
                <a:cs typeface="Times New Roman"/>
              </a:rPr>
              <a:t>t</a:t>
            </a:r>
            <a:r>
              <a:rPr sz="1100" i="1" spc="-10" dirty="0">
                <a:solidFill>
                  <a:srgbClr val="FF0000"/>
                </a:solidFill>
                <a:latin typeface="Times New Roman"/>
                <a:cs typeface="Times New Roman"/>
              </a:rPr>
              <a:t>f</a:t>
            </a:r>
            <a:r>
              <a:rPr sz="1100" i="1" dirty="0">
                <a:solidFill>
                  <a:srgbClr val="FF0000"/>
                </a:solidFill>
                <a:latin typeface="Times New Roman"/>
                <a:cs typeface="Times New Roman"/>
              </a:rPr>
              <a:t>e</a:t>
            </a:r>
            <a:r>
              <a:rPr sz="1100" i="1" spc="5" dirty="0">
                <a:solidFill>
                  <a:srgbClr val="FF0000"/>
                </a:solidFill>
                <a:latin typeface="Times New Roman"/>
                <a:cs typeface="Times New Roman"/>
              </a:rPr>
              <a:t>l</a:t>
            </a:r>
            <a:r>
              <a:rPr sz="1100" i="1" dirty="0">
                <a:solidFill>
                  <a:srgbClr val="FF0000"/>
                </a:solidFill>
                <a:latin typeface="Times New Roman"/>
                <a:cs typeface="Times New Roman"/>
              </a:rPr>
              <a:t>d.</a:t>
            </a:r>
            <a:r>
              <a:rPr sz="1100" i="1" spc="45" dirty="0">
                <a:solidFill>
                  <a:srgbClr val="FF0000"/>
                </a:solidFill>
                <a:latin typeface="Times New Roman"/>
                <a:cs typeface="Times New Roman"/>
              </a:rPr>
              <a:t> </a:t>
            </a:r>
            <a:r>
              <a:rPr sz="1100" i="1" dirty="0">
                <a:solidFill>
                  <a:srgbClr val="FF0000"/>
                </a:solidFill>
                <a:latin typeface="Times New Roman"/>
                <a:cs typeface="Times New Roman"/>
              </a:rPr>
              <a:t>T</a:t>
            </a:r>
            <a:r>
              <a:rPr sz="1100" i="1" spc="-15" dirty="0">
                <a:solidFill>
                  <a:srgbClr val="FF0000"/>
                </a:solidFill>
                <a:latin typeface="Times New Roman"/>
                <a:cs typeface="Times New Roman"/>
              </a:rPr>
              <a:t>h</a:t>
            </a:r>
            <a:r>
              <a:rPr sz="1100" i="1" dirty="0">
                <a:solidFill>
                  <a:srgbClr val="FF0000"/>
                </a:solidFill>
                <a:latin typeface="Times New Roman"/>
                <a:cs typeface="Times New Roman"/>
              </a:rPr>
              <a:t>e l</a:t>
            </a:r>
            <a:r>
              <a:rPr sz="1100" i="1" spc="-10" dirty="0">
                <a:solidFill>
                  <a:srgbClr val="FF0000"/>
                </a:solidFill>
                <a:latin typeface="Times New Roman"/>
                <a:cs typeface="Times New Roman"/>
              </a:rPr>
              <a:t>i</a:t>
            </a:r>
            <a:r>
              <a:rPr sz="1100" i="1" dirty="0">
                <a:solidFill>
                  <a:srgbClr val="FF0000"/>
                </a:solidFill>
                <a:latin typeface="Times New Roman"/>
                <a:cs typeface="Times New Roman"/>
              </a:rPr>
              <a:t>t</a:t>
            </a:r>
            <a:r>
              <a:rPr sz="1100" i="1" spc="-10" dirty="0">
                <a:solidFill>
                  <a:srgbClr val="FF0000"/>
                </a:solidFill>
                <a:latin typeface="Times New Roman"/>
                <a:cs typeface="Times New Roman"/>
              </a:rPr>
              <a:t>t</a:t>
            </a:r>
            <a:r>
              <a:rPr sz="1100" i="1" dirty="0">
                <a:solidFill>
                  <a:srgbClr val="FF0000"/>
                </a:solidFill>
                <a:latin typeface="Times New Roman"/>
                <a:cs typeface="Times New Roman"/>
              </a:rPr>
              <a:t>le </a:t>
            </a:r>
            <a:r>
              <a:rPr sz="1100" i="1" spc="-10" dirty="0">
                <a:solidFill>
                  <a:srgbClr val="FF0000"/>
                </a:solidFill>
                <a:latin typeface="Times New Roman"/>
                <a:cs typeface="Times New Roman"/>
              </a:rPr>
              <a:t>g</a:t>
            </a:r>
            <a:r>
              <a:rPr sz="1100" i="1" dirty="0">
                <a:solidFill>
                  <a:srgbClr val="FF0000"/>
                </a:solidFill>
                <a:latin typeface="Times New Roman"/>
                <a:cs typeface="Times New Roman"/>
              </a:rPr>
              <a:t>i</a:t>
            </a:r>
            <a:r>
              <a:rPr sz="1100" i="1" spc="-10" dirty="0">
                <a:solidFill>
                  <a:srgbClr val="FF0000"/>
                </a:solidFill>
                <a:latin typeface="Times New Roman"/>
                <a:cs typeface="Times New Roman"/>
              </a:rPr>
              <a:t>r</a:t>
            </a:r>
            <a:r>
              <a:rPr sz="1100" i="1" dirty="0">
                <a:solidFill>
                  <a:srgbClr val="FF0000"/>
                </a:solidFill>
                <a:latin typeface="Times New Roman"/>
                <a:cs typeface="Times New Roman"/>
              </a:rPr>
              <a:t>l</a:t>
            </a:r>
            <a:r>
              <a:rPr sz="1100" i="1" spc="5" dirty="0">
                <a:solidFill>
                  <a:srgbClr val="FF0000"/>
                </a:solidFill>
                <a:latin typeface="Times New Roman"/>
                <a:cs typeface="Times New Roman"/>
              </a:rPr>
              <a:t> </a:t>
            </a:r>
            <a:r>
              <a:rPr sz="1100" i="1" dirty="0">
                <a:solidFill>
                  <a:srgbClr val="FF0000"/>
                </a:solidFill>
                <a:latin typeface="Times New Roman"/>
                <a:cs typeface="Times New Roman"/>
              </a:rPr>
              <a:t>in</a:t>
            </a:r>
            <a:r>
              <a:rPr sz="1100" i="1" spc="-15" dirty="0">
                <a:solidFill>
                  <a:srgbClr val="FF0000"/>
                </a:solidFill>
                <a:latin typeface="Times New Roman"/>
                <a:cs typeface="Times New Roman"/>
              </a:rPr>
              <a:t> </a:t>
            </a:r>
            <a:r>
              <a:rPr sz="1100" i="1" dirty="0">
                <a:solidFill>
                  <a:srgbClr val="FF0000"/>
                </a:solidFill>
                <a:latin typeface="Times New Roman"/>
                <a:cs typeface="Times New Roman"/>
              </a:rPr>
              <a:t>fr</a:t>
            </a:r>
            <a:r>
              <a:rPr sz="1100" i="1" spc="-10" dirty="0">
                <a:solidFill>
                  <a:srgbClr val="FF0000"/>
                </a:solidFill>
                <a:latin typeface="Times New Roman"/>
                <a:cs typeface="Times New Roman"/>
              </a:rPr>
              <a:t>o</a:t>
            </a:r>
            <a:r>
              <a:rPr sz="1100" i="1" dirty="0">
                <a:solidFill>
                  <a:srgbClr val="FF0000"/>
                </a:solidFill>
                <a:latin typeface="Times New Roman"/>
                <a:cs typeface="Times New Roman"/>
              </a:rPr>
              <a:t>nt</a:t>
            </a:r>
            <a:r>
              <a:rPr sz="1100" i="1" spc="5" dirty="0">
                <a:solidFill>
                  <a:srgbClr val="FF0000"/>
                </a:solidFill>
                <a:latin typeface="Times New Roman"/>
                <a:cs typeface="Times New Roman"/>
              </a:rPr>
              <a:t> </a:t>
            </a:r>
            <a:r>
              <a:rPr sz="1100" i="1" spc="-15" dirty="0">
                <a:solidFill>
                  <a:srgbClr val="FF0000"/>
                </a:solidFill>
                <a:latin typeface="Times New Roman"/>
                <a:cs typeface="Times New Roman"/>
              </a:rPr>
              <a:t>o</a:t>
            </a:r>
            <a:r>
              <a:rPr sz="1100" i="1" dirty="0">
                <a:solidFill>
                  <a:srgbClr val="FF0000"/>
                </a:solidFill>
                <a:latin typeface="Times New Roman"/>
                <a:cs typeface="Times New Roman"/>
              </a:rPr>
              <a:t>f</a:t>
            </a:r>
            <a:r>
              <a:rPr sz="1100" i="1" spc="-10" dirty="0">
                <a:solidFill>
                  <a:srgbClr val="FF0000"/>
                </a:solidFill>
                <a:latin typeface="Times New Roman"/>
                <a:cs typeface="Times New Roman"/>
              </a:rPr>
              <a:t> </a:t>
            </a:r>
            <a:r>
              <a:rPr sz="1100" i="1" dirty="0">
                <a:solidFill>
                  <a:srgbClr val="FF0000"/>
                </a:solidFill>
                <a:latin typeface="Times New Roman"/>
                <a:cs typeface="Times New Roman"/>
              </a:rPr>
              <a:t>fen</a:t>
            </a:r>
            <a:r>
              <a:rPr sz="1100" i="1" spc="-10" dirty="0">
                <a:solidFill>
                  <a:srgbClr val="FF0000"/>
                </a:solidFill>
                <a:latin typeface="Times New Roman"/>
                <a:cs typeface="Times New Roman"/>
              </a:rPr>
              <a:t>c</a:t>
            </a:r>
            <a:r>
              <a:rPr sz="1100" i="1" dirty="0">
                <a:solidFill>
                  <a:srgbClr val="FF0000"/>
                </a:solidFill>
                <a:latin typeface="Times New Roman"/>
                <a:cs typeface="Times New Roman"/>
              </a:rPr>
              <a:t>e </a:t>
            </a:r>
            <a:r>
              <a:rPr sz="1100" i="1" spc="-10" dirty="0">
                <a:solidFill>
                  <a:srgbClr val="FF0000"/>
                </a:solidFill>
                <a:latin typeface="Times New Roman"/>
                <a:cs typeface="Times New Roman"/>
              </a:rPr>
              <a:t>i</a:t>
            </a:r>
            <a:r>
              <a:rPr sz="1100" i="1" dirty="0">
                <a:solidFill>
                  <a:srgbClr val="FF0000"/>
                </a:solidFill>
                <a:latin typeface="Times New Roman"/>
                <a:cs typeface="Times New Roman"/>
              </a:rPr>
              <a:t>s</a:t>
            </a:r>
            <a:r>
              <a:rPr sz="1100" i="1" spc="-10" dirty="0">
                <a:solidFill>
                  <a:srgbClr val="FF0000"/>
                </a:solidFill>
                <a:latin typeface="Times New Roman"/>
                <a:cs typeface="Times New Roman"/>
              </a:rPr>
              <a:t> </a:t>
            </a:r>
            <a:r>
              <a:rPr sz="1100" i="1" dirty="0">
                <a:solidFill>
                  <a:srgbClr val="FF0000"/>
                </a:solidFill>
                <a:latin typeface="Times New Roman"/>
                <a:cs typeface="Times New Roman"/>
              </a:rPr>
              <a:t>Mrs.</a:t>
            </a:r>
            <a:r>
              <a:rPr sz="1100" i="1" spc="-15" dirty="0">
                <a:solidFill>
                  <a:srgbClr val="FF0000"/>
                </a:solidFill>
                <a:latin typeface="Times New Roman"/>
                <a:cs typeface="Times New Roman"/>
              </a:rPr>
              <a:t> </a:t>
            </a:r>
            <a:r>
              <a:rPr sz="1100" i="1" dirty="0">
                <a:solidFill>
                  <a:srgbClr val="FF0000"/>
                </a:solidFill>
                <a:latin typeface="Times New Roman"/>
                <a:cs typeface="Times New Roman"/>
              </a:rPr>
              <a:t>Bra</a:t>
            </a:r>
            <a:r>
              <a:rPr sz="1100" i="1" spc="-10" dirty="0">
                <a:solidFill>
                  <a:srgbClr val="FF0000"/>
                </a:solidFill>
                <a:latin typeface="Times New Roman"/>
                <a:cs typeface="Times New Roman"/>
              </a:rPr>
              <a:t>s</a:t>
            </a:r>
            <a:r>
              <a:rPr sz="1100" i="1" dirty="0">
                <a:solidFill>
                  <a:srgbClr val="FF0000"/>
                </a:solidFill>
                <a:latin typeface="Times New Roman"/>
                <a:cs typeface="Times New Roman"/>
              </a:rPr>
              <a:t>hea</a:t>
            </a:r>
            <a:r>
              <a:rPr sz="1100" i="1" spc="-10" dirty="0">
                <a:solidFill>
                  <a:srgbClr val="FF0000"/>
                </a:solidFill>
                <a:latin typeface="Times New Roman"/>
                <a:cs typeface="Times New Roman"/>
              </a:rPr>
              <a:t>r</a:t>
            </a:r>
            <a:r>
              <a:rPr sz="1100" i="1" dirty="0">
                <a:solidFill>
                  <a:srgbClr val="FF0000"/>
                </a:solidFill>
                <a:latin typeface="Times New Roman"/>
                <a:cs typeface="Times New Roman"/>
              </a:rPr>
              <a:t>’s m</a:t>
            </a:r>
            <a:r>
              <a:rPr sz="1100" i="1" spc="-15" dirty="0">
                <a:solidFill>
                  <a:srgbClr val="FF0000"/>
                </a:solidFill>
                <a:latin typeface="Times New Roman"/>
                <a:cs typeface="Times New Roman"/>
              </a:rPr>
              <a:t>a</a:t>
            </a:r>
            <a:r>
              <a:rPr sz="1100" i="1" dirty="0">
                <a:solidFill>
                  <a:srgbClr val="FF0000"/>
                </a:solidFill>
                <a:latin typeface="Times New Roman"/>
                <a:cs typeface="Times New Roman"/>
              </a:rPr>
              <a:t>ter</a:t>
            </a:r>
            <a:r>
              <a:rPr sz="1100" i="1" spc="-15" dirty="0">
                <a:solidFill>
                  <a:srgbClr val="FF0000"/>
                </a:solidFill>
                <a:latin typeface="Times New Roman"/>
                <a:cs typeface="Times New Roman"/>
              </a:rPr>
              <a:t>n</a:t>
            </a:r>
            <a:r>
              <a:rPr sz="1100" i="1" dirty="0">
                <a:solidFill>
                  <a:srgbClr val="FF0000"/>
                </a:solidFill>
                <a:latin typeface="Times New Roman"/>
                <a:cs typeface="Times New Roman"/>
              </a:rPr>
              <a:t>al</a:t>
            </a:r>
            <a:r>
              <a:rPr sz="1100" i="1" spc="-10" dirty="0">
                <a:solidFill>
                  <a:srgbClr val="FF0000"/>
                </a:solidFill>
                <a:latin typeface="Times New Roman"/>
                <a:cs typeface="Times New Roman"/>
              </a:rPr>
              <a:t> </a:t>
            </a:r>
            <a:r>
              <a:rPr sz="1100" i="1" dirty="0">
                <a:solidFill>
                  <a:srgbClr val="FF0000"/>
                </a:solidFill>
                <a:latin typeface="Times New Roman"/>
                <a:cs typeface="Times New Roman"/>
              </a:rPr>
              <a:t>grandmo</a:t>
            </a:r>
            <a:r>
              <a:rPr sz="1100" i="1" spc="-10" dirty="0">
                <a:solidFill>
                  <a:srgbClr val="FF0000"/>
                </a:solidFill>
                <a:latin typeface="Times New Roman"/>
                <a:cs typeface="Times New Roman"/>
              </a:rPr>
              <a:t>t</a:t>
            </a:r>
            <a:r>
              <a:rPr sz="1100" i="1" dirty="0">
                <a:solidFill>
                  <a:srgbClr val="FF0000"/>
                </a:solidFill>
                <a:latin typeface="Times New Roman"/>
                <a:cs typeface="Times New Roman"/>
              </a:rPr>
              <a:t>her,</a:t>
            </a:r>
            <a:r>
              <a:rPr sz="1100" i="1" spc="20" dirty="0">
                <a:solidFill>
                  <a:srgbClr val="FF0000"/>
                </a:solidFill>
                <a:latin typeface="Times New Roman"/>
                <a:cs typeface="Times New Roman"/>
              </a:rPr>
              <a:t> </a:t>
            </a:r>
            <a:r>
              <a:rPr sz="1100" i="1" spc="-15" dirty="0">
                <a:solidFill>
                  <a:srgbClr val="FF0000"/>
                </a:solidFill>
                <a:latin typeface="Times New Roman"/>
                <a:cs typeface="Times New Roman"/>
              </a:rPr>
              <a:t>E</a:t>
            </a:r>
            <a:r>
              <a:rPr sz="1100" i="1" dirty="0">
                <a:solidFill>
                  <a:srgbClr val="FF0000"/>
                </a:solidFill>
                <a:latin typeface="Times New Roman"/>
                <a:cs typeface="Times New Roman"/>
              </a:rPr>
              <a:t>le</a:t>
            </a:r>
            <a:r>
              <a:rPr sz="1100" i="1" spc="-10" dirty="0">
                <a:solidFill>
                  <a:srgbClr val="FF0000"/>
                </a:solidFill>
                <a:latin typeface="Times New Roman"/>
                <a:cs typeface="Times New Roman"/>
              </a:rPr>
              <a:t>o</a:t>
            </a:r>
            <a:r>
              <a:rPr sz="1100" i="1" dirty="0">
                <a:solidFill>
                  <a:srgbClr val="FF0000"/>
                </a:solidFill>
                <a:latin typeface="Times New Roman"/>
                <a:cs typeface="Times New Roman"/>
              </a:rPr>
              <a:t>nore</a:t>
            </a:r>
            <a:r>
              <a:rPr sz="1100" i="1" spc="5" dirty="0">
                <a:solidFill>
                  <a:srgbClr val="FF0000"/>
                </a:solidFill>
                <a:latin typeface="Times New Roman"/>
                <a:cs typeface="Times New Roman"/>
              </a:rPr>
              <a:t> </a:t>
            </a:r>
            <a:r>
              <a:rPr sz="1100" i="1" spc="-20" dirty="0">
                <a:solidFill>
                  <a:srgbClr val="FF0000"/>
                </a:solidFill>
                <a:latin typeface="Times New Roman"/>
                <a:cs typeface="Times New Roman"/>
              </a:rPr>
              <a:t>H</a:t>
            </a:r>
            <a:r>
              <a:rPr sz="1100" i="1" dirty="0">
                <a:solidFill>
                  <a:srgbClr val="FF0000"/>
                </a:solidFill>
                <a:latin typeface="Times New Roman"/>
                <a:cs typeface="Times New Roman"/>
              </a:rPr>
              <a:t>e</a:t>
            </a:r>
            <a:r>
              <a:rPr sz="1100" i="1" spc="-10" dirty="0">
                <a:solidFill>
                  <a:srgbClr val="FF0000"/>
                </a:solidFill>
                <a:latin typeface="Times New Roman"/>
                <a:cs typeface="Times New Roman"/>
              </a:rPr>
              <a:t>l</a:t>
            </a:r>
            <a:r>
              <a:rPr sz="1100" i="1" dirty="0">
                <a:solidFill>
                  <a:srgbClr val="FF0000"/>
                </a:solidFill>
                <a:latin typeface="Times New Roman"/>
                <a:cs typeface="Times New Roman"/>
              </a:rPr>
              <a:t>ena </a:t>
            </a:r>
            <a:r>
              <a:rPr sz="1100" i="1" spc="-20" dirty="0">
                <a:solidFill>
                  <a:srgbClr val="FF0000"/>
                </a:solidFill>
                <a:latin typeface="Times New Roman"/>
                <a:cs typeface="Times New Roman"/>
              </a:rPr>
              <a:t>W</a:t>
            </a:r>
            <a:r>
              <a:rPr sz="1100" i="1" dirty="0">
                <a:solidFill>
                  <a:srgbClr val="FF0000"/>
                </a:solidFill>
                <a:latin typeface="Times New Roman"/>
                <a:cs typeface="Times New Roman"/>
              </a:rPr>
              <a:t>ie</a:t>
            </a:r>
            <a:r>
              <a:rPr sz="1100" i="1" spc="5" dirty="0">
                <a:solidFill>
                  <a:srgbClr val="FF0000"/>
                </a:solidFill>
                <a:latin typeface="Times New Roman"/>
                <a:cs typeface="Times New Roman"/>
              </a:rPr>
              <a:t>t</a:t>
            </a:r>
            <a:r>
              <a:rPr sz="1100" i="1" spc="-10" dirty="0">
                <a:solidFill>
                  <a:srgbClr val="FF0000"/>
                </a:solidFill>
                <a:latin typeface="Times New Roman"/>
                <a:cs typeface="Times New Roman"/>
              </a:rPr>
              <a:t>f</a:t>
            </a:r>
            <a:r>
              <a:rPr sz="1100" i="1" dirty="0">
                <a:solidFill>
                  <a:srgbClr val="FF0000"/>
                </a:solidFill>
                <a:latin typeface="Times New Roman"/>
                <a:cs typeface="Times New Roman"/>
              </a:rPr>
              <a:t>e</a:t>
            </a:r>
            <a:r>
              <a:rPr sz="1100" i="1" spc="10" dirty="0">
                <a:solidFill>
                  <a:srgbClr val="FF0000"/>
                </a:solidFill>
                <a:latin typeface="Times New Roman"/>
                <a:cs typeface="Times New Roman"/>
              </a:rPr>
              <a:t>l</a:t>
            </a:r>
            <a:r>
              <a:rPr sz="1100" i="1" dirty="0">
                <a:solidFill>
                  <a:srgbClr val="FF0000"/>
                </a:solidFill>
                <a:latin typeface="Times New Roman"/>
                <a:cs typeface="Times New Roman"/>
              </a:rPr>
              <a:t>d.</a:t>
            </a:r>
            <a:endParaRPr sz="1100" dirty="0">
              <a:solidFill>
                <a:srgbClr val="FF0000"/>
              </a:solidFill>
              <a:latin typeface="Times New Roman"/>
              <a:cs typeface="Times New Roman"/>
            </a:endParaRPr>
          </a:p>
        </p:txBody>
      </p:sp>
      <p:sp>
        <p:nvSpPr>
          <p:cNvPr id="4" name="Slide Number Placeholder 3"/>
          <p:cNvSpPr>
            <a:spLocks noGrp="1"/>
          </p:cNvSpPr>
          <p:nvPr>
            <p:ph type="sldNum" sz="quarter" idx="12"/>
          </p:nvPr>
        </p:nvSpPr>
        <p:spPr/>
        <p:txBody>
          <a:bodyPr/>
          <a:lstStyle/>
          <a:p>
            <a:fld id="{F3ED14A2-F495-49D5-A5E2-27CBFBBAF14C}" type="slidenum">
              <a:rPr lang="en-GB" smtClean="0"/>
              <a:pPr/>
              <a:t>3</a:t>
            </a:fld>
            <a:endParaRPr lang="en-GB"/>
          </a:p>
        </p:txBody>
      </p:sp>
      <p:sp>
        <p:nvSpPr>
          <p:cNvPr id="5" name="Up Arrow 4"/>
          <p:cNvSpPr/>
          <p:nvPr/>
        </p:nvSpPr>
        <p:spPr>
          <a:xfrm>
            <a:off x="4067944" y="3933056"/>
            <a:ext cx="288032" cy="648072"/>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P9.WAV">
            <a:hlinkClick r:id="" action="ppaction://media"/>
          </p:cNvPr>
          <p:cNvPicPr>
            <a:picLocks noRot="1" noChangeAspect="1"/>
          </p:cNvPicPr>
          <p:nvPr>
            <a:wavAudioFile r:embed="rId1" name="~PP9.WAV"/>
          </p:nvPr>
        </p:nvPicPr>
        <p:blipFill>
          <a:blip r:embed="rId5" cstate="print"/>
          <a:stretch>
            <a:fillRect/>
          </a:stretch>
        </p:blipFill>
        <p:spPr>
          <a:xfrm>
            <a:off x="8632825" y="6346825"/>
            <a:ext cx="304800" cy="304800"/>
          </a:xfrm>
          <a:prstGeom prst="rect">
            <a:avLst/>
          </a:prstGeom>
        </p:spPr>
      </p:pic>
    </p:spTree>
  </p:cSld>
  <p:clrMapOvr>
    <a:masterClrMapping/>
  </p:clrMapOvr>
  <p:transition advTm="550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3ED14A2-F495-49D5-A5E2-27CBFBBAF14C}" type="slidenum">
              <a:rPr lang="en-GB" smtClean="0"/>
              <a:pPr/>
              <a:t>30</a:t>
            </a:fld>
            <a:endParaRPr lang="en-GB"/>
          </a:p>
        </p:txBody>
      </p:sp>
      <p:pic>
        <p:nvPicPr>
          <p:cNvPr id="3" name="Picture 2" descr="20161103_205721 (2).jpg"/>
          <p:cNvPicPr>
            <a:picLocks noChangeAspect="1"/>
          </p:cNvPicPr>
          <p:nvPr/>
        </p:nvPicPr>
        <p:blipFill>
          <a:blip r:embed="rId4" cstate="print"/>
          <a:stretch>
            <a:fillRect/>
          </a:stretch>
        </p:blipFill>
        <p:spPr>
          <a:xfrm>
            <a:off x="1950363" y="0"/>
            <a:ext cx="5243274" cy="6858000"/>
          </a:xfrm>
          <a:prstGeom prst="rect">
            <a:avLst/>
          </a:prstGeom>
        </p:spPr>
      </p:pic>
      <p:pic>
        <p:nvPicPr>
          <p:cNvPr id="5" name="~PP574.WAV">
            <a:hlinkClick r:id="" action="ppaction://media"/>
          </p:cNvPr>
          <p:cNvPicPr>
            <a:picLocks noRot="1" noChangeAspect="1"/>
          </p:cNvPicPr>
          <p:nvPr>
            <a:wavAudioFile r:embed="rId1" name="~PP574.WAV"/>
          </p:nvPr>
        </p:nvPicPr>
        <p:blipFill>
          <a:blip r:embed="rId5" cstate="print"/>
          <a:stretch>
            <a:fillRect/>
          </a:stretch>
        </p:blipFill>
        <p:spPr>
          <a:xfrm>
            <a:off x="8632825" y="6346825"/>
            <a:ext cx="304800" cy="304800"/>
          </a:xfrm>
          <a:prstGeom prst="rect">
            <a:avLst/>
          </a:prstGeom>
        </p:spPr>
      </p:pic>
    </p:spTree>
  </p:cSld>
  <p:clrMapOvr>
    <a:masterClrMapping/>
  </p:clrMapOvr>
  <p:transition advTm="345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3ED14A2-F495-49D5-A5E2-27CBFBBAF14C}" type="slidenum">
              <a:rPr lang="en-GB" smtClean="0"/>
              <a:pPr/>
              <a:t>31</a:t>
            </a:fld>
            <a:endParaRPr lang="en-GB"/>
          </a:p>
        </p:txBody>
      </p:sp>
      <p:pic>
        <p:nvPicPr>
          <p:cNvPr id="3" name="Picture 2" descr="20161103_205944.jpg"/>
          <p:cNvPicPr>
            <a:picLocks noChangeAspect="1"/>
          </p:cNvPicPr>
          <p:nvPr/>
        </p:nvPicPr>
        <p:blipFill>
          <a:blip r:embed="rId4" cstate="print"/>
          <a:stretch>
            <a:fillRect/>
          </a:stretch>
        </p:blipFill>
        <p:spPr>
          <a:xfrm>
            <a:off x="2321374" y="0"/>
            <a:ext cx="4501252" cy="6858000"/>
          </a:xfrm>
          <a:prstGeom prst="rect">
            <a:avLst/>
          </a:prstGeom>
        </p:spPr>
      </p:pic>
      <p:pic>
        <p:nvPicPr>
          <p:cNvPr id="5" name="~PP3321.WAV">
            <a:hlinkClick r:id="" action="ppaction://media"/>
          </p:cNvPr>
          <p:cNvPicPr>
            <a:picLocks noRot="1" noChangeAspect="1"/>
          </p:cNvPicPr>
          <p:nvPr>
            <a:wavAudioFile r:embed="rId1" name="~PP3321.WAV"/>
          </p:nvPr>
        </p:nvPicPr>
        <p:blipFill>
          <a:blip r:embed="rId5" cstate="print"/>
          <a:stretch>
            <a:fillRect/>
          </a:stretch>
        </p:blipFill>
        <p:spPr>
          <a:xfrm>
            <a:off x="8632825" y="6346825"/>
            <a:ext cx="304800" cy="304800"/>
          </a:xfrm>
          <a:prstGeom prst="rect">
            <a:avLst/>
          </a:prstGeom>
        </p:spPr>
      </p:pic>
    </p:spTree>
  </p:cSld>
  <p:clrMapOvr>
    <a:masterClrMapping/>
  </p:clrMapOvr>
  <p:transition advTm="147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3ED14A2-F495-49D5-A5E2-27CBFBBAF14C}" type="slidenum">
              <a:rPr lang="en-GB" smtClean="0"/>
              <a:pPr/>
              <a:t>32</a:t>
            </a:fld>
            <a:endParaRPr lang="en-GB"/>
          </a:p>
        </p:txBody>
      </p:sp>
      <p:pic>
        <p:nvPicPr>
          <p:cNvPr id="3" name="Picture 2" descr="20161103_205806_001 (2).jpg"/>
          <p:cNvPicPr>
            <a:picLocks noChangeAspect="1"/>
          </p:cNvPicPr>
          <p:nvPr/>
        </p:nvPicPr>
        <p:blipFill>
          <a:blip r:embed="rId4" cstate="print"/>
          <a:stretch>
            <a:fillRect/>
          </a:stretch>
        </p:blipFill>
        <p:spPr>
          <a:xfrm>
            <a:off x="0" y="909560"/>
            <a:ext cx="9144000" cy="5038879"/>
          </a:xfrm>
          <a:prstGeom prst="rect">
            <a:avLst/>
          </a:prstGeom>
        </p:spPr>
      </p:pic>
      <p:pic>
        <p:nvPicPr>
          <p:cNvPr id="4" name="~PP451.WAV">
            <a:hlinkClick r:id="" action="ppaction://media"/>
          </p:cNvPr>
          <p:cNvPicPr>
            <a:picLocks noRot="1" noChangeAspect="1"/>
          </p:cNvPicPr>
          <p:nvPr>
            <a:wavAudioFile r:embed="rId1" name="~PP451.WAV"/>
          </p:nvPr>
        </p:nvPicPr>
        <p:blipFill>
          <a:blip r:embed="rId5" cstate="print"/>
          <a:stretch>
            <a:fillRect/>
          </a:stretch>
        </p:blipFill>
        <p:spPr>
          <a:xfrm>
            <a:off x="8632825" y="6346825"/>
            <a:ext cx="304800" cy="304800"/>
          </a:xfrm>
          <a:prstGeom prst="rect">
            <a:avLst/>
          </a:prstGeom>
        </p:spPr>
      </p:pic>
    </p:spTree>
  </p:cSld>
  <p:clrMapOvr>
    <a:masterClrMapping/>
  </p:clrMapOvr>
  <p:transition advTm="243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8"/>
          <p:cNvSpPr/>
          <p:nvPr/>
        </p:nvSpPr>
        <p:spPr>
          <a:xfrm>
            <a:off x="1547664" y="1340768"/>
            <a:ext cx="2500503" cy="2766060"/>
          </a:xfrm>
          <a:prstGeom prst="rect">
            <a:avLst/>
          </a:prstGeom>
          <a:blipFill>
            <a:blip r:embed="rId4" cstate="print"/>
            <a:stretch>
              <a:fillRect/>
            </a:stretch>
          </a:blipFill>
        </p:spPr>
        <p:txBody>
          <a:bodyPr wrap="square" lIns="0" tIns="0" rIns="0" bIns="0" rtlCol="0">
            <a:spAutoFit/>
          </a:bodyPr>
          <a:lstStyle/>
          <a:p>
            <a:endParaRPr/>
          </a:p>
        </p:txBody>
      </p:sp>
      <p:sp>
        <p:nvSpPr>
          <p:cNvPr id="3" name="object 13"/>
          <p:cNvSpPr/>
          <p:nvPr/>
        </p:nvSpPr>
        <p:spPr>
          <a:xfrm>
            <a:off x="4749384" y="1344198"/>
            <a:ext cx="2342896" cy="2762631"/>
          </a:xfrm>
          <a:prstGeom prst="rect">
            <a:avLst/>
          </a:prstGeom>
          <a:blipFill>
            <a:blip r:embed="rId5" cstate="print"/>
            <a:stretch>
              <a:fillRect/>
            </a:stretch>
          </a:blipFill>
        </p:spPr>
        <p:txBody>
          <a:bodyPr wrap="square" lIns="0" tIns="0" rIns="0" bIns="0" rtlCol="0">
            <a:spAutoFit/>
          </a:bodyPr>
          <a:lstStyle/>
          <a:p>
            <a:endParaRPr/>
          </a:p>
        </p:txBody>
      </p:sp>
      <p:sp>
        <p:nvSpPr>
          <p:cNvPr id="4" name="object 18"/>
          <p:cNvSpPr txBox="1"/>
          <p:nvPr/>
        </p:nvSpPr>
        <p:spPr>
          <a:xfrm>
            <a:off x="971600" y="4077072"/>
            <a:ext cx="7128791" cy="2127249"/>
          </a:xfrm>
          <a:prstGeom prst="rect">
            <a:avLst/>
          </a:prstGeom>
        </p:spPr>
        <p:txBody>
          <a:bodyPr vert="horz" wrap="square" lIns="0" tIns="0" rIns="0" bIns="0" rtlCol="0">
            <a:spAutoFit/>
          </a:bodyPr>
          <a:lstStyle/>
          <a:p>
            <a:pPr marL="12065" marR="6350" algn="ctr">
              <a:lnSpc>
                <a:spcPct val="143900"/>
              </a:lnSpc>
            </a:pPr>
            <a:r>
              <a:rPr sz="2400" spc="10" dirty="0">
                <a:latin typeface="Times New Roman"/>
                <a:cs typeface="Times New Roman"/>
              </a:rPr>
              <a:t>She</a:t>
            </a:r>
            <a:r>
              <a:rPr sz="2400" spc="5" dirty="0">
                <a:latin typeface="Times New Roman"/>
                <a:cs typeface="Times New Roman"/>
              </a:rPr>
              <a:t>r</a:t>
            </a:r>
            <a:r>
              <a:rPr sz="2400" spc="15" dirty="0">
                <a:latin typeface="Times New Roman"/>
                <a:cs typeface="Times New Roman"/>
              </a:rPr>
              <a:t>r</a:t>
            </a:r>
            <a:r>
              <a:rPr sz="2400" spc="10" dirty="0">
                <a:latin typeface="Times New Roman"/>
                <a:cs typeface="Times New Roman"/>
              </a:rPr>
              <a:t>o</a:t>
            </a:r>
            <a:r>
              <a:rPr sz="2400" spc="25" dirty="0">
                <a:latin typeface="Times New Roman"/>
                <a:cs typeface="Times New Roman"/>
              </a:rPr>
              <a:t>n</a:t>
            </a:r>
            <a:r>
              <a:rPr sz="2400" spc="-5" dirty="0">
                <a:latin typeface="Times New Roman"/>
                <a:cs typeface="Times New Roman"/>
              </a:rPr>
              <a:t> </a:t>
            </a:r>
            <a:r>
              <a:rPr sz="2400" spc="20" dirty="0">
                <a:latin typeface="Times New Roman"/>
                <a:cs typeface="Times New Roman"/>
              </a:rPr>
              <a:t>L</a:t>
            </a:r>
            <a:r>
              <a:rPr sz="2400" spc="25" dirty="0">
                <a:latin typeface="Times New Roman"/>
                <a:cs typeface="Times New Roman"/>
              </a:rPr>
              <a:t>o</a:t>
            </a:r>
            <a:r>
              <a:rPr sz="2400" spc="10" dirty="0">
                <a:latin typeface="Times New Roman"/>
                <a:cs typeface="Times New Roman"/>
              </a:rPr>
              <a:t>ga</a:t>
            </a:r>
            <a:r>
              <a:rPr sz="2400" spc="25" dirty="0">
                <a:latin typeface="Times New Roman"/>
                <a:cs typeface="Times New Roman"/>
              </a:rPr>
              <a:t>n</a:t>
            </a:r>
            <a:r>
              <a:rPr sz="2400" spc="5" dirty="0">
                <a:latin typeface="Times New Roman"/>
                <a:cs typeface="Times New Roman"/>
              </a:rPr>
              <a:t> vi</a:t>
            </a:r>
            <a:r>
              <a:rPr sz="2400" spc="10" dirty="0">
                <a:latin typeface="Times New Roman"/>
                <a:cs typeface="Times New Roman"/>
              </a:rPr>
              <a:t>s</a:t>
            </a:r>
            <a:r>
              <a:rPr sz="2400" dirty="0">
                <a:latin typeface="Times New Roman"/>
                <a:cs typeface="Times New Roman"/>
              </a:rPr>
              <a:t>it</a:t>
            </a:r>
            <a:r>
              <a:rPr sz="2400" spc="15" dirty="0">
                <a:latin typeface="Times New Roman"/>
                <a:cs typeface="Times New Roman"/>
              </a:rPr>
              <a:t>i</a:t>
            </a:r>
            <a:r>
              <a:rPr sz="2400" spc="10" dirty="0">
                <a:latin typeface="Times New Roman"/>
                <a:cs typeface="Times New Roman"/>
              </a:rPr>
              <a:t>n</a:t>
            </a:r>
            <a:r>
              <a:rPr sz="2400" spc="25" dirty="0">
                <a:latin typeface="Times New Roman"/>
                <a:cs typeface="Times New Roman"/>
              </a:rPr>
              <a:t>g</a:t>
            </a:r>
            <a:r>
              <a:rPr sz="2400" spc="-5" dirty="0">
                <a:latin typeface="Times New Roman"/>
                <a:cs typeface="Times New Roman"/>
              </a:rPr>
              <a:t> </a:t>
            </a:r>
            <a:r>
              <a:rPr sz="2400" spc="25" dirty="0">
                <a:latin typeface="Times New Roman"/>
                <a:cs typeface="Times New Roman"/>
              </a:rPr>
              <a:t>w</a:t>
            </a:r>
            <a:r>
              <a:rPr sz="2400" spc="15" dirty="0">
                <a:latin typeface="Times New Roman"/>
                <a:cs typeface="Times New Roman"/>
              </a:rPr>
              <a:t>i</a:t>
            </a:r>
            <a:r>
              <a:rPr sz="2400" dirty="0">
                <a:latin typeface="Times New Roman"/>
                <a:cs typeface="Times New Roman"/>
              </a:rPr>
              <a:t>t</a:t>
            </a:r>
            <a:r>
              <a:rPr sz="2400" spc="25" dirty="0">
                <a:latin typeface="Times New Roman"/>
                <a:cs typeface="Times New Roman"/>
              </a:rPr>
              <a:t>h</a:t>
            </a:r>
            <a:r>
              <a:rPr sz="2400" spc="-5" dirty="0">
                <a:latin typeface="Times New Roman"/>
                <a:cs typeface="Times New Roman"/>
              </a:rPr>
              <a:t> </a:t>
            </a:r>
            <a:r>
              <a:rPr sz="2400" spc="35" dirty="0">
                <a:latin typeface="Times New Roman"/>
                <a:cs typeface="Times New Roman"/>
              </a:rPr>
              <a:t>M</a:t>
            </a:r>
            <a:r>
              <a:rPr sz="2400" spc="5" dirty="0">
                <a:latin typeface="Times New Roman"/>
                <a:cs typeface="Times New Roman"/>
              </a:rPr>
              <a:t>e</a:t>
            </a:r>
            <a:r>
              <a:rPr sz="2400" spc="15" dirty="0">
                <a:latin typeface="Times New Roman"/>
                <a:cs typeface="Times New Roman"/>
              </a:rPr>
              <a:t>r</a:t>
            </a:r>
            <a:r>
              <a:rPr sz="2400" spc="5" dirty="0">
                <a:latin typeface="Times New Roman"/>
                <a:cs typeface="Times New Roman"/>
              </a:rPr>
              <a:t>e</a:t>
            </a:r>
            <a:r>
              <a:rPr sz="2400" spc="25" dirty="0">
                <a:latin typeface="Times New Roman"/>
                <a:cs typeface="Times New Roman"/>
              </a:rPr>
              <a:t>d</a:t>
            </a:r>
            <a:r>
              <a:rPr sz="2400" dirty="0">
                <a:latin typeface="Times New Roman"/>
                <a:cs typeface="Times New Roman"/>
              </a:rPr>
              <a:t>it</a:t>
            </a:r>
            <a:r>
              <a:rPr sz="2400" spc="25" dirty="0">
                <a:latin typeface="Times New Roman"/>
                <a:cs typeface="Times New Roman"/>
              </a:rPr>
              <a:t>h</a:t>
            </a:r>
            <a:r>
              <a:rPr sz="2400" spc="-5" dirty="0">
                <a:latin typeface="Times New Roman"/>
                <a:cs typeface="Times New Roman"/>
              </a:rPr>
              <a:t> </a:t>
            </a:r>
            <a:r>
              <a:rPr sz="2400" spc="50" dirty="0">
                <a:latin typeface="Times New Roman"/>
                <a:cs typeface="Times New Roman"/>
              </a:rPr>
              <a:t>M</a:t>
            </a:r>
            <a:r>
              <a:rPr sz="2400" spc="5" dirty="0">
                <a:latin typeface="Times New Roman"/>
                <a:cs typeface="Times New Roman"/>
              </a:rPr>
              <a:t>athi</a:t>
            </a:r>
            <a:r>
              <a:rPr sz="2400" spc="20" dirty="0">
                <a:latin typeface="Times New Roman"/>
                <a:cs typeface="Times New Roman"/>
              </a:rPr>
              <a:t>s</a:t>
            </a:r>
            <a:r>
              <a:rPr sz="2400" dirty="0">
                <a:latin typeface="Times New Roman"/>
                <a:cs typeface="Times New Roman"/>
              </a:rPr>
              <a:t> </a:t>
            </a:r>
            <a:r>
              <a:rPr sz="2400" spc="20" dirty="0">
                <a:latin typeface="Times New Roman"/>
                <a:cs typeface="Times New Roman"/>
              </a:rPr>
              <a:t>in</a:t>
            </a:r>
            <a:r>
              <a:rPr sz="2400" spc="-5" dirty="0">
                <a:latin typeface="Times New Roman"/>
                <a:cs typeface="Times New Roman"/>
              </a:rPr>
              <a:t> </a:t>
            </a:r>
            <a:r>
              <a:rPr sz="2400" spc="10" dirty="0">
                <a:latin typeface="Times New Roman"/>
                <a:cs typeface="Times New Roman"/>
              </a:rPr>
              <a:t>2</a:t>
            </a:r>
            <a:r>
              <a:rPr sz="2400" spc="25" dirty="0">
                <a:latin typeface="Times New Roman"/>
                <a:cs typeface="Times New Roman"/>
              </a:rPr>
              <a:t>0</a:t>
            </a:r>
            <a:r>
              <a:rPr sz="2400" spc="10" dirty="0">
                <a:latin typeface="Times New Roman"/>
                <a:cs typeface="Times New Roman"/>
              </a:rPr>
              <a:t>0</a:t>
            </a:r>
            <a:r>
              <a:rPr sz="2400" spc="25" dirty="0">
                <a:latin typeface="Times New Roman"/>
                <a:cs typeface="Times New Roman"/>
              </a:rPr>
              <a:t>4</a:t>
            </a:r>
            <a:r>
              <a:rPr sz="2400" spc="-5" dirty="0">
                <a:latin typeface="Times New Roman"/>
                <a:cs typeface="Times New Roman"/>
              </a:rPr>
              <a:t> </a:t>
            </a:r>
            <a:r>
              <a:rPr sz="2400" spc="5" dirty="0">
                <a:latin typeface="Times New Roman"/>
                <a:cs typeface="Times New Roman"/>
              </a:rPr>
              <a:t>a</a:t>
            </a:r>
            <a:r>
              <a:rPr sz="2400" spc="15" dirty="0">
                <a:latin typeface="Times New Roman"/>
                <a:cs typeface="Times New Roman"/>
              </a:rPr>
              <a:t>t</a:t>
            </a:r>
            <a:r>
              <a:rPr sz="2400" spc="-5" dirty="0">
                <a:latin typeface="Times New Roman"/>
                <a:cs typeface="Times New Roman"/>
              </a:rPr>
              <a:t> </a:t>
            </a:r>
            <a:r>
              <a:rPr sz="2400" spc="15" dirty="0">
                <a:latin typeface="Times New Roman"/>
                <a:cs typeface="Times New Roman"/>
              </a:rPr>
              <a:t>t</a:t>
            </a:r>
            <a:r>
              <a:rPr sz="2400" spc="10" dirty="0">
                <a:latin typeface="Times New Roman"/>
                <a:cs typeface="Times New Roman"/>
              </a:rPr>
              <a:t>h</a:t>
            </a:r>
            <a:r>
              <a:rPr sz="2400" spc="20" dirty="0">
                <a:latin typeface="Times New Roman"/>
                <a:cs typeface="Times New Roman"/>
              </a:rPr>
              <a:t>e</a:t>
            </a:r>
            <a:r>
              <a:rPr sz="2400" spc="-5" dirty="0">
                <a:latin typeface="Times New Roman"/>
                <a:cs typeface="Times New Roman"/>
              </a:rPr>
              <a:t> </a:t>
            </a:r>
            <a:r>
              <a:rPr sz="2400" spc="15" dirty="0">
                <a:latin typeface="Times New Roman"/>
                <a:cs typeface="Times New Roman"/>
              </a:rPr>
              <a:t>l</a:t>
            </a:r>
            <a:r>
              <a:rPr sz="2400" spc="10" dirty="0">
                <a:latin typeface="Times New Roman"/>
                <a:cs typeface="Times New Roman"/>
              </a:rPr>
              <a:t>oc</a:t>
            </a:r>
            <a:r>
              <a:rPr sz="2400" spc="20" dirty="0">
                <a:latin typeface="Times New Roman"/>
                <a:cs typeface="Times New Roman"/>
              </a:rPr>
              <a:t>a</a:t>
            </a:r>
            <a:r>
              <a:rPr sz="2400" dirty="0">
                <a:latin typeface="Times New Roman"/>
                <a:cs typeface="Times New Roman"/>
              </a:rPr>
              <a:t>ti</a:t>
            </a:r>
            <a:r>
              <a:rPr sz="2400" spc="25" dirty="0">
                <a:latin typeface="Times New Roman"/>
                <a:cs typeface="Times New Roman"/>
              </a:rPr>
              <a:t>on</a:t>
            </a:r>
            <a:r>
              <a:rPr sz="2400" spc="-5" dirty="0">
                <a:latin typeface="Times New Roman"/>
                <a:cs typeface="Times New Roman"/>
              </a:rPr>
              <a:t> </a:t>
            </a:r>
            <a:r>
              <a:rPr sz="2400" spc="10" dirty="0">
                <a:latin typeface="Times New Roman"/>
                <a:cs typeface="Times New Roman"/>
              </a:rPr>
              <a:t>o</a:t>
            </a:r>
            <a:r>
              <a:rPr sz="2400" spc="15" dirty="0">
                <a:latin typeface="Times New Roman"/>
                <a:cs typeface="Times New Roman"/>
              </a:rPr>
              <a:t>f</a:t>
            </a:r>
            <a:r>
              <a:rPr sz="2400" dirty="0">
                <a:latin typeface="Times New Roman"/>
                <a:cs typeface="Times New Roman"/>
              </a:rPr>
              <a:t> t</a:t>
            </a:r>
            <a:r>
              <a:rPr sz="2400" spc="25" dirty="0">
                <a:latin typeface="Times New Roman"/>
                <a:cs typeface="Times New Roman"/>
              </a:rPr>
              <a:t>he</a:t>
            </a:r>
            <a:r>
              <a:rPr sz="2400" spc="10" dirty="0">
                <a:latin typeface="Times New Roman"/>
                <a:cs typeface="Times New Roman"/>
              </a:rPr>
              <a:t> </a:t>
            </a:r>
            <a:r>
              <a:rPr sz="2400" spc="20" dirty="0">
                <a:latin typeface="Times New Roman"/>
                <a:cs typeface="Times New Roman"/>
              </a:rPr>
              <a:t>Wa</a:t>
            </a:r>
            <a:r>
              <a:rPr sz="2400" spc="15" dirty="0">
                <a:latin typeface="Times New Roman"/>
                <a:cs typeface="Times New Roman"/>
              </a:rPr>
              <a:t>r</a:t>
            </a:r>
            <a:r>
              <a:rPr sz="2400" spc="10" dirty="0">
                <a:latin typeface="Times New Roman"/>
                <a:cs typeface="Times New Roman"/>
              </a:rPr>
              <a:t>n</a:t>
            </a:r>
            <a:r>
              <a:rPr sz="2400" spc="20" dirty="0">
                <a:latin typeface="Times New Roman"/>
                <a:cs typeface="Times New Roman"/>
              </a:rPr>
              <a:t>a</a:t>
            </a:r>
            <a:r>
              <a:rPr sz="2400" dirty="0">
                <a:latin typeface="Times New Roman"/>
                <a:cs typeface="Times New Roman"/>
              </a:rPr>
              <a:t>c</a:t>
            </a:r>
            <a:r>
              <a:rPr sz="2400" spc="25" dirty="0">
                <a:latin typeface="Times New Roman"/>
                <a:cs typeface="Times New Roman"/>
              </a:rPr>
              <a:t>k</a:t>
            </a:r>
            <a:r>
              <a:rPr sz="2400" spc="-5" dirty="0">
                <a:latin typeface="Times New Roman"/>
                <a:cs typeface="Times New Roman"/>
              </a:rPr>
              <a:t> </a:t>
            </a:r>
            <a:r>
              <a:rPr sz="2400" spc="5" dirty="0">
                <a:latin typeface="Times New Roman"/>
                <a:cs typeface="Times New Roman"/>
              </a:rPr>
              <a:t>famil</a:t>
            </a:r>
            <a:r>
              <a:rPr sz="2400" spc="25" dirty="0">
                <a:latin typeface="Times New Roman"/>
                <a:cs typeface="Times New Roman"/>
              </a:rPr>
              <a:t>y</a:t>
            </a:r>
            <a:r>
              <a:rPr sz="2400" spc="-5" dirty="0">
                <a:latin typeface="Times New Roman"/>
                <a:cs typeface="Times New Roman"/>
              </a:rPr>
              <a:t> </a:t>
            </a:r>
            <a:r>
              <a:rPr sz="2400" spc="10" dirty="0">
                <a:latin typeface="Times New Roman"/>
                <a:cs typeface="Times New Roman"/>
              </a:rPr>
              <a:t>p</a:t>
            </a:r>
            <a:r>
              <a:rPr sz="2400" spc="5" dirty="0">
                <a:latin typeface="Times New Roman"/>
                <a:cs typeface="Times New Roman"/>
              </a:rPr>
              <a:t>r</a:t>
            </a:r>
            <a:r>
              <a:rPr sz="2400" dirty="0">
                <a:latin typeface="Times New Roman"/>
                <a:cs typeface="Times New Roman"/>
              </a:rPr>
              <a:t>o</a:t>
            </a:r>
            <a:r>
              <a:rPr sz="2400" spc="10" dirty="0">
                <a:latin typeface="Times New Roman"/>
                <a:cs typeface="Times New Roman"/>
              </a:rPr>
              <a:t>pe</a:t>
            </a:r>
            <a:r>
              <a:rPr sz="2400" spc="5" dirty="0">
                <a:latin typeface="Times New Roman"/>
                <a:cs typeface="Times New Roman"/>
              </a:rPr>
              <a:t>rty</a:t>
            </a:r>
            <a:r>
              <a:rPr sz="2400" spc="10" dirty="0">
                <a:latin typeface="Times New Roman"/>
                <a:cs typeface="Times New Roman"/>
              </a:rPr>
              <a:t>,</a:t>
            </a:r>
            <a:r>
              <a:rPr sz="2400" spc="-10" dirty="0">
                <a:latin typeface="Times New Roman"/>
                <a:cs typeface="Times New Roman"/>
              </a:rPr>
              <a:t> </a:t>
            </a:r>
            <a:r>
              <a:rPr sz="2400" spc="10" dirty="0">
                <a:latin typeface="Times New Roman"/>
                <a:cs typeface="Times New Roman"/>
              </a:rPr>
              <a:t>Semina</a:t>
            </a:r>
            <a:r>
              <a:rPr sz="2400" spc="5" dirty="0">
                <a:latin typeface="Times New Roman"/>
                <a:cs typeface="Times New Roman"/>
              </a:rPr>
              <a:t>r</a:t>
            </a:r>
            <a:r>
              <a:rPr sz="2400" spc="25" dirty="0">
                <a:latin typeface="Times New Roman"/>
                <a:cs typeface="Times New Roman"/>
              </a:rPr>
              <a:t>y</a:t>
            </a:r>
            <a:r>
              <a:rPr sz="2400" spc="-15" dirty="0">
                <a:latin typeface="Times New Roman"/>
                <a:cs typeface="Times New Roman"/>
              </a:rPr>
              <a:t> </a:t>
            </a:r>
            <a:r>
              <a:rPr sz="2400" spc="15" dirty="0">
                <a:latin typeface="Times New Roman"/>
                <a:cs typeface="Times New Roman"/>
              </a:rPr>
              <a:t>S</a:t>
            </a:r>
            <a:r>
              <a:rPr sz="2400" spc="-10" dirty="0">
                <a:latin typeface="Times New Roman"/>
                <a:cs typeface="Times New Roman"/>
              </a:rPr>
              <a:t>t</a:t>
            </a:r>
            <a:r>
              <a:rPr sz="2400" spc="5" dirty="0">
                <a:latin typeface="Times New Roman"/>
                <a:cs typeface="Times New Roman"/>
              </a:rPr>
              <a:t>r</a:t>
            </a:r>
            <a:r>
              <a:rPr sz="2400" spc="-10" dirty="0">
                <a:latin typeface="Times New Roman"/>
                <a:cs typeface="Times New Roman"/>
              </a:rPr>
              <a:t>e</a:t>
            </a:r>
            <a:r>
              <a:rPr sz="2400" spc="5" dirty="0">
                <a:latin typeface="Times New Roman"/>
                <a:cs typeface="Times New Roman"/>
              </a:rPr>
              <a:t>e</a:t>
            </a:r>
            <a:r>
              <a:rPr sz="2400" spc="15" dirty="0">
                <a:latin typeface="Times New Roman"/>
                <a:cs typeface="Times New Roman"/>
              </a:rPr>
              <a:t>t</a:t>
            </a:r>
            <a:r>
              <a:rPr sz="2400" spc="-5" dirty="0">
                <a:latin typeface="Times New Roman"/>
                <a:cs typeface="Times New Roman"/>
              </a:rPr>
              <a:t> </a:t>
            </a:r>
            <a:r>
              <a:rPr sz="2400" spc="10" dirty="0">
                <a:latin typeface="Times New Roman"/>
                <a:cs typeface="Times New Roman"/>
              </a:rPr>
              <a:t>an</a:t>
            </a:r>
            <a:r>
              <a:rPr sz="2400" spc="25" dirty="0">
                <a:latin typeface="Times New Roman"/>
                <a:cs typeface="Times New Roman"/>
              </a:rPr>
              <a:t>d</a:t>
            </a:r>
            <a:r>
              <a:rPr sz="2400" spc="-5" dirty="0">
                <a:latin typeface="Times New Roman"/>
                <a:cs typeface="Times New Roman"/>
              </a:rPr>
              <a:t> </a:t>
            </a:r>
            <a:r>
              <a:rPr sz="2400" spc="10" dirty="0">
                <a:latin typeface="Times New Roman"/>
                <a:cs typeface="Times New Roman"/>
              </a:rPr>
              <a:t>Sa</a:t>
            </a:r>
            <a:r>
              <a:rPr sz="2400" spc="-10" dirty="0">
                <a:latin typeface="Times New Roman"/>
                <a:cs typeface="Times New Roman"/>
              </a:rPr>
              <a:t>l</a:t>
            </a:r>
            <a:r>
              <a:rPr sz="2400" spc="25" dirty="0">
                <a:latin typeface="Times New Roman"/>
                <a:cs typeface="Times New Roman"/>
              </a:rPr>
              <a:t>u</a:t>
            </a:r>
            <a:r>
              <a:rPr sz="2400" spc="-5" dirty="0">
                <a:latin typeface="Times New Roman"/>
                <a:cs typeface="Times New Roman"/>
              </a:rPr>
              <a:t> </a:t>
            </a:r>
            <a:r>
              <a:rPr sz="2400" spc="10" dirty="0">
                <a:latin typeface="Times New Roman"/>
                <a:cs typeface="Times New Roman"/>
              </a:rPr>
              <a:t>Avenue,</a:t>
            </a:r>
            <a:r>
              <a:rPr sz="2400" spc="-25" dirty="0">
                <a:latin typeface="Times New Roman"/>
                <a:cs typeface="Times New Roman"/>
              </a:rPr>
              <a:t> </a:t>
            </a:r>
            <a:r>
              <a:rPr sz="2400" spc="15" dirty="0">
                <a:latin typeface="Times New Roman"/>
                <a:cs typeface="Times New Roman"/>
              </a:rPr>
              <a:t>Upper</a:t>
            </a:r>
            <a:r>
              <a:rPr sz="2400" dirty="0">
                <a:latin typeface="Times New Roman"/>
                <a:cs typeface="Times New Roman"/>
              </a:rPr>
              <a:t> </a:t>
            </a:r>
            <a:r>
              <a:rPr sz="2400" spc="5" dirty="0">
                <a:latin typeface="Times New Roman"/>
                <a:cs typeface="Times New Roman"/>
              </a:rPr>
              <a:t>Alto</a:t>
            </a:r>
            <a:r>
              <a:rPr sz="2400" dirty="0">
                <a:latin typeface="Times New Roman"/>
                <a:cs typeface="Times New Roman"/>
              </a:rPr>
              <a:t>n</a:t>
            </a:r>
            <a:r>
              <a:rPr sz="2400" spc="10" dirty="0">
                <a:latin typeface="Times New Roman"/>
                <a:cs typeface="Times New Roman"/>
              </a:rPr>
              <a:t>, </a:t>
            </a:r>
            <a:r>
              <a:rPr sz="2400" spc="5" dirty="0">
                <a:latin typeface="Times New Roman"/>
                <a:cs typeface="Times New Roman"/>
              </a:rPr>
              <a:t>Illino</a:t>
            </a:r>
            <a:r>
              <a:rPr sz="2400" spc="-10" dirty="0">
                <a:latin typeface="Times New Roman"/>
                <a:cs typeface="Times New Roman"/>
              </a:rPr>
              <a:t>i</a:t>
            </a:r>
            <a:r>
              <a:rPr sz="2400" dirty="0">
                <a:latin typeface="Times New Roman"/>
                <a:cs typeface="Times New Roman"/>
              </a:rPr>
              <a:t>s</a:t>
            </a:r>
            <a:r>
              <a:rPr sz="2400" spc="10" dirty="0">
                <a:latin typeface="Times New Roman"/>
                <a:cs typeface="Times New Roman"/>
              </a:rPr>
              <a:t>.</a:t>
            </a:r>
            <a:r>
              <a:rPr sz="2400" dirty="0">
                <a:latin typeface="Times New Roman"/>
                <a:cs typeface="Times New Roman"/>
              </a:rPr>
              <a:t> </a:t>
            </a:r>
            <a:r>
              <a:rPr sz="2400" spc="10" dirty="0">
                <a:latin typeface="Times New Roman"/>
                <a:cs typeface="Times New Roman"/>
              </a:rPr>
              <a:t>Sh</a:t>
            </a:r>
            <a:r>
              <a:rPr sz="2400" spc="-15" dirty="0">
                <a:latin typeface="Times New Roman"/>
                <a:cs typeface="Times New Roman"/>
              </a:rPr>
              <a:t>err</a:t>
            </a:r>
            <a:r>
              <a:rPr sz="2400" spc="10" dirty="0">
                <a:latin typeface="Times New Roman"/>
                <a:cs typeface="Times New Roman"/>
              </a:rPr>
              <a:t>o</a:t>
            </a:r>
            <a:r>
              <a:rPr sz="2400" spc="55" dirty="0">
                <a:latin typeface="Times New Roman"/>
                <a:cs typeface="Times New Roman"/>
              </a:rPr>
              <a:t>n</a:t>
            </a:r>
            <a:r>
              <a:rPr sz="2400" spc="-55" dirty="0">
                <a:latin typeface="Times New Roman"/>
                <a:cs typeface="Times New Roman"/>
              </a:rPr>
              <a:t> </a:t>
            </a:r>
            <a:r>
              <a:rPr sz="2400" spc="15" dirty="0">
                <a:latin typeface="Times New Roman"/>
                <a:cs typeface="Times New Roman"/>
              </a:rPr>
              <a:t>Lo</a:t>
            </a:r>
            <a:r>
              <a:rPr sz="2400" spc="20" dirty="0">
                <a:latin typeface="Times New Roman"/>
                <a:cs typeface="Times New Roman"/>
              </a:rPr>
              <a:t>g</a:t>
            </a:r>
            <a:r>
              <a:rPr sz="2400" spc="-10" dirty="0">
                <a:latin typeface="Times New Roman"/>
                <a:cs typeface="Times New Roman"/>
              </a:rPr>
              <a:t>a</a:t>
            </a:r>
            <a:r>
              <a:rPr sz="2400" spc="55" dirty="0">
                <a:latin typeface="Times New Roman"/>
                <a:cs typeface="Times New Roman"/>
              </a:rPr>
              <a:t>n</a:t>
            </a:r>
            <a:r>
              <a:rPr sz="2400" spc="-55" dirty="0">
                <a:latin typeface="Times New Roman"/>
                <a:cs typeface="Times New Roman"/>
              </a:rPr>
              <a:t> </a:t>
            </a:r>
            <a:r>
              <a:rPr sz="2400" spc="10" dirty="0">
                <a:latin typeface="Times New Roman"/>
                <a:cs typeface="Times New Roman"/>
              </a:rPr>
              <a:t>v</a:t>
            </a:r>
            <a:r>
              <a:rPr sz="2400" spc="-25" dirty="0">
                <a:latin typeface="Times New Roman"/>
                <a:cs typeface="Times New Roman"/>
              </a:rPr>
              <a:t>i</a:t>
            </a:r>
            <a:r>
              <a:rPr sz="2400" spc="-5" dirty="0">
                <a:latin typeface="Times New Roman"/>
                <a:cs typeface="Times New Roman"/>
              </a:rPr>
              <a:t>s</a:t>
            </a:r>
            <a:r>
              <a:rPr sz="2400" spc="-10" dirty="0">
                <a:latin typeface="Times New Roman"/>
                <a:cs typeface="Times New Roman"/>
              </a:rPr>
              <a:t>ite</a:t>
            </a:r>
            <a:r>
              <a:rPr sz="2400" spc="55" dirty="0">
                <a:latin typeface="Times New Roman"/>
                <a:cs typeface="Times New Roman"/>
              </a:rPr>
              <a:t>d</a:t>
            </a:r>
            <a:r>
              <a:rPr sz="2400" spc="-55" dirty="0">
                <a:latin typeface="Times New Roman"/>
                <a:cs typeface="Times New Roman"/>
              </a:rPr>
              <a:t> </a:t>
            </a:r>
            <a:r>
              <a:rPr sz="2400" spc="-25" dirty="0">
                <a:latin typeface="Times New Roman"/>
                <a:cs typeface="Times New Roman"/>
              </a:rPr>
              <a:t>t</a:t>
            </a:r>
            <a:r>
              <a:rPr sz="2400" spc="20" dirty="0">
                <a:latin typeface="Times New Roman"/>
                <a:cs typeface="Times New Roman"/>
              </a:rPr>
              <a:t>h</a:t>
            </a:r>
            <a:r>
              <a:rPr sz="2400" spc="45" dirty="0">
                <a:latin typeface="Times New Roman"/>
                <a:cs typeface="Times New Roman"/>
              </a:rPr>
              <a:t>e</a:t>
            </a:r>
            <a:r>
              <a:rPr sz="2400" spc="-70" dirty="0">
                <a:latin typeface="Times New Roman"/>
                <a:cs typeface="Times New Roman"/>
              </a:rPr>
              <a:t> </a:t>
            </a:r>
            <a:r>
              <a:rPr sz="2400" spc="-5" dirty="0">
                <a:latin typeface="Times New Roman"/>
                <a:cs typeface="Times New Roman"/>
              </a:rPr>
              <a:t>f</a:t>
            </a:r>
            <a:r>
              <a:rPr sz="2400" dirty="0">
                <a:latin typeface="Times New Roman"/>
                <a:cs typeface="Times New Roman"/>
              </a:rPr>
              <a:t>a</a:t>
            </a:r>
            <a:r>
              <a:rPr sz="2400" spc="35" dirty="0">
                <a:latin typeface="Times New Roman"/>
                <a:cs typeface="Times New Roman"/>
              </a:rPr>
              <a:t>m</a:t>
            </a:r>
            <a:r>
              <a:rPr sz="2400" spc="-10" dirty="0">
                <a:latin typeface="Times New Roman"/>
                <a:cs typeface="Times New Roman"/>
              </a:rPr>
              <a:t>i</a:t>
            </a:r>
            <a:r>
              <a:rPr sz="2400" spc="-25" dirty="0">
                <a:latin typeface="Times New Roman"/>
                <a:cs typeface="Times New Roman"/>
              </a:rPr>
              <a:t>l</a:t>
            </a:r>
            <a:r>
              <a:rPr sz="2400" spc="55" dirty="0">
                <a:latin typeface="Times New Roman"/>
                <a:cs typeface="Times New Roman"/>
              </a:rPr>
              <a:t>y</a:t>
            </a:r>
            <a:r>
              <a:rPr sz="2400" spc="-45" dirty="0">
                <a:latin typeface="Times New Roman"/>
                <a:cs typeface="Times New Roman"/>
              </a:rPr>
              <a:t> </a:t>
            </a:r>
            <a:r>
              <a:rPr sz="2400" spc="10" dirty="0">
                <a:latin typeface="Times New Roman"/>
                <a:cs typeface="Times New Roman"/>
              </a:rPr>
              <a:t>g</a:t>
            </a:r>
            <a:r>
              <a:rPr sz="2400" spc="-15" dirty="0">
                <a:latin typeface="Times New Roman"/>
                <a:cs typeface="Times New Roman"/>
              </a:rPr>
              <a:t>ra</a:t>
            </a:r>
            <a:r>
              <a:rPr sz="2400" spc="20" dirty="0">
                <a:latin typeface="Times New Roman"/>
                <a:cs typeface="Times New Roman"/>
              </a:rPr>
              <a:t>v</a:t>
            </a:r>
            <a:r>
              <a:rPr sz="2400" spc="-10" dirty="0">
                <a:latin typeface="Times New Roman"/>
                <a:cs typeface="Times New Roman"/>
              </a:rPr>
              <a:t>e</a:t>
            </a:r>
            <a:r>
              <a:rPr sz="2400" spc="-5" dirty="0">
                <a:latin typeface="Times New Roman"/>
                <a:cs typeface="Times New Roman"/>
              </a:rPr>
              <a:t>s</a:t>
            </a:r>
            <a:r>
              <a:rPr sz="2400" spc="-10" dirty="0">
                <a:latin typeface="Times New Roman"/>
                <a:cs typeface="Times New Roman"/>
              </a:rPr>
              <a:t>ite</a:t>
            </a:r>
            <a:r>
              <a:rPr sz="2400" spc="40" dirty="0">
                <a:latin typeface="Times New Roman"/>
                <a:cs typeface="Times New Roman"/>
              </a:rPr>
              <a:t>s</a:t>
            </a:r>
            <a:r>
              <a:rPr sz="2400" spc="-55" dirty="0">
                <a:latin typeface="Times New Roman"/>
                <a:cs typeface="Times New Roman"/>
              </a:rPr>
              <a:t> </a:t>
            </a:r>
            <a:r>
              <a:rPr sz="2400" spc="10" dirty="0">
                <a:latin typeface="Times New Roman"/>
                <a:cs typeface="Times New Roman"/>
              </a:rPr>
              <a:t>o</a:t>
            </a:r>
            <a:r>
              <a:rPr sz="2400" spc="35" dirty="0">
                <a:latin typeface="Times New Roman"/>
                <a:cs typeface="Times New Roman"/>
              </a:rPr>
              <a:t>f</a:t>
            </a:r>
            <a:r>
              <a:rPr sz="2400" spc="-70" dirty="0">
                <a:latin typeface="Times New Roman"/>
                <a:cs typeface="Times New Roman"/>
              </a:rPr>
              <a:t> </a:t>
            </a:r>
            <a:r>
              <a:rPr sz="2400" spc="-20" dirty="0">
                <a:latin typeface="Times New Roman"/>
                <a:cs typeface="Times New Roman"/>
              </a:rPr>
              <a:t>I</a:t>
            </a:r>
            <a:r>
              <a:rPr sz="2400" spc="10" dirty="0">
                <a:latin typeface="Times New Roman"/>
                <a:cs typeface="Times New Roman"/>
              </a:rPr>
              <a:t>s</a:t>
            </a:r>
            <a:r>
              <a:rPr sz="2400" dirty="0">
                <a:latin typeface="Times New Roman"/>
                <a:cs typeface="Times New Roman"/>
              </a:rPr>
              <a:t>aa</a:t>
            </a:r>
            <a:r>
              <a:rPr sz="2400" spc="45" dirty="0">
                <a:latin typeface="Times New Roman"/>
                <a:cs typeface="Times New Roman"/>
              </a:rPr>
              <a:t>c</a:t>
            </a:r>
            <a:r>
              <a:rPr sz="2400" spc="-70" dirty="0">
                <a:latin typeface="Times New Roman"/>
                <a:cs typeface="Times New Roman"/>
              </a:rPr>
              <a:t> </a:t>
            </a:r>
            <a:r>
              <a:rPr sz="2400" spc="20" dirty="0">
                <a:latin typeface="Times New Roman"/>
                <a:cs typeface="Times New Roman"/>
              </a:rPr>
              <a:t>E</a:t>
            </a:r>
            <a:r>
              <a:rPr sz="2400" spc="25" dirty="0">
                <a:latin typeface="Times New Roman"/>
                <a:cs typeface="Times New Roman"/>
              </a:rPr>
              <a:t>.</a:t>
            </a:r>
            <a:r>
              <a:rPr sz="2400" spc="-50" dirty="0">
                <a:latin typeface="Times New Roman"/>
                <a:cs typeface="Times New Roman"/>
              </a:rPr>
              <a:t> </a:t>
            </a:r>
            <a:r>
              <a:rPr sz="2400" spc="70" dirty="0">
                <a:latin typeface="Times New Roman"/>
                <a:cs typeface="Times New Roman"/>
              </a:rPr>
              <a:t>W</a:t>
            </a:r>
            <a:r>
              <a:rPr sz="2400" spc="-15" dirty="0">
                <a:latin typeface="Times New Roman"/>
                <a:cs typeface="Times New Roman"/>
              </a:rPr>
              <a:t>ar</a:t>
            </a:r>
            <a:r>
              <a:rPr sz="2400" spc="20" dirty="0">
                <a:latin typeface="Times New Roman"/>
                <a:cs typeface="Times New Roman"/>
              </a:rPr>
              <a:t>n</a:t>
            </a:r>
            <a:r>
              <a:rPr sz="2400" dirty="0">
                <a:latin typeface="Times New Roman"/>
                <a:cs typeface="Times New Roman"/>
              </a:rPr>
              <a:t>a</a:t>
            </a:r>
            <a:r>
              <a:rPr sz="2400" spc="-10" dirty="0">
                <a:latin typeface="Times New Roman"/>
                <a:cs typeface="Times New Roman"/>
              </a:rPr>
              <a:t>c</a:t>
            </a:r>
            <a:r>
              <a:rPr sz="2400" spc="15" dirty="0">
                <a:latin typeface="Times New Roman"/>
                <a:cs typeface="Times New Roman"/>
              </a:rPr>
              <a:t>k</a:t>
            </a:r>
            <a:r>
              <a:rPr sz="2400" dirty="0">
                <a:latin typeface="Times New Roman"/>
                <a:cs typeface="Times New Roman"/>
              </a:rPr>
              <a:t>.</a:t>
            </a:r>
          </a:p>
        </p:txBody>
      </p:sp>
      <p:sp>
        <p:nvSpPr>
          <p:cNvPr id="5" name="Slide Number Placeholder 4"/>
          <p:cNvSpPr>
            <a:spLocks noGrp="1"/>
          </p:cNvSpPr>
          <p:nvPr>
            <p:ph type="sldNum" sz="quarter" idx="12"/>
          </p:nvPr>
        </p:nvSpPr>
        <p:spPr/>
        <p:txBody>
          <a:bodyPr/>
          <a:lstStyle/>
          <a:p>
            <a:fld id="{F3ED14A2-F495-49D5-A5E2-27CBFBBAF14C}" type="slidenum">
              <a:rPr lang="en-GB" smtClean="0"/>
              <a:pPr/>
              <a:t>33</a:t>
            </a:fld>
            <a:endParaRPr lang="en-GB"/>
          </a:p>
        </p:txBody>
      </p:sp>
      <p:pic>
        <p:nvPicPr>
          <p:cNvPr id="6" name="~PP1388.WAV">
            <a:hlinkClick r:id="" action="ppaction://media"/>
          </p:cNvPr>
          <p:cNvPicPr>
            <a:picLocks noRot="1" noChangeAspect="1"/>
          </p:cNvPicPr>
          <p:nvPr>
            <a:wavAudioFile r:embed="rId1" name="~PP1388.WAV"/>
          </p:nvPr>
        </p:nvPicPr>
        <p:blipFill>
          <a:blip r:embed="rId6" cstate="print"/>
          <a:stretch>
            <a:fillRect/>
          </a:stretch>
        </p:blipFill>
        <p:spPr>
          <a:xfrm>
            <a:off x="8632825" y="6346825"/>
            <a:ext cx="304800" cy="304800"/>
          </a:xfrm>
          <a:prstGeom prst="rect">
            <a:avLst/>
          </a:prstGeom>
        </p:spPr>
      </p:pic>
    </p:spTree>
  </p:cSld>
  <p:clrMapOvr>
    <a:masterClrMapping/>
  </p:clrMapOvr>
  <p:transition advTm="358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p:cNvSpPr txBox="1"/>
          <p:nvPr/>
        </p:nvSpPr>
        <p:spPr>
          <a:xfrm>
            <a:off x="2123728" y="2204864"/>
            <a:ext cx="4406900" cy="1727200"/>
          </a:xfrm>
          <a:prstGeom prst="rect">
            <a:avLst/>
          </a:prstGeom>
        </p:spPr>
        <p:txBody>
          <a:bodyPr vert="horz" wrap="square" lIns="0" tIns="0" rIns="0" bIns="0" rtlCol="0">
            <a:spAutoFit/>
          </a:bodyPr>
          <a:lstStyle/>
          <a:p>
            <a:pPr marL="12700" marR="6350" indent="434340">
              <a:lnSpc>
                <a:spcPct val="156400"/>
              </a:lnSpc>
            </a:pPr>
            <a:r>
              <a:rPr sz="3600" b="1" spc="10" dirty="0">
                <a:latin typeface="Times New Roman"/>
                <a:cs typeface="Times New Roman"/>
              </a:rPr>
              <a:t>S</a:t>
            </a:r>
            <a:r>
              <a:rPr sz="3600" b="1" spc="40" dirty="0">
                <a:latin typeface="Times New Roman"/>
                <a:cs typeface="Times New Roman"/>
              </a:rPr>
              <a:t>A</a:t>
            </a:r>
            <a:r>
              <a:rPr sz="3600" b="1" spc="15" dirty="0">
                <a:latin typeface="Times New Roman"/>
                <a:cs typeface="Times New Roman"/>
              </a:rPr>
              <a:t>L</a:t>
            </a:r>
            <a:r>
              <a:rPr sz="3600" b="1" spc="100" dirty="0">
                <a:latin typeface="Times New Roman"/>
                <a:cs typeface="Times New Roman"/>
              </a:rPr>
              <a:t>U</a:t>
            </a:r>
            <a:r>
              <a:rPr sz="3600" b="1" spc="-80" dirty="0">
                <a:latin typeface="Times New Roman"/>
                <a:cs typeface="Times New Roman"/>
              </a:rPr>
              <a:t> </a:t>
            </a:r>
            <a:r>
              <a:rPr sz="3600" b="1" spc="30" dirty="0">
                <a:latin typeface="Times New Roman"/>
                <a:cs typeface="Times New Roman"/>
              </a:rPr>
              <a:t>V</a:t>
            </a:r>
            <a:r>
              <a:rPr sz="3600" b="1" spc="15" dirty="0">
                <a:latin typeface="Times New Roman"/>
                <a:cs typeface="Times New Roman"/>
              </a:rPr>
              <a:t>ILL</a:t>
            </a:r>
            <a:r>
              <a:rPr sz="3600" b="1" spc="40" dirty="0">
                <a:latin typeface="Times New Roman"/>
                <a:cs typeface="Times New Roman"/>
              </a:rPr>
              <a:t>A</a:t>
            </a:r>
            <a:r>
              <a:rPr sz="3600" b="1" spc="45" dirty="0">
                <a:latin typeface="Times New Roman"/>
                <a:cs typeface="Times New Roman"/>
              </a:rPr>
              <a:t>G</a:t>
            </a:r>
            <a:r>
              <a:rPr sz="3600" b="1" spc="95" dirty="0">
                <a:latin typeface="Times New Roman"/>
                <a:cs typeface="Times New Roman"/>
              </a:rPr>
              <a:t>E</a:t>
            </a:r>
            <a:r>
              <a:rPr sz="3600" b="1" spc="35" dirty="0">
                <a:latin typeface="Times New Roman"/>
                <a:cs typeface="Times New Roman"/>
              </a:rPr>
              <a:t> </a:t>
            </a:r>
            <a:r>
              <a:rPr sz="3600" b="1" spc="30" dirty="0">
                <a:latin typeface="Times New Roman"/>
                <a:cs typeface="Times New Roman"/>
              </a:rPr>
              <a:t>LA</a:t>
            </a:r>
            <a:r>
              <a:rPr sz="3600" b="1" spc="40" dirty="0">
                <a:latin typeface="Times New Roman"/>
                <a:cs typeface="Times New Roman"/>
              </a:rPr>
              <a:t>N</a:t>
            </a:r>
            <a:r>
              <a:rPr sz="3600" b="1" spc="100" dirty="0">
                <a:latin typeface="Times New Roman"/>
                <a:cs typeface="Times New Roman"/>
              </a:rPr>
              <a:t>D</a:t>
            </a:r>
            <a:r>
              <a:rPr sz="3600" b="1" spc="-80" dirty="0">
                <a:latin typeface="Times New Roman"/>
                <a:cs typeface="Times New Roman"/>
              </a:rPr>
              <a:t> </a:t>
            </a:r>
            <a:r>
              <a:rPr sz="3600" b="1" spc="10" dirty="0">
                <a:latin typeface="Times New Roman"/>
                <a:cs typeface="Times New Roman"/>
              </a:rPr>
              <a:t>P</a:t>
            </a:r>
            <a:r>
              <a:rPr sz="3600" b="1" spc="40" dirty="0">
                <a:latin typeface="Times New Roman"/>
                <a:cs typeface="Times New Roman"/>
              </a:rPr>
              <a:t>U</a:t>
            </a:r>
            <a:r>
              <a:rPr sz="3600" b="1" spc="30" dirty="0">
                <a:latin typeface="Times New Roman"/>
                <a:cs typeface="Times New Roman"/>
              </a:rPr>
              <a:t>R</a:t>
            </a:r>
            <a:r>
              <a:rPr sz="3600" b="1" spc="40" dirty="0">
                <a:latin typeface="Times New Roman"/>
                <a:cs typeface="Times New Roman"/>
              </a:rPr>
              <a:t>C</a:t>
            </a:r>
            <a:r>
              <a:rPr sz="3600" b="1" spc="30" dirty="0">
                <a:latin typeface="Times New Roman"/>
                <a:cs typeface="Times New Roman"/>
              </a:rPr>
              <a:t>HAS</a:t>
            </a:r>
            <a:r>
              <a:rPr sz="3600" b="1" spc="15" dirty="0">
                <a:latin typeface="Times New Roman"/>
                <a:cs typeface="Times New Roman"/>
              </a:rPr>
              <a:t>E</a:t>
            </a:r>
            <a:r>
              <a:rPr sz="3600" b="1" spc="20" dirty="0">
                <a:latin typeface="Times New Roman"/>
                <a:cs typeface="Times New Roman"/>
              </a:rPr>
              <a:t>S</a:t>
            </a:r>
            <a:r>
              <a:rPr sz="3600" b="1" spc="35" dirty="0">
                <a:latin typeface="Times New Roman"/>
                <a:cs typeface="Times New Roman"/>
              </a:rPr>
              <a:t>.</a:t>
            </a:r>
            <a:endParaRPr sz="3600" dirty="0">
              <a:latin typeface="Times New Roman"/>
              <a:cs typeface="Times New Roman"/>
            </a:endParaRPr>
          </a:p>
        </p:txBody>
      </p:sp>
      <p:sp>
        <p:nvSpPr>
          <p:cNvPr id="3" name="Slide Number Placeholder 2"/>
          <p:cNvSpPr>
            <a:spLocks noGrp="1"/>
          </p:cNvSpPr>
          <p:nvPr>
            <p:ph type="sldNum" sz="quarter" idx="12"/>
          </p:nvPr>
        </p:nvSpPr>
        <p:spPr/>
        <p:txBody>
          <a:bodyPr/>
          <a:lstStyle/>
          <a:p>
            <a:fld id="{F3ED14A2-F495-49D5-A5E2-27CBFBBAF14C}" type="slidenum">
              <a:rPr lang="en-GB" smtClean="0"/>
              <a:pPr/>
              <a:t>34</a:t>
            </a:fld>
            <a:endParaRPr lang="en-GB"/>
          </a:p>
        </p:txBody>
      </p:sp>
      <p:pic>
        <p:nvPicPr>
          <p:cNvPr id="8" name="~PP2531.WAV">
            <a:hlinkClick r:id="" action="ppaction://media"/>
          </p:cNvPr>
          <p:cNvPicPr>
            <a:picLocks noRot="1" noChangeAspect="1"/>
          </p:cNvPicPr>
          <p:nvPr>
            <a:wavAudioFile r:embed="rId1" name="~PP2531.WAV"/>
          </p:nvPr>
        </p:nvPicPr>
        <p:blipFill>
          <a:blip r:embed="rId4" cstate="print"/>
          <a:stretch>
            <a:fillRect/>
          </a:stretch>
        </p:blipFill>
        <p:spPr>
          <a:xfrm>
            <a:off x="8632825" y="6346825"/>
            <a:ext cx="304800" cy="304800"/>
          </a:xfrm>
          <a:prstGeom prst="rect">
            <a:avLst/>
          </a:prstGeom>
        </p:spPr>
      </p:pic>
    </p:spTree>
  </p:cSld>
  <p:clrMapOvr>
    <a:masterClrMapping/>
  </p:clrMapOvr>
  <p:transition advTm="79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96552" y="-171400"/>
            <a:ext cx="6016625" cy="6784975"/>
          </a:xfrm>
          <a:prstGeom prst="rect">
            <a:avLst/>
          </a:prstGeom>
          <a:blipFill>
            <a:blip r:embed="rId4" cstate="print"/>
            <a:stretch>
              <a:fillRect/>
            </a:stretch>
          </a:blipFill>
        </p:spPr>
        <p:txBody>
          <a:bodyPr wrap="square" lIns="0" tIns="0" rIns="0" bIns="0" rtlCol="0">
            <a:spAutoFit/>
          </a:bodyPr>
          <a:lstStyle/>
          <a:p>
            <a:endParaRPr/>
          </a:p>
        </p:txBody>
      </p:sp>
      <p:sp>
        <p:nvSpPr>
          <p:cNvPr id="3" name="object 3"/>
          <p:cNvSpPr txBox="1"/>
          <p:nvPr/>
        </p:nvSpPr>
        <p:spPr>
          <a:xfrm>
            <a:off x="5292080" y="2204864"/>
            <a:ext cx="4145279" cy="2100190"/>
          </a:xfrm>
          <a:prstGeom prst="rect">
            <a:avLst/>
          </a:prstGeom>
        </p:spPr>
        <p:txBody>
          <a:bodyPr vert="horz" wrap="square" lIns="0" tIns="0" rIns="0" bIns="0" rtlCol="0">
            <a:spAutoFit/>
          </a:bodyPr>
          <a:lstStyle/>
          <a:p>
            <a:pPr marL="338455" marR="327025" indent="-2540" algn="ctr">
              <a:lnSpc>
                <a:spcPct val="143600"/>
              </a:lnSpc>
            </a:pPr>
            <a:r>
              <a:rPr sz="1100" b="1" dirty="0" smtClean="0">
                <a:latin typeface="Times New Roman"/>
                <a:cs typeface="Times New Roman"/>
              </a:rPr>
              <a:t> </a:t>
            </a:r>
            <a:r>
              <a:rPr sz="1100" b="1" spc="5" dirty="0" smtClean="0">
                <a:latin typeface="Times New Roman"/>
                <a:cs typeface="Times New Roman"/>
              </a:rPr>
              <a:t> </a:t>
            </a:r>
            <a:r>
              <a:rPr sz="1400" b="1" spc="-5" dirty="0">
                <a:latin typeface="Times New Roman"/>
                <a:cs typeface="Times New Roman"/>
              </a:rPr>
              <a:t>T</a:t>
            </a:r>
            <a:r>
              <a:rPr sz="1400" b="1" spc="5" dirty="0">
                <a:latin typeface="Times New Roman"/>
                <a:cs typeface="Times New Roman"/>
              </a:rPr>
              <a:t>H</a:t>
            </a:r>
            <a:r>
              <a:rPr sz="1400" b="1" spc="20" dirty="0">
                <a:latin typeface="Times New Roman"/>
                <a:cs typeface="Times New Roman"/>
              </a:rPr>
              <a:t>E</a:t>
            </a:r>
            <a:r>
              <a:rPr sz="1400" b="1" spc="-35" dirty="0">
                <a:latin typeface="Times New Roman"/>
                <a:cs typeface="Times New Roman"/>
              </a:rPr>
              <a:t> </a:t>
            </a:r>
            <a:r>
              <a:rPr sz="1400" b="1" spc="-5" dirty="0">
                <a:latin typeface="Times New Roman"/>
                <a:cs typeface="Times New Roman"/>
              </a:rPr>
              <a:t>T</a:t>
            </a:r>
            <a:r>
              <a:rPr sz="1400" b="1" spc="10" dirty="0">
                <a:latin typeface="Times New Roman"/>
                <a:cs typeface="Times New Roman"/>
              </a:rPr>
              <a:t>E</a:t>
            </a:r>
            <a:r>
              <a:rPr sz="1400" b="1" spc="5" dirty="0">
                <a:latin typeface="Times New Roman"/>
                <a:cs typeface="Times New Roman"/>
              </a:rPr>
              <a:t>N</a:t>
            </a:r>
            <a:r>
              <a:rPr sz="1400" b="1" spc="-10" dirty="0">
                <a:latin typeface="Times New Roman"/>
                <a:cs typeface="Times New Roman"/>
              </a:rPr>
              <a:t>N</a:t>
            </a:r>
            <a:r>
              <a:rPr sz="1400" b="1" spc="10" dirty="0">
                <a:latin typeface="Times New Roman"/>
                <a:cs typeface="Times New Roman"/>
              </a:rPr>
              <a:t>E</a:t>
            </a:r>
            <a:r>
              <a:rPr sz="1400" b="1" spc="-5" dirty="0">
                <a:latin typeface="Times New Roman"/>
                <a:cs typeface="Times New Roman"/>
              </a:rPr>
              <a:t>SSE</a:t>
            </a:r>
            <a:r>
              <a:rPr sz="1400" b="1" spc="20" dirty="0">
                <a:latin typeface="Times New Roman"/>
                <a:cs typeface="Times New Roman"/>
              </a:rPr>
              <a:t>E</a:t>
            </a:r>
            <a:r>
              <a:rPr sz="1400" b="1" spc="-35" dirty="0">
                <a:latin typeface="Times New Roman"/>
                <a:cs typeface="Times New Roman"/>
              </a:rPr>
              <a:t> </a:t>
            </a:r>
            <a:r>
              <a:rPr sz="1400" b="1" spc="-5" dirty="0">
                <a:latin typeface="Times New Roman"/>
                <a:cs typeface="Times New Roman"/>
              </a:rPr>
              <a:t>F</a:t>
            </a:r>
            <a:r>
              <a:rPr sz="1400" b="1" spc="5" dirty="0">
                <a:latin typeface="Times New Roman"/>
                <a:cs typeface="Times New Roman"/>
              </a:rPr>
              <a:t>A</a:t>
            </a:r>
            <a:r>
              <a:rPr sz="1400" b="1" dirty="0">
                <a:latin typeface="Times New Roman"/>
                <a:cs typeface="Times New Roman"/>
              </a:rPr>
              <a:t>M</a:t>
            </a:r>
            <a:r>
              <a:rPr sz="1400" b="1" spc="-10" dirty="0">
                <a:latin typeface="Times New Roman"/>
                <a:cs typeface="Times New Roman"/>
              </a:rPr>
              <a:t>I</a:t>
            </a:r>
            <a:r>
              <a:rPr sz="1400" b="1" spc="10" dirty="0">
                <a:latin typeface="Times New Roman"/>
                <a:cs typeface="Times New Roman"/>
              </a:rPr>
              <a:t>L</a:t>
            </a:r>
            <a:r>
              <a:rPr sz="1400" b="1" spc="20" dirty="0">
                <a:latin typeface="Times New Roman"/>
                <a:cs typeface="Times New Roman"/>
              </a:rPr>
              <a:t>Y</a:t>
            </a:r>
            <a:r>
              <a:rPr sz="1400" b="1" spc="-40" dirty="0">
                <a:latin typeface="Times New Roman"/>
                <a:cs typeface="Times New Roman"/>
              </a:rPr>
              <a:t> </a:t>
            </a:r>
            <a:r>
              <a:rPr sz="1400" b="1" spc="5" dirty="0">
                <a:latin typeface="Times New Roman"/>
                <a:cs typeface="Times New Roman"/>
              </a:rPr>
              <a:t>ROO</a:t>
            </a:r>
            <a:r>
              <a:rPr sz="1400" b="1" spc="-5" dirty="0">
                <a:latin typeface="Times New Roman"/>
                <a:cs typeface="Times New Roman"/>
              </a:rPr>
              <a:t>T</a:t>
            </a:r>
            <a:r>
              <a:rPr sz="1400" b="1" spc="15" dirty="0">
                <a:latin typeface="Times New Roman"/>
                <a:cs typeface="Times New Roman"/>
              </a:rPr>
              <a:t>S</a:t>
            </a:r>
            <a:r>
              <a:rPr sz="1400" b="1" spc="5" dirty="0">
                <a:latin typeface="Times New Roman"/>
                <a:cs typeface="Times New Roman"/>
              </a:rPr>
              <a:t> </a:t>
            </a:r>
            <a:r>
              <a:rPr sz="1400" b="1" spc="-5" dirty="0">
                <a:latin typeface="Times New Roman"/>
                <a:cs typeface="Times New Roman"/>
              </a:rPr>
              <a:t>T</a:t>
            </a:r>
            <a:r>
              <a:rPr sz="1400" b="1" spc="10" dirty="0">
                <a:latin typeface="Times New Roman"/>
                <a:cs typeface="Times New Roman"/>
              </a:rPr>
              <a:t>E</a:t>
            </a:r>
            <a:r>
              <a:rPr sz="1400" b="1" spc="5" dirty="0">
                <a:latin typeface="Times New Roman"/>
                <a:cs typeface="Times New Roman"/>
              </a:rPr>
              <a:t>N</a:t>
            </a:r>
            <a:r>
              <a:rPr sz="1400" b="1" spc="-10" dirty="0">
                <a:latin typeface="Times New Roman"/>
                <a:cs typeface="Times New Roman"/>
              </a:rPr>
              <a:t>N</a:t>
            </a:r>
            <a:r>
              <a:rPr sz="1400" b="1" spc="-5" dirty="0">
                <a:latin typeface="Times New Roman"/>
                <a:cs typeface="Times New Roman"/>
              </a:rPr>
              <a:t>ESSE</a:t>
            </a:r>
            <a:r>
              <a:rPr sz="1400" b="1" spc="20" dirty="0">
                <a:latin typeface="Times New Roman"/>
                <a:cs typeface="Times New Roman"/>
              </a:rPr>
              <a:t>E</a:t>
            </a:r>
            <a:r>
              <a:rPr sz="1400" b="1" spc="-20" dirty="0">
                <a:latin typeface="Times New Roman"/>
                <a:cs typeface="Times New Roman"/>
              </a:rPr>
              <a:t> </a:t>
            </a:r>
            <a:r>
              <a:rPr sz="1400" b="1" spc="-5" dirty="0" smtClean="0">
                <a:latin typeface="Times New Roman"/>
                <a:cs typeface="Times New Roman"/>
              </a:rPr>
              <a:t>C</a:t>
            </a:r>
            <a:r>
              <a:rPr sz="1400" b="1" spc="10" dirty="0" smtClean="0">
                <a:latin typeface="Times New Roman"/>
                <a:cs typeface="Times New Roman"/>
              </a:rPr>
              <a:t>E</a:t>
            </a:r>
            <a:r>
              <a:rPr sz="1400" b="1" spc="-10" dirty="0" smtClean="0">
                <a:latin typeface="Times New Roman"/>
                <a:cs typeface="Times New Roman"/>
              </a:rPr>
              <a:t>N</a:t>
            </a:r>
            <a:r>
              <a:rPr sz="1400" b="1" spc="5" dirty="0" smtClean="0">
                <a:latin typeface="Times New Roman"/>
                <a:cs typeface="Times New Roman"/>
              </a:rPr>
              <a:t>S</a:t>
            </a:r>
            <a:r>
              <a:rPr sz="1400" b="1" spc="-10" dirty="0" smtClean="0">
                <a:latin typeface="Times New Roman"/>
                <a:cs typeface="Times New Roman"/>
              </a:rPr>
              <a:t>U</a:t>
            </a:r>
            <a:r>
              <a:rPr sz="1400" b="1" spc="15" dirty="0" smtClean="0">
                <a:latin typeface="Times New Roman"/>
                <a:cs typeface="Times New Roman"/>
              </a:rPr>
              <a:t>S</a:t>
            </a:r>
            <a:r>
              <a:rPr sz="1400" b="1" spc="-20" dirty="0" smtClean="0">
                <a:latin typeface="Times New Roman"/>
                <a:cs typeface="Times New Roman"/>
              </a:rPr>
              <a:t> </a:t>
            </a:r>
            <a:r>
              <a:rPr sz="1400" b="1" spc="-10" dirty="0">
                <a:latin typeface="Times New Roman"/>
                <a:cs typeface="Times New Roman"/>
              </a:rPr>
              <a:t>O</a:t>
            </a:r>
            <a:r>
              <a:rPr sz="1400" b="1" spc="15" dirty="0">
                <a:latin typeface="Times New Roman"/>
                <a:cs typeface="Times New Roman"/>
              </a:rPr>
              <a:t>F</a:t>
            </a:r>
            <a:r>
              <a:rPr sz="1400" b="1" spc="-30" dirty="0">
                <a:latin typeface="Times New Roman"/>
                <a:cs typeface="Times New Roman"/>
              </a:rPr>
              <a:t> </a:t>
            </a:r>
            <a:r>
              <a:rPr sz="1400" b="1" spc="5" dirty="0">
                <a:latin typeface="Times New Roman"/>
                <a:cs typeface="Times New Roman"/>
              </a:rPr>
              <a:t>KNO</a:t>
            </a:r>
            <a:r>
              <a:rPr sz="1400" b="1" spc="20" dirty="0">
                <a:latin typeface="Times New Roman"/>
                <a:cs typeface="Times New Roman"/>
              </a:rPr>
              <a:t>X</a:t>
            </a:r>
            <a:r>
              <a:rPr sz="1400" b="1" spc="-30" dirty="0">
                <a:latin typeface="Times New Roman"/>
                <a:cs typeface="Times New Roman"/>
              </a:rPr>
              <a:t> </a:t>
            </a:r>
            <a:r>
              <a:rPr sz="1400" b="1" spc="5" dirty="0">
                <a:latin typeface="Times New Roman"/>
                <a:cs typeface="Times New Roman"/>
              </a:rPr>
              <a:t>COU</a:t>
            </a:r>
            <a:r>
              <a:rPr sz="1400" b="1" spc="-10" dirty="0">
                <a:latin typeface="Times New Roman"/>
                <a:cs typeface="Times New Roman"/>
              </a:rPr>
              <a:t>N</a:t>
            </a:r>
            <a:r>
              <a:rPr sz="1400" b="1" spc="10" dirty="0">
                <a:latin typeface="Times New Roman"/>
                <a:cs typeface="Times New Roman"/>
              </a:rPr>
              <a:t>T</a:t>
            </a:r>
            <a:r>
              <a:rPr sz="1400" b="1" spc="20" dirty="0">
                <a:latin typeface="Times New Roman"/>
                <a:cs typeface="Times New Roman"/>
              </a:rPr>
              <a:t>Y</a:t>
            </a:r>
            <a:r>
              <a:rPr sz="1400" b="1" spc="-40" dirty="0">
                <a:latin typeface="Times New Roman"/>
                <a:cs typeface="Times New Roman"/>
              </a:rPr>
              <a:t> </a:t>
            </a:r>
            <a:r>
              <a:rPr sz="1400" b="1" dirty="0">
                <a:latin typeface="Times New Roman"/>
                <a:cs typeface="Times New Roman"/>
              </a:rPr>
              <a:t>1</a:t>
            </a:r>
            <a:r>
              <a:rPr sz="1400" b="1" spc="-15" dirty="0">
                <a:latin typeface="Times New Roman"/>
                <a:cs typeface="Times New Roman"/>
              </a:rPr>
              <a:t>8</a:t>
            </a:r>
            <a:r>
              <a:rPr sz="1400" b="1" dirty="0">
                <a:latin typeface="Times New Roman"/>
                <a:cs typeface="Times New Roman"/>
              </a:rPr>
              <a:t>3</a:t>
            </a:r>
            <a:r>
              <a:rPr sz="1400" b="1" spc="15" dirty="0">
                <a:latin typeface="Times New Roman"/>
                <a:cs typeface="Times New Roman"/>
              </a:rPr>
              <a:t>0</a:t>
            </a:r>
            <a:endParaRPr sz="1400" b="1" dirty="0">
              <a:latin typeface="Times New Roman"/>
              <a:cs typeface="Times New Roman"/>
            </a:endParaRPr>
          </a:p>
          <a:p>
            <a:pPr algn="ctr">
              <a:lnSpc>
                <a:spcPct val="100000"/>
              </a:lnSpc>
              <a:spcBef>
                <a:spcPts val="575"/>
              </a:spcBef>
            </a:pPr>
            <a:r>
              <a:rPr sz="1400" b="1" spc="30" dirty="0">
                <a:latin typeface="Times New Roman"/>
                <a:cs typeface="Times New Roman"/>
              </a:rPr>
              <a:t>W</a:t>
            </a:r>
            <a:r>
              <a:rPr sz="1400" b="1" spc="15" dirty="0">
                <a:latin typeface="Times New Roman"/>
                <a:cs typeface="Times New Roman"/>
              </a:rPr>
              <a:t>A</a:t>
            </a:r>
            <a:r>
              <a:rPr sz="1400" b="1" spc="5" dirty="0">
                <a:latin typeface="Times New Roman"/>
                <a:cs typeface="Times New Roman"/>
              </a:rPr>
              <a:t>R</a:t>
            </a:r>
            <a:r>
              <a:rPr sz="1400" b="1" spc="20" dirty="0">
                <a:latin typeface="Times New Roman"/>
                <a:cs typeface="Times New Roman"/>
              </a:rPr>
              <a:t>N</a:t>
            </a:r>
            <a:r>
              <a:rPr sz="1400" b="1" spc="10" dirty="0">
                <a:latin typeface="Times New Roman"/>
                <a:cs typeface="Times New Roman"/>
              </a:rPr>
              <a:t>A</a:t>
            </a:r>
            <a:r>
              <a:rPr sz="1400" b="1" spc="20" dirty="0">
                <a:latin typeface="Times New Roman"/>
                <a:cs typeface="Times New Roman"/>
              </a:rPr>
              <a:t>CK</a:t>
            </a:r>
            <a:r>
              <a:rPr sz="1400" b="1" spc="-30" dirty="0">
                <a:latin typeface="Times New Roman"/>
                <a:cs typeface="Times New Roman"/>
              </a:rPr>
              <a:t> </a:t>
            </a:r>
            <a:r>
              <a:rPr sz="1400" b="1" dirty="0">
                <a:latin typeface="Times New Roman"/>
                <a:cs typeface="Times New Roman"/>
              </a:rPr>
              <a:t>(</a:t>
            </a:r>
            <a:r>
              <a:rPr sz="1400" b="1" spc="-5" dirty="0">
                <a:latin typeface="Times New Roman"/>
                <a:cs typeface="Times New Roman"/>
              </a:rPr>
              <a:t>black</a:t>
            </a:r>
            <a:r>
              <a:rPr sz="1400" b="1" dirty="0">
                <a:latin typeface="Times New Roman"/>
                <a:cs typeface="Times New Roman"/>
              </a:rPr>
              <a:t>)</a:t>
            </a:r>
            <a:r>
              <a:rPr sz="1400" b="1" spc="5" dirty="0">
                <a:latin typeface="Times New Roman"/>
                <a:cs typeface="Times New Roman"/>
              </a:rPr>
              <a:t>,</a:t>
            </a:r>
            <a:r>
              <a:rPr sz="1400" b="1" spc="-10" dirty="0">
                <a:latin typeface="Times New Roman"/>
                <a:cs typeface="Times New Roman"/>
              </a:rPr>
              <a:t> </a:t>
            </a:r>
            <a:endParaRPr lang="en-US" sz="1400" b="1" spc="-10" dirty="0" smtClean="0">
              <a:latin typeface="Times New Roman"/>
              <a:cs typeface="Times New Roman"/>
            </a:endParaRPr>
          </a:p>
          <a:p>
            <a:pPr algn="ctr">
              <a:lnSpc>
                <a:spcPct val="100000"/>
              </a:lnSpc>
              <a:spcBef>
                <a:spcPts val="575"/>
              </a:spcBef>
            </a:pPr>
            <a:r>
              <a:rPr sz="1400" b="1" spc="10" dirty="0" smtClean="0">
                <a:latin typeface="Times New Roman"/>
                <a:cs typeface="Times New Roman"/>
              </a:rPr>
              <a:t>L</a:t>
            </a:r>
            <a:r>
              <a:rPr sz="1400" b="1" spc="20" dirty="0" smtClean="0">
                <a:latin typeface="Times New Roman"/>
                <a:cs typeface="Times New Roman"/>
              </a:rPr>
              <a:t>O</a:t>
            </a:r>
            <a:r>
              <a:rPr sz="1400" b="1" spc="10" dirty="0" smtClean="0">
                <a:latin typeface="Times New Roman"/>
                <a:cs typeface="Times New Roman"/>
              </a:rPr>
              <a:t>N</a:t>
            </a:r>
            <a:r>
              <a:rPr sz="1400" b="1" spc="5" dirty="0" smtClean="0">
                <a:latin typeface="Times New Roman"/>
                <a:cs typeface="Times New Roman"/>
              </a:rPr>
              <a:t>A</a:t>
            </a:r>
            <a:r>
              <a:rPr sz="1400" b="1" spc="15" dirty="0" smtClean="0">
                <a:latin typeface="Times New Roman"/>
                <a:cs typeface="Times New Roman"/>
              </a:rPr>
              <a:t>S</a:t>
            </a:r>
            <a:r>
              <a:rPr sz="1400" b="1" spc="-10" dirty="0" smtClean="0">
                <a:latin typeface="Times New Roman"/>
                <a:cs typeface="Times New Roman"/>
              </a:rPr>
              <a:t> </a:t>
            </a:r>
            <a:r>
              <a:rPr sz="1400" b="1" dirty="0">
                <a:latin typeface="Times New Roman"/>
                <a:cs typeface="Times New Roman"/>
              </a:rPr>
              <a:t>(</a:t>
            </a:r>
            <a:r>
              <a:rPr sz="1400" b="1" spc="-5" dirty="0">
                <a:latin typeface="Times New Roman"/>
                <a:cs typeface="Times New Roman"/>
              </a:rPr>
              <a:t>blue</a:t>
            </a:r>
            <a:r>
              <a:rPr sz="1400" b="1" spc="-10" dirty="0">
                <a:latin typeface="Times New Roman"/>
                <a:cs typeface="Times New Roman"/>
              </a:rPr>
              <a:t>)</a:t>
            </a:r>
            <a:r>
              <a:rPr sz="1400" b="1" spc="5" dirty="0">
                <a:latin typeface="Times New Roman"/>
                <a:cs typeface="Times New Roman"/>
              </a:rPr>
              <a:t>,</a:t>
            </a:r>
            <a:r>
              <a:rPr sz="1400" b="1" spc="-10" dirty="0">
                <a:latin typeface="Times New Roman"/>
                <a:cs typeface="Times New Roman"/>
              </a:rPr>
              <a:t> </a:t>
            </a:r>
            <a:endParaRPr lang="en-US" sz="1400" b="1" spc="-10" dirty="0" smtClean="0">
              <a:latin typeface="Times New Roman"/>
              <a:cs typeface="Times New Roman"/>
            </a:endParaRPr>
          </a:p>
          <a:p>
            <a:pPr algn="ctr">
              <a:lnSpc>
                <a:spcPct val="100000"/>
              </a:lnSpc>
              <a:spcBef>
                <a:spcPts val="575"/>
              </a:spcBef>
            </a:pPr>
            <a:r>
              <a:rPr sz="1400" b="1" dirty="0" smtClean="0">
                <a:latin typeface="Times New Roman"/>
                <a:cs typeface="Times New Roman"/>
              </a:rPr>
              <a:t>an</a:t>
            </a:r>
            <a:r>
              <a:rPr sz="1400" b="1" spc="15" dirty="0" smtClean="0">
                <a:latin typeface="Times New Roman"/>
                <a:cs typeface="Times New Roman"/>
              </a:rPr>
              <a:t>d</a:t>
            </a:r>
            <a:r>
              <a:rPr sz="1400" b="1" spc="-15" dirty="0" smtClean="0">
                <a:latin typeface="Times New Roman"/>
                <a:cs typeface="Times New Roman"/>
              </a:rPr>
              <a:t> </a:t>
            </a:r>
            <a:endParaRPr lang="en-US" sz="1400" b="1" spc="-15" dirty="0" smtClean="0">
              <a:latin typeface="Times New Roman"/>
              <a:cs typeface="Times New Roman"/>
            </a:endParaRPr>
          </a:p>
          <a:p>
            <a:pPr algn="ctr">
              <a:lnSpc>
                <a:spcPct val="100000"/>
              </a:lnSpc>
              <a:spcBef>
                <a:spcPts val="575"/>
              </a:spcBef>
            </a:pPr>
            <a:r>
              <a:rPr sz="1400" b="1" spc="20" dirty="0" smtClean="0">
                <a:latin typeface="Times New Roman"/>
                <a:cs typeface="Times New Roman"/>
              </a:rPr>
              <a:t>H</a:t>
            </a:r>
            <a:r>
              <a:rPr sz="1400" b="1" dirty="0" smtClean="0">
                <a:latin typeface="Times New Roman"/>
                <a:cs typeface="Times New Roman"/>
              </a:rPr>
              <a:t>A</a:t>
            </a:r>
            <a:r>
              <a:rPr sz="1400" b="1" spc="20" dirty="0" smtClean="0">
                <a:latin typeface="Times New Roman"/>
                <a:cs typeface="Times New Roman"/>
              </a:rPr>
              <a:t>R</a:t>
            </a:r>
            <a:r>
              <a:rPr sz="1400" b="1" spc="5" dirty="0" smtClean="0">
                <a:latin typeface="Times New Roman"/>
                <a:cs typeface="Times New Roman"/>
              </a:rPr>
              <a:t>R</a:t>
            </a:r>
            <a:r>
              <a:rPr sz="1400" b="1" dirty="0" smtClean="0">
                <a:latin typeface="Times New Roman"/>
                <a:cs typeface="Times New Roman"/>
              </a:rPr>
              <a:t>IS</a:t>
            </a:r>
            <a:r>
              <a:rPr sz="1400" b="1" spc="20" dirty="0" smtClean="0">
                <a:latin typeface="Times New Roman"/>
                <a:cs typeface="Times New Roman"/>
              </a:rPr>
              <a:t>ON</a:t>
            </a:r>
            <a:r>
              <a:rPr sz="1400" b="1" spc="-20" dirty="0" smtClean="0">
                <a:latin typeface="Times New Roman"/>
                <a:cs typeface="Times New Roman"/>
              </a:rPr>
              <a:t> </a:t>
            </a:r>
            <a:r>
              <a:rPr sz="1400" b="1" spc="-10" dirty="0">
                <a:latin typeface="Times New Roman"/>
                <a:cs typeface="Times New Roman"/>
              </a:rPr>
              <a:t>(</a:t>
            </a:r>
            <a:r>
              <a:rPr sz="1400" b="1" dirty="0">
                <a:latin typeface="Times New Roman"/>
                <a:cs typeface="Times New Roman"/>
              </a:rPr>
              <a:t>red</a:t>
            </a:r>
            <a:r>
              <a:rPr sz="1400" b="1" spc="10" dirty="0">
                <a:latin typeface="Times New Roman"/>
                <a:cs typeface="Times New Roman"/>
              </a:rPr>
              <a:t>)</a:t>
            </a:r>
            <a:r>
              <a:rPr sz="1400" b="1" spc="-20" dirty="0">
                <a:latin typeface="Times New Roman"/>
                <a:cs typeface="Times New Roman"/>
              </a:rPr>
              <a:t> </a:t>
            </a:r>
            <a:r>
              <a:rPr sz="1400" b="1" spc="5" dirty="0">
                <a:latin typeface="Times New Roman"/>
                <a:cs typeface="Times New Roman"/>
              </a:rPr>
              <a:t>F</a:t>
            </a:r>
            <a:r>
              <a:rPr sz="1400" b="1" spc="20" dirty="0">
                <a:latin typeface="Times New Roman"/>
                <a:cs typeface="Times New Roman"/>
              </a:rPr>
              <a:t>A</a:t>
            </a:r>
            <a:r>
              <a:rPr sz="1400" b="1" spc="10" dirty="0">
                <a:latin typeface="Times New Roman"/>
                <a:cs typeface="Times New Roman"/>
              </a:rPr>
              <a:t>M</a:t>
            </a:r>
            <a:r>
              <a:rPr sz="1400" b="1" spc="5" dirty="0">
                <a:latin typeface="Times New Roman"/>
                <a:cs typeface="Times New Roman"/>
              </a:rPr>
              <a:t>ILIE</a:t>
            </a:r>
            <a:r>
              <a:rPr sz="1400" b="1" spc="15" dirty="0">
                <a:latin typeface="Times New Roman"/>
                <a:cs typeface="Times New Roman"/>
              </a:rPr>
              <a:t>S</a:t>
            </a:r>
            <a:endParaRPr sz="1400" b="1" dirty="0">
              <a:latin typeface="Times New Roman"/>
              <a:cs typeface="Times New Roman"/>
            </a:endParaRPr>
          </a:p>
        </p:txBody>
      </p:sp>
      <p:sp>
        <p:nvSpPr>
          <p:cNvPr id="4" name="Slide Number Placeholder 3"/>
          <p:cNvSpPr>
            <a:spLocks noGrp="1"/>
          </p:cNvSpPr>
          <p:nvPr>
            <p:ph type="sldNum" sz="quarter" idx="12"/>
          </p:nvPr>
        </p:nvSpPr>
        <p:spPr/>
        <p:txBody>
          <a:bodyPr/>
          <a:lstStyle/>
          <a:p>
            <a:fld id="{F3ED14A2-F495-49D5-A5E2-27CBFBBAF14C}" type="slidenum">
              <a:rPr lang="en-GB" smtClean="0"/>
              <a:pPr/>
              <a:t>35</a:t>
            </a:fld>
            <a:endParaRPr lang="en-GB"/>
          </a:p>
        </p:txBody>
      </p:sp>
      <p:pic>
        <p:nvPicPr>
          <p:cNvPr id="5" name="~PP1371.WAV">
            <a:hlinkClick r:id="" action="ppaction://media"/>
          </p:cNvPr>
          <p:cNvPicPr>
            <a:picLocks noRot="1" noChangeAspect="1"/>
          </p:cNvPicPr>
          <p:nvPr>
            <a:wavAudioFile r:embed="rId1" name="~PP1371.WAV"/>
          </p:nvPr>
        </p:nvPicPr>
        <p:blipFill>
          <a:blip r:embed="rId5" cstate="print"/>
          <a:stretch>
            <a:fillRect/>
          </a:stretch>
        </p:blipFill>
        <p:spPr>
          <a:xfrm>
            <a:off x="8632825" y="6346825"/>
            <a:ext cx="304800" cy="304800"/>
          </a:xfrm>
          <a:prstGeom prst="rect">
            <a:avLst/>
          </a:prstGeom>
        </p:spPr>
      </p:pic>
    </p:spTree>
  </p:cSld>
  <p:clrMapOvr>
    <a:masterClrMapping/>
  </p:clrMapOvr>
  <p:transition advTm="402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txBox="1">
            <a:spLocks noGrp="1"/>
          </p:cNvSpPr>
          <p:nvPr>
            <p:ph type="sldNum" sz="quarter" idx="4294967295"/>
          </p:nvPr>
        </p:nvSpPr>
        <p:spPr>
          <a:xfrm>
            <a:off x="4534647" y="6222167"/>
            <a:ext cx="307788" cy="169277"/>
          </a:xfrm>
          <a:prstGeom prst="rect">
            <a:avLst/>
          </a:prstGeom>
        </p:spPr>
        <p:txBody>
          <a:bodyPr vert="horz" wrap="square" lIns="0" tIns="0" rIns="0" bIns="0" rtlCol="0">
            <a:spAutoFit/>
          </a:bodyPr>
          <a:lstStyle/>
          <a:p>
            <a:pPr marL="25400">
              <a:lnSpc>
                <a:spcPct val="100000"/>
              </a:lnSpc>
            </a:pPr>
            <a:fld id="{81D60167-4931-47E6-BA6A-407CBD079E47}" type="slidenum">
              <a:rPr sz="1100" dirty="0">
                <a:latin typeface="Calibri"/>
                <a:cs typeface="Calibri"/>
              </a:rPr>
              <a:pPr marL="25400">
                <a:lnSpc>
                  <a:spcPct val="100000"/>
                </a:lnSpc>
              </a:pPr>
              <a:t>36</a:t>
            </a:fld>
            <a:endParaRPr sz="1100">
              <a:latin typeface="Calibri"/>
              <a:cs typeface="Calibri"/>
            </a:endParaRPr>
          </a:p>
        </p:txBody>
      </p:sp>
      <p:sp>
        <p:nvSpPr>
          <p:cNvPr id="2" name="object 2"/>
          <p:cNvSpPr txBox="1"/>
          <p:nvPr/>
        </p:nvSpPr>
        <p:spPr>
          <a:xfrm>
            <a:off x="1331640" y="548680"/>
            <a:ext cx="7128792" cy="492443"/>
          </a:xfrm>
          <a:prstGeom prst="rect">
            <a:avLst/>
          </a:prstGeom>
        </p:spPr>
        <p:txBody>
          <a:bodyPr vert="horz" wrap="square" lIns="0" tIns="0" rIns="0" bIns="0" rtlCol="0">
            <a:spAutoFit/>
          </a:bodyPr>
          <a:lstStyle/>
          <a:p>
            <a:pPr marL="12700">
              <a:lnSpc>
                <a:spcPct val="100000"/>
              </a:lnSpc>
            </a:pPr>
            <a:r>
              <a:rPr sz="3200" dirty="0">
                <a:latin typeface="Times New Roman"/>
                <a:cs typeface="Times New Roman"/>
              </a:rPr>
              <a:t>P</a:t>
            </a:r>
            <a:r>
              <a:rPr sz="3200" spc="5" dirty="0">
                <a:latin typeface="Times New Roman"/>
                <a:cs typeface="Times New Roman"/>
              </a:rPr>
              <a:t>o</a:t>
            </a:r>
            <a:r>
              <a:rPr sz="3200" dirty="0">
                <a:latin typeface="Times New Roman"/>
                <a:cs typeface="Times New Roman"/>
              </a:rPr>
              <a:t>t</a:t>
            </a:r>
            <a:r>
              <a:rPr sz="3200" spc="-10" dirty="0">
                <a:latin typeface="Times New Roman"/>
                <a:cs typeface="Times New Roman"/>
              </a:rPr>
              <a:t>t</a:t>
            </a:r>
            <a:r>
              <a:rPr sz="3200" dirty="0">
                <a:latin typeface="Times New Roman"/>
                <a:cs typeface="Times New Roman"/>
              </a:rPr>
              <a:t>er L</a:t>
            </a:r>
            <a:r>
              <a:rPr sz="3200" spc="-10" dirty="0">
                <a:latin typeface="Times New Roman"/>
                <a:cs typeface="Times New Roman"/>
              </a:rPr>
              <a:t>a</a:t>
            </a:r>
            <a:r>
              <a:rPr sz="3200" dirty="0">
                <a:latin typeface="Times New Roman"/>
                <a:cs typeface="Times New Roman"/>
              </a:rPr>
              <a:t>nd </a:t>
            </a:r>
            <a:r>
              <a:rPr sz="3200" spc="-10" dirty="0">
                <a:latin typeface="Times New Roman"/>
                <a:cs typeface="Times New Roman"/>
              </a:rPr>
              <a:t>P</a:t>
            </a:r>
            <a:r>
              <a:rPr sz="3200" dirty="0">
                <a:latin typeface="Times New Roman"/>
                <a:cs typeface="Times New Roman"/>
              </a:rPr>
              <a:t>urchases</a:t>
            </a:r>
            <a:r>
              <a:rPr sz="3200" spc="-15" dirty="0">
                <a:latin typeface="Times New Roman"/>
                <a:cs typeface="Times New Roman"/>
              </a:rPr>
              <a:t> </a:t>
            </a:r>
            <a:r>
              <a:rPr sz="3200" dirty="0">
                <a:latin typeface="Times New Roman"/>
                <a:cs typeface="Times New Roman"/>
              </a:rPr>
              <a:t>in Sa</a:t>
            </a:r>
            <a:r>
              <a:rPr sz="3200" spc="-10" dirty="0">
                <a:latin typeface="Times New Roman"/>
                <a:cs typeface="Times New Roman"/>
              </a:rPr>
              <a:t>l</a:t>
            </a:r>
            <a:r>
              <a:rPr sz="3200" dirty="0">
                <a:latin typeface="Times New Roman"/>
                <a:cs typeface="Times New Roman"/>
              </a:rPr>
              <a:t>u</a:t>
            </a:r>
            <a:r>
              <a:rPr sz="3200" spc="5" dirty="0">
                <a:latin typeface="Times New Roman"/>
                <a:cs typeface="Times New Roman"/>
              </a:rPr>
              <a:t> </a:t>
            </a:r>
            <a:r>
              <a:rPr sz="3200" dirty="0">
                <a:latin typeface="Times New Roman"/>
                <a:cs typeface="Times New Roman"/>
              </a:rPr>
              <a:t>Vil</a:t>
            </a:r>
            <a:r>
              <a:rPr sz="3200" spc="-10" dirty="0">
                <a:latin typeface="Times New Roman"/>
                <a:cs typeface="Times New Roman"/>
              </a:rPr>
              <a:t>l</a:t>
            </a:r>
            <a:r>
              <a:rPr sz="3200" dirty="0">
                <a:latin typeface="Times New Roman"/>
                <a:cs typeface="Times New Roman"/>
              </a:rPr>
              <a:t>age.</a:t>
            </a:r>
          </a:p>
        </p:txBody>
      </p:sp>
      <p:sp>
        <p:nvSpPr>
          <p:cNvPr id="3" name="object 3"/>
          <p:cNvSpPr txBox="1"/>
          <p:nvPr/>
        </p:nvSpPr>
        <p:spPr>
          <a:xfrm>
            <a:off x="1220260" y="1386520"/>
            <a:ext cx="1747371" cy="169277"/>
          </a:xfrm>
          <a:prstGeom prst="rect">
            <a:avLst/>
          </a:prstGeom>
        </p:spPr>
        <p:txBody>
          <a:bodyPr vert="horz" wrap="square" lIns="0" tIns="0" rIns="0" bIns="0" rtlCol="0">
            <a:spAutoFit/>
          </a:bodyPr>
          <a:lstStyle/>
          <a:p>
            <a:pPr marL="12700">
              <a:lnSpc>
                <a:spcPct val="100000"/>
              </a:lnSpc>
              <a:tabLst>
                <a:tab pos="1356995" algn="l"/>
              </a:tabLst>
            </a:pPr>
            <a:r>
              <a:rPr sz="1100" spc="10" dirty="0">
                <a:latin typeface="Times New Roman"/>
                <a:cs typeface="Times New Roman"/>
              </a:rPr>
              <a:t>Nathaniel</a:t>
            </a:r>
            <a:r>
              <a:rPr sz="1100" spc="40" dirty="0">
                <a:latin typeface="Times New Roman"/>
                <a:cs typeface="Times New Roman"/>
              </a:rPr>
              <a:t> </a:t>
            </a:r>
            <a:r>
              <a:rPr sz="1100" spc="15" dirty="0">
                <a:latin typeface="Times New Roman"/>
                <a:cs typeface="Times New Roman"/>
              </a:rPr>
              <a:t>W.</a:t>
            </a:r>
            <a:r>
              <a:rPr sz="1100" spc="40" dirty="0">
                <a:latin typeface="Times New Roman"/>
                <a:cs typeface="Times New Roman"/>
              </a:rPr>
              <a:t> </a:t>
            </a:r>
            <a:r>
              <a:rPr sz="1100" spc="10" dirty="0">
                <a:latin typeface="Times New Roman"/>
                <a:cs typeface="Times New Roman"/>
              </a:rPr>
              <a:t>Parker</a:t>
            </a:r>
            <a:r>
              <a:rPr sz="1100" dirty="0">
                <a:latin typeface="Times New Roman"/>
                <a:cs typeface="Times New Roman"/>
              </a:rPr>
              <a:t>	</a:t>
            </a:r>
            <a:r>
              <a:rPr sz="1100" spc="25" dirty="0">
                <a:latin typeface="Times New Roman"/>
                <a:cs typeface="Times New Roman"/>
              </a:rPr>
              <a:t>t</a:t>
            </a:r>
            <a:r>
              <a:rPr sz="1100" spc="15" dirty="0">
                <a:latin typeface="Times New Roman"/>
                <a:cs typeface="Times New Roman"/>
              </a:rPr>
              <a:t>o</a:t>
            </a:r>
            <a:endParaRPr sz="1100" dirty="0">
              <a:latin typeface="Times New Roman"/>
              <a:cs typeface="Times New Roman"/>
            </a:endParaRPr>
          </a:p>
        </p:txBody>
      </p:sp>
      <p:sp>
        <p:nvSpPr>
          <p:cNvPr id="4" name="object 4"/>
          <p:cNvSpPr txBox="1"/>
          <p:nvPr/>
        </p:nvSpPr>
        <p:spPr>
          <a:xfrm>
            <a:off x="3338665" y="1386520"/>
            <a:ext cx="4226858" cy="169277"/>
          </a:xfrm>
          <a:prstGeom prst="rect">
            <a:avLst/>
          </a:prstGeom>
        </p:spPr>
        <p:txBody>
          <a:bodyPr vert="horz" wrap="square" lIns="0" tIns="0" rIns="0" bIns="0" rtlCol="0">
            <a:spAutoFit/>
          </a:bodyPr>
          <a:lstStyle/>
          <a:p>
            <a:pPr marL="12700">
              <a:lnSpc>
                <a:spcPct val="100000"/>
              </a:lnSpc>
              <a:tabLst>
                <a:tab pos="3237865" algn="l"/>
              </a:tabLst>
            </a:pPr>
            <a:r>
              <a:rPr sz="1100" spc="10" dirty="0">
                <a:latin typeface="Times New Roman"/>
                <a:cs typeface="Times New Roman"/>
              </a:rPr>
              <a:t>Elizabeth</a:t>
            </a:r>
            <a:r>
              <a:rPr sz="1100" spc="-90" dirty="0">
                <a:latin typeface="Times New Roman"/>
                <a:cs typeface="Times New Roman"/>
              </a:rPr>
              <a:t> </a:t>
            </a:r>
            <a:r>
              <a:rPr sz="1100" spc="15" dirty="0">
                <a:latin typeface="Times New Roman"/>
                <a:cs typeface="Times New Roman"/>
              </a:rPr>
              <a:t>and</a:t>
            </a:r>
            <a:r>
              <a:rPr sz="1100" spc="-75" dirty="0">
                <a:latin typeface="Times New Roman"/>
                <a:cs typeface="Times New Roman"/>
              </a:rPr>
              <a:t> </a:t>
            </a:r>
            <a:r>
              <a:rPr sz="1100" spc="15" dirty="0">
                <a:latin typeface="Times New Roman"/>
                <a:cs typeface="Times New Roman"/>
              </a:rPr>
              <a:t>Henry</a:t>
            </a:r>
            <a:r>
              <a:rPr sz="1100" spc="-75" dirty="0">
                <a:latin typeface="Times New Roman"/>
                <a:cs typeface="Times New Roman"/>
              </a:rPr>
              <a:t> </a:t>
            </a:r>
            <a:r>
              <a:rPr sz="1100" spc="15" dirty="0">
                <a:latin typeface="Times New Roman"/>
                <a:cs typeface="Times New Roman"/>
              </a:rPr>
              <a:t>D.</a:t>
            </a:r>
            <a:r>
              <a:rPr sz="1100" spc="-70" dirty="0">
                <a:latin typeface="Times New Roman"/>
                <a:cs typeface="Times New Roman"/>
              </a:rPr>
              <a:t> </a:t>
            </a:r>
            <a:r>
              <a:rPr sz="1100" spc="15" dirty="0">
                <a:latin typeface="Times New Roman"/>
                <a:cs typeface="Times New Roman"/>
              </a:rPr>
              <a:t>Warnock</a:t>
            </a:r>
            <a:r>
              <a:rPr sz="1100" spc="-90" dirty="0">
                <a:latin typeface="Times New Roman"/>
                <a:cs typeface="Times New Roman"/>
              </a:rPr>
              <a:t> </a:t>
            </a:r>
            <a:r>
              <a:rPr sz="1100" spc="10" dirty="0">
                <a:latin typeface="Times New Roman"/>
                <a:cs typeface="Times New Roman"/>
              </a:rPr>
              <a:t>(sic)</a:t>
            </a:r>
            <a:r>
              <a:rPr sz="1100" dirty="0">
                <a:latin typeface="Times New Roman"/>
                <a:cs typeface="Times New Roman"/>
              </a:rPr>
              <a:t>  </a:t>
            </a:r>
            <a:r>
              <a:rPr sz="1100" spc="-135" dirty="0">
                <a:latin typeface="Times New Roman"/>
                <a:cs typeface="Times New Roman"/>
              </a:rPr>
              <a:t> </a:t>
            </a:r>
            <a:r>
              <a:rPr sz="1100" spc="10" dirty="0">
                <a:latin typeface="Times New Roman"/>
                <a:cs typeface="Times New Roman"/>
              </a:rPr>
              <a:t>April</a:t>
            </a:r>
            <a:r>
              <a:rPr sz="1100" spc="-40" dirty="0">
                <a:latin typeface="Times New Roman"/>
                <a:cs typeface="Times New Roman"/>
              </a:rPr>
              <a:t> </a:t>
            </a:r>
            <a:r>
              <a:rPr sz="1100" spc="10" dirty="0">
                <a:latin typeface="Times New Roman"/>
                <a:cs typeface="Times New Roman"/>
              </a:rPr>
              <a:t>23,</a:t>
            </a:r>
            <a:r>
              <a:rPr sz="1100" spc="-35" dirty="0">
                <a:latin typeface="Times New Roman"/>
                <a:cs typeface="Times New Roman"/>
              </a:rPr>
              <a:t> </a:t>
            </a:r>
            <a:r>
              <a:rPr sz="1100" spc="15" dirty="0">
                <a:latin typeface="Times New Roman"/>
                <a:cs typeface="Times New Roman"/>
              </a:rPr>
              <a:t>1832</a:t>
            </a:r>
            <a:r>
              <a:rPr sz="1100" dirty="0">
                <a:latin typeface="Times New Roman"/>
                <a:cs typeface="Times New Roman"/>
              </a:rPr>
              <a:t>	</a:t>
            </a:r>
            <a:r>
              <a:rPr sz="1100" spc="20" dirty="0">
                <a:latin typeface="Times New Roman"/>
                <a:cs typeface="Times New Roman"/>
              </a:rPr>
              <a:t>8-224</a:t>
            </a:r>
            <a:endParaRPr sz="1100" dirty="0">
              <a:latin typeface="Times New Roman"/>
              <a:cs typeface="Times New Roman"/>
            </a:endParaRPr>
          </a:p>
        </p:txBody>
      </p:sp>
      <p:sp>
        <p:nvSpPr>
          <p:cNvPr id="5" name="object 5"/>
          <p:cNvSpPr txBox="1"/>
          <p:nvPr/>
        </p:nvSpPr>
        <p:spPr>
          <a:xfrm>
            <a:off x="1259632" y="1556792"/>
            <a:ext cx="6438900" cy="666849"/>
          </a:xfrm>
          <a:prstGeom prst="rect">
            <a:avLst/>
          </a:prstGeom>
        </p:spPr>
        <p:txBody>
          <a:bodyPr vert="horz" wrap="square" lIns="0" tIns="0" rIns="0" bIns="0" rtlCol="0">
            <a:spAutoFit/>
          </a:bodyPr>
          <a:lstStyle/>
          <a:p>
            <a:pPr marL="443230" marR="6350" indent="-431165">
              <a:lnSpc>
                <a:spcPts val="2560"/>
              </a:lnSpc>
              <a:tabLst>
                <a:tab pos="2986405" algn="l"/>
              </a:tabLst>
            </a:pPr>
            <a:r>
              <a:rPr sz="1100" spc="10" dirty="0">
                <a:latin typeface="Times New Roman"/>
                <a:cs typeface="Times New Roman"/>
              </a:rPr>
              <a:t>Lots 6,</a:t>
            </a:r>
            <a:r>
              <a:rPr sz="1100" spc="-10" dirty="0">
                <a:latin typeface="Times New Roman"/>
                <a:cs typeface="Times New Roman"/>
              </a:rPr>
              <a:t> </a:t>
            </a:r>
            <a:r>
              <a:rPr sz="1100" spc="10" dirty="0">
                <a:latin typeface="Times New Roman"/>
                <a:cs typeface="Times New Roman"/>
              </a:rPr>
              <a:t>7,</a:t>
            </a:r>
            <a:r>
              <a:rPr sz="1100" dirty="0">
                <a:latin typeface="Times New Roman"/>
                <a:cs typeface="Times New Roman"/>
              </a:rPr>
              <a:t> </a:t>
            </a:r>
            <a:r>
              <a:rPr sz="1100" spc="15" dirty="0">
                <a:latin typeface="Times New Roman"/>
                <a:cs typeface="Times New Roman"/>
              </a:rPr>
              <a:t>8</a:t>
            </a:r>
            <a:r>
              <a:rPr sz="1100" spc="-5" dirty="0">
                <a:latin typeface="Times New Roman"/>
                <a:cs typeface="Times New Roman"/>
              </a:rPr>
              <a:t> </a:t>
            </a:r>
            <a:r>
              <a:rPr sz="1100" spc="10" dirty="0">
                <a:latin typeface="Times New Roman"/>
                <a:cs typeface="Times New Roman"/>
              </a:rPr>
              <a:t>of</a:t>
            </a:r>
            <a:r>
              <a:rPr sz="1100" spc="-10" dirty="0">
                <a:latin typeface="Times New Roman"/>
                <a:cs typeface="Times New Roman"/>
              </a:rPr>
              <a:t> </a:t>
            </a:r>
            <a:r>
              <a:rPr sz="1100" spc="10" dirty="0">
                <a:latin typeface="Times New Roman"/>
                <a:cs typeface="Times New Roman"/>
              </a:rPr>
              <a:t>block</a:t>
            </a:r>
            <a:r>
              <a:rPr sz="1100" spc="-20" dirty="0">
                <a:latin typeface="Times New Roman"/>
                <a:cs typeface="Times New Roman"/>
              </a:rPr>
              <a:t> </a:t>
            </a:r>
            <a:r>
              <a:rPr sz="1100" spc="15" dirty="0">
                <a:latin typeface="Times New Roman"/>
                <a:cs typeface="Times New Roman"/>
              </a:rPr>
              <a:t>16</a:t>
            </a:r>
            <a:r>
              <a:rPr sz="1100" spc="-10" dirty="0">
                <a:latin typeface="Times New Roman"/>
                <a:cs typeface="Times New Roman"/>
              </a:rPr>
              <a:t> </a:t>
            </a:r>
            <a:r>
              <a:rPr sz="1100" spc="10" dirty="0">
                <a:latin typeface="Times New Roman"/>
                <a:cs typeface="Times New Roman"/>
              </a:rPr>
              <a:t>in</a:t>
            </a:r>
            <a:r>
              <a:rPr sz="1100" spc="-5" dirty="0">
                <a:latin typeface="Times New Roman"/>
                <a:cs typeface="Times New Roman"/>
              </a:rPr>
              <a:t> </a:t>
            </a:r>
            <a:r>
              <a:rPr sz="1100" spc="10" dirty="0">
                <a:latin typeface="Times New Roman"/>
                <a:cs typeface="Times New Roman"/>
              </a:rPr>
              <a:t>Salu</a:t>
            </a:r>
            <a:r>
              <a:rPr sz="1100" spc="-10" dirty="0">
                <a:latin typeface="Times New Roman"/>
                <a:cs typeface="Times New Roman"/>
              </a:rPr>
              <a:t> </a:t>
            </a:r>
            <a:r>
              <a:rPr sz="1100" spc="10" dirty="0">
                <a:latin typeface="Times New Roman"/>
                <a:cs typeface="Times New Roman"/>
              </a:rPr>
              <a:t>for</a:t>
            </a:r>
            <a:r>
              <a:rPr sz="1100" spc="-10" dirty="0">
                <a:latin typeface="Times New Roman"/>
                <a:cs typeface="Times New Roman"/>
              </a:rPr>
              <a:t> </a:t>
            </a:r>
            <a:r>
              <a:rPr sz="1100" spc="15" dirty="0">
                <a:latin typeface="Times New Roman"/>
                <a:cs typeface="Times New Roman"/>
              </a:rPr>
              <a:t>sum</a:t>
            </a:r>
            <a:r>
              <a:rPr sz="1100" dirty="0">
                <a:latin typeface="Times New Roman"/>
                <a:cs typeface="Times New Roman"/>
              </a:rPr>
              <a:t> </a:t>
            </a:r>
            <a:r>
              <a:rPr sz="1100" spc="10" dirty="0">
                <a:latin typeface="Times New Roman"/>
                <a:cs typeface="Times New Roman"/>
              </a:rPr>
              <a:t>of</a:t>
            </a:r>
            <a:r>
              <a:rPr sz="1100" spc="-5" dirty="0">
                <a:latin typeface="Times New Roman"/>
                <a:cs typeface="Times New Roman"/>
              </a:rPr>
              <a:t> </a:t>
            </a:r>
            <a:r>
              <a:rPr sz="1100" spc="15" dirty="0">
                <a:latin typeface="Times New Roman"/>
                <a:cs typeface="Times New Roman"/>
              </a:rPr>
              <a:t>$100</a:t>
            </a:r>
            <a:r>
              <a:rPr sz="1100" spc="5" dirty="0">
                <a:latin typeface="Times New Roman"/>
                <a:cs typeface="Times New Roman"/>
              </a:rPr>
              <a:t>.</a:t>
            </a:r>
            <a:r>
              <a:rPr sz="1100" dirty="0">
                <a:latin typeface="Times New Roman"/>
                <a:cs typeface="Times New Roman"/>
              </a:rPr>
              <a:t>	</a:t>
            </a:r>
            <a:r>
              <a:rPr sz="1100" spc="15" dirty="0">
                <a:latin typeface="Times New Roman"/>
                <a:cs typeface="Times New Roman"/>
              </a:rPr>
              <a:t>Recorded</a:t>
            </a:r>
            <a:r>
              <a:rPr sz="1100" spc="-10" dirty="0">
                <a:latin typeface="Times New Roman"/>
                <a:cs typeface="Times New Roman"/>
              </a:rPr>
              <a:t> </a:t>
            </a:r>
            <a:r>
              <a:rPr sz="1100" spc="15" dirty="0">
                <a:latin typeface="Times New Roman"/>
                <a:cs typeface="Times New Roman"/>
              </a:rPr>
              <a:t>Apr</a:t>
            </a:r>
            <a:r>
              <a:rPr sz="1100" spc="-5" dirty="0">
                <a:latin typeface="Times New Roman"/>
                <a:cs typeface="Times New Roman"/>
              </a:rPr>
              <a:t> </a:t>
            </a:r>
            <a:r>
              <a:rPr sz="1100" spc="10" dirty="0">
                <a:latin typeface="Times New Roman"/>
                <a:cs typeface="Times New Roman"/>
              </a:rPr>
              <a:t>23,</a:t>
            </a:r>
            <a:r>
              <a:rPr sz="1100" dirty="0">
                <a:latin typeface="Times New Roman"/>
                <a:cs typeface="Times New Roman"/>
              </a:rPr>
              <a:t> </a:t>
            </a:r>
            <a:r>
              <a:rPr sz="1100" spc="15" dirty="0">
                <a:latin typeface="Times New Roman"/>
                <a:cs typeface="Times New Roman"/>
              </a:rPr>
              <a:t>1832</a:t>
            </a:r>
            <a:r>
              <a:rPr sz="1100" spc="-15" dirty="0">
                <a:latin typeface="Times New Roman"/>
                <a:cs typeface="Times New Roman"/>
              </a:rPr>
              <a:t> </a:t>
            </a:r>
            <a:r>
              <a:rPr sz="1100" spc="10" dirty="0">
                <a:latin typeface="Times New Roman"/>
                <a:cs typeface="Times New Roman"/>
              </a:rPr>
              <a:t>J.</a:t>
            </a:r>
            <a:r>
              <a:rPr sz="1100" dirty="0">
                <a:latin typeface="Times New Roman"/>
                <a:cs typeface="Times New Roman"/>
              </a:rPr>
              <a:t> </a:t>
            </a:r>
            <a:r>
              <a:rPr sz="1100" spc="10" dirty="0">
                <a:latin typeface="Times New Roman"/>
                <a:cs typeface="Times New Roman"/>
              </a:rPr>
              <a:t>T.</a:t>
            </a:r>
            <a:r>
              <a:rPr sz="1100" spc="-10" dirty="0">
                <a:latin typeface="Times New Roman"/>
                <a:cs typeface="Times New Roman"/>
              </a:rPr>
              <a:t> </a:t>
            </a:r>
            <a:r>
              <a:rPr sz="1100" spc="10" dirty="0">
                <a:latin typeface="Times New Roman"/>
                <a:cs typeface="Times New Roman"/>
              </a:rPr>
              <a:t>Lusk,</a:t>
            </a:r>
            <a:r>
              <a:rPr sz="1100" spc="-10" dirty="0">
                <a:latin typeface="Times New Roman"/>
                <a:cs typeface="Times New Roman"/>
              </a:rPr>
              <a:t> </a:t>
            </a:r>
            <a:r>
              <a:rPr sz="1100" spc="10" dirty="0">
                <a:latin typeface="Times New Roman"/>
                <a:cs typeface="Times New Roman"/>
              </a:rPr>
              <a:t>clerk</a:t>
            </a:r>
            <a:r>
              <a:rPr sz="1100" spc="5" dirty="0">
                <a:latin typeface="Times New Roman"/>
                <a:cs typeface="Times New Roman"/>
              </a:rPr>
              <a:t>. </a:t>
            </a:r>
            <a:r>
              <a:rPr sz="1100" spc="25" dirty="0">
                <a:latin typeface="Times New Roman"/>
                <a:cs typeface="Times New Roman"/>
              </a:rPr>
              <a:t>MA</a:t>
            </a:r>
            <a:r>
              <a:rPr sz="1100" dirty="0">
                <a:latin typeface="Times New Roman"/>
                <a:cs typeface="Times New Roman"/>
              </a:rPr>
              <a:t>DIS</a:t>
            </a:r>
            <a:r>
              <a:rPr sz="1100" spc="20" dirty="0">
                <a:latin typeface="Times New Roman"/>
                <a:cs typeface="Times New Roman"/>
              </a:rPr>
              <a:t>ON</a:t>
            </a:r>
            <a:r>
              <a:rPr sz="1100" spc="-20" dirty="0">
                <a:latin typeface="Times New Roman"/>
                <a:cs typeface="Times New Roman"/>
              </a:rPr>
              <a:t> </a:t>
            </a:r>
            <a:r>
              <a:rPr sz="1100" spc="5" dirty="0">
                <a:latin typeface="Times New Roman"/>
                <a:cs typeface="Times New Roman"/>
              </a:rPr>
              <a:t>C</a:t>
            </a:r>
            <a:r>
              <a:rPr sz="1100" spc="20" dirty="0">
                <a:latin typeface="Times New Roman"/>
                <a:cs typeface="Times New Roman"/>
              </a:rPr>
              <a:t>O</a:t>
            </a:r>
            <a:r>
              <a:rPr sz="1100" spc="10" dirty="0">
                <a:latin typeface="Times New Roman"/>
                <a:cs typeface="Times New Roman"/>
              </a:rPr>
              <a:t>U</a:t>
            </a:r>
            <a:r>
              <a:rPr sz="1100" spc="5" dirty="0">
                <a:latin typeface="Times New Roman"/>
                <a:cs typeface="Times New Roman"/>
              </a:rPr>
              <a:t>N</a:t>
            </a:r>
            <a:r>
              <a:rPr sz="1100" spc="20" dirty="0">
                <a:latin typeface="Times New Roman"/>
                <a:cs typeface="Times New Roman"/>
              </a:rPr>
              <a:t>T</a:t>
            </a:r>
            <a:r>
              <a:rPr sz="1100" spc="5" dirty="0">
                <a:latin typeface="Times New Roman"/>
                <a:cs typeface="Times New Roman"/>
              </a:rPr>
              <a:t>Y,</a:t>
            </a:r>
            <a:r>
              <a:rPr sz="1100" spc="-10" dirty="0">
                <a:latin typeface="Times New Roman"/>
                <a:cs typeface="Times New Roman"/>
              </a:rPr>
              <a:t> </a:t>
            </a:r>
            <a:r>
              <a:rPr sz="1100" spc="10" dirty="0">
                <a:latin typeface="Times New Roman"/>
                <a:cs typeface="Times New Roman"/>
              </a:rPr>
              <a:t>E</a:t>
            </a:r>
            <a:r>
              <a:rPr sz="1100" spc="20" dirty="0">
                <a:latin typeface="Times New Roman"/>
                <a:cs typeface="Times New Roman"/>
              </a:rPr>
              <a:t>D</a:t>
            </a:r>
            <a:r>
              <a:rPr sz="1100" spc="25" dirty="0">
                <a:latin typeface="Times New Roman"/>
                <a:cs typeface="Times New Roman"/>
              </a:rPr>
              <a:t>W</a:t>
            </a:r>
            <a:r>
              <a:rPr sz="1100" spc="20" dirty="0">
                <a:latin typeface="Times New Roman"/>
                <a:cs typeface="Times New Roman"/>
              </a:rPr>
              <a:t>A</a:t>
            </a:r>
            <a:r>
              <a:rPr sz="1100" spc="5" dirty="0">
                <a:latin typeface="Times New Roman"/>
                <a:cs typeface="Times New Roman"/>
              </a:rPr>
              <a:t>RD</a:t>
            </a:r>
            <a:r>
              <a:rPr sz="1100" spc="15" dirty="0">
                <a:latin typeface="Times New Roman"/>
                <a:cs typeface="Times New Roman"/>
              </a:rPr>
              <a:t>S</a:t>
            </a:r>
            <a:r>
              <a:rPr sz="1100" spc="5" dirty="0">
                <a:latin typeface="Times New Roman"/>
                <a:cs typeface="Times New Roman"/>
              </a:rPr>
              <a:t>VILLE,</a:t>
            </a:r>
            <a:r>
              <a:rPr sz="1100" spc="-20" dirty="0">
                <a:latin typeface="Times New Roman"/>
                <a:cs typeface="Times New Roman"/>
              </a:rPr>
              <a:t> </a:t>
            </a:r>
            <a:r>
              <a:rPr sz="1100" spc="5" dirty="0">
                <a:latin typeface="Times New Roman"/>
                <a:cs typeface="Times New Roman"/>
              </a:rPr>
              <a:t>ILLINO</a:t>
            </a:r>
            <a:r>
              <a:rPr sz="1100" spc="15" dirty="0">
                <a:latin typeface="Times New Roman"/>
                <a:cs typeface="Times New Roman"/>
              </a:rPr>
              <a:t>I</a:t>
            </a:r>
            <a:r>
              <a:rPr sz="1100" spc="-5" dirty="0">
                <a:latin typeface="Times New Roman"/>
                <a:cs typeface="Times New Roman"/>
              </a:rPr>
              <a:t>S</a:t>
            </a:r>
            <a:r>
              <a:rPr sz="1100" spc="5" dirty="0">
                <a:latin typeface="Times New Roman"/>
                <a:cs typeface="Times New Roman"/>
              </a:rPr>
              <a:t>,</a:t>
            </a:r>
            <a:r>
              <a:rPr sz="1100" spc="-10" dirty="0">
                <a:latin typeface="Times New Roman"/>
                <a:cs typeface="Times New Roman"/>
              </a:rPr>
              <a:t> </a:t>
            </a:r>
            <a:r>
              <a:rPr sz="1100" spc="5" dirty="0">
                <a:latin typeface="Times New Roman"/>
                <a:cs typeface="Times New Roman"/>
              </a:rPr>
              <a:t>D</a:t>
            </a:r>
            <a:r>
              <a:rPr sz="1100" spc="10" dirty="0">
                <a:latin typeface="Times New Roman"/>
                <a:cs typeface="Times New Roman"/>
              </a:rPr>
              <a:t>E</a:t>
            </a:r>
            <a:r>
              <a:rPr sz="1100" spc="20" dirty="0">
                <a:latin typeface="Times New Roman"/>
                <a:cs typeface="Times New Roman"/>
              </a:rPr>
              <a:t>ED</a:t>
            </a:r>
            <a:r>
              <a:rPr sz="1100" spc="-15" dirty="0">
                <a:latin typeface="Times New Roman"/>
                <a:cs typeface="Times New Roman"/>
              </a:rPr>
              <a:t> </a:t>
            </a:r>
            <a:r>
              <a:rPr sz="1100" spc="5" dirty="0">
                <a:latin typeface="Times New Roman"/>
                <a:cs typeface="Times New Roman"/>
              </a:rPr>
              <a:t>R</a:t>
            </a:r>
            <a:r>
              <a:rPr sz="1100" spc="10" dirty="0">
                <a:latin typeface="Times New Roman"/>
                <a:cs typeface="Times New Roman"/>
              </a:rPr>
              <a:t>E</a:t>
            </a:r>
            <a:r>
              <a:rPr sz="1100" spc="20" dirty="0">
                <a:latin typeface="Times New Roman"/>
                <a:cs typeface="Times New Roman"/>
              </a:rPr>
              <a:t>CO</a:t>
            </a:r>
            <a:r>
              <a:rPr sz="1100" spc="5" dirty="0">
                <a:latin typeface="Times New Roman"/>
                <a:cs typeface="Times New Roman"/>
              </a:rPr>
              <a:t>R</a:t>
            </a:r>
            <a:r>
              <a:rPr sz="1100" spc="20" dirty="0">
                <a:latin typeface="Times New Roman"/>
                <a:cs typeface="Times New Roman"/>
              </a:rPr>
              <a:t>D</a:t>
            </a:r>
            <a:r>
              <a:rPr sz="1100" spc="-15" dirty="0">
                <a:latin typeface="Times New Roman"/>
                <a:cs typeface="Times New Roman"/>
              </a:rPr>
              <a:t> </a:t>
            </a:r>
            <a:r>
              <a:rPr sz="1100" spc="20" dirty="0">
                <a:latin typeface="Times New Roman"/>
                <a:cs typeface="Times New Roman"/>
              </a:rPr>
              <a:t>BO</a:t>
            </a:r>
            <a:r>
              <a:rPr sz="1100" spc="10" dirty="0">
                <a:latin typeface="Times New Roman"/>
                <a:cs typeface="Times New Roman"/>
              </a:rPr>
              <a:t>O</a:t>
            </a:r>
            <a:r>
              <a:rPr sz="1100" spc="20" dirty="0">
                <a:latin typeface="Times New Roman"/>
                <a:cs typeface="Times New Roman"/>
              </a:rPr>
              <a:t>K</a:t>
            </a:r>
            <a:r>
              <a:rPr sz="1100" dirty="0">
                <a:latin typeface="Times New Roman"/>
                <a:cs typeface="Times New Roman"/>
              </a:rPr>
              <a:t> 8</a:t>
            </a:r>
            <a:r>
              <a:rPr sz="1100" spc="5" dirty="0">
                <a:latin typeface="Times New Roman"/>
                <a:cs typeface="Times New Roman"/>
              </a:rPr>
              <a:t>-</a:t>
            </a:r>
            <a:r>
              <a:rPr sz="1100" dirty="0">
                <a:latin typeface="Times New Roman"/>
                <a:cs typeface="Times New Roman"/>
              </a:rPr>
              <a:t>224</a:t>
            </a:r>
            <a:endParaRPr sz="1100">
              <a:latin typeface="Times New Roman"/>
              <a:cs typeface="Times New Roman"/>
            </a:endParaRPr>
          </a:p>
        </p:txBody>
      </p:sp>
      <p:sp>
        <p:nvSpPr>
          <p:cNvPr id="6" name="object 6"/>
          <p:cNvSpPr txBox="1"/>
          <p:nvPr/>
        </p:nvSpPr>
        <p:spPr>
          <a:xfrm>
            <a:off x="1192346" y="2211058"/>
            <a:ext cx="4177553" cy="682495"/>
          </a:xfrm>
          <a:prstGeom prst="rect">
            <a:avLst/>
          </a:prstGeom>
        </p:spPr>
        <p:txBody>
          <a:bodyPr vert="horz" wrap="square" lIns="0" tIns="0" rIns="0" bIns="0" rtlCol="0">
            <a:spAutoFit/>
          </a:bodyPr>
          <a:lstStyle/>
          <a:p>
            <a:pPr marL="12700">
              <a:lnSpc>
                <a:spcPct val="100000"/>
              </a:lnSpc>
              <a:tabLst>
                <a:tab pos="1434465" algn="l"/>
                <a:tab pos="1892300" algn="l"/>
              </a:tabLst>
            </a:pPr>
            <a:r>
              <a:rPr sz="1100" spc="15" dirty="0">
                <a:latin typeface="Times New Roman"/>
                <a:cs typeface="Times New Roman"/>
              </a:rPr>
              <a:t>Robert</a:t>
            </a:r>
            <a:r>
              <a:rPr sz="1100" spc="-55" dirty="0">
                <a:latin typeface="Times New Roman"/>
                <a:cs typeface="Times New Roman"/>
              </a:rPr>
              <a:t> </a:t>
            </a:r>
            <a:r>
              <a:rPr sz="1100" spc="10" dirty="0">
                <a:latin typeface="Times New Roman"/>
                <a:cs typeface="Times New Roman"/>
              </a:rPr>
              <a:t>Harrison</a:t>
            </a:r>
            <a:r>
              <a:rPr sz="1100" dirty="0">
                <a:latin typeface="Times New Roman"/>
                <a:cs typeface="Times New Roman"/>
              </a:rPr>
              <a:t>	</a:t>
            </a:r>
            <a:r>
              <a:rPr sz="1100" spc="10" dirty="0">
                <a:latin typeface="Times New Roman"/>
                <a:cs typeface="Times New Roman"/>
              </a:rPr>
              <a:t>t</a:t>
            </a:r>
            <a:r>
              <a:rPr sz="1100" spc="15" dirty="0">
                <a:latin typeface="Times New Roman"/>
                <a:cs typeface="Times New Roman"/>
              </a:rPr>
              <a:t>o</a:t>
            </a:r>
            <a:r>
              <a:rPr sz="1100" dirty="0">
                <a:latin typeface="Times New Roman"/>
                <a:cs typeface="Times New Roman"/>
              </a:rPr>
              <a:t>	</a:t>
            </a:r>
            <a:r>
              <a:rPr sz="1100" spc="10" dirty="0">
                <a:latin typeface="Times New Roman"/>
                <a:cs typeface="Times New Roman"/>
              </a:rPr>
              <a:t>Isaac</a:t>
            </a:r>
            <a:r>
              <a:rPr sz="1100" spc="-50" dirty="0">
                <a:latin typeface="Times New Roman"/>
                <a:cs typeface="Times New Roman"/>
              </a:rPr>
              <a:t> </a:t>
            </a:r>
            <a:r>
              <a:rPr sz="1100" spc="15" dirty="0">
                <a:latin typeface="Times New Roman"/>
                <a:cs typeface="Times New Roman"/>
              </a:rPr>
              <a:t>Warnock</a:t>
            </a:r>
            <a:r>
              <a:rPr sz="1100" spc="-65" dirty="0">
                <a:latin typeface="Times New Roman"/>
                <a:cs typeface="Times New Roman"/>
              </a:rPr>
              <a:t> </a:t>
            </a:r>
            <a:r>
              <a:rPr sz="1100" spc="10" dirty="0">
                <a:latin typeface="Times New Roman"/>
                <a:cs typeface="Times New Roman"/>
              </a:rPr>
              <a:t>(sic)</a:t>
            </a:r>
            <a:endParaRPr sz="1100">
              <a:latin typeface="Times New Roman"/>
              <a:cs typeface="Times New Roman"/>
            </a:endParaRPr>
          </a:p>
          <a:p>
            <a:pPr marL="1015365" marR="6350" indent="-1003300">
              <a:lnSpc>
                <a:spcPct val="143800"/>
              </a:lnSpc>
              <a:spcBef>
                <a:spcPts val="175"/>
              </a:spcBef>
              <a:tabLst>
                <a:tab pos="2940050" algn="l"/>
              </a:tabLst>
            </a:pPr>
            <a:r>
              <a:rPr sz="1100" spc="15" dirty="0">
                <a:latin typeface="Times New Roman"/>
                <a:cs typeface="Times New Roman"/>
              </a:rPr>
              <a:t>Lot</a:t>
            </a:r>
            <a:r>
              <a:rPr sz="1100" spc="20" dirty="0">
                <a:latin typeface="Times New Roman"/>
                <a:cs typeface="Times New Roman"/>
              </a:rPr>
              <a:t> </a:t>
            </a:r>
            <a:r>
              <a:rPr sz="1100" spc="15" dirty="0">
                <a:latin typeface="Times New Roman"/>
                <a:cs typeface="Times New Roman"/>
              </a:rPr>
              <a:t>3</a:t>
            </a:r>
            <a:r>
              <a:rPr sz="1100" spc="20" dirty="0">
                <a:latin typeface="Times New Roman"/>
                <a:cs typeface="Times New Roman"/>
              </a:rPr>
              <a:t> </a:t>
            </a:r>
            <a:r>
              <a:rPr sz="1100" spc="15" dirty="0">
                <a:latin typeface="Times New Roman"/>
                <a:cs typeface="Times New Roman"/>
              </a:rPr>
              <a:t>and</a:t>
            </a:r>
            <a:r>
              <a:rPr sz="1100" spc="20" dirty="0">
                <a:latin typeface="Times New Roman"/>
                <a:cs typeface="Times New Roman"/>
              </a:rPr>
              <a:t> </a:t>
            </a:r>
            <a:r>
              <a:rPr sz="1100" spc="15" dirty="0">
                <a:latin typeface="Times New Roman"/>
                <a:cs typeface="Times New Roman"/>
              </a:rPr>
              <a:t>West</a:t>
            </a:r>
            <a:r>
              <a:rPr sz="1100" spc="20" dirty="0">
                <a:latin typeface="Times New Roman"/>
                <a:cs typeface="Times New Roman"/>
              </a:rPr>
              <a:t> </a:t>
            </a:r>
            <a:r>
              <a:rPr sz="1100" spc="10" dirty="0">
                <a:latin typeface="Times New Roman"/>
                <a:cs typeface="Times New Roman"/>
              </a:rPr>
              <a:t>half</a:t>
            </a:r>
            <a:r>
              <a:rPr sz="1100" spc="25" dirty="0">
                <a:latin typeface="Times New Roman"/>
                <a:cs typeface="Times New Roman"/>
              </a:rPr>
              <a:t> </a:t>
            </a:r>
            <a:r>
              <a:rPr sz="1100" spc="10" dirty="0">
                <a:latin typeface="Times New Roman"/>
                <a:cs typeface="Times New Roman"/>
              </a:rPr>
              <a:t>of</a:t>
            </a:r>
            <a:r>
              <a:rPr sz="1100" spc="15" dirty="0">
                <a:latin typeface="Times New Roman"/>
                <a:cs typeface="Times New Roman"/>
              </a:rPr>
              <a:t> </a:t>
            </a:r>
            <a:r>
              <a:rPr sz="1100" spc="10" dirty="0">
                <a:latin typeface="Times New Roman"/>
                <a:cs typeface="Times New Roman"/>
              </a:rPr>
              <a:t>lot</a:t>
            </a:r>
            <a:r>
              <a:rPr sz="1100" spc="20" dirty="0">
                <a:latin typeface="Times New Roman"/>
                <a:cs typeface="Times New Roman"/>
              </a:rPr>
              <a:t> </a:t>
            </a:r>
            <a:r>
              <a:rPr sz="1100" spc="15" dirty="0">
                <a:latin typeface="Times New Roman"/>
                <a:cs typeface="Times New Roman"/>
              </a:rPr>
              <a:t>2</a:t>
            </a:r>
            <a:r>
              <a:rPr sz="1100" spc="20" dirty="0">
                <a:latin typeface="Times New Roman"/>
                <a:cs typeface="Times New Roman"/>
              </a:rPr>
              <a:t> </a:t>
            </a:r>
            <a:r>
              <a:rPr sz="1100" spc="10" dirty="0">
                <a:latin typeface="Times New Roman"/>
                <a:cs typeface="Times New Roman"/>
              </a:rPr>
              <a:t>block</a:t>
            </a:r>
            <a:r>
              <a:rPr sz="1100" spc="20" dirty="0">
                <a:latin typeface="Times New Roman"/>
                <a:cs typeface="Times New Roman"/>
              </a:rPr>
              <a:t> </a:t>
            </a:r>
            <a:r>
              <a:rPr sz="1100" spc="15" dirty="0">
                <a:latin typeface="Times New Roman"/>
                <a:cs typeface="Times New Roman"/>
              </a:rPr>
              <a:t>16</a:t>
            </a:r>
            <a:r>
              <a:rPr sz="1100" spc="20" dirty="0">
                <a:latin typeface="Times New Roman"/>
                <a:cs typeface="Times New Roman"/>
              </a:rPr>
              <a:t> </a:t>
            </a:r>
            <a:r>
              <a:rPr sz="1100" spc="10" dirty="0">
                <a:latin typeface="Times New Roman"/>
                <a:cs typeface="Times New Roman"/>
              </a:rPr>
              <a:t>in</a:t>
            </a:r>
            <a:r>
              <a:rPr sz="1100" spc="20" dirty="0">
                <a:latin typeface="Times New Roman"/>
                <a:cs typeface="Times New Roman"/>
              </a:rPr>
              <a:t> </a:t>
            </a:r>
            <a:r>
              <a:rPr sz="1100" spc="10" dirty="0">
                <a:latin typeface="Times New Roman"/>
                <a:cs typeface="Times New Roman"/>
              </a:rPr>
              <a:t>Salu</a:t>
            </a:r>
            <a:r>
              <a:rPr sz="1100" spc="55" dirty="0">
                <a:latin typeface="Times New Roman"/>
                <a:cs typeface="Times New Roman"/>
              </a:rPr>
              <a:t> </a:t>
            </a:r>
            <a:r>
              <a:rPr sz="1100" spc="10" dirty="0">
                <a:latin typeface="Times New Roman"/>
                <a:cs typeface="Times New Roman"/>
              </a:rPr>
              <a:t>for </a:t>
            </a:r>
            <a:r>
              <a:rPr sz="1100" spc="15" dirty="0">
                <a:latin typeface="Times New Roman"/>
                <a:cs typeface="Times New Roman"/>
              </a:rPr>
              <a:t>sum</a:t>
            </a:r>
            <a:r>
              <a:rPr sz="1100" spc="25" dirty="0">
                <a:latin typeface="Times New Roman"/>
                <a:cs typeface="Times New Roman"/>
              </a:rPr>
              <a:t> </a:t>
            </a:r>
            <a:r>
              <a:rPr sz="1100" spc="10" dirty="0">
                <a:latin typeface="Times New Roman"/>
                <a:cs typeface="Times New Roman"/>
              </a:rPr>
              <a:t>of</a:t>
            </a:r>
            <a:r>
              <a:rPr sz="1100" spc="25" dirty="0">
                <a:latin typeface="Times New Roman"/>
                <a:cs typeface="Times New Roman"/>
              </a:rPr>
              <a:t> </a:t>
            </a:r>
            <a:r>
              <a:rPr sz="1100" spc="15" dirty="0">
                <a:latin typeface="Times New Roman"/>
                <a:cs typeface="Times New Roman"/>
              </a:rPr>
              <a:t>$15</a:t>
            </a:r>
            <a:r>
              <a:rPr sz="1100" spc="5" dirty="0">
                <a:latin typeface="Times New Roman"/>
                <a:cs typeface="Times New Roman"/>
              </a:rPr>
              <a:t>. </a:t>
            </a:r>
            <a:r>
              <a:rPr sz="1100" spc="15" dirty="0">
                <a:latin typeface="Times New Roman"/>
                <a:cs typeface="Times New Roman"/>
              </a:rPr>
              <a:t>Recorded</a:t>
            </a:r>
            <a:r>
              <a:rPr sz="1100" spc="-40" dirty="0">
                <a:latin typeface="Times New Roman"/>
                <a:cs typeface="Times New Roman"/>
              </a:rPr>
              <a:t> </a:t>
            </a:r>
            <a:r>
              <a:rPr sz="1100" spc="15" dirty="0">
                <a:latin typeface="Times New Roman"/>
                <a:cs typeface="Times New Roman"/>
              </a:rPr>
              <a:t>August</a:t>
            </a:r>
            <a:r>
              <a:rPr sz="1100" spc="-30" dirty="0">
                <a:latin typeface="Times New Roman"/>
                <a:cs typeface="Times New Roman"/>
              </a:rPr>
              <a:t> </a:t>
            </a:r>
            <a:r>
              <a:rPr sz="1100" spc="10" dirty="0">
                <a:latin typeface="Times New Roman"/>
                <a:cs typeface="Times New Roman"/>
              </a:rPr>
              <a:t>8,</a:t>
            </a:r>
            <a:r>
              <a:rPr sz="1100" spc="-30" dirty="0">
                <a:latin typeface="Times New Roman"/>
                <a:cs typeface="Times New Roman"/>
              </a:rPr>
              <a:t> </a:t>
            </a:r>
            <a:r>
              <a:rPr sz="1100" spc="15" dirty="0">
                <a:latin typeface="Times New Roman"/>
                <a:cs typeface="Times New Roman"/>
              </a:rPr>
              <a:t>1833</a:t>
            </a:r>
            <a:r>
              <a:rPr sz="1100" dirty="0">
                <a:latin typeface="Times New Roman"/>
                <a:cs typeface="Times New Roman"/>
              </a:rPr>
              <a:t>	</a:t>
            </a:r>
            <a:r>
              <a:rPr sz="1100" spc="10" dirty="0">
                <a:latin typeface="Times New Roman"/>
                <a:cs typeface="Times New Roman"/>
              </a:rPr>
              <a:t>J.</a:t>
            </a:r>
            <a:r>
              <a:rPr sz="1100" spc="-80" dirty="0">
                <a:latin typeface="Times New Roman"/>
                <a:cs typeface="Times New Roman"/>
              </a:rPr>
              <a:t> </a:t>
            </a:r>
            <a:r>
              <a:rPr sz="1100" spc="10" dirty="0">
                <a:latin typeface="Times New Roman"/>
                <a:cs typeface="Times New Roman"/>
              </a:rPr>
              <a:t>T.</a:t>
            </a:r>
            <a:r>
              <a:rPr sz="1100" spc="-80" dirty="0">
                <a:latin typeface="Times New Roman"/>
                <a:cs typeface="Times New Roman"/>
              </a:rPr>
              <a:t> </a:t>
            </a:r>
            <a:r>
              <a:rPr sz="1100" spc="15" dirty="0">
                <a:latin typeface="Times New Roman"/>
                <a:cs typeface="Times New Roman"/>
              </a:rPr>
              <a:t>Lusk</a:t>
            </a:r>
            <a:r>
              <a:rPr sz="1100" spc="5" dirty="0">
                <a:latin typeface="Times New Roman"/>
                <a:cs typeface="Times New Roman"/>
              </a:rPr>
              <a:t>,</a:t>
            </a:r>
            <a:endParaRPr sz="1100">
              <a:latin typeface="Times New Roman"/>
              <a:cs typeface="Times New Roman"/>
            </a:endParaRPr>
          </a:p>
        </p:txBody>
      </p:sp>
      <p:sp>
        <p:nvSpPr>
          <p:cNvPr id="7" name="object 7"/>
          <p:cNvSpPr txBox="1"/>
          <p:nvPr/>
        </p:nvSpPr>
        <p:spPr>
          <a:xfrm>
            <a:off x="5665839" y="2211058"/>
            <a:ext cx="1064559" cy="169277"/>
          </a:xfrm>
          <a:prstGeom prst="rect">
            <a:avLst/>
          </a:prstGeom>
        </p:spPr>
        <p:txBody>
          <a:bodyPr vert="horz" wrap="square" lIns="0" tIns="0" rIns="0" bIns="0" rtlCol="0">
            <a:spAutoFit/>
          </a:bodyPr>
          <a:lstStyle/>
          <a:p>
            <a:pPr marL="12700">
              <a:lnSpc>
                <a:spcPct val="100000"/>
              </a:lnSpc>
            </a:pPr>
            <a:r>
              <a:rPr sz="1100" spc="15" dirty="0">
                <a:latin typeface="Times New Roman"/>
                <a:cs typeface="Times New Roman"/>
              </a:rPr>
              <a:t>August</a:t>
            </a:r>
            <a:r>
              <a:rPr sz="1100" spc="-15" dirty="0">
                <a:latin typeface="Times New Roman"/>
                <a:cs typeface="Times New Roman"/>
              </a:rPr>
              <a:t> </a:t>
            </a:r>
            <a:r>
              <a:rPr sz="1100" spc="10" dirty="0">
                <a:latin typeface="Times New Roman"/>
                <a:cs typeface="Times New Roman"/>
              </a:rPr>
              <a:t>8,</a:t>
            </a:r>
            <a:r>
              <a:rPr sz="1100" spc="-10" dirty="0">
                <a:latin typeface="Times New Roman"/>
                <a:cs typeface="Times New Roman"/>
              </a:rPr>
              <a:t> </a:t>
            </a:r>
            <a:r>
              <a:rPr sz="1100" spc="15" dirty="0">
                <a:latin typeface="Times New Roman"/>
                <a:cs typeface="Times New Roman"/>
              </a:rPr>
              <a:t>1833</a:t>
            </a:r>
            <a:endParaRPr sz="1100">
              <a:latin typeface="Times New Roman"/>
              <a:cs typeface="Times New Roman"/>
            </a:endParaRPr>
          </a:p>
        </p:txBody>
      </p:sp>
      <p:sp>
        <p:nvSpPr>
          <p:cNvPr id="8" name="object 8"/>
          <p:cNvSpPr txBox="1"/>
          <p:nvPr/>
        </p:nvSpPr>
        <p:spPr>
          <a:xfrm>
            <a:off x="7274839" y="2211058"/>
            <a:ext cx="516965" cy="169277"/>
          </a:xfrm>
          <a:prstGeom prst="rect">
            <a:avLst/>
          </a:prstGeom>
        </p:spPr>
        <p:txBody>
          <a:bodyPr vert="horz" wrap="square" lIns="0" tIns="0" rIns="0" bIns="0" rtlCol="0">
            <a:spAutoFit/>
          </a:bodyPr>
          <a:lstStyle/>
          <a:p>
            <a:pPr marL="12700">
              <a:lnSpc>
                <a:spcPct val="100000"/>
              </a:lnSpc>
            </a:pPr>
            <a:r>
              <a:rPr sz="1100" spc="20" dirty="0">
                <a:latin typeface="Times New Roman"/>
                <a:cs typeface="Times New Roman"/>
              </a:rPr>
              <a:t>10</a:t>
            </a:r>
            <a:r>
              <a:rPr sz="1100" spc="10" dirty="0">
                <a:latin typeface="Times New Roman"/>
                <a:cs typeface="Times New Roman"/>
              </a:rPr>
              <a:t>-</a:t>
            </a:r>
            <a:r>
              <a:rPr sz="1100" spc="20" dirty="0">
                <a:latin typeface="Times New Roman"/>
                <a:cs typeface="Times New Roman"/>
              </a:rPr>
              <a:t>263</a:t>
            </a:r>
            <a:endParaRPr sz="1100">
              <a:latin typeface="Times New Roman"/>
              <a:cs typeface="Times New Roman"/>
            </a:endParaRPr>
          </a:p>
        </p:txBody>
      </p:sp>
      <p:sp>
        <p:nvSpPr>
          <p:cNvPr id="9" name="object 9"/>
          <p:cNvSpPr txBox="1"/>
          <p:nvPr/>
        </p:nvSpPr>
        <p:spPr>
          <a:xfrm>
            <a:off x="5787905" y="2534368"/>
            <a:ext cx="1214718" cy="169277"/>
          </a:xfrm>
          <a:prstGeom prst="rect">
            <a:avLst/>
          </a:prstGeom>
        </p:spPr>
        <p:txBody>
          <a:bodyPr vert="horz" wrap="square" lIns="0" tIns="0" rIns="0" bIns="0" rtlCol="0">
            <a:spAutoFit/>
          </a:bodyPr>
          <a:lstStyle/>
          <a:p>
            <a:pPr marL="12700">
              <a:lnSpc>
                <a:spcPct val="100000"/>
              </a:lnSpc>
            </a:pPr>
            <a:r>
              <a:rPr sz="1100" spc="15" dirty="0">
                <a:latin typeface="Times New Roman"/>
                <a:cs typeface="Times New Roman"/>
              </a:rPr>
              <a:t>George</a:t>
            </a:r>
            <a:r>
              <a:rPr sz="1100" spc="-15" dirty="0">
                <a:latin typeface="Times New Roman"/>
                <a:cs typeface="Times New Roman"/>
              </a:rPr>
              <a:t> </a:t>
            </a:r>
            <a:r>
              <a:rPr sz="1100" spc="15" dirty="0">
                <a:latin typeface="Times New Roman"/>
                <a:cs typeface="Times New Roman"/>
              </a:rPr>
              <a:t>Smith</a:t>
            </a:r>
            <a:r>
              <a:rPr sz="1100" spc="-15" dirty="0">
                <a:latin typeface="Times New Roman"/>
                <a:cs typeface="Times New Roman"/>
              </a:rPr>
              <a:t> </a:t>
            </a:r>
            <a:r>
              <a:rPr sz="1100" spc="15" dirty="0">
                <a:latin typeface="Times New Roman"/>
                <a:cs typeface="Times New Roman"/>
              </a:rPr>
              <a:t>JP</a:t>
            </a:r>
            <a:r>
              <a:rPr sz="1100" spc="5" dirty="0">
                <a:latin typeface="Times New Roman"/>
                <a:cs typeface="Times New Roman"/>
              </a:rPr>
              <a:t>.</a:t>
            </a:r>
            <a:endParaRPr sz="1100">
              <a:latin typeface="Times New Roman"/>
              <a:cs typeface="Times New Roman"/>
            </a:endParaRPr>
          </a:p>
        </p:txBody>
      </p:sp>
      <p:sp>
        <p:nvSpPr>
          <p:cNvPr id="10" name="object 10"/>
          <p:cNvSpPr txBox="1"/>
          <p:nvPr/>
        </p:nvSpPr>
        <p:spPr>
          <a:xfrm>
            <a:off x="1691680" y="2924944"/>
            <a:ext cx="6019800" cy="169277"/>
          </a:xfrm>
          <a:prstGeom prst="rect">
            <a:avLst/>
          </a:prstGeom>
        </p:spPr>
        <p:txBody>
          <a:bodyPr vert="horz" wrap="square" lIns="0" tIns="0" rIns="0" bIns="0" rtlCol="0">
            <a:spAutoFit/>
          </a:bodyPr>
          <a:lstStyle/>
          <a:p>
            <a:pPr marL="12700">
              <a:lnSpc>
                <a:spcPct val="100000"/>
              </a:lnSpc>
            </a:pPr>
            <a:r>
              <a:rPr sz="1100" spc="25" dirty="0">
                <a:latin typeface="Times New Roman"/>
                <a:cs typeface="Times New Roman"/>
              </a:rPr>
              <a:t>MA</a:t>
            </a:r>
            <a:r>
              <a:rPr sz="1100" dirty="0">
                <a:latin typeface="Times New Roman"/>
                <a:cs typeface="Times New Roman"/>
              </a:rPr>
              <a:t>DIS</a:t>
            </a:r>
            <a:r>
              <a:rPr sz="1100" spc="20" dirty="0">
                <a:latin typeface="Times New Roman"/>
                <a:cs typeface="Times New Roman"/>
              </a:rPr>
              <a:t>ON</a:t>
            </a:r>
            <a:r>
              <a:rPr sz="1100" spc="-20" dirty="0">
                <a:latin typeface="Times New Roman"/>
                <a:cs typeface="Times New Roman"/>
              </a:rPr>
              <a:t> </a:t>
            </a:r>
            <a:r>
              <a:rPr sz="1100" spc="5" dirty="0">
                <a:latin typeface="Times New Roman"/>
                <a:cs typeface="Times New Roman"/>
              </a:rPr>
              <a:t>C</a:t>
            </a:r>
            <a:r>
              <a:rPr sz="1100" spc="20" dirty="0">
                <a:latin typeface="Times New Roman"/>
                <a:cs typeface="Times New Roman"/>
              </a:rPr>
              <a:t>O</a:t>
            </a:r>
            <a:r>
              <a:rPr sz="1100" spc="10" dirty="0">
                <a:latin typeface="Times New Roman"/>
                <a:cs typeface="Times New Roman"/>
              </a:rPr>
              <a:t>U</a:t>
            </a:r>
            <a:r>
              <a:rPr sz="1100" spc="5" dirty="0">
                <a:latin typeface="Times New Roman"/>
                <a:cs typeface="Times New Roman"/>
              </a:rPr>
              <a:t>N</a:t>
            </a:r>
            <a:r>
              <a:rPr sz="1100" spc="20" dirty="0">
                <a:latin typeface="Times New Roman"/>
                <a:cs typeface="Times New Roman"/>
              </a:rPr>
              <a:t>T</a:t>
            </a:r>
            <a:r>
              <a:rPr sz="1100" spc="5" dirty="0">
                <a:latin typeface="Times New Roman"/>
                <a:cs typeface="Times New Roman"/>
              </a:rPr>
              <a:t>Y,</a:t>
            </a:r>
            <a:r>
              <a:rPr sz="1100" spc="-10" dirty="0">
                <a:latin typeface="Times New Roman"/>
                <a:cs typeface="Times New Roman"/>
              </a:rPr>
              <a:t> </a:t>
            </a:r>
            <a:r>
              <a:rPr sz="1100" spc="10" dirty="0">
                <a:latin typeface="Times New Roman"/>
                <a:cs typeface="Times New Roman"/>
              </a:rPr>
              <a:t>E</a:t>
            </a:r>
            <a:r>
              <a:rPr sz="1100" spc="20" dirty="0">
                <a:latin typeface="Times New Roman"/>
                <a:cs typeface="Times New Roman"/>
              </a:rPr>
              <a:t>D</a:t>
            </a:r>
            <a:r>
              <a:rPr sz="1100" spc="25" dirty="0">
                <a:latin typeface="Times New Roman"/>
                <a:cs typeface="Times New Roman"/>
              </a:rPr>
              <a:t>W</a:t>
            </a:r>
            <a:r>
              <a:rPr sz="1100" spc="20" dirty="0">
                <a:latin typeface="Times New Roman"/>
                <a:cs typeface="Times New Roman"/>
              </a:rPr>
              <a:t>A</a:t>
            </a:r>
            <a:r>
              <a:rPr sz="1100" spc="5" dirty="0">
                <a:latin typeface="Times New Roman"/>
                <a:cs typeface="Times New Roman"/>
              </a:rPr>
              <a:t>RD</a:t>
            </a:r>
            <a:r>
              <a:rPr sz="1100" spc="15" dirty="0">
                <a:latin typeface="Times New Roman"/>
                <a:cs typeface="Times New Roman"/>
              </a:rPr>
              <a:t>S</a:t>
            </a:r>
            <a:r>
              <a:rPr sz="1100" spc="5" dirty="0">
                <a:latin typeface="Times New Roman"/>
                <a:cs typeface="Times New Roman"/>
              </a:rPr>
              <a:t>VILLE,</a:t>
            </a:r>
            <a:r>
              <a:rPr sz="1100" spc="-20" dirty="0">
                <a:latin typeface="Times New Roman"/>
                <a:cs typeface="Times New Roman"/>
              </a:rPr>
              <a:t> </a:t>
            </a:r>
            <a:r>
              <a:rPr sz="1100" spc="5" dirty="0">
                <a:latin typeface="Times New Roman"/>
                <a:cs typeface="Times New Roman"/>
              </a:rPr>
              <a:t>ILLINO</a:t>
            </a:r>
            <a:r>
              <a:rPr sz="1100" spc="15" dirty="0">
                <a:latin typeface="Times New Roman"/>
                <a:cs typeface="Times New Roman"/>
              </a:rPr>
              <a:t>I</a:t>
            </a:r>
            <a:r>
              <a:rPr sz="1100" spc="-5" dirty="0">
                <a:latin typeface="Times New Roman"/>
                <a:cs typeface="Times New Roman"/>
              </a:rPr>
              <a:t>S</a:t>
            </a:r>
            <a:r>
              <a:rPr sz="1100" spc="5" dirty="0">
                <a:latin typeface="Times New Roman"/>
                <a:cs typeface="Times New Roman"/>
              </a:rPr>
              <a:t>,</a:t>
            </a:r>
            <a:r>
              <a:rPr sz="1100" spc="-10" dirty="0">
                <a:latin typeface="Times New Roman"/>
                <a:cs typeface="Times New Roman"/>
              </a:rPr>
              <a:t> </a:t>
            </a:r>
            <a:r>
              <a:rPr sz="1100" spc="5" dirty="0">
                <a:latin typeface="Times New Roman"/>
                <a:cs typeface="Times New Roman"/>
              </a:rPr>
              <a:t>D</a:t>
            </a:r>
            <a:r>
              <a:rPr sz="1100" spc="10" dirty="0">
                <a:latin typeface="Times New Roman"/>
                <a:cs typeface="Times New Roman"/>
              </a:rPr>
              <a:t>E</a:t>
            </a:r>
            <a:r>
              <a:rPr sz="1100" spc="20" dirty="0">
                <a:latin typeface="Times New Roman"/>
                <a:cs typeface="Times New Roman"/>
              </a:rPr>
              <a:t>ED</a:t>
            </a:r>
            <a:r>
              <a:rPr sz="1100" spc="-15" dirty="0">
                <a:latin typeface="Times New Roman"/>
                <a:cs typeface="Times New Roman"/>
              </a:rPr>
              <a:t> </a:t>
            </a:r>
            <a:r>
              <a:rPr sz="1100" spc="5" dirty="0">
                <a:latin typeface="Times New Roman"/>
                <a:cs typeface="Times New Roman"/>
              </a:rPr>
              <a:t>R</a:t>
            </a:r>
            <a:r>
              <a:rPr sz="1100" spc="10" dirty="0">
                <a:latin typeface="Times New Roman"/>
                <a:cs typeface="Times New Roman"/>
              </a:rPr>
              <a:t>E</a:t>
            </a:r>
            <a:r>
              <a:rPr sz="1100" spc="20" dirty="0">
                <a:latin typeface="Times New Roman"/>
                <a:cs typeface="Times New Roman"/>
              </a:rPr>
              <a:t>CO</a:t>
            </a:r>
            <a:r>
              <a:rPr sz="1100" spc="5" dirty="0">
                <a:latin typeface="Times New Roman"/>
                <a:cs typeface="Times New Roman"/>
              </a:rPr>
              <a:t>R</a:t>
            </a:r>
            <a:r>
              <a:rPr sz="1100" spc="20" dirty="0">
                <a:latin typeface="Times New Roman"/>
                <a:cs typeface="Times New Roman"/>
              </a:rPr>
              <a:t>D</a:t>
            </a:r>
            <a:r>
              <a:rPr sz="1100" spc="-15" dirty="0">
                <a:latin typeface="Times New Roman"/>
                <a:cs typeface="Times New Roman"/>
              </a:rPr>
              <a:t> </a:t>
            </a:r>
            <a:r>
              <a:rPr sz="1100" spc="20" dirty="0">
                <a:latin typeface="Times New Roman"/>
                <a:cs typeface="Times New Roman"/>
              </a:rPr>
              <a:t>BO</a:t>
            </a:r>
            <a:r>
              <a:rPr sz="1100" spc="10" dirty="0">
                <a:latin typeface="Times New Roman"/>
                <a:cs typeface="Times New Roman"/>
              </a:rPr>
              <a:t>O</a:t>
            </a:r>
            <a:r>
              <a:rPr sz="1100" spc="20" dirty="0">
                <a:latin typeface="Times New Roman"/>
                <a:cs typeface="Times New Roman"/>
              </a:rPr>
              <a:t>K</a:t>
            </a:r>
            <a:r>
              <a:rPr sz="1100" dirty="0">
                <a:latin typeface="Times New Roman"/>
                <a:cs typeface="Times New Roman"/>
              </a:rPr>
              <a:t> 10-2</a:t>
            </a:r>
            <a:r>
              <a:rPr sz="1100" spc="15" dirty="0">
                <a:latin typeface="Times New Roman"/>
                <a:cs typeface="Times New Roman"/>
              </a:rPr>
              <a:t>63</a:t>
            </a:r>
            <a:endParaRPr sz="1100">
              <a:latin typeface="Times New Roman"/>
              <a:cs typeface="Times New Roman"/>
            </a:endParaRPr>
          </a:p>
        </p:txBody>
      </p:sp>
      <p:sp>
        <p:nvSpPr>
          <p:cNvPr id="11" name="object 11"/>
          <p:cNvSpPr txBox="1"/>
          <p:nvPr/>
        </p:nvSpPr>
        <p:spPr>
          <a:xfrm>
            <a:off x="1189367" y="3150369"/>
            <a:ext cx="6556935" cy="1144416"/>
          </a:xfrm>
          <a:prstGeom prst="rect">
            <a:avLst/>
          </a:prstGeom>
        </p:spPr>
        <p:txBody>
          <a:bodyPr vert="horz" wrap="square" lIns="0" tIns="0" rIns="0" bIns="0" rtlCol="0">
            <a:spAutoFit/>
          </a:bodyPr>
          <a:lstStyle/>
          <a:p>
            <a:pPr marL="12700">
              <a:lnSpc>
                <a:spcPct val="100000"/>
              </a:lnSpc>
              <a:tabLst>
                <a:tab pos="1432560" algn="l"/>
                <a:tab pos="1890395" algn="l"/>
                <a:tab pos="3816985" algn="l"/>
              </a:tabLst>
            </a:pPr>
            <a:r>
              <a:rPr sz="1100" spc="10" dirty="0">
                <a:latin typeface="Times New Roman"/>
                <a:cs typeface="Times New Roman"/>
              </a:rPr>
              <a:t>Erastus</a:t>
            </a:r>
            <a:r>
              <a:rPr sz="1100" spc="-45" dirty="0">
                <a:latin typeface="Times New Roman"/>
                <a:cs typeface="Times New Roman"/>
              </a:rPr>
              <a:t> </a:t>
            </a:r>
            <a:r>
              <a:rPr sz="1100" spc="15" dirty="0">
                <a:latin typeface="Times New Roman"/>
                <a:cs typeface="Times New Roman"/>
              </a:rPr>
              <a:t>Brown</a:t>
            </a:r>
            <a:r>
              <a:rPr sz="1100" spc="-65" dirty="0">
                <a:latin typeface="Times New Roman"/>
                <a:cs typeface="Times New Roman"/>
              </a:rPr>
              <a:t> </a:t>
            </a:r>
            <a:r>
              <a:rPr sz="1100" spc="20" dirty="0">
                <a:latin typeface="Times New Roman"/>
                <a:cs typeface="Times New Roman"/>
              </a:rPr>
              <a:t>EXE</a:t>
            </a:r>
            <a:r>
              <a:rPr sz="1100" dirty="0">
                <a:latin typeface="Times New Roman"/>
                <a:cs typeface="Times New Roman"/>
              </a:rPr>
              <a:t>	</a:t>
            </a:r>
            <a:r>
              <a:rPr sz="1100" spc="10" dirty="0">
                <a:latin typeface="Times New Roman"/>
                <a:cs typeface="Times New Roman"/>
              </a:rPr>
              <a:t>t</a:t>
            </a:r>
            <a:r>
              <a:rPr sz="1100" spc="15" dirty="0">
                <a:latin typeface="Times New Roman"/>
                <a:cs typeface="Times New Roman"/>
              </a:rPr>
              <a:t>o</a:t>
            </a:r>
            <a:r>
              <a:rPr sz="1100" dirty="0">
                <a:latin typeface="Times New Roman"/>
                <a:cs typeface="Times New Roman"/>
              </a:rPr>
              <a:t>	</a:t>
            </a:r>
            <a:r>
              <a:rPr sz="1100" spc="10" dirty="0">
                <a:latin typeface="Times New Roman"/>
                <a:cs typeface="Times New Roman"/>
              </a:rPr>
              <a:t>Isaac</a:t>
            </a:r>
            <a:r>
              <a:rPr sz="1100" spc="-60" dirty="0">
                <a:latin typeface="Times New Roman"/>
                <a:cs typeface="Times New Roman"/>
              </a:rPr>
              <a:t> </a:t>
            </a:r>
            <a:r>
              <a:rPr sz="1100" spc="10" dirty="0">
                <a:latin typeface="Times New Roman"/>
                <a:cs typeface="Times New Roman"/>
              </a:rPr>
              <a:t>E.</a:t>
            </a:r>
            <a:r>
              <a:rPr sz="1100" spc="-45" dirty="0">
                <a:latin typeface="Times New Roman"/>
                <a:cs typeface="Times New Roman"/>
              </a:rPr>
              <a:t> </a:t>
            </a:r>
            <a:r>
              <a:rPr sz="1100" spc="15" dirty="0">
                <a:latin typeface="Times New Roman"/>
                <a:cs typeface="Times New Roman"/>
              </a:rPr>
              <a:t>Warnock</a:t>
            </a:r>
            <a:r>
              <a:rPr sz="1100" spc="-65" dirty="0">
                <a:latin typeface="Times New Roman"/>
                <a:cs typeface="Times New Roman"/>
              </a:rPr>
              <a:t> </a:t>
            </a:r>
            <a:r>
              <a:rPr sz="1100" spc="10" dirty="0">
                <a:latin typeface="Times New Roman"/>
                <a:cs typeface="Times New Roman"/>
              </a:rPr>
              <a:t>(sic)</a:t>
            </a:r>
            <a:r>
              <a:rPr sz="1100" dirty="0">
                <a:latin typeface="Times New Roman"/>
                <a:cs typeface="Times New Roman"/>
              </a:rPr>
              <a:t>	</a:t>
            </a:r>
            <a:r>
              <a:rPr sz="1100" spc="15" dirty="0">
                <a:latin typeface="Times New Roman"/>
                <a:cs typeface="Times New Roman"/>
              </a:rPr>
              <a:t>August</a:t>
            </a:r>
            <a:r>
              <a:rPr sz="1100" spc="5" dirty="0">
                <a:latin typeface="Times New Roman"/>
                <a:cs typeface="Times New Roman"/>
              </a:rPr>
              <a:t> </a:t>
            </a:r>
            <a:r>
              <a:rPr sz="1100" spc="10" dirty="0">
                <a:latin typeface="Times New Roman"/>
                <a:cs typeface="Times New Roman"/>
              </a:rPr>
              <a:t>24,</a:t>
            </a:r>
            <a:r>
              <a:rPr sz="1100" spc="25" dirty="0">
                <a:latin typeface="Times New Roman"/>
                <a:cs typeface="Times New Roman"/>
              </a:rPr>
              <a:t> </a:t>
            </a:r>
            <a:r>
              <a:rPr sz="1100" spc="15" dirty="0">
                <a:latin typeface="Times New Roman"/>
                <a:cs typeface="Times New Roman"/>
              </a:rPr>
              <a:t>1833</a:t>
            </a:r>
            <a:endParaRPr sz="1100">
              <a:latin typeface="Times New Roman"/>
              <a:cs typeface="Times New Roman"/>
            </a:endParaRPr>
          </a:p>
          <a:p>
            <a:pPr marL="12700" marR="60960">
              <a:lnSpc>
                <a:spcPct val="144000"/>
              </a:lnSpc>
            </a:pPr>
            <a:r>
              <a:rPr sz="1100" spc="20" dirty="0">
                <a:latin typeface="Times New Roman"/>
                <a:cs typeface="Times New Roman"/>
              </a:rPr>
              <a:t>10</a:t>
            </a:r>
            <a:r>
              <a:rPr sz="1100" spc="15" dirty="0">
                <a:latin typeface="Times New Roman"/>
                <a:cs typeface="Times New Roman"/>
              </a:rPr>
              <a:t>-265</a:t>
            </a:r>
            <a:r>
              <a:rPr sz="1100" spc="-10" dirty="0">
                <a:latin typeface="Times New Roman"/>
                <a:cs typeface="Times New Roman"/>
              </a:rPr>
              <a:t> </a:t>
            </a:r>
            <a:r>
              <a:rPr sz="1100" spc="10" dirty="0">
                <a:latin typeface="Times New Roman"/>
                <a:cs typeface="Times New Roman"/>
              </a:rPr>
              <a:t>Lots</a:t>
            </a:r>
            <a:r>
              <a:rPr sz="1100" spc="-10" dirty="0">
                <a:latin typeface="Times New Roman"/>
                <a:cs typeface="Times New Roman"/>
              </a:rPr>
              <a:t> </a:t>
            </a:r>
            <a:r>
              <a:rPr sz="1100" spc="10" dirty="0">
                <a:latin typeface="Times New Roman"/>
                <a:cs typeface="Times New Roman"/>
              </a:rPr>
              <a:t>256,</a:t>
            </a:r>
            <a:r>
              <a:rPr sz="1100" spc="-20" dirty="0">
                <a:latin typeface="Times New Roman"/>
                <a:cs typeface="Times New Roman"/>
              </a:rPr>
              <a:t> </a:t>
            </a:r>
            <a:r>
              <a:rPr sz="1100" spc="10" dirty="0">
                <a:latin typeface="Times New Roman"/>
                <a:cs typeface="Times New Roman"/>
              </a:rPr>
              <a:t>257,</a:t>
            </a:r>
            <a:r>
              <a:rPr sz="1100" spc="-20" dirty="0">
                <a:latin typeface="Times New Roman"/>
                <a:cs typeface="Times New Roman"/>
              </a:rPr>
              <a:t> </a:t>
            </a:r>
            <a:r>
              <a:rPr sz="1100" spc="10" dirty="0">
                <a:latin typeface="Times New Roman"/>
                <a:cs typeface="Times New Roman"/>
              </a:rPr>
              <a:t>258,</a:t>
            </a:r>
            <a:r>
              <a:rPr sz="1100" spc="-20" dirty="0">
                <a:latin typeface="Times New Roman"/>
                <a:cs typeface="Times New Roman"/>
              </a:rPr>
              <a:t> </a:t>
            </a:r>
            <a:r>
              <a:rPr sz="1100" spc="15" dirty="0">
                <a:latin typeface="Times New Roman"/>
                <a:cs typeface="Times New Roman"/>
              </a:rPr>
              <a:t>259</a:t>
            </a:r>
            <a:r>
              <a:rPr sz="1100" spc="-20" dirty="0">
                <a:latin typeface="Times New Roman"/>
                <a:cs typeface="Times New Roman"/>
              </a:rPr>
              <a:t> </a:t>
            </a:r>
            <a:r>
              <a:rPr sz="1100" spc="10" dirty="0">
                <a:latin typeface="Times New Roman"/>
                <a:cs typeface="Times New Roman"/>
              </a:rPr>
              <a:t>in</a:t>
            </a:r>
            <a:r>
              <a:rPr sz="1100" spc="-20" dirty="0">
                <a:latin typeface="Times New Roman"/>
                <a:cs typeface="Times New Roman"/>
              </a:rPr>
              <a:t> </a:t>
            </a:r>
            <a:r>
              <a:rPr sz="1100" spc="10" dirty="0">
                <a:latin typeface="Times New Roman"/>
                <a:cs typeface="Times New Roman"/>
              </a:rPr>
              <a:t>the</a:t>
            </a:r>
            <a:r>
              <a:rPr sz="1100" spc="-15" dirty="0">
                <a:latin typeface="Times New Roman"/>
                <a:cs typeface="Times New Roman"/>
              </a:rPr>
              <a:t> </a:t>
            </a:r>
            <a:r>
              <a:rPr sz="1100" spc="15" dirty="0">
                <a:latin typeface="Times New Roman"/>
                <a:cs typeface="Times New Roman"/>
              </a:rPr>
              <a:t>Brown,</a:t>
            </a:r>
            <a:r>
              <a:rPr sz="1100" spc="-10" dirty="0">
                <a:latin typeface="Times New Roman"/>
                <a:cs typeface="Times New Roman"/>
              </a:rPr>
              <a:t> </a:t>
            </a:r>
            <a:r>
              <a:rPr sz="1100" spc="15" dirty="0">
                <a:latin typeface="Times New Roman"/>
                <a:cs typeface="Times New Roman"/>
              </a:rPr>
              <a:t>Whitney,</a:t>
            </a:r>
            <a:r>
              <a:rPr sz="1100" spc="-10" dirty="0">
                <a:latin typeface="Times New Roman"/>
                <a:cs typeface="Times New Roman"/>
              </a:rPr>
              <a:t> </a:t>
            </a:r>
            <a:r>
              <a:rPr sz="1100" spc="15" dirty="0">
                <a:latin typeface="Times New Roman"/>
                <a:cs typeface="Times New Roman"/>
              </a:rPr>
              <a:t>Sangworth</a:t>
            </a:r>
            <a:r>
              <a:rPr sz="1100" spc="-20" dirty="0">
                <a:latin typeface="Times New Roman"/>
                <a:cs typeface="Times New Roman"/>
              </a:rPr>
              <a:t> </a:t>
            </a:r>
            <a:r>
              <a:rPr sz="1100" spc="10" dirty="0">
                <a:latin typeface="Times New Roman"/>
                <a:cs typeface="Times New Roman"/>
              </a:rPr>
              <a:t>Addition</a:t>
            </a:r>
            <a:r>
              <a:rPr sz="1100" spc="-20" dirty="0">
                <a:latin typeface="Times New Roman"/>
                <a:cs typeface="Times New Roman"/>
              </a:rPr>
              <a:t> </a:t>
            </a:r>
            <a:r>
              <a:rPr sz="1100" spc="10" dirty="0">
                <a:latin typeface="Times New Roman"/>
                <a:cs typeface="Times New Roman"/>
              </a:rPr>
              <a:t>of</a:t>
            </a:r>
            <a:r>
              <a:rPr sz="1100" spc="-20" dirty="0">
                <a:latin typeface="Times New Roman"/>
                <a:cs typeface="Times New Roman"/>
              </a:rPr>
              <a:t> </a:t>
            </a:r>
            <a:r>
              <a:rPr sz="1100" spc="15" dirty="0">
                <a:latin typeface="Times New Roman"/>
                <a:cs typeface="Times New Roman"/>
              </a:rPr>
              <a:t>Upper</a:t>
            </a:r>
            <a:r>
              <a:rPr sz="1100" spc="-20" dirty="0">
                <a:latin typeface="Times New Roman"/>
                <a:cs typeface="Times New Roman"/>
              </a:rPr>
              <a:t> </a:t>
            </a:r>
            <a:r>
              <a:rPr sz="1100" spc="15" dirty="0">
                <a:latin typeface="Times New Roman"/>
                <a:cs typeface="Times New Roman"/>
              </a:rPr>
              <a:t>Alton</a:t>
            </a:r>
            <a:r>
              <a:rPr sz="1100" spc="-30" dirty="0">
                <a:latin typeface="Times New Roman"/>
                <a:cs typeface="Times New Roman"/>
              </a:rPr>
              <a:t> </a:t>
            </a:r>
            <a:r>
              <a:rPr sz="1100" spc="15" dirty="0">
                <a:latin typeface="Times New Roman"/>
                <a:cs typeface="Times New Roman"/>
              </a:rPr>
              <a:t>By</a:t>
            </a:r>
            <a:r>
              <a:rPr sz="1100" spc="10" dirty="0">
                <a:latin typeface="Times New Roman"/>
                <a:cs typeface="Times New Roman"/>
              </a:rPr>
              <a:t> Probate</a:t>
            </a:r>
            <a:r>
              <a:rPr sz="1100" spc="5" dirty="0">
                <a:latin typeface="Times New Roman"/>
                <a:cs typeface="Times New Roman"/>
              </a:rPr>
              <a:t> </a:t>
            </a:r>
            <a:r>
              <a:rPr sz="1100" spc="15" dirty="0">
                <a:latin typeface="Times New Roman"/>
                <a:cs typeface="Times New Roman"/>
              </a:rPr>
              <a:t>Judge</a:t>
            </a:r>
            <a:r>
              <a:rPr sz="1100" spc="5" dirty="0">
                <a:latin typeface="Times New Roman"/>
                <a:cs typeface="Times New Roman"/>
              </a:rPr>
              <a:t> </a:t>
            </a:r>
            <a:r>
              <a:rPr sz="1100" spc="10" dirty="0">
                <a:latin typeface="Times New Roman"/>
                <a:cs typeface="Times New Roman"/>
              </a:rPr>
              <a:t>of</a:t>
            </a:r>
            <a:r>
              <a:rPr sz="1100" spc="-20" dirty="0">
                <a:latin typeface="Times New Roman"/>
                <a:cs typeface="Times New Roman"/>
              </a:rPr>
              <a:t> </a:t>
            </a:r>
            <a:r>
              <a:rPr sz="1100" spc="15" dirty="0">
                <a:latin typeface="Times New Roman"/>
                <a:cs typeface="Times New Roman"/>
              </a:rPr>
              <a:t>Madison</a:t>
            </a:r>
            <a:r>
              <a:rPr sz="1100" spc="-15" dirty="0">
                <a:latin typeface="Times New Roman"/>
                <a:cs typeface="Times New Roman"/>
              </a:rPr>
              <a:t> </a:t>
            </a:r>
            <a:r>
              <a:rPr sz="1100" spc="15" dirty="0">
                <a:latin typeface="Times New Roman"/>
                <a:cs typeface="Times New Roman"/>
              </a:rPr>
              <a:t>County</a:t>
            </a:r>
            <a:r>
              <a:rPr sz="1100" spc="-15" dirty="0">
                <a:latin typeface="Times New Roman"/>
                <a:cs typeface="Times New Roman"/>
              </a:rPr>
              <a:t> </a:t>
            </a:r>
            <a:r>
              <a:rPr sz="1100" spc="10" dirty="0">
                <a:latin typeface="Times New Roman"/>
                <a:cs typeface="Times New Roman"/>
              </a:rPr>
              <a:t>for</a:t>
            </a:r>
            <a:r>
              <a:rPr sz="1100" spc="-20" dirty="0">
                <a:latin typeface="Times New Roman"/>
                <a:cs typeface="Times New Roman"/>
              </a:rPr>
              <a:t> </a:t>
            </a:r>
            <a:r>
              <a:rPr sz="1100" spc="10" dirty="0">
                <a:latin typeface="Times New Roman"/>
                <a:cs typeface="Times New Roman"/>
              </a:rPr>
              <a:t>the</a:t>
            </a:r>
            <a:r>
              <a:rPr sz="1100" spc="-15" dirty="0">
                <a:latin typeface="Times New Roman"/>
                <a:cs typeface="Times New Roman"/>
              </a:rPr>
              <a:t> </a:t>
            </a:r>
            <a:r>
              <a:rPr sz="1100" spc="10" dirty="0">
                <a:latin typeface="Times New Roman"/>
                <a:cs typeface="Times New Roman"/>
              </a:rPr>
              <a:t>public</a:t>
            </a:r>
            <a:r>
              <a:rPr sz="1100" spc="-15" dirty="0">
                <a:latin typeface="Times New Roman"/>
                <a:cs typeface="Times New Roman"/>
              </a:rPr>
              <a:t> </a:t>
            </a:r>
            <a:r>
              <a:rPr sz="1100" spc="10" dirty="0">
                <a:latin typeface="Times New Roman"/>
                <a:cs typeface="Times New Roman"/>
              </a:rPr>
              <a:t>auction</a:t>
            </a:r>
            <a:r>
              <a:rPr sz="1100" spc="-15" dirty="0">
                <a:latin typeface="Times New Roman"/>
                <a:cs typeface="Times New Roman"/>
              </a:rPr>
              <a:t> </a:t>
            </a:r>
            <a:r>
              <a:rPr sz="1100" spc="10" dirty="0">
                <a:latin typeface="Times New Roman"/>
                <a:cs typeface="Times New Roman"/>
              </a:rPr>
              <a:t>highest</a:t>
            </a:r>
            <a:r>
              <a:rPr sz="1100" spc="-15" dirty="0">
                <a:latin typeface="Times New Roman"/>
                <a:cs typeface="Times New Roman"/>
              </a:rPr>
              <a:t> </a:t>
            </a:r>
            <a:r>
              <a:rPr sz="1100" spc="15" dirty="0">
                <a:latin typeface="Times New Roman"/>
                <a:cs typeface="Times New Roman"/>
              </a:rPr>
              <a:t>and</a:t>
            </a:r>
            <a:r>
              <a:rPr sz="1100" spc="-20" dirty="0">
                <a:latin typeface="Times New Roman"/>
                <a:cs typeface="Times New Roman"/>
              </a:rPr>
              <a:t> </a:t>
            </a:r>
            <a:r>
              <a:rPr sz="1100" spc="10" dirty="0">
                <a:latin typeface="Times New Roman"/>
                <a:cs typeface="Times New Roman"/>
              </a:rPr>
              <a:t>best</a:t>
            </a:r>
            <a:r>
              <a:rPr sz="1100" spc="-15" dirty="0">
                <a:latin typeface="Times New Roman"/>
                <a:cs typeface="Times New Roman"/>
              </a:rPr>
              <a:t> </a:t>
            </a:r>
            <a:r>
              <a:rPr sz="1100" spc="10" dirty="0">
                <a:latin typeface="Times New Roman"/>
                <a:cs typeface="Times New Roman"/>
              </a:rPr>
              <a:t>bid</a:t>
            </a:r>
            <a:r>
              <a:rPr sz="1100" spc="-15" dirty="0">
                <a:latin typeface="Times New Roman"/>
                <a:cs typeface="Times New Roman"/>
              </a:rPr>
              <a:t> </a:t>
            </a:r>
            <a:r>
              <a:rPr sz="1100" spc="10" dirty="0">
                <a:latin typeface="Times New Roman"/>
                <a:cs typeface="Times New Roman"/>
              </a:rPr>
              <a:t>of</a:t>
            </a:r>
            <a:r>
              <a:rPr sz="1100" spc="-20" dirty="0">
                <a:latin typeface="Times New Roman"/>
                <a:cs typeface="Times New Roman"/>
              </a:rPr>
              <a:t> </a:t>
            </a:r>
            <a:r>
              <a:rPr sz="1100" spc="10" dirty="0">
                <a:latin typeface="Times New Roman"/>
                <a:cs typeface="Times New Roman"/>
              </a:rPr>
              <a:t>$6.50</a:t>
            </a:r>
            <a:r>
              <a:rPr sz="1100" spc="5" dirty="0">
                <a:latin typeface="Times New Roman"/>
                <a:cs typeface="Times New Roman"/>
              </a:rPr>
              <a:t>.</a:t>
            </a:r>
            <a:endParaRPr sz="1100">
              <a:latin typeface="Times New Roman"/>
              <a:cs typeface="Times New Roman"/>
            </a:endParaRPr>
          </a:p>
          <a:p>
            <a:pPr marL="469265" marR="6350" indent="-457200">
              <a:lnSpc>
                <a:spcPct val="143600"/>
              </a:lnSpc>
              <a:spcBef>
                <a:spcPts val="5"/>
              </a:spcBef>
              <a:tabLst>
                <a:tab pos="675640" algn="l"/>
                <a:tab pos="1344930" algn="l"/>
                <a:tab pos="1858645" algn="l"/>
                <a:tab pos="2560320" algn="l"/>
                <a:tab pos="2918460" algn="l"/>
                <a:tab pos="3248025" algn="l"/>
                <a:tab pos="3686175" algn="l"/>
              </a:tabLst>
            </a:pPr>
            <a:r>
              <a:rPr sz="1100" spc="10" dirty="0">
                <a:latin typeface="Times New Roman"/>
                <a:cs typeface="Times New Roman"/>
              </a:rPr>
              <a:t>Executer	</a:t>
            </a:r>
            <a:r>
              <a:rPr sz="1100" spc="15" dirty="0">
                <a:latin typeface="Times New Roman"/>
                <a:cs typeface="Times New Roman"/>
              </a:rPr>
              <a:t>Gersham	</a:t>
            </a:r>
            <a:r>
              <a:rPr sz="1100" spc="10" dirty="0">
                <a:latin typeface="Times New Roman"/>
                <a:cs typeface="Times New Roman"/>
              </a:rPr>
              <a:t>Flagg,	</a:t>
            </a:r>
            <a:r>
              <a:rPr sz="1100" spc="15" dirty="0">
                <a:latin typeface="Times New Roman"/>
                <a:cs typeface="Times New Roman"/>
              </a:rPr>
              <a:t>Recorded	Oct	</a:t>
            </a:r>
            <a:r>
              <a:rPr sz="1100" spc="10" dirty="0">
                <a:latin typeface="Times New Roman"/>
                <a:cs typeface="Times New Roman"/>
              </a:rPr>
              <a:t>29,	</a:t>
            </a:r>
            <a:r>
              <a:rPr sz="1100" spc="15" dirty="0">
                <a:latin typeface="Times New Roman"/>
                <a:cs typeface="Times New Roman"/>
              </a:rPr>
              <a:t>1833	</a:t>
            </a:r>
            <a:r>
              <a:rPr sz="1100" spc="10" dirty="0">
                <a:latin typeface="Times New Roman"/>
                <a:cs typeface="Times New Roman"/>
              </a:rPr>
              <a:t>J.T.</a:t>
            </a:r>
            <a:r>
              <a:rPr sz="1100" spc="5" dirty="0">
                <a:latin typeface="Times New Roman"/>
                <a:cs typeface="Times New Roman"/>
              </a:rPr>
              <a:t> </a:t>
            </a:r>
            <a:r>
              <a:rPr sz="1100" spc="10" dirty="0">
                <a:latin typeface="Times New Roman"/>
                <a:cs typeface="Times New Roman"/>
              </a:rPr>
              <a:t>Lusk,</a:t>
            </a:r>
            <a:r>
              <a:rPr sz="1100" spc="5" dirty="0">
                <a:latin typeface="Times New Roman"/>
                <a:cs typeface="Times New Roman"/>
              </a:rPr>
              <a:t> </a:t>
            </a:r>
            <a:r>
              <a:rPr sz="1100" spc="15" dirty="0">
                <a:latin typeface="Times New Roman"/>
                <a:cs typeface="Times New Roman"/>
              </a:rPr>
              <a:t>George</a:t>
            </a:r>
            <a:r>
              <a:rPr sz="1100" spc="5" dirty="0">
                <a:latin typeface="Times New Roman"/>
                <a:cs typeface="Times New Roman"/>
              </a:rPr>
              <a:t> </a:t>
            </a:r>
            <a:r>
              <a:rPr sz="1100" spc="15" dirty="0">
                <a:latin typeface="Times New Roman"/>
                <a:cs typeface="Times New Roman"/>
              </a:rPr>
              <a:t>Smith</a:t>
            </a:r>
            <a:r>
              <a:rPr sz="1100" spc="5" dirty="0">
                <a:latin typeface="Times New Roman"/>
                <a:cs typeface="Times New Roman"/>
              </a:rPr>
              <a:t> </a:t>
            </a:r>
            <a:r>
              <a:rPr sz="1100" spc="15" dirty="0">
                <a:latin typeface="Times New Roman"/>
                <a:cs typeface="Times New Roman"/>
              </a:rPr>
              <a:t>JP</a:t>
            </a:r>
            <a:r>
              <a:rPr sz="1100" spc="5" dirty="0">
                <a:latin typeface="Times New Roman"/>
                <a:cs typeface="Times New Roman"/>
              </a:rPr>
              <a:t>. </a:t>
            </a:r>
            <a:r>
              <a:rPr sz="1100" spc="25" dirty="0">
                <a:latin typeface="Times New Roman"/>
                <a:cs typeface="Times New Roman"/>
              </a:rPr>
              <a:t>MA</a:t>
            </a:r>
            <a:r>
              <a:rPr sz="1100" dirty="0">
                <a:latin typeface="Times New Roman"/>
                <a:cs typeface="Times New Roman"/>
              </a:rPr>
              <a:t>DIS</a:t>
            </a:r>
            <a:r>
              <a:rPr sz="1100" spc="20" dirty="0">
                <a:latin typeface="Times New Roman"/>
                <a:cs typeface="Times New Roman"/>
              </a:rPr>
              <a:t>ON</a:t>
            </a:r>
            <a:r>
              <a:rPr sz="1100" spc="-20" dirty="0">
                <a:latin typeface="Times New Roman"/>
                <a:cs typeface="Times New Roman"/>
              </a:rPr>
              <a:t> </a:t>
            </a:r>
            <a:r>
              <a:rPr sz="1100" spc="5" dirty="0">
                <a:latin typeface="Times New Roman"/>
                <a:cs typeface="Times New Roman"/>
              </a:rPr>
              <a:t>C</a:t>
            </a:r>
            <a:r>
              <a:rPr sz="1100" spc="20" dirty="0">
                <a:latin typeface="Times New Roman"/>
                <a:cs typeface="Times New Roman"/>
              </a:rPr>
              <a:t>O</a:t>
            </a:r>
            <a:r>
              <a:rPr sz="1100" spc="10" dirty="0">
                <a:latin typeface="Times New Roman"/>
                <a:cs typeface="Times New Roman"/>
              </a:rPr>
              <a:t>U</a:t>
            </a:r>
            <a:r>
              <a:rPr sz="1100" spc="5" dirty="0">
                <a:latin typeface="Times New Roman"/>
                <a:cs typeface="Times New Roman"/>
              </a:rPr>
              <a:t>N</a:t>
            </a:r>
            <a:r>
              <a:rPr sz="1100" spc="20" dirty="0">
                <a:latin typeface="Times New Roman"/>
                <a:cs typeface="Times New Roman"/>
              </a:rPr>
              <a:t>T</a:t>
            </a:r>
            <a:r>
              <a:rPr sz="1100" spc="5" dirty="0">
                <a:latin typeface="Times New Roman"/>
                <a:cs typeface="Times New Roman"/>
              </a:rPr>
              <a:t>Y,</a:t>
            </a:r>
            <a:r>
              <a:rPr sz="1100" spc="-10" dirty="0">
                <a:latin typeface="Times New Roman"/>
                <a:cs typeface="Times New Roman"/>
              </a:rPr>
              <a:t> </a:t>
            </a:r>
            <a:r>
              <a:rPr sz="1100" spc="10" dirty="0">
                <a:latin typeface="Times New Roman"/>
                <a:cs typeface="Times New Roman"/>
              </a:rPr>
              <a:t>E</a:t>
            </a:r>
            <a:r>
              <a:rPr sz="1100" spc="20" dirty="0">
                <a:latin typeface="Times New Roman"/>
                <a:cs typeface="Times New Roman"/>
              </a:rPr>
              <a:t>D</a:t>
            </a:r>
            <a:r>
              <a:rPr sz="1100" spc="25" dirty="0">
                <a:latin typeface="Times New Roman"/>
                <a:cs typeface="Times New Roman"/>
              </a:rPr>
              <a:t>W</a:t>
            </a:r>
            <a:r>
              <a:rPr sz="1100" spc="20" dirty="0">
                <a:latin typeface="Times New Roman"/>
                <a:cs typeface="Times New Roman"/>
              </a:rPr>
              <a:t>A</a:t>
            </a:r>
            <a:r>
              <a:rPr sz="1100" spc="5" dirty="0">
                <a:latin typeface="Times New Roman"/>
                <a:cs typeface="Times New Roman"/>
              </a:rPr>
              <a:t>RD</a:t>
            </a:r>
            <a:r>
              <a:rPr sz="1100" spc="15" dirty="0">
                <a:latin typeface="Times New Roman"/>
                <a:cs typeface="Times New Roman"/>
              </a:rPr>
              <a:t>S</a:t>
            </a:r>
            <a:r>
              <a:rPr sz="1100" spc="5" dirty="0">
                <a:latin typeface="Times New Roman"/>
                <a:cs typeface="Times New Roman"/>
              </a:rPr>
              <a:t>VILLE,</a:t>
            </a:r>
            <a:r>
              <a:rPr sz="1100" spc="-20" dirty="0">
                <a:latin typeface="Times New Roman"/>
                <a:cs typeface="Times New Roman"/>
              </a:rPr>
              <a:t> </a:t>
            </a:r>
            <a:r>
              <a:rPr sz="1100" spc="5" dirty="0">
                <a:latin typeface="Times New Roman"/>
                <a:cs typeface="Times New Roman"/>
              </a:rPr>
              <a:t>ILLINO</a:t>
            </a:r>
            <a:r>
              <a:rPr sz="1100" spc="15" dirty="0">
                <a:latin typeface="Times New Roman"/>
                <a:cs typeface="Times New Roman"/>
              </a:rPr>
              <a:t>I</a:t>
            </a:r>
            <a:r>
              <a:rPr sz="1100" spc="-5" dirty="0">
                <a:latin typeface="Times New Roman"/>
                <a:cs typeface="Times New Roman"/>
              </a:rPr>
              <a:t>S</a:t>
            </a:r>
            <a:r>
              <a:rPr sz="1100" spc="5" dirty="0">
                <a:latin typeface="Times New Roman"/>
                <a:cs typeface="Times New Roman"/>
              </a:rPr>
              <a:t>,</a:t>
            </a:r>
            <a:r>
              <a:rPr sz="1100" spc="-10" dirty="0">
                <a:latin typeface="Times New Roman"/>
                <a:cs typeface="Times New Roman"/>
              </a:rPr>
              <a:t> </a:t>
            </a:r>
            <a:r>
              <a:rPr sz="1100" spc="5" dirty="0">
                <a:latin typeface="Times New Roman"/>
                <a:cs typeface="Times New Roman"/>
              </a:rPr>
              <a:t>D</a:t>
            </a:r>
            <a:r>
              <a:rPr sz="1100" spc="10" dirty="0">
                <a:latin typeface="Times New Roman"/>
                <a:cs typeface="Times New Roman"/>
              </a:rPr>
              <a:t>E</a:t>
            </a:r>
            <a:r>
              <a:rPr sz="1100" spc="20" dirty="0">
                <a:latin typeface="Times New Roman"/>
                <a:cs typeface="Times New Roman"/>
              </a:rPr>
              <a:t>ED</a:t>
            </a:r>
            <a:r>
              <a:rPr sz="1100" spc="-15" dirty="0">
                <a:latin typeface="Times New Roman"/>
                <a:cs typeface="Times New Roman"/>
              </a:rPr>
              <a:t> </a:t>
            </a:r>
            <a:r>
              <a:rPr sz="1100" spc="5" dirty="0">
                <a:latin typeface="Times New Roman"/>
                <a:cs typeface="Times New Roman"/>
              </a:rPr>
              <a:t>R</a:t>
            </a:r>
            <a:r>
              <a:rPr sz="1100" spc="10" dirty="0">
                <a:latin typeface="Times New Roman"/>
                <a:cs typeface="Times New Roman"/>
              </a:rPr>
              <a:t>E</a:t>
            </a:r>
            <a:r>
              <a:rPr sz="1100" spc="20" dirty="0">
                <a:latin typeface="Times New Roman"/>
                <a:cs typeface="Times New Roman"/>
              </a:rPr>
              <a:t>CO</a:t>
            </a:r>
            <a:r>
              <a:rPr sz="1100" spc="5" dirty="0">
                <a:latin typeface="Times New Roman"/>
                <a:cs typeface="Times New Roman"/>
              </a:rPr>
              <a:t>R</a:t>
            </a:r>
            <a:r>
              <a:rPr sz="1100" spc="20" dirty="0">
                <a:latin typeface="Times New Roman"/>
                <a:cs typeface="Times New Roman"/>
              </a:rPr>
              <a:t>D</a:t>
            </a:r>
            <a:r>
              <a:rPr sz="1100" spc="-15" dirty="0">
                <a:latin typeface="Times New Roman"/>
                <a:cs typeface="Times New Roman"/>
              </a:rPr>
              <a:t> </a:t>
            </a:r>
            <a:r>
              <a:rPr sz="1100" spc="20" dirty="0">
                <a:latin typeface="Times New Roman"/>
                <a:cs typeface="Times New Roman"/>
              </a:rPr>
              <a:t>BO</a:t>
            </a:r>
            <a:r>
              <a:rPr sz="1100" spc="10" dirty="0">
                <a:latin typeface="Times New Roman"/>
                <a:cs typeface="Times New Roman"/>
              </a:rPr>
              <a:t>O</a:t>
            </a:r>
            <a:r>
              <a:rPr sz="1100" spc="20" dirty="0">
                <a:latin typeface="Times New Roman"/>
                <a:cs typeface="Times New Roman"/>
              </a:rPr>
              <a:t>K</a:t>
            </a:r>
            <a:r>
              <a:rPr sz="1100" dirty="0">
                <a:latin typeface="Times New Roman"/>
                <a:cs typeface="Times New Roman"/>
              </a:rPr>
              <a:t> 10-2</a:t>
            </a:r>
            <a:r>
              <a:rPr sz="1100" spc="15" dirty="0">
                <a:latin typeface="Times New Roman"/>
                <a:cs typeface="Times New Roman"/>
              </a:rPr>
              <a:t>65</a:t>
            </a:r>
            <a:endParaRPr sz="1100">
              <a:latin typeface="Times New Roman"/>
              <a:cs typeface="Times New Roman"/>
            </a:endParaRPr>
          </a:p>
        </p:txBody>
      </p:sp>
      <p:sp>
        <p:nvSpPr>
          <p:cNvPr id="12" name="object 12"/>
          <p:cNvSpPr txBox="1"/>
          <p:nvPr/>
        </p:nvSpPr>
        <p:spPr>
          <a:xfrm>
            <a:off x="1192346" y="4232500"/>
            <a:ext cx="6688418" cy="895117"/>
          </a:xfrm>
          <a:prstGeom prst="rect">
            <a:avLst/>
          </a:prstGeom>
        </p:spPr>
        <p:txBody>
          <a:bodyPr vert="horz" wrap="square" lIns="0" tIns="0" rIns="0" bIns="0" rtlCol="0">
            <a:spAutoFit/>
          </a:bodyPr>
          <a:lstStyle/>
          <a:p>
            <a:pPr marL="12700">
              <a:lnSpc>
                <a:spcPct val="100000"/>
              </a:lnSpc>
              <a:tabLst>
                <a:tab pos="1410335" algn="l"/>
                <a:tab pos="1893570" algn="l"/>
                <a:tab pos="3896995" algn="l"/>
                <a:tab pos="5172710" algn="l"/>
              </a:tabLst>
            </a:pPr>
            <a:r>
              <a:rPr sz="1100" spc="15" dirty="0">
                <a:latin typeface="Times New Roman"/>
                <a:cs typeface="Times New Roman"/>
              </a:rPr>
              <a:t>Robert</a:t>
            </a:r>
            <a:r>
              <a:rPr sz="1100" spc="-55" dirty="0">
                <a:latin typeface="Times New Roman"/>
                <a:cs typeface="Times New Roman"/>
              </a:rPr>
              <a:t> </a:t>
            </a:r>
            <a:r>
              <a:rPr sz="1100" spc="10" dirty="0">
                <a:latin typeface="Times New Roman"/>
                <a:cs typeface="Times New Roman"/>
              </a:rPr>
              <a:t>Harrison</a:t>
            </a:r>
            <a:r>
              <a:rPr sz="1100" dirty="0">
                <a:latin typeface="Times New Roman"/>
                <a:cs typeface="Times New Roman"/>
              </a:rPr>
              <a:t>	</a:t>
            </a:r>
            <a:r>
              <a:rPr sz="1100" spc="-95" dirty="0">
                <a:latin typeface="Times New Roman"/>
                <a:cs typeface="Times New Roman"/>
              </a:rPr>
              <a:t>t</a:t>
            </a:r>
            <a:r>
              <a:rPr sz="1100" spc="15" dirty="0">
                <a:latin typeface="Times New Roman"/>
                <a:cs typeface="Times New Roman"/>
              </a:rPr>
              <a:t>o</a:t>
            </a:r>
            <a:r>
              <a:rPr sz="1100" dirty="0">
                <a:latin typeface="Times New Roman"/>
                <a:cs typeface="Times New Roman"/>
              </a:rPr>
              <a:t>	</a:t>
            </a:r>
            <a:r>
              <a:rPr sz="1100" spc="15" dirty="0">
                <a:latin typeface="Times New Roman"/>
                <a:cs typeface="Times New Roman"/>
              </a:rPr>
              <a:t>Henry</a:t>
            </a:r>
            <a:r>
              <a:rPr sz="1100" spc="-5" dirty="0">
                <a:latin typeface="Times New Roman"/>
                <a:cs typeface="Times New Roman"/>
              </a:rPr>
              <a:t> </a:t>
            </a:r>
            <a:r>
              <a:rPr sz="1100" spc="15" dirty="0">
                <a:latin typeface="Times New Roman"/>
                <a:cs typeface="Times New Roman"/>
              </a:rPr>
              <a:t>Warnock</a:t>
            </a:r>
            <a:r>
              <a:rPr sz="1100" spc="-30" dirty="0">
                <a:latin typeface="Times New Roman"/>
                <a:cs typeface="Times New Roman"/>
              </a:rPr>
              <a:t> </a:t>
            </a:r>
            <a:r>
              <a:rPr sz="1100" spc="10" dirty="0">
                <a:latin typeface="Times New Roman"/>
                <a:cs typeface="Times New Roman"/>
              </a:rPr>
              <a:t>(sic)</a:t>
            </a:r>
            <a:r>
              <a:rPr sz="1100" dirty="0">
                <a:latin typeface="Times New Roman"/>
                <a:cs typeface="Times New Roman"/>
              </a:rPr>
              <a:t>	</a:t>
            </a:r>
            <a:r>
              <a:rPr sz="1100" spc="15" dirty="0">
                <a:latin typeface="Times New Roman"/>
                <a:cs typeface="Times New Roman"/>
              </a:rPr>
              <a:t>August</a:t>
            </a:r>
            <a:r>
              <a:rPr sz="1100" spc="40" dirty="0">
                <a:latin typeface="Times New Roman"/>
                <a:cs typeface="Times New Roman"/>
              </a:rPr>
              <a:t> </a:t>
            </a:r>
            <a:r>
              <a:rPr sz="1100" spc="10" dirty="0">
                <a:latin typeface="Times New Roman"/>
                <a:cs typeface="Times New Roman"/>
              </a:rPr>
              <a:t>8,</a:t>
            </a:r>
            <a:r>
              <a:rPr sz="1100" spc="50" dirty="0">
                <a:latin typeface="Times New Roman"/>
                <a:cs typeface="Times New Roman"/>
              </a:rPr>
              <a:t> </a:t>
            </a:r>
            <a:r>
              <a:rPr sz="1100" spc="15" dirty="0">
                <a:latin typeface="Times New Roman"/>
                <a:cs typeface="Times New Roman"/>
              </a:rPr>
              <a:t>1833</a:t>
            </a:r>
            <a:r>
              <a:rPr sz="1100" dirty="0">
                <a:latin typeface="Times New Roman"/>
                <a:cs typeface="Times New Roman"/>
              </a:rPr>
              <a:t>	</a:t>
            </a:r>
            <a:r>
              <a:rPr sz="1100" spc="10" dirty="0">
                <a:latin typeface="Times New Roman"/>
                <a:cs typeface="Times New Roman"/>
              </a:rPr>
              <a:t>10-</a:t>
            </a:r>
            <a:r>
              <a:rPr sz="1100" spc="25" dirty="0">
                <a:latin typeface="Times New Roman"/>
                <a:cs typeface="Times New Roman"/>
              </a:rPr>
              <a:t>2</a:t>
            </a:r>
            <a:r>
              <a:rPr sz="1100" spc="30" dirty="0">
                <a:latin typeface="Times New Roman"/>
                <a:cs typeface="Times New Roman"/>
              </a:rPr>
              <a:t>66</a:t>
            </a:r>
            <a:endParaRPr sz="1100">
              <a:latin typeface="Times New Roman"/>
              <a:cs typeface="Times New Roman"/>
            </a:endParaRPr>
          </a:p>
          <a:p>
            <a:pPr marL="12700">
              <a:lnSpc>
                <a:spcPct val="100000"/>
              </a:lnSpc>
              <a:spcBef>
                <a:spcPts val="575"/>
              </a:spcBef>
            </a:pPr>
            <a:r>
              <a:rPr sz="1100" spc="15" dirty="0">
                <a:latin typeface="Times New Roman"/>
                <a:cs typeface="Times New Roman"/>
              </a:rPr>
              <a:t>Lot</a:t>
            </a:r>
            <a:r>
              <a:rPr sz="1100" spc="-5" dirty="0">
                <a:latin typeface="Times New Roman"/>
                <a:cs typeface="Times New Roman"/>
              </a:rPr>
              <a:t> </a:t>
            </a:r>
            <a:r>
              <a:rPr sz="1100" spc="15" dirty="0">
                <a:latin typeface="Times New Roman"/>
                <a:cs typeface="Times New Roman"/>
              </a:rPr>
              <a:t>1</a:t>
            </a:r>
            <a:r>
              <a:rPr sz="1100" spc="5" dirty="0">
                <a:latin typeface="Times New Roman"/>
                <a:cs typeface="Times New Roman"/>
              </a:rPr>
              <a:t> </a:t>
            </a:r>
            <a:r>
              <a:rPr sz="1100" spc="15" dirty="0">
                <a:latin typeface="Times New Roman"/>
                <a:cs typeface="Times New Roman"/>
              </a:rPr>
              <a:t>and</a:t>
            </a:r>
            <a:r>
              <a:rPr sz="1100" spc="5" dirty="0">
                <a:latin typeface="Times New Roman"/>
                <a:cs typeface="Times New Roman"/>
              </a:rPr>
              <a:t> </a:t>
            </a:r>
            <a:r>
              <a:rPr sz="1100" spc="10" dirty="0">
                <a:latin typeface="Times New Roman"/>
                <a:cs typeface="Times New Roman"/>
              </a:rPr>
              <a:t>East</a:t>
            </a:r>
            <a:r>
              <a:rPr sz="1100" spc="-5" dirty="0">
                <a:latin typeface="Times New Roman"/>
                <a:cs typeface="Times New Roman"/>
              </a:rPr>
              <a:t> </a:t>
            </a:r>
            <a:r>
              <a:rPr sz="1100" spc="10" dirty="0">
                <a:latin typeface="Times New Roman"/>
                <a:cs typeface="Times New Roman"/>
              </a:rPr>
              <a:t>half</a:t>
            </a:r>
            <a:r>
              <a:rPr sz="1100" spc="15" dirty="0">
                <a:latin typeface="Times New Roman"/>
                <a:cs typeface="Times New Roman"/>
              </a:rPr>
              <a:t> </a:t>
            </a:r>
            <a:r>
              <a:rPr sz="1100" spc="10" dirty="0">
                <a:latin typeface="Times New Roman"/>
                <a:cs typeface="Times New Roman"/>
              </a:rPr>
              <a:t>of</a:t>
            </a:r>
            <a:r>
              <a:rPr sz="1100" spc="5" dirty="0">
                <a:latin typeface="Times New Roman"/>
                <a:cs typeface="Times New Roman"/>
              </a:rPr>
              <a:t> </a:t>
            </a:r>
            <a:r>
              <a:rPr sz="1100" spc="10" dirty="0">
                <a:latin typeface="Times New Roman"/>
                <a:cs typeface="Times New Roman"/>
              </a:rPr>
              <a:t>lot</a:t>
            </a:r>
            <a:r>
              <a:rPr sz="1100" spc="5" dirty="0">
                <a:latin typeface="Times New Roman"/>
                <a:cs typeface="Times New Roman"/>
              </a:rPr>
              <a:t> </a:t>
            </a:r>
            <a:r>
              <a:rPr sz="1100" spc="15" dirty="0">
                <a:latin typeface="Times New Roman"/>
                <a:cs typeface="Times New Roman"/>
              </a:rPr>
              <a:t>2</a:t>
            </a:r>
            <a:r>
              <a:rPr sz="1100" spc="-5" dirty="0">
                <a:latin typeface="Times New Roman"/>
                <a:cs typeface="Times New Roman"/>
              </a:rPr>
              <a:t> </a:t>
            </a:r>
            <a:r>
              <a:rPr sz="1100" spc="10" dirty="0">
                <a:latin typeface="Times New Roman"/>
                <a:cs typeface="Times New Roman"/>
              </a:rPr>
              <a:t>in</a:t>
            </a:r>
            <a:r>
              <a:rPr sz="1100" spc="-10" dirty="0">
                <a:latin typeface="Times New Roman"/>
                <a:cs typeface="Times New Roman"/>
              </a:rPr>
              <a:t> </a:t>
            </a:r>
            <a:r>
              <a:rPr sz="1100" spc="10" dirty="0">
                <a:latin typeface="Times New Roman"/>
                <a:cs typeface="Times New Roman"/>
              </a:rPr>
              <a:t>Salu</a:t>
            </a:r>
            <a:r>
              <a:rPr sz="1100" spc="5" dirty="0">
                <a:latin typeface="Times New Roman"/>
                <a:cs typeface="Times New Roman"/>
              </a:rPr>
              <a:t> </a:t>
            </a:r>
            <a:r>
              <a:rPr sz="1100" spc="10" dirty="0">
                <a:latin typeface="Times New Roman"/>
                <a:cs typeface="Times New Roman"/>
              </a:rPr>
              <a:t>for</a:t>
            </a:r>
            <a:r>
              <a:rPr sz="1100" spc="5" dirty="0">
                <a:latin typeface="Times New Roman"/>
                <a:cs typeface="Times New Roman"/>
              </a:rPr>
              <a:t> </a:t>
            </a:r>
            <a:r>
              <a:rPr sz="1100" spc="15" dirty="0">
                <a:latin typeface="Times New Roman"/>
                <a:cs typeface="Times New Roman"/>
              </a:rPr>
              <a:t>sum </a:t>
            </a:r>
            <a:r>
              <a:rPr sz="1100" spc="10" dirty="0">
                <a:latin typeface="Times New Roman"/>
                <a:cs typeface="Times New Roman"/>
              </a:rPr>
              <a:t>of</a:t>
            </a:r>
            <a:r>
              <a:rPr sz="1100" spc="15" dirty="0">
                <a:latin typeface="Times New Roman"/>
                <a:cs typeface="Times New Roman"/>
              </a:rPr>
              <a:t> $15</a:t>
            </a:r>
            <a:r>
              <a:rPr sz="1100" spc="5" dirty="0">
                <a:latin typeface="Times New Roman"/>
                <a:cs typeface="Times New Roman"/>
              </a:rPr>
              <a:t>.</a:t>
            </a:r>
            <a:endParaRPr sz="1100">
              <a:latin typeface="Times New Roman"/>
              <a:cs typeface="Times New Roman"/>
            </a:endParaRPr>
          </a:p>
          <a:p>
            <a:pPr marL="1019810">
              <a:lnSpc>
                <a:spcPct val="100000"/>
              </a:lnSpc>
              <a:spcBef>
                <a:spcPts val="520"/>
              </a:spcBef>
            </a:pPr>
            <a:r>
              <a:rPr sz="1100" spc="15" dirty="0">
                <a:latin typeface="Times New Roman"/>
                <a:cs typeface="Times New Roman"/>
              </a:rPr>
              <a:t>Recorded</a:t>
            </a:r>
            <a:r>
              <a:rPr sz="1100" spc="-10" dirty="0">
                <a:latin typeface="Times New Roman"/>
                <a:cs typeface="Times New Roman"/>
              </a:rPr>
              <a:t> </a:t>
            </a:r>
            <a:r>
              <a:rPr sz="1100" spc="15" dirty="0">
                <a:latin typeface="Times New Roman"/>
                <a:cs typeface="Times New Roman"/>
              </a:rPr>
              <a:t>October</a:t>
            </a:r>
            <a:r>
              <a:rPr sz="1100" spc="-10" dirty="0">
                <a:latin typeface="Times New Roman"/>
                <a:cs typeface="Times New Roman"/>
              </a:rPr>
              <a:t> </a:t>
            </a:r>
            <a:r>
              <a:rPr sz="1100" spc="15" dirty="0">
                <a:latin typeface="Times New Roman"/>
                <a:cs typeface="Times New Roman"/>
              </a:rPr>
              <a:t>29</a:t>
            </a:r>
            <a:r>
              <a:rPr sz="1050" spc="15" baseline="39682" dirty="0">
                <a:latin typeface="Times New Roman"/>
                <a:cs typeface="Times New Roman"/>
              </a:rPr>
              <a:t>th</a:t>
            </a:r>
            <a:r>
              <a:rPr sz="1100" spc="5" dirty="0">
                <a:latin typeface="Times New Roman"/>
                <a:cs typeface="Times New Roman"/>
              </a:rPr>
              <a:t>,</a:t>
            </a:r>
            <a:r>
              <a:rPr sz="1100" spc="-10" dirty="0">
                <a:latin typeface="Times New Roman"/>
                <a:cs typeface="Times New Roman"/>
              </a:rPr>
              <a:t> </a:t>
            </a:r>
            <a:r>
              <a:rPr sz="1100" spc="15" dirty="0">
                <a:latin typeface="Times New Roman"/>
                <a:cs typeface="Times New Roman"/>
              </a:rPr>
              <a:t>1833</a:t>
            </a:r>
            <a:r>
              <a:rPr sz="1100" spc="-20" dirty="0">
                <a:latin typeface="Times New Roman"/>
                <a:cs typeface="Times New Roman"/>
              </a:rPr>
              <a:t> </a:t>
            </a:r>
            <a:r>
              <a:rPr sz="1100" spc="10" dirty="0">
                <a:latin typeface="Times New Roman"/>
                <a:cs typeface="Times New Roman"/>
              </a:rPr>
              <a:t>J.T.</a:t>
            </a:r>
            <a:r>
              <a:rPr sz="1100" spc="-10" dirty="0">
                <a:latin typeface="Times New Roman"/>
                <a:cs typeface="Times New Roman"/>
              </a:rPr>
              <a:t> </a:t>
            </a:r>
            <a:r>
              <a:rPr sz="1100" spc="15" dirty="0">
                <a:latin typeface="Times New Roman"/>
                <a:cs typeface="Times New Roman"/>
              </a:rPr>
              <a:t>Lusk</a:t>
            </a:r>
            <a:r>
              <a:rPr sz="1100" spc="5" dirty="0">
                <a:latin typeface="Times New Roman"/>
                <a:cs typeface="Times New Roman"/>
              </a:rPr>
              <a:t>, </a:t>
            </a:r>
            <a:r>
              <a:rPr sz="1100" spc="15" dirty="0">
                <a:latin typeface="Times New Roman"/>
                <a:cs typeface="Times New Roman"/>
              </a:rPr>
              <a:t>George</a:t>
            </a:r>
            <a:r>
              <a:rPr sz="1100" spc="-15" dirty="0">
                <a:latin typeface="Times New Roman"/>
                <a:cs typeface="Times New Roman"/>
              </a:rPr>
              <a:t> </a:t>
            </a:r>
            <a:r>
              <a:rPr sz="1100" spc="15" dirty="0">
                <a:latin typeface="Times New Roman"/>
                <a:cs typeface="Times New Roman"/>
              </a:rPr>
              <a:t>Smith</a:t>
            </a:r>
            <a:r>
              <a:rPr sz="1100" spc="-15" dirty="0">
                <a:latin typeface="Times New Roman"/>
                <a:cs typeface="Times New Roman"/>
              </a:rPr>
              <a:t> </a:t>
            </a:r>
            <a:r>
              <a:rPr sz="1100" spc="15" dirty="0">
                <a:latin typeface="Times New Roman"/>
                <a:cs typeface="Times New Roman"/>
              </a:rPr>
              <a:t>JP</a:t>
            </a:r>
            <a:r>
              <a:rPr sz="1100" spc="5" dirty="0">
                <a:latin typeface="Times New Roman"/>
                <a:cs typeface="Times New Roman"/>
              </a:rPr>
              <a:t>.</a:t>
            </a:r>
            <a:endParaRPr sz="1100">
              <a:latin typeface="Times New Roman"/>
              <a:cs typeface="Times New Roman"/>
            </a:endParaRPr>
          </a:p>
          <a:p>
            <a:pPr marL="471170">
              <a:lnSpc>
                <a:spcPct val="100000"/>
              </a:lnSpc>
              <a:spcBef>
                <a:spcPts val="580"/>
              </a:spcBef>
            </a:pPr>
            <a:r>
              <a:rPr sz="1100" spc="20" dirty="0">
                <a:latin typeface="Times New Roman"/>
                <a:cs typeface="Times New Roman"/>
              </a:rPr>
              <a:t>MADISON</a:t>
            </a:r>
            <a:r>
              <a:rPr sz="1100" spc="-20" dirty="0">
                <a:latin typeface="Times New Roman"/>
                <a:cs typeface="Times New Roman"/>
              </a:rPr>
              <a:t> </a:t>
            </a:r>
            <a:r>
              <a:rPr sz="1100" spc="20" dirty="0">
                <a:latin typeface="Times New Roman"/>
                <a:cs typeface="Times New Roman"/>
              </a:rPr>
              <a:t>COUNTY,</a:t>
            </a:r>
            <a:r>
              <a:rPr sz="1100" spc="-10" dirty="0">
                <a:latin typeface="Times New Roman"/>
                <a:cs typeface="Times New Roman"/>
              </a:rPr>
              <a:t> </a:t>
            </a:r>
            <a:r>
              <a:rPr sz="1100" spc="20" dirty="0">
                <a:latin typeface="Times New Roman"/>
                <a:cs typeface="Times New Roman"/>
              </a:rPr>
              <a:t>EDWARDSVILLE,</a:t>
            </a:r>
            <a:r>
              <a:rPr sz="1100" spc="-20" dirty="0">
                <a:latin typeface="Times New Roman"/>
                <a:cs typeface="Times New Roman"/>
              </a:rPr>
              <a:t> </a:t>
            </a:r>
            <a:r>
              <a:rPr sz="1100" spc="15" dirty="0">
                <a:latin typeface="Times New Roman"/>
                <a:cs typeface="Times New Roman"/>
              </a:rPr>
              <a:t>ILLINOIS,</a:t>
            </a:r>
            <a:r>
              <a:rPr sz="1100" spc="-10" dirty="0">
                <a:latin typeface="Times New Roman"/>
                <a:cs typeface="Times New Roman"/>
              </a:rPr>
              <a:t> </a:t>
            </a:r>
            <a:r>
              <a:rPr sz="1100" spc="20" dirty="0">
                <a:latin typeface="Times New Roman"/>
                <a:cs typeface="Times New Roman"/>
              </a:rPr>
              <a:t>DEED</a:t>
            </a:r>
            <a:r>
              <a:rPr sz="1100" spc="-15" dirty="0">
                <a:latin typeface="Times New Roman"/>
                <a:cs typeface="Times New Roman"/>
              </a:rPr>
              <a:t> </a:t>
            </a:r>
            <a:r>
              <a:rPr sz="1100" spc="20" dirty="0">
                <a:latin typeface="Times New Roman"/>
                <a:cs typeface="Times New Roman"/>
              </a:rPr>
              <a:t>RECORD</a:t>
            </a:r>
            <a:r>
              <a:rPr sz="1100" spc="-15" dirty="0">
                <a:latin typeface="Times New Roman"/>
                <a:cs typeface="Times New Roman"/>
              </a:rPr>
              <a:t> </a:t>
            </a:r>
            <a:r>
              <a:rPr sz="1100" spc="20" dirty="0">
                <a:latin typeface="Times New Roman"/>
                <a:cs typeface="Times New Roman"/>
              </a:rPr>
              <a:t>BOOK</a:t>
            </a:r>
            <a:r>
              <a:rPr sz="1100" dirty="0">
                <a:latin typeface="Times New Roman"/>
                <a:cs typeface="Times New Roman"/>
              </a:rPr>
              <a:t>   10</a:t>
            </a:r>
            <a:r>
              <a:rPr sz="1100" spc="15" dirty="0">
                <a:latin typeface="Times New Roman"/>
                <a:cs typeface="Times New Roman"/>
              </a:rPr>
              <a:t>-266</a:t>
            </a:r>
            <a:endParaRPr sz="1100">
              <a:latin typeface="Times New Roman"/>
              <a:cs typeface="Times New Roman"/>
            </a:endParaRPr>
          </a:p>
        </p:txBody>
      </p:sp>
      <p:sp>
        <p:nvSpPr>
          <p:cNvPr id="13" name="object 13"/>
          <p:cNvSpPr txBox="1"/>
          <p:nvPr/>
        </p:nvSpPr>
        <p:spPr>
          <a:xfrm>
            <a:off x="1189408" y="5169614"/>
            <a:ext cx="6650318" cy="1149289"/>
          </a:xfrm>
          <a:prstGeom prst="rect">
            <a:avLst/>
          </a:prstGeom>
        </p:spPr>
        <p:txBody>
          <a:bodyPr vert="horz" wrap="square" lIns="0" tIns="0" rIns="0" bIns="0" rtlCol="0">
            <a:spAutoFit/>
          </a:bodyPr>
          <a:lstStyle/>
          <a:p>
            <a:pPr marL="12700">
              <a:lnSpc>
                <a:spcPct val="100000"/>
              </a:lnSpc>
              <a:tabLst>
                <a:tab pos="1310640" algn="l"/>
                <a:tab pos="1876425" algn="l"/>
                <a:tab pos="3389629" algn="l"/>
                <a:tab pos="5160645" algn="l"/>
              </a:tabLst>
            </a:pPr>
            <a:r>
              <a:rPr sz="1100" spc="-5" dirty="0">
                <a:latin typeface="Times New Roman"/>
                <a:cs typeface="Times New Roman"/>
              </a:rPr>
              <a:t>T</a:t>
            </a:r>
            <a:r>
              <a:rPr sz="1100" dirty="0">
                <a:latin typeface="Times New Roman"/>
                <a:cs typeface="Times New Roman"/>
              </a:rPr>
              <a:t>h</a:t>
            </a:r>
            <a:r>
              <a:rPr sz="1100" spc="-15" dirty="0">
                <a:latin typeface="Times New Roman"/>
                <a:cs typeface="Times New Roman"/>
              </a:rPr>
              <a:t>o</a:t>
            </a:r>
            <a:r>
              <a:rPr sz="1100" spc="5" dirty="0">
                <a:latin typeface="Times New Roman"/>
                <a:cs typeface="Times New Roman"/>
              </a:rPr>
              <a:t>m</a:t>
            </a:r>
            <a:r>
              <a:rPr sz="1100" spc="-15" dirty="0">
                <a:latin typeface="Times New Roman"/>
                <a:cs typeface="Times New Roman"/>
              </a:rPr>
              <a:t>a</a:t>
            </a:r>
            <a:r>
              <a:rPr sz="1100" spc="10" dirty="0">
                <a:latin typeface="Times New Roman"/>
                <a:cs typeface="Times New Roman"/>
              </a:rPr>
              <a:t>s</a:t>
            </a:r>
            <a:r>
              <a:rPr sz="1100" spc="-35" dirty="0">
                <a:latin typeface="Times New Roman"/>
                <a:cs typeface="Times New Roman"/>
              </a:rPr>
              <a:t> </a:t>
            </a:r>
            <a:r>
              <a:rPr sz="1100" spc="-5" dirty="0">
                <a:latin typeface="Times New Roman"/>
                <a:cs typeface="Times New Roman"/>
              </a:rPr>
              <a:t>S</a:t>
            </a:r>
            <a:r>
              <a:rPr sz="1100" spc="-25" dirty="0">
                <a:latin typeface="Times New Roman"/>
                <a:cs typeface="Times New Roman"/>
              </a:rPr>
              <a:t>t</a:t>
            </a:r>
            <a:r>
              <a:rPr sz="1100" spc="-5" dirty="0">
                <a:latin typeface="Times New Roman"/>
                <a:cs typeface="Times New Roman"/>
              </a:rPr>
              <a:t>a</a:t>
            </a:r>
            <a:r>
              <a:rPr sz="1100" spc="-15" dirty="0">
                <a:latin typeface="Times New Roman"/>
                <a:cs typeface="Times New Roman"/>
              </a:rPr>
              <a:t>n</a:t>
            </a:r>
            <a:r>
              <a:rPr sz="1100" spc="-10" dirty="0">
                <a:latin typeface="Times New Roman"/>
                <a:cs typeface="Times New Roman"/>
              </a:rPr>
              <a:t>t</a:t>
            </a:r>
            <a:r>
              <a:rPr sz="1100" spc="-15" dirty="0">
                <a:latin typeface="Times New Roman"/>
                <a:cs typeface="Times New Roman"/>
              </a:rPr>
              <a:t>o</a:t>
            </a:r>
            <a:r>
              <a:rPr sz="1100" spc="15" dirty="0">
                <a:latin typeface="Times New Roman"/>
                <a:cs typeface="Times New Roman"/>
              </a:rPr>
              <a:t>n</a:t>
            </a:r>
            <a:r>
              <a:rPr sz="1100" dirty="0">
                <a:latin typeface="Times New Roman"/>
                <a:cs typeface="Times New Roman"/>
              </a:rPr>
              <a:t>	</a:t>
            </a:r>
            <a:r>
              <a:rPr sz="1100" spc="-25" dirty="0">
                <a:latin typeface="Times New Roman"/>
                <a:cs typeface="Times New Roman"/>
              </a:rPr>
              <a:t>t</a:t>
            </a:r>
            <a:r>
              <a:rPr sz="1100" spc="15" dirty="0">
                <a:latin typeface="Times New Roman"/>
                <a:cs typeface="Times New Roman"/>
              </a:rPr>
              <a:t>o</a:t>
            </a:r>
            <a:r>
              <a:rPr sz="1100" dirty="0">
                <a:latin typeface="Times New Roman"/>
                <a:cs typeface="Times New Roman"/>
              </a:rPr>
              <a:t>	</a:t>
            </a:r>
            <a:r>
              <a:rPr sz="1100" spc="-20" dirty="0">
                <a:latin typeface="Times New Roman"/>
                <a:cs typeface="Times New Roman"/>
              </a:rPr>
              <a:t>I</a:t>
            </a:r>
            <a:r>
              <a:rPr sz="1100" spc="-25" dirty="0">
                <a:latin typeface="Times New Roman"/>
                <a:cs typeface="Times New Roman"/>
              </a:rPr>
              <a:t>s</a:t>
            </a:r>
            <a:r>
              <a:rPr sz="1100" spc="-30" dirty="0">
                <a:latin typeface="Times New Roman"/>
                <a:cs typeface="Times New Roman"/>
              </a:rPr>
              <a:t>a</a:t>
            </a:r>
            <a:r>
              <a:rPr sz="1100" spc="-15" dirty="0">
                <a:latin typeface="Times New Roman"/>
                <a:cs typeface="Times New Roman"/>
              </a:rPr>
              <a:t>a</a:t>
            </a:r>
            <a:r>
              <a:rPr sz="1100" spc="10" dirty="0">
                <a:latin typeface="Times New Roman"/>
                <a:cs typeface="Times New Roman"/>
              </a:rPr>
              <a:t>c</a:t>
            </a:r>
            <a:r>
              <a:rPr sz="1100" spc="-60" dirty="0">
                <a:latin typeface="Times New Roman"/>
                <a:cs typeface="Times New Roman"/>
              </a:rPr>
              <a:t> </a:t>
            </a:r>
            <a:r>
              <a:rPr sz="1100" spc="-15" dirty="0">
                <a:latin typeface="Times New Roman"/>
                <a:cs typeface="Times New Roman"/>
              </a:rPr>
              <a:t>E</a:t>
            </a:r>
            <a:r>
              <a:rPr sz="1100" spc="5" dirty="0">
                <a:latin typeface="Times New Roman"/>
                <a:cs typeface="Times New Roman"/>
              </a:rPr>
              <a:t>.</a:t>
            </a:r>
            <a:r>
              <a:rPr sz="1100" spc="-45" dirty="0">
                <a:latin typeface="Times New Roman"/>
                <a:cs typeface="Times New Roman"/>
              </a:rPr>
              <a:t> </a:t>
            </a:r>
            <a:r>
              <a:rPr sz="1100" spc="-20" dirty="0">
                <a:latin typeface="Times New Roman"/>
                <a:cs typeface="Times New Roman"/>
              </a:rPr>
              <a:t>Wa</a:t>
            </a:r>
            <a:r>
              <a:rPr sz="1100" spc="-10" dirty="0">
                <a:latin typeface="Times New Roman"/>
                <a:cs typeface="Times New Roman"/>
              </a:rPr>
              <a:t>r</a:t>
            </a:r>
            <a:r>
              <a:rPr sz="1100" spc="-25" dirty="0">
                <a:latin typeface="Times New Roman"/>
                <a:cs typeface="Times New Roman"/>
              </a:rPr>
              <a:t>n</a:t>
            </a:r>
            <a:r>
              <a:rPr sz="1100" spc="-15" dirty="0">
                <a:latin typeface="Times New Roman"/>
                <a:cs typeface="Times New Roman"/>
              </a:rPr>
              <a:t>a</a:t>
            </a:r>
            <a:r>
              <a:rPr sz="1100" spc="-30" dirty="0">
                <a:latin typeface="Times New Roman"/>
                <a:cs typeface="Times New Roman"/>
              </a:rPr>
              <a:t>c</a:t>
            </a:r>
            <a:r>
              <a:rPr sz="1100" spc="15" dirty="0">
                <a:latin typeface="Times New Roman"/>
                <a:cs typeface="Times New Roman"/>
              </a:rPr>
              <a:t>k</a:t>
            </a:r>
            <a:r>
              <a:rPr sz="1100" dirty="0">
                <a:latin typeface="Times New Roman"/>
                <a:cs typeface="Times New Roman"/>
              </a:rPr>
              <a:t>	</a:t>
            </a:r>
            <a:r>
              <a:rPr sz="1100" spc="-10" dirty="0">
                <a:latin typeface="Times New Roman"/>
                <a:cs typeface="Times New Roman"/>
              </a:rPr>
              <a:t>D</a:t>
            </a:r>
            <a:r>
              <a:rPr sz="1100" spc="-30" dirty="0">
                <a:latin typeface="Times New Roman"/>
                <a:cs typeface="Times New Roman"/>
              </a:rPr>
              <a:t>e</a:t>
            </a:r>
            <a:r>
              <a:rPr sz="1100" spc="10" dirty="0">
                <a:latin typeface="Times New Roman"/>
                <a:cs typeface="Times New Roman"/>
              </a:rPr>
              <a:t>c</a:t>
            </a:r>
            <a:r>
              <a:rPr sz="1100" spc="-60" dirty="0">
                <a:latin typeface="Times New Roman"/>
                <a:cs typeface="Times New Roman"/>
              </a:rPr>
              <a:t> </a:t>
            </a:r>
            <a:r>
              <a:rPr sz="1100" spc="-15" dirty="0">
                <a:latin typeface="Times New Roman"/>
                <a:cs typeface="Times New Roman"/>
              </a:rPr>
              <a:t>1</a:t>
            </a:r>
            <a:r>
              <a:rPr sz="1100" spc="-25" dirty="0">
                <a:latin typeface="Times New Roman"/>
                <a:cs typeface="Times New Roman"/>
              </a:rPr>
              <a:t>3</a:t>
            </a:r>
            <a:r>
              <a:rPr sz="1100" spc="5" dirty="0">
                <a:latin typeface="Times New Roman"/>
                <a:cs typeface="Times New Roman"/>
              </a:rPr>
              <a:t>,</a:t>
            </a:r>
            <a:r>
              <a:rPr sz="1100" spc="-45" dirty="0">
                <a:latin typeface="Times New Roman"/>
                <a:cs typeface="Times New Roman"/>
              </a:rPr>
              <a:t> </a:t>
            </a:r>
            <a:r>
              <a:rPr sz="1100" spc="-25" dirty="0">
                <a:latin typeface="Times New Roman"/>
                <a:cs typeface="Times New Roman"/>
              </a:rPr>
              <a:t>1</a:t>
            </a:r>
            <a:r>
              <a:rPr sz="1100" spc="-15" dirty="0">
                <a:latin typeface="Times New Roman"/>
                <a:cs typeface="Times New Roman"/>
              </a:rPr>
              <a:t>83</a:t>
            </a:r>
            <a:r>
              <a:rPr sz="1100" spc="15" dirty="0">
                <a:latin typeface="Times New Roman"/>
                <a:cs typeface="Times New Roman"/>
              </a:rPr>
              <a:t>6</a:t>
            </a:r>
            <a:r>
              <a:rPr sz="1100" dirty="0">
                <a:latin typeface="Times New Roman"/>
                <a:cs typeface="Times New Roman"/>
              </a:rPr>
              <a:t>	</a:t>
            </a:r>
            <a:r>
              <a:rPr sz="1100" spc="10" dirty="0">
                <a:latin typeface="Times New Roman"/>
                <a:cs typeface="Times New Roman"/>
              </a:rPr>
              <a:t>1</a:t>
            </a:r>
            <a:r>
              <a:rPr sz="1100" spc="15" dirty="0">
                <a:latin typeface="Times New Roman"/>
                <a:cs typeface="Times New Roman"/>
              </a:rPr>
              <a:t>4</a:t>
            </a:r>
            <a:r>
              <a:rPr sz="1100" spc="25" dirty="0">
                <a:latin typeface="Times New Roman"/>
                <a:cs typeface="Times New Roman"/>
              </a:rPr>
              <a:t>-</a:t>
            </a:r>
            <a:r>
              <a:rPr sz="1100" spc="20" dirty="0">
                <a:latin typeface="Times New Roman"/>
                <a:cs typeface="Times New Roman"/>
              </a:rPr>
              <a:t>396</a:t>
            </a:r>
            <a:endParaRPr sz="1100">
              <a:latin typeface="Times New Roman"/>
              <a:cs typeface="Times New Roman"/>
            </a:endParaRPr>
          </a:p>
          <a:p>
            <a:pPr marL="12700" marR="6350">
              <a:lnSpc>
                <a:spcPct val="143900"/>
              </a:lnSpc>
            </a:pPr>
            <a:r>
              <a:rPr sz="1100" spc="10" dirty="0">
                <a:latin typeface="Times New Roman"/>
                <a:cs typeface="Times New Roman"/>
              </a:rPr>
              <a:t>Lots </a:t>
            </a:r>
            <a:r>
              <a:rPr sz="1100" spc="-35" dirty="0">
                <a:latin typeface="Times New Roman"/>
                <a:cs typeface="Times New Roman"/>
              </a:rPr>
              <a:t> </a:t>
            </a:r>
            <a:r>
              <a:rPr sz="1100" spc="15" dirty="0">
                <a:latin typeface="Times New Roman"/>
                <a:cs typeface="Times New Roman"/>
              </a:rPr>
              <a:t>9</a:t>
            </a:r>
            <a:r>
              <a:rPr sz="1100" dirty="0">
                <a:latin typeface="Times New Roman"/>
                <a:cs typeface="Times New Roman"/>
              </a:rPr>
              <a:t> </a:t>
            </a:r>
            <a:r>
              <a:rPr sz="1100" spc="-40" dirty="0">
                <a:latin typeface="Times New Roman"/>
                <a:cs typeface="Times New Roman"/>
              </a:rPr>
              <a:t> </a:t>
            </a:r>
            <a:r>
              <a:rPr sz="1100" spc="15" dirty="0">
                <a:latin typeface="Times New Roman"/>
                <a:cs typeface="Times New Roman"/>
              </a:rPr>
              <a:t>and</a:t>
            </a:r>
            <a:r>
              <a:rPr sz="1100" dirty="0">
                <a:latin typeface="Times New Roman"/>
                <a:cs typeface="Times New Roman"/>
              </a:rPr>
              <a:t> </a:t>
            </a:r>
            <a:r>
              <a:rPr sz="1100" spc="-30" dirty="0">
                <a:latin typeface="Times New Roman"/>
                <a:cs typeface="Times New Roman"/>
              </a:rPr>
              <a:t> </a:t>
            </a:r>
            <a:r>
              <a:rPr sz="1100" spc="15" dirty="0">
                <a:latin typeface="Times New Roman"/>
                <a:cs typeface="Times New Roman"/>
              </a:rPr>
              <a:t>10</a:t>
            </a:r>
            <a:r>
              <a:rPr sz="1100" dirty="0">
                <a:latin typeface="Times New Roman"/>
                <a:cs typeface="Times New Roman"/>
              </a:rPr>
              <a:t> </a:t>
            </a:r>
            <a:r>
              <a:rPr sz="1100" spc="-40" dirty="0">
                <a:latin typeface="Times New Roman"/>
                <a:cs typeface="Times New Roman"/>
              </a:rPr>
              <a:t> </a:t>
            </a:r>
            <a:r>
              <a:rPr sz="1100" spc="10" dirty="0">
                <a:latin typeface="Times New Roman"/>
                <a:cs typeface="Times New Roman"/>
              </a:rPr>
              <a:t>in</a:t>
            </a:r>
            <a:r>
              <a:rPr sz="1100" dirty="0">
                <a:latin typeface="Times New Roman"/>
                <a:cs typeface="Times New Roman"/>
              </a:rPr>
              <a:t> </a:t>
            </a:r>
            <a:r>
              <a:rPr sz="1100" spc="-40" dirty="0">
                <a:latin typeface="Times New Roman"/>
                <a:cs typeface="Times New Roman"/>
              </a:rPr>
              <a:t> </a:t>
            </a:r>
            <a:r>
              <a:rPr sz="1100" spc="10" dirty="0">
                <a:latin typeface="Times New Roman"/>
                <a:cs typeface="Times New Roman"/>
              </a:rPr>
              <a:t>block</a:t>
            </a:r>
            <a:r>
              <a:rPr sz="1100" dirty="0">
                <a:latin typeface="Times New Roman"/>
                <a:cs typeface="Times New Roman"/>
              </a:rPr>
              <a:t> </a:t>
            </a:r>
            <a:r>
              <a:rPr sz="1100" spc="-40" dirty="0">
                <a:latin typeface="Times New Roman"/>
                <a:cs typeface="Times New Roman"/>
              </a:rPr>
              <a:t> </a:t>
            </a:r>
            <a:r>
              <a:rPr sz="1100" spc="15" dirty="0">
                <a:latin typeface="Times New Roman"/>
                <a:cs typeface="Times New Roman"/>
              </a:rPr>
              <a:t>1</a:t>
            </a:r>
            <a:r>
              <a:rPr sz="1100" dirty="0">
                <a:latin typeface="Times New Roman"/>
                <a:cs typeface="Times New Roman"/>
              </a:rPr>
              <a:t> </a:t>
            </a:r>
            <a:r>
              <a:rPr sz="1100" spc="-30" dirty="0">
                <a:latin typeface="Times New Roman"/>
                <a:cs typeface="Times New Roman"/>
              </a:rPr>
              <a:t> </a:t>
            </a:r>
            <a:r>
              <a:rPr sz="1100" spc="10" dirty="0">
                <a:latin typeface="Times New Roman"/>
                <a:cs typeface="Times New Roman"/>
              </a:rPr>
              <a:t>in</a:t>
            </a:r>
            <a:r>
              <a:rPr sz="1100" dirty="0">
                <a:latin typeface="Times New Roman"/>
                <a:cs typeface="Times New Roman"/>
              </a:rPr>
              <a:t> </a:t>
            </a:r>
            <a:r>
              <a:rPr sz="1100" spc="-40" dirty="0">
                <a:latin typeface="Times New Roman"/>
                <a:cs typeface="Times New Roman"/>
              </a:rPr>
              <a:t> </a:t>
            </a:r>
            <a:r>
              <a:rPr sz="1100" spc="10" dirty="0">
                <a:latin typeface="Times New Roman"/>
                <a:cs typeface="Times New Roman"/>
              </a:rPr>
              <a:t>Stanton’s</a:t>
            </a:r>
            <a:r>
              <a:rPr sz="1100" dirty="0">
                <a:latin typeface="Times New Roman"/>
                <a:cs typeface="Times New Roman"/>
              </a:rPr>
              <a:t> </a:t>
            </a:r>
            <a:r>
              <a:rPr sz="1100" spc="-35" dirty="0">
                <a:latin typeface="Times New Roman"/>
                <a:cs typeface="Times New Roman"/>
              </a:rPr>
              <a:t> </a:t>
            </a:r>
            <a:r>
              <a:rPr sz="1100" spc="10" dirty="0">
                <a:latin typeface="Times New Roman"/>
                <a:cs typeface="Times New Roman"/>
              </a:rPr>
              <a:t>Addition</a:t>
            </a:r>
            <a:r>
              <a:rPr sz="1100" dirty="0">
                <a:latin typeface="Times New Roman"/>
                <a:cs typeface="Times New Roman"/>
              </a:rPr>
              <a:t> </a:t>
            </a:r>
            <a:r>
              <a:rPr sz="1100" spc="-45" dirty="0">
                <a:latin typeface="Times New Roman"/>
                <a:cs typeface="Times New Roman"/>
              </a:rPr>
              <a:t> </a:t>
            </a:r>
            <a:r>
              <a:rPr sz="1100" spc="10" dirty="0">
                <a:latin typeface="Times New Roman"/>
                <a:cs typeface="Times New Roman"/>
              </a:rPr>
              <a:t>to</a:t>
            </a:r>
            <a:r>
              <a:rPr sz="1100" dirty="0">
                <a:latin typeface="Times New Roman"/>
                <a:cs typeface="Times New Roman"/>
              </a:rPr>
              <a:t> </a:t>
            </a:r>
            <a:r>
              <a:rPr sz="1100" spc="-15" dirty="0">
                <a:latin typeface="Times New Roman"/>
                <a:cs typeface="Times New Roman"/>
              </a:rPr>
              <a:t> </a:t>
            </a:r>
            <a:r>
              <a:rPr sz="1100" spc="15" dirty="0">
                <a:latin typeface="Times New Roman"/>
                <a:cs typeface="Times New Roman"/>
              </a:rPr>
              <a:t>Middleton</a:t>
            </a:r>
            <a:r>
              <a:rPr sz="1100" dirty="0">
                <a:latin typeface="Times New Roman"/>
                <a:cs typeface="Times New Roman"/>
              </a:rPr>
              <a:t> </a:t>
            </a:r>
            <a:r>
              <a:rPr sz="1100" spc="-30" dirty="0">
                <a:latin typeface="Times New Roman"/>
                <a:cs typeface="Times New Roman"/>
              </a:rPr>
              <a:t> </a:t>
            </a:r>
            <a:r>
              <a:rPr sz="1100" spc="15" dirty="0">
                <a:latin typeface="Times New Roman"/>
                <a:cs typeface="Times New Roman"/>
              </a:rPr>
              <a:t>and</a:t>
            </a:r>
            <a:r>
              <a:rPr sz="1100" dirty="0">
                <a:latin typeface="Times New Roman"/>
                <a:cs typeface="Times New Roman"/>
              </a:rPr>
              <a:t> </a:t>
            </a:r>
            <a:r>
              <a:rPr sz="1100" spc="-40" dirty="0">
                <a:latin typeface="Times New Roman"/>
                <a:cs typeface="Times New Roman"/>
              </a:rPr>
              <a:t> </a:t>
            </a:r>
            <a:r>
              <a:rPr sz="1100" spc="10" dirty="0">
                <a:latin typeface="Times New Roman"/>
                <a:cs typeface="Times New Roman"/>
              </a:rPr>
              <a:t>fronting</a:t>
            </a:r>
            <a:r>
              <a:rPr sz="1100" dirty="0">
                <a:latin typeface="Times New Roman"/>
                <a:cs typeface="Times New Roman"/>
              </a:rPr>
              <a:t> </a:t>
            </a:r>
            <a:r>
              <a:rPr sz="1100" spc="-30" dirty="0">
                <a:latin typeface="Times New Roman"/>
                <a:cs typeface="Times New Roman"/>
              </a:rPr>
              <a:t> </a:t>
            </a:r>
            <a:r>
              <a:rPr sz="1100" spc="15" dirty="0">
                <a:latin typeface="Times New Roman"/>
                <a:cs typeface="Times New Roman"/>
              </a:rPr>
              <a:t>on</a:t>
            </a:r>
            <a:r>
              <a:rPr sz="1100" dirty="0">
                <a:latin typeface="Times New Roman"/>
                <a:cs typeface="Times New Roman"/>
              </a:rPr>
              <a:t> </a:t>
            </a:r>
            <a:r>
              <a:rPr sz="1100" spc="-30" dirty="0">
                <a:latin typeface="Times New Roman"/>
                <a:cs typeface="Times New Roman"/>
              </a:rPr>
              <a:t> </a:t>
            </a:r>
            <a:r>
              <a:rPr sz="1100" spc="15" dirty="0">
                <a:latin typeface="Times New Roman"/>
                <a:cs typeface="Times New Roman"/>
              </a:rPr>
              <a:t>Union</a:t>
            </a:r>
            <a:r>
              <a:rPr sz="1100" dirty="0">
                <a:latin typeface="Times New Roman"/>
                <a:cs typeface="Times New Roman"/>
              </a:rPr>
              <a:t> </a:t>
            </a:r>
            <a:r>
              <a:rPr sz="1100" spc="-45" dirty="0">
                <a:latin typeface="Times New Roman"/>
                <a:cs typeface="Times New Roman"/>
              </a:rPr>
              <a:t> </a:t>
            </a:r>
            <a:r>
              <a:rPr sz="1100" spc="10" dirty="0">
                <a:latin typeface="Times New Roman"/>
                <a:cs typeface="Times New Roman"/>
              </a:rPr>
              <a:t>Street a</a:t>
            </a:r>
            <a:r>
              <a:rPr sz="1100" spc="-20" dirty="0">
                <a:latin typeface="Times New Roman"/>
                <a:cs typeface="Times New Roman"/>
              </a:rPr>
              <a:t> </a:t>
            </a:r>
            <a:r>
              <a:rPr sz="1100" spc="10" dirty="0">
                <a:latin typeface="Times New Roman"/>
                <a:cs typeface="Times New Roman"/>
              </a:rPr>
              <a:t>reference</a:t>
            </a:r>
            <a:r>
              <a:rPr sz="1100" spc="-15" dirty="0">
                <a:latin typeface="Times New Roman"/>
                <a:cs typeface="Times New Roman"/>
              </a:rPr>
              <a:t> </a:t>
            </a:r>
            <a:r>
              <a:rPr sz="1100" spc="10" dirty="0">
                <a:latin typeface="Times New Roman"/>
                <a:cs typeface="Times New Roman"/>
              </a:rPr>
              <a:t>to</a:t>
            </a:r>
            <a:r>
              <a:rPr sz="1100" spc="5" dirty="0">
                <a:latin typeface="Times New Roman"/>
                <a:cs typeface="Times New Roman"/>
              </a:rPr>
              <a:t> </a:t>
            </a:r>
            <a:r>
              <a:rPr sz="1100" spc="10" dirty="0">
                <a:latin typeface="Times New Roman"/>
                <a:cs typeface="Times New Roman"/>
              </a:rPr>
              <a:t>the</a:t>
            </a:r>
            <a:r>
              <a:rPr sz="1100" dirty="0">
                <a:latin typeface="Times New Roman"/>
                <a:cs typeface="Times New Roman"/>
              </a:rPr>
              <a:t> </a:t>
            </a:r>
            <a:r>
              <a:rPr sz="1100" spc="10" dirty="0">
                <a:latin typeface="Times New Roman"/>
                <a:cs typeface="Times New Roman"/>
              </a:rPr>
              <a:t>Platt</a:t>
            </a:r>
            <a:r>
              <a:rPr sz="1100" spc="-10" dirty="0">
                <a:latin typeface="Times New Roman"/>
                <a:cs typeface="Times New Roman"/>
              </a:rPr>
              <a:t> </a:t>
            </a:r>
            <a:r>
              <a:rPr sz="1100" spc="10" dirty="0">
                <a:latin typeface="Times New Roman"/>
                <a:cs typeface="Times New Roman"/>
              </a:rPr>
              <a:t>of</a:t>
            </a:r>
            <a:r>
              <a:rPr sz="1100" dirty="0">
                <a:latin typeface="Times New Roman"/>
                <a:cs typeface="Times New Roman"/>
              </a:rPr>
              <a:t> </a:t>
            </a:r>
            <a:r>
              <a:rPr sz="1100" spc="10" dirty="0">
                <a:latin typeface="Times New Roman"/>
                <a:cs typeface="Times New Roman"/>
              </a:rPr>
              <a:t>said</a:t>
            </a:r>
            <a:r>
              <a:rPr sz="1100" spc="-10" dirty="0">
                <a:latin typeface="Times New Roman"/>
                <a:cs typeface="Times New Roman"/>
              </a:rPr>
              <a:t> </a:t>
            </a:r>
            <a:r>
              <a:rPr sz="1100" spc="15" dirty="0">
                <a:latin typeface="Times New Roman"/>
                <a:cs typeface="Times New Roman"/>
              </a:rPr>
              <a:t>Town on</a:t>
            </a:r>
            <a:r>
              <a:rPr sz="1100" spc="-10" dirty="0">
                <a:latin typeface="Times New Roman"/>
                <a:cs typeface="Times New Roman"/>
              </a:rPr>
              <a:t> </a:t>
            </a:r>
            <a:r>
              <a:rPr sz="1100" spc="10" dirty="0">
                <a:latin typeface="Times New Roman"/>
                <a:cs typeface="Times New Roman"/>
              </a:rPr>
              <a:t>record</a:t>
            </a:r>
            <a:r>
              <a:rPr sz="1100" spc="5" dirty="0">
                <a:latin typeface="Times New Roman"/>
                <a:cs typeface="Times New Roman"/>
              </a:rPr>
              <a:t> </a:t>
            </a:r>
            <a:r>
              <a:rPr sz="1100" spc="10" dirty="0">
                <a:latin typeface="Times New Roman"/>
                <a:cs typeface="Times New Roman"/>
              </a:rPr>
              <a:t>with</a:t>
            </a:r>
            <a:r>
              <a:rPr sz="1100" spc="5" dirty="0">
                <a:latin typeface="Times New Roman"/>
                <a:cs typeface="Times New Roman"/>
              </a:rPr>
              <a:t> </a:t>
            </a:r>
            <a:r>
              <a:rPr sz="1100" spc="15" dirty="0">
                <a:latin typeface="Times New Roman"/>
                <a:cs typeface="Times New Roman"/>
              </a:rPr>
              <a:t>more</a:t>
            </a:r>
            <a:r>
              <a:rPr sz="1100" dirty="0">
                <a:latin typeface="Times New Roman"/>
                <a:cs typeface="Times New Roman"/>
              </a:rPr>
              <a:t> </a:t>
            </a:r>
            <a:r>
              <a:rPr sz="1100" spc="10" dirty="0">
                <a:latin typeface="Times New Roman"/>
                <a:cs typeface="Times New Roman"/>
              </a:rPr>
              <a:t>fully</a:t>
            </a:r>
            <a:r>
              <a:rPr sz="1100" spc="-10" dirty="0">
                <a:latin typeface="Times New Roman"/>
                <a:cs typeface="Times New Roman"/>
              </a:rPr>
              <a:t> </a:t>
            </a:r>
            <a:r>
              <a:rPr sz="1100" spc="15" dirty="0">
                <a:latin typeface="Times New Roman"/>
                <a:cs typeface="Times New Roman"/>
              </a:rPr>
              <a:t>show</a:t>
            </a:r>
            <a:r>
              <a:rPr sz="1100" spc="-5" dirty="0">
                <a:latin typeface="Times New Roman"/>
                <a:cs typeface="Times New Roman"/>
              </a:rPr>
              <a:t> </a:t>
            </a:r>
            <a:r>
              <a:rPr sz="1100" spc="10" dirty="0">
                <a:latin typeface="Times New Roman"/>
                <a:cs typeface="Times New Roman"/>
              </a:rPr>
              <a:t>for</a:t>
            </a:r>
            <a:r>
              <a:rPr sz="1100" dirty="0">
                <a:latin typeface="Times New Roman"/>
                <a:cs typeface="Times New Roman"/>
              </a:rPr>
              <a:t> </a:t>
            </a:r>
            <a:r>
              <a:rPr sz="1100" spc="15" dirty="0">
                <a:latin typeface="Times New Roman"/>
                <a:cs typeface="Times New Roman"/>
              </a:rPr>
              <a:t>sum</a:t>
            </a:r>
            <a:r>
              <a:rPr sz="1100" spc="5" dirty="0">
                <a:latin typeface="Times New Roman"/>
                <a:cs typeface="Times New Roman"/>
              </a:rPr>
              <a:t> </a:t>
            </a:r>
            <a:r>
              <a:rPr sz="1100" spc="10" dirty="0">
                <a:latin typeface="Times New Roman"/>
                <a:cs typeface="Times New Roman"/>
              </a:rPr>
              <a:t>of</a:t>
            </a:r>
            <a:r>
              <a:rPr sz="1100" dirty="0">
                <a:latin typeface="Times New Roman"/>
                <a:cs typeface="Times New Roman"/>
              </a:rPr>
              <a:t> </a:t>
            </a:r>
            <a:r>
              <a:rPr sz="1100" spc="15" dirty="0">
                <a:latin typeface="Times New Roman"/>
                <a:cs typeface="Times New Roman"/>
              </a:rPr>
              <a:t>$200</a:t>
            </a:r>
            <a:r>
              <a:rPr sz="1100" spc="5" dirty="0">
                <a:latin typeface="Times New Roman"/>
                <a:cs typeface="Times New Roman"/>
              </a:rPr>
              <a:t>.</a:t>
            </a:r>
            <a:endParaRPr sz="1100">
              <a:latin typeface="Times New Roman"/>
              <a:cs typeface="Times New Roman"/>
            </a:endParaRPr>
          </a:p>
          <a:p>
            <a:pPr marL="12700">
              <a:lnSpc>
                <a:spcPct val="100000"/>
              </a:lnSpc>
              <a:spcBef>
                <a:spcPts val="580"/>
              </a:spcBef>
            </a:pPr>
            <a:r>
              <a:rPr sz="1100" spc="15" dirty="0">
                <a:latin typeface="Times New Roman"/>
                <a:cs typeface="Times New Roman"/>
              </a:rPr>
              <a:t>Recorded</a:t>
            </a:r>
            <a:r>
              <a:rPr sz="1100" spc="40" dirty="0">
                <a:latin typeface="Times New Roman"/>
                <a:cs typeface="Times New Roman"/>
              </a:rPr>
              <a:t> </a:t>
            </a:r>
            <a:r>
              <a:rPr sz="1100" spc="10" dirty="0">
                <a:latin typeface="Times New Roman"/>
                <a:cs typeface="Times New Roman"/>
              </a:rPr>
              <a:t>Jan</a:t>
            </a:r>
            <a:r>
              <a:rPr sz="1100" spc="40" dirty="0">
                <a:latin typeface="Times New Roman"/>
                <a:cs typeface="Times New Roman"/>
              </a:rPr>
              <a:t> </a:t>
            </a:r>
            <a:r>
              <a:rPr sz="1100" spc="10" dirty="0">
                <a:latin typeface="Times New Roman"/>
                <a:cs typeface="Times New Roman"/>
              </a:rPr>
              <a:t>5,</a:t>
            </a:r>
            <a:r>
              <a:rPr sz="1100" spc="50" dirty="0">
                <a:latin typeface="Times New Roman"/>
                <a:cs typeface="Times New Roman"/>
              </a:rPr>
              <a:t> </a:t>
            </a:r>
            <a:r>
              <a:rPr sz="1100" spc="15" dirty="0">
                <a:latin typeface="Times New Roman"/>
                <a:cs typeface="Times New Roman"/>
              </a:rPr>
              <a:t>1837</a:t>
            </a:r>
            <a:r>
              <a:rPr sz="1100" spc="30" dirty="0">
                <a:latin typeface="Times New Roman"/>
                <a:cs typeface="Times New Roman"/>
              </a:rPr>
              <a:t> </a:t>
            </a:r>
            <a:r>
              <a:rPr sz="1100" spc="10" dirty="0">
                <a:latin typeface="Times New Roman"/>
                <a:cs typeface="Times New Roman"/>
              </a:rPr>
              <a:t>J.</a:t>
            </a:r>
            <a:r>
              <a:rPr sz="1100" spc="40" dirty="0">
                <a:latin typeface="Times New Roman"/>
                <a:cs typeface="Times New Roman"/>
              </a:rPr>
              <a:t> </a:t>
            </a:r>
            <a:r>
              <a:rPr sz="1100" spc="10" dirty="0">
                <a:latin typeface="Times New Roman"/>
                <a:cs typeface="Times New Roman"/>
              </a:rPr>
              <a:t>T.</a:t>
            </a:r>
            <a:r>
              <a:rPr sz="1100" spc="40" dirty="0">
                <a:latin typeface="Times New Roman"/>
                <a:cs typeface="Times New Roman"/>
              </a:rPr>
              <a:t> </a:t>
            </a:r>
            <a:r>
              <a:rPr sz="1100" spc="15" dirty="0">
                <a:latin typeface="Times New Roman"/>
                <a:cs typeface="Times New Roman"/>
              </a:rPr>
              <a:t>Lusk</a:t>
            </a:r>
            <a:r>
              <a:rPr sz="1100" spc="30" dirty="0">
                <a:latin typeface="Times New Roman"/>
                <a:cs typeface="Times New Roman"/>
              </a:rPr>
              <a:t> </a:t>
            </a:r>
            <a:r>
              <a:rPr sz="1100" spc="10" dirty="0">
                <a:latin typeface="Times New Roman"/>
                <a:cs typeface="Times New Roman"/>
              </a:rPr>
              <a:t>rec</a:t>
            </a:r>
            <a:r>
              <a:rPr sz="1100" spc="35" dirty="0">
                <a:latin typeface="Times New Roman"/>
                <a:cs typeface="Times New Roman"/>
              </a:rPr>
              <a:t> </a:t>
            </a:r>
            <a:r>
              <a:rPr sz="1100" spc="15" dirty="0">
                <a:latin typeface="Times New Roman"/>
                <a:cs typeface="Times New Roman"/>
              </a:rPr>
              <a:t>John</a:t>
            </a:r>
            <a:r>
              <a:rPr sz="1100" spc="40" dirty="0">
                <a:latin typeface="Times New Roman"/>
                <a:cs typeface="Times New Roman"/>
              </a:rPr>
              <a:t> </a:t>
            </a:r>
            <a:r>
              <a:rPr sz="1100" spc="15" dirty="0">
                <a:latin typeface="Times New Roman"/>
                <a:cs typeface="Times New Roman"/>
              </a:rPr>
              <a:t>Randle</a:t>
            </a:r>
            <a:r>
              <a:rPr sz="1100" spc="35" dirty="0">
                <a:latin typeface="Times New Roman"/>
                <a:cs typeface="Times New Roman"/>
              </a:rPr>
              <a:t> </a:t>
            </a:r>
            <a:r>
              <a:rPr sz="1100" spc="15" dirty="0">
                <a:latin typeface="Times New Roman"/>
                <a:cs typeface="Times New Roman"/>
              </a:rPr>
              <a:t>JP</a:t>
            </a:r>
            <a:r>
              <a:rPr sz="1100" spc="5" dirty="0">
                <a:latin typeface="Times New Roman"/>
                <a:cs typeface="Times New Roman"/>
              </a:rPr>
              <a:t>.</a:t>
            </a:r>
            <a:endParaRPr sz="1100">
              <a:latin typeface="Times New Roman"/>
              <a:cs typeface="Times New Roman"/>
            </a:endParaRPr>
          </a:p>
          <a:p>
            <a:pPr marL="469265">
              <a:lnSpc>
                <a:spcPct val="100000"/>
              </a:lnSpc>
              <a:spcBef>
                <a:spcPts val="575"/>
              </a:spcBef>
            </a:pPr>
            <a:r>
              <a:rPr sz="1100" spc="25" dirty="0">
                <a:latin typeface="Times New Roman"/>
                <a:cs typeface="Times New Roman"/>
              </a:rPr>
              <a:t>MA</a:t>
            </a:r>
            <a:r>
              <a:rPr sz="1100" dirty="0">
                <a:latin typeface="Times New Roman"/>
                <a:cs typeface="Times New Roman"/>
              </a:rPr>
              <a:t>DIS</a:t>
            </a:r>
            <a:r>
              <a:rPr sz="1100" spc="20" dirty="0">
                <a:latin typeface="Times New Roman"/>
                <a:cs typeface="Times New Roman"/>
              </a:rPr>
              <a:t>ON</a:t>
            </a:r>
            <a:r>
              <a:rPr sz="1100" spc="-20" dirty="0">
                <a:latin typeface="Times New Roman"/>
                <a:cs typeface="Times New Roman"/>
              </a:rPr>
              <a:t> </a:t>
            </a:r>
            <a:r>
              <a:rPr sz="1100" spc="5" dirty="0">
                <a:latin typeface="Times New Roman"/>
                <a:cs typeface="Times New Roman"/>
              </a:rPr>
              <a:t>C</a:t>
            </a:r>
            <a:r>
              <a:rPr sz="1100" spc="20" dirty="0">
                <a:latin typeface="Times New Roman"/>
                <a:cs typeface="Times New Roman"/>
              </a:rPr>
              <a:t>O</a:t>
            </a:r>
            <a:r>
              <a:rPr sz="1100" spc="10" dirty="0">
                <a:latin typeface="Times New Roman"/>
                <a:cs typeface="Times New Roman"/>
              </a:rPr>
              <a:t>U</a:t>
            </a:r>
            <a:r>
              <a:rPr sz="1100" spc="5" dirty="0">
                <a:latin typeface="Times New Roman"/>
                <a:cs typeface="Times New Roman"/>
              </a:rPr>
              <a:t>N</a:t>
            </a:r>
            <a:r>
              <a:rPr sz="1100" spc="20" dirty="0">
                <a:latin typeface="Times New Roman"/>
                <a:cs typeface="Times New Roman"/>
              </a:rPr>
              <a:t>T</a:t>
            </a:r>
            <a:r>
              <a:rPr sz="1100" spc="5" dirty="0">
                <a:latin typeface="Times New Roman"/>
                <a:cs typeface="Times New Roman"/>
              </a:rPr>
              <a:t>Y,</a:t>
            </a:r>
            <a:r>
              <a:rPr sz="1100" spc="-10" dirty="0">
                <a:latin typeface="Times New Roman"/>
                <a:cs typeface="Times New Roman"/>
              </a:rPr>
              <a:t> </a:t>
            </a:r>
            <a:r>
              <a:rPr sz="1100" spc="10" dirty="0">
                <a:latin typeface="Times New Roman"/>
                <a:cs typeface="Times New Roman"/>
              </a:rPr>
              <a:t>E</a:t>
            </a:r>
            <a:r>
              <a:rPr sz="1100" spc="20" dirty="0">
                <a:latin typeface="Times New Roman"/>
                <a:cs typeface="Times New Roman"/>
              </a:rPr>
              <a:t>D</a:t>
            </a:r>
            <a:r>
              <a:rPr sz="1100" spc="25" dirty="0">
                <a:latin typeface="Times New Roman"/>
                <a:cs typeface="Times New Roman"/>
              </a:rPr>
              <a:t>W</a:t>
            </a:r>
            <a:r>
              <a:rPr sz="1100" spc="20" dirty="0">
                <a:latin typeface="Times New Roman"/>
                <a:cs typeface="Times New Roman"/>
              </a:rPr>
              <a:t>A</a:t>
            </a:r>
            <a:r>
              <a:rPr sz="1100" spc="5" dirty="0">
                <a:latin typeface="Times New Roman"/>
                <a:cs typeface="Times New Roman"/>
              </a:rPr>
              <a:t>RD</a:t>
            </a:r>
            <a:r>
              <a:rPr sz="1100" spc="15" dirty="0">
                <a:latin typeface="Times New Roman"/>
                <a:cs typeface="Times New Roman"/>
              </a:rPr>
              <a:t>S</a:t>
            </a:r>
            <a:r>
              <a:rPr sz="1100" spc="5" dirty="0">
                <a:latin typeface="Times New Roman"/>
                <a:cs typeface="Times New Roman"/>
              </a:rPr>
              <a:t>VILLE,</a:t>
            </a:r>
            <a:r>
              <a:rPr sz="1100" spc="-20" dirty="0">
                <a:latin typeface="Times New Roman"/>
                <a:cs typeface="Times New Roman"/>
              </a:rPr>
              <a:t> </a:t>
            </a:r>
            <a:r>
              <a:rPr sz="1100" spc="5" dirty="0">
                <a:latin typeface="Times New Roman"/>
                <a:cs typeface="Times New Roman"/>
              </a:rPr>
              <a:t>ILLINO</a:t>
            </a:r>
            <a:r>
              <a:rPr sz="1100" spc="15" dirty="0">
                <a:latin typeface="Times New Roman"/>
                <a:cs typeface="Times New Roman"/>
              </a:rPr>
              <a:t>I</a:t>
            </a:r>
            <a:r>
              <a:rPr sz="1100" spc="-5" dirty="0">
                <a:latin typeface="Times New Roman"/>
                <a:cs typeface="Times New Roman"/>
              </a:rPr>
              <a:t>S</a:t>
            </a:r>
            <a:r>
              <a:rPr sz="1100" spc="5" dirty="0">
                <a:latin typeface="Times New Roman"/>
                <a:cs typeface="Times New Roman"/>
              </a:rPr>
              <a:t>,</a:t>
            </a:r>
            <a:r>
              <a:rPr sz="1100" spc="-10" dirty="0">
                <a:latin typeface="Times New Roman"/>
                <a:cs typeface="Times New Roman"/>
              </a:rPr>
              <a:t> </a:t>
            </a:r>
            <a:r>
              <a:rPr sz="1100" spc="5" dirty="0">
                <a:latin typeface="Times New Roman"/>
                <a:cs typeface="Times New Roman"/>
              </a:rPr>
              <a:t>D</a:t>
            </a:r>
            <a:r>
              <a:rPr sz="1100" spc="10" dirty="0">
                <a:latin typeface="Times New Roman"/>
                <a:cs typeface="Times New Roman"/>
              </a:rPr>
              <a:t>E</a:t>
            </a:r>
            <a:r>
              <a:rPr sz="1100" spc="20" dirty="0">
                <a:latin typeface="Times New Roman"/>
                <a:cs typeface="Times New Roman"/>
              </a:rPr>
              <a:t>ED</a:t>
            </a:r>
            <a:r>
              <a:rPr sz="1100" spc="-15" dirty="0">
                <a:latin typeface="Times New Roman"/>
                <a:cs typeface="Times New Roman"/>
              </a:rPr>
              <a:t> </a:t>
            </a:r>
            <a:r>
              <a:rPr sz="1100" spc="5" dirty="0">
                <a:latin typeface="Times New Roman"/>
                <a:cs typeface="Times New Roman"/>
              </a:rPr>
              <a:t>R</a:t>
            </a:r>
            <a:r>
              <a:rPr sz="1100" spc="10" dirty="0">
                <a:latin typeface="Times New Roman"/>
                <a:cs typeface="Times New Roman"/>
              </a:rPr>
              <a:t>E</a:t>
            </a:r>
            <a:r>
              <a:rPr sz="1100" spc="20" dirty="0">
                <a:latin typeface="Times New Roman"/>
                <a:cs typeface="Times New Roman"/>
              </a:rPr>
              <a:t>CO</a:t>
            </a:r>
            <a:r>
              <a:rPr sz="1100" spc="5" dirty="0">
                <a:latin typeface="Times New Roman"/>
                <a:cs typeface="Times New Roman"/>
              </a:rPr>
              <a:t>R</a:t>
            </a:r>
            <a:r>
              <a:rPr sz="1100" spc="20" dirty="0">
                <a:latin typeface="Times New Roman"/>
                <a:cs typeface="Times New Roman"/>
              </a:rPr>
              <a:t>D</a:t>
            </a:r>
            <a:r>
              <a:rPr sz="1100" spc="-15" dirty="0">
                <a:latin typeface="Times New Roman"/>
                <a:cs typeface="Times New Roman"/>
              </a:rPr>
              <a:t> </a:t>
            </a:r>
            <a:r>
              <a:rPr sz="1100" spc="20" dirty="0">
                <a:latin typeface="Times New Roman"/>
                <a:cs typeface="Times New Roman"/>
              </a:rPr>
              <a:t>BO</a:t>
            </a:r>
            <a:r>
              <a:rPr sz="1100" spc="10" dirty="0">
                <a:latin typeface="Times New Roman"/>
                <a:cs typeface="Times New Roman"/>
              </a:rPr>
              <a:t>O</a:t>
            </a:r>
            <a:r>
              <a:rPr sz="1100" spc="20" dirty="0">
                <a:latin typeface="Times New Roman"/>
                <a:cs typeface="Times New Roman"/>
              </a:rPr>
              <a:t>K</a:t>
            </a:r>
            <a:r>
              <a:rPr sz="1100" dirty="0">
                <a:latin typeface="Times New Roman"/>
                <a:cs typeface="Times New Roman"/>
              </a:rPr>
              <a:t> 14-3</a:t>
            </a:r>
            <a:r>
              <a:rPr sz="1100" spc="15" dirty="0">
                <a:latin typeface="Times New Roman"/>
                <a:cs typeface="Times New Roman"/>
              </a:rPr>
              <a:t>96</a:t>
            </a:r>
            <a:endParaRPr sz="1100">
              <a:latin typeface="Times New Roman"/>
              <a:cs typeface="Times New Roman"/>
            </a:endParaRPr>
          </a:p>
        </p:txBody>
      </p:sp>
      <p:pic>
        <p:nvPicPr>
          <p:cNvPr id="16" name="~PP2170.WAV">
            <a:hlinkClick r:id="" action="ppaction://media"/>
          </p:cNvPr>
          <p:cNvPicPr>
            <a:picLocks noRot="1" noChangeAspect="1"/>
          </p:cNvPicPr>
          <p:nvPr>
            <a:wavAudioFile r:embed="rId1" name="~PP2170.WAV"/>
          </p:nvPr>
        </p:nvPicPr>
        <p:blipFill>
          <a:blip r:embed="rId4" cstate="print"/>
          <a:stretch>
            <a:fillRect/>
          </a:stretch>
        </p:blipFill>
        <p:spPr>
          <a:xfrm>
            <a:off x="8632825" y="6346825"/>
            <a:ext cx="304800" cy="304800"/>
          </a:xfrm>
          <a:prstGeom prst="rect">
            <a:avLst/>
          </a:prstGeom>
        </p:spPr>
      </p:pic>
    </p:spTree>
  </p:cSld>
  <p:clrMapOvr>
    <a:masterClrMapping/>
  </p:clrMapOvr>
  <p:transition advTm="413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47664" y="0"/>
            <a:ext cx="4995113" cy="8058784"/>
          </a:xfrm>
          <a:prstGeom prst="rect">
            <a:avLst/>
          </a:prstGeom>
          <a:blipFill>
            <a:blip r:embed="rId4" cstate="print"/>
            <a:stretch>
              <a:fillRect/>
            </a:stretch>
          </a:blipFill>
        </p:spPr>
        <p:txBody>
          <a:bodyPr wrap="square" lIns="0" tIns="0" rIns="0" bIns="0" rtlCol="0">
            <a:spAutoFit/>
          </a:bodyPr>
          <a:lstStyle/>
          <a:p>
            <a:endParaRPr/>
          </a:p>
        </p:txBody>
      </p:sp>
      <p:sp>
        <p:nvSpPr>
          <p:cNvPr id="3" name="Slide Number Placeholder 2"/>
          <p:cNvSpPr>
            <a:spLocks noGrp="1"/>
          </p:cNvSpPr>
          <p:nvPr>
            <p:ph type="sldNum" sz="quarter" idx="12"/>
          </p:nvPr>
        </p:nvSpPr>
        <p:spPr/>
        <p:txBody>
          <a:bodyPr/>
          <a:lstStyle/>
          <a:p>
            <a:fld id="{F3ED14A2-F495-49D5-A5E2-27CBFBBAF14C}" type="slidenum">
              <a:rPr lang="en-GB" smtClean="0"/>
              <a:pPr/>
              <a:t>37</a:t>
            </a:fld>
            <a:endParaRPr lang="en-GB"/>
          </a:p>
        </p:txBody>
      </p:sp>
      <p:pic>
        <p:nvPicPr>
          <p:cNvPr id="8" name="~PP2504.WAV">
            <a:hlinkClick r:id="" action="ppaction://media"/>
          </p:cNvPr>
          <p:cNvPicPr>
            <a:picLocks noRot="1" noChangeAspect="1"/>
          </p:cNvPicPr>
          <p:nvPr>
            <a:wavAudioFile r:embed="rId1" name="~PP2504.WAV"/>
          </p:nvPr>
        </p:nvPicPr>
        <p:blipFill>
          <a:blip r:embed="rId5" cstate="print"/>
          <a:stretch>
            <a:fillRect/>
          </a:stretch>
        </p:blipFill>
        <p:spPr>
          <a:xfrm>
            <a:off x="8632825" y="6346825"/>
            <a:ext cx="304800" cy="304800"/>
          </a:xfrm>
          <a:prstGeom prst="rect">
            <a:avLst/>
          </a:prstGeom>
        </p:spPr>
      </p:pic>
    </p:spTree>
  </p:cSld>
  <p:clrMapOvr>
    <a:masterClrMapping/>
  </p:clrMapOvr>
  <p:transition advTm="218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07704" y="980728"/>
            <a:ext cx="5106670" cy="4212590"/>
          </a:xfrm>
          <a:prstGeom prst="rect">
            <a:avLst/>
          </a:prstGeom>
          <a:blipFill>
            <a:blip r:embed="rId4" cstate="print"/>
            <a:stretch>
              <a:fillRect/>
            </a:stretch>
          </a:blipFill>
        </p:spPr>
        <p:txBody>
          <a:bodyPr wrap="square" lIns="0" tIns="0" rIns="0" bIns="0" rtlCol="0">
            <a:spAutoFit/>
          </a:bodyPr>
          <a:lstStyle/>
          <a:p>
            <a:endParaRPr/>
          </a:p>
        </p:txBody>
      </p:sp>
      <p:sp>
        <p:nvSpPr>
          <p:cNvPr id="3" name="object 3"/>
          <p:cNvSpPr txBox="1"/>
          <p:nvPr/>
        </p:nvSpPr>
        <p:spPr>
          <a:xfrm>
            <a:off x="611560" y="5373216"/>
            <a:ext cx="8136904" cy="861774"/>
          </a:xfrm>
          <a:prstGeom prst="rect">
            <a:avLst/>
          </a:prstGeom>
        </p:spPr>
        <p:txBody>
          <a:bodyPr vert="horz" wrap="square" lIns="0" tIns="0" rIns="0" bIns="0" rtlCol="0">
            <a:spAutoFit/>
          </a:bodyPr>
          <a:lstStyle/>
          <a:p>
            <a:pPr marL="12700">
              <a:lnSpc>
                <a:spcPct val="100000"/>
              </a:lnSpc>
            </a:pPr>
            <a:r>
              <a:rPr sz="2800" spc="20" dirty="0" smtClean="0">
                <a:latin typeface="Times New Roman"/>
                <a:cs typeface="Times New Roman"/>
              </a:rPr>
              <a:t>R</a:t>
            </a:r>
            <a:r>
              <a:rPr sz="2800" dirty="0" smtClean="0">
                <a:latin typeface="Times New Roman"/>
                <a:cs typeface="Times New Roman"/>
              </a:rPr>
              <a:t>o</a:t>
            </a:r>
            <a:r>
              <a:rPr sz="2800" spc="15" dirty="0" smtClean="0">
                <a:latin typeface="Times New Roman"/>
                <a:cs typeface="Times New Roman"/>
              </a:rPr>
              <a:t>b</a:t>
            </a:r>
            <a:r>
              <a:rPr sz="2800" spc="-5" dirty="0" smtClean="0">
                <a:latin typeface="Times New Roman"/>
                <a:cs typeface="Times New Roman"/>
              </a:rPr>
              <a:t>e</a:t>
            </a:r>
            <a:r>
              <a:rPr sz="2800" dirty="0" smtClean="0">
                <a:latin typeface="Times New Roman"/>
                <a:cs typeface="Times New Roman"/>
              </a:rPr>
              <a:t>r</a:t>
            </a:r>
            <a:r>
              <a:rPr sz="2800" spc="5" dirty="0" smtClean="0">
                <a:latin typeface="Times New Roman"/>
                <a:cs typeface="Times New Roman"/>
              </a:rPr>
              <a:t>t</a:t>
            </a:r>
            <a:r>
              <a:rPr sz="2800" spc="-5" dirty="0" smtClean="0">
                <a:latin typeface="Times New Roman"/>
                <a:cs typeface="Times New Roman"/>
              </a:rPr>
              <a:t> </a:t>
            </a:r>
            <a:r>
              <a:rPr sz="2800" spc="20" dirty="0">
                <a:latin typeface="Times New Roman"/>
                <a:cs typeface="Times New Roman"/>
              </a:rPr>
              <a:t>H</a:t>
            </a:r>
            <a:r>
              <a:rPr sz="2800" spc="-5" dirty="0">
                <a:latin typeface="Times New Roman"/>
                <a:cs typeface="Times New Roman"/>
              </a:rPr>
              <a:t>a</a:t>
            </a:r>
            <a:r>
              <a:rPr sz="2800" dirty="0">
                <a:latin typeface="Times New Roman"/>
                <a:cs typeface="Times New Roman"/>
              </a:rPr>
              <a:t>rr</a:t>
            </a:r>
            <a:r>
              <a:rPr sz="2800" spc="5" dirty="0">
                <a:latin typeface="Times New Roman"/>
                <a:cs typeface="Times New Roman"/>
              </a:rPr>
              <a:t>i</a:t>
            </a:r>
            <a:r>
              <a:rPr sz="2800" spc="-5" dirty="0">
                <a:latin typeface="Times New Roman"/>
                <a:cs typeface="Times New Roman"/>
              </a:rPr>
              <a:t>s</a:t>
            </a:r>
            <a:r>
              <a:rPr sz="2800" spc="15" dirty="0">
                <a:latin typeface="Times New Roman"/>
                <a:cs typeface="Times New Roman"/>
              </a:rPr>
              <a:t>on</a:t>
            </a:r>
            <a:r>
              <a:rPr sz="2800" spc="-15" dirty="0">
                <a:latin typeface="Times New Roman"/>
                <a:cs typeface="Times New Roman"/>
              </a:rPr>
              <a:t> </a:t>
            </a:r>
            <a:r>
              <a:rPr sz="2800" spc="10" dirty="0">
                <a:latin typeface="Times New Roman"/>
                <a:cs typeface="Times New Roman"/>
              </a:rPr>
              <a:t>to</a:t>
            </a:r>
            <a:r>
              <a:rPr sz="2800" spc="-10" dirty="0">
                <a:latin typeface="Times New Roman"/>
                <a:cs typeface="Times New Roman"/>
              </a:rPr>
              <a:t> </a:t>
            </a:r>
            <a:r>
              <a:rPr sz="2800" spc="15" dirty="0">
                <a:latin typeface="Times New Roman"/>
                <a:cs typeface="Times New Roman"/>
              </a:rPr>
              <a:t>He</a:t>
            </a:r>
            <a:r>
              <a:rPr sz="2800" spc="-5" dirty="0">
                <a:latin typeface="Times New Roman"/>
                <a:cs typeface="Times New Roman"/>
              </a:rPr>
              <a:t>n</a:t>
            </a:r>
            <a:r>
              <a:rPr sz="2800" dirty="0">
                <a:latin typeface="Times New Roman"/>
                <a:cs typeface="Times New Roman"/>
              </a:rPr>
              <a:t>r</a:t>
            </a:r>
            <a:r>
              <a:rPr sz="2800" spc="15" dirty="0">
                <a:latin typeface="Times New Roman"/>
                <a:cs typeface="Times New Roman"/>
              </a:rPr>
              <a:t>y</a:t>
            </a:r>
            <a:r>
              <a:rPr sz="2800" spc="-5" dirty="0">
                <a:latin typeface="Times New Roman"/>
                <a:cs typeface="Times New Roman"/>
              </a:rPr>
              <a:t> </a:t>
            </a:r>
            <a:r>
              <a:rPr sz="2800" spc="30" dirty="0">
                <a:latin typeface="Times New Roman"/>
                <a:cs typeface="Times New Roman"/>
              </a:rPr>
              <a:t>W</a:t>
            </a:r>
            <a:r>
              <a:rPr sz="2800" spc="-5" dirty="0">
                <a:latin typeface="Times New Roman"/>
                <a:cs typeface="Times New Roman"/>
              </a:rPr>
              <a:t>a</a:t>
            </a:r>
            <a:r>
              <a:rPr sz="2800" spc="15" dirty="0">
                <a:latin typeface="Times New Roman"/>
                <a:cs typeface="Times New Roman"/>
              </a:rPr>
              <a:t>rn</a:t>
            </a:r>
            <a:r>
              <a:rPr sz="2800" spc="-5" dirty="0">
                <a:latin typeface="Times New Roman"/>
                <a:cs typeface="Times New Roman"/>
              </a:rPr>
              <a:t>o</a:t>
            </a:r>
            <a:r>
              <a:rPr sz="2800" spc="15" dirty="0">
                <a:latin typeface="Times New Roman"/>
                <a:cs typeface="Times New Roman"/>
              </a:rPr>
              <a:t>ck</a:t>
            </a:r>
            <a:r>
              <a:rPr sz="2800" spc="-15" dirty="0">
                <a:latin typeface="Times New Roman"/>
                <a:cs typeface="Times New Roman"/>
              </a:rPr>
              <a:t> </a:t>
            </a:r>
            <a:r>
              <a:rPr sz="2800" dirty="0">
                <a:latin typeface="Times New Roman"/>
                <a:cs typeface="Times New Roman"/>
              </a:rPr>
              <a:t>(s</a:t>
            </a:r>
            <a:r>
              <a:rPr sz="2800" spc="10" dirty="0">
                <a:latin typeface="Times New Roman"/>
                <a:cs typeface="Times New Roman"/>
              </a:rPr>
              <a:t>ic)</a:t>
            </a:r>
            <a:r>
              <a:rPr sz="2800" spc="-10" dirty="0">
                <a:latin typeface="Times New Roman"/>
                <a:cs typeface="Times New Roman"/>
              </a:rPr>
              <a:t> </a:t>
            </a:r>
            <a:r>
              <a:rPr sz="2800" spc="5" dirty="0">
                <a:latin typeface="Times New Roman"/>
                <a:cs typeface="Times New Roman"/>
              </a:rPr>
              <a:t>Bl</a:t>
            </a:r>
            <a:r>
              <a:rPr sz="2800" spc="-5" dirty="0">
                <a:latin typeface="Times New Roman"/>
                <a:cs typeface="Times New Roman"/>
              </a:rPr>
              <a:t>o</a:t>
            </a:r>
            <a:r>
              <a:rPr sz="2800" spc="15" dirty="0">
                <a:latin typeface="Times New Roman"/>
                <a:cs typeface="Times New Roman"/>
              </a:rPr>
              <a:t>ck</a:t>
            </a:r>
            <a:r>
              <a:rPr sz="2800" spc="-5" dirty="0">
                <a:latin typeface="Times New Roman"/>
                <a:cs typeface="Times New Roman"/>
              </a:rPr>
              <a:t> </a:t>
            </a:r>
            <a:r>
              <a:rPr sz="2800" spc="15" dirty="0">
                <a:latin typeface="Times New Roman"/>
                <a:cs typeface="Times New Roman"/>
              </a:rPr>
              <a:t>16</a:t>
            </a:r>
            <a:r>
              <a:rPr sz="2800" spc="-10" dirty="0">
                <a:latin typeface="Times New Roman"/>
                <a:cs typeface="Times New Roman"/>
              </a:rPr>
              <a:t> </a:t>
            </a:r>
            <a:r>
              <a:rPr sz="2800" dirty="0">
                <a:latin typeface="Times New Roman"/>
                <a:cs typeface="Times New Roman"/>
              </a:rPr>
              <a:t>b</a:t>
            </a:r>
            <a:r>
              <a:rPr sz="2800" spc="15" dirty="0">
                <a:latin typeface="Times New Roman"/>
                <a:cs typeface="Times New Roman"/>
              </a:rPr>
              <a:t>y</a:t>
            </a:r>
            <a:r>
              <a:rPr sz="2800" spc="-5" dirty="0">
                <a:latin typeface="Times New Roman"/>
                <a:cs typeface="Times New Roman"/>
              </a:rPr>
              <a:t> </a:t>
            </a:r>
            <a:r>
              <a:rPr sz="2800" spc="5" dirty="0">
                <a:latin typeface="Times New Roman"/>
                <a:cs typeface="Times New Roman"/>
              </a:rPr>
              <a:t>S</a:t>
            </a:r>
            <a:r>
              <a:rPr sz="2800" spc="-5" dirty="0">
                <a:latin typeface="Times New Roman"/>
                <a:cs typeface="Times New Roman"/>
              </a:rPr>
              <a:t>a</a:t>
            </a:r>
            <a:r>
              <a:rPr sz="2800" spc="10" dirty="0">
                <a:latin typeface="Times New Roman"/>
                <a:cs typeface="Times New Roman"/>
              </a:rPr>
              <a:t>lu</a:t>
            </a:r>
            <a:r>
              <a:rPr sz="2800" spc="-15" dirty="0">
                <a:latin typeface="Times New Roman"/>
                <a:cs typeface="Times New Roman"/>
              </a:rPr>
              <a:t> </a:t>
            </a:r>
            <a:r>
              <a:rPr sz="2800" spc="15" dirty="0">
                <a:latin typeface="Times New Roman"/>
                <a:cs typeface="Times New Roman"/>
              </a:rPr>
              <a:t>P</a:t>
            </a:r>
            <a:r>
              <a:rPr sz="2800" spc="-5" dirty="0">
                <a:latin typeface="Times New Roman"/>
                <a:cs typeface="Times New Roman"/>
              </a:rPr>
              <a:t>a</a:t>
            </a:r>
            <a:r>
              <a:rPr sz="2800" spc="15" dirty="0">
                <a:latin typeface="Times New Roman"/>
                <a:cs typeface="Times New Roman"/>
              </a:rPr>
              <a:t>r</a:t>
            </a:r>
            <a:r>
              <a:rPr sz="2800" dirty="0">
                <a:latin typeface="Times New Roman"/>
                <a:cs typeface="Times New Roman"/>
              </a:rPr>
              <a:t>k</a:t>
            </a:r>
            <a:r>
              <a:rPr sz="2800" spc="5" dirty="0">
                <a:latin typeface="Times New Roman"/>
                <a:cs typeface="Times New Roman"/>
              </a:rPr>
              <a:t>,</a:t>
            </a:r>
            <a:r>
              <a:rPr sz="2800" spc="-10" dirty="0">
                <a:latin typeface="Times New Roman"/>
                <a:cs typeface="Times New Roman"/>
              </a:rPr>
              <a:t> </a:t>
            </a:r>
            <a:r>
              <a:rPr sz="2800" spc="15" dirty="0">
                <a:latin typeface="Times New Roman"/>
                <a:cs typeface="Times New Roman"/>
              </a:rPr>
              <a:t>Town</a:t>
            </a:r>
            <a:r>
              <a:rPr sz="2800" spc="-10" dirty="0">
                <a:latin typeface="Times New Roman"/>
                <a:cs typeface="Times New Roman"/>
              </a:rPr>
              <a:t> </a:t>
            </a:r>
            <a:r>
              <a:rPr sz="2800" dirty="0">
                <a:latin typeface="Times New Roman"/>
                <a:cs typeface="Times New Roman"/>
              </a:rPr>
              <a:t>o</a:t>
            </a:r>
            <a:r>
              <a:rPr sz="2800" spc="10" dirty="0">
                <a:latin typeface="Times New Roman"/>
                <a:cs typeface="Times New Roman"/>
              </a:rPr>
              <a:t>f</a:t>
            </a:r>
            <a:r>
              <a:rPr sz="2800" spc="-10" dirty="0">
                <a:latin typeface="Times New Roman"/>
                <a:cs typeface="Times New Roman"/>
              </a:rPr>
              <a:t> </a:t>
            </a:r>
            <a:r>
              <a:rPr sz="2800" spc="5" dirty="0">
                <a:latin typeface="Times New Roman"/>
                <a:cs typeface="Times New Roman"/>
              </a:rPr>
              <a:t>S</a:t>
            </a:r>
            <a:r>
              <a:rPr sz="2800" spc="10" dirty="0">
                <a:latin typeface="Times New Roman"/>
                <a:cs typeface="Times New Roman"/>
              </a:rPr>
              <a:t>a</a:t>
            </a:r>
            <a:r>
              <a:rPr sz="2800" spc="-5" dirty="0">
                <a:latin typeface="Times New Roman"/>
                <a:cs typeface="Times New Roman"/>
              </a:rPr>
              <a:t>lu</a:t>
            </a:r>
            <a:r>
              <a:rPr sz="2800" spc="5" dirty="0">
                <a:latin typeface="Times New Roman"/>
                <a:cs typeface="Times New Roman"/>
              </a:rPr>
              <a:t>,</a:t>
            </a:r>
            <a:r>
              <a:rPr sz="2800" dirty="0">
                <a:latin typeface="Times New Roman"/>
                <a:cs typeface="Times New Roman"/>
              </a:rPr>
              <a:t> </a:t>
            </a:r>
            <a:r>
              <a:rPr sz="2800" spc="15" dirty="0">
                <a:latin typeface="Times New Roman"/>
                <a:cs typeface="Times New Roman"/>
              </a:rPr>
              <a:t>1</a:t>
            </a:r>
            <a:r>
              <a:rPr sz="2800" spc="5" dirty="0">
                <a:latin typeface="Times New Roman"/>
                <a:cs typeface="Times New Roman"/>
              </a:rPr>
              <a:t>8</a:t>
            </a:r>
            <a:r>
              <a:rPr sz="2800" spc="15" dirty="0">
                <a:latin typeface="Times New Roman"/>
                <a:cs typeface="Times New Roman"/>
              </a:rPr>
              <a:t>3</a:t>
            </a:r>
            <a:r>
              <a:rPr sz="2800" spc="5" dirty="0">
                <a:latin typeface="Times New Roman"/>
                <a:cs typeface="Times New Roman"/>
              </a:rPr>
              <a:t>2.</a:t>
            </a:r>
            <a:endParaRPr sz="2800" dirty="0">
              <a:latin typeface="Times New Roman"/>
              <a:cs typeface="Times New Roman"/>
            </a:endParaRPr>
          </a:p>
        </p:txBody>
      </p:sp>
      <p:sp>
        <p:nvSpPr>
          <p:cNvPr id="4" name="Slide Number Placeholder 3"/>
          <p:cNvSpPr>
            <a:spLocks noGrp="1"/>
          </p:cNvSpPr>
          <p:nvPr>
            <p:ph type="sldNum" sz="quarter" idx="12"/>
          </p:nvPr>
        </p:nvSpPr>
        <p:spPr/>
        <p:txBody>
          <a:bodyPr/>
          <a:lstStyle/>
          <a:p>
            <a:fld id="{F3ED14A2-F495-49D5-A5E2-27CBFBBAF14C}" type="slidenum">
              <a:rPr lang="en-GB" smtClean="0"/>
              <a:pPr/>
              <a:t>38</a:t>
            </a:fld>
            <a:endParaRPr lang="en-GB"/>
          </a:p>
        </p:txBody>
      </p:sp>
      <p:pic>
        <p:nvPicPr>
          <p:cNvPr id="6" name="~PP3526.WAV">
            <a:hlinkClick r:id="" action="ppaction://media"/>
          </p:cNvPr>
          <p:cNvPicPr>
            <a:picLocks noRot="1" noChangeAspect="1"/>
          </p:cNvPicPr>
          <p:nvPr>
            <a:wavAudioFile r:embed="rId1" name="~PP3526.WAV"/>
          </p:nvPr>
        </p:nvPicPr>
        <p:blipFill>
          <a:blip r:embed="rId5" cstate="print"/>
          <a:stretch>
            <a:fillRect/>
          </a:stretch>
        </p:blipFill>
        <p:spPr>
          <a:xfrm>
            <a:off x="8632825" y="6346825"/>
            <a:ext cx="304800" cy="304800"/>
          </a:xfrm>
          <a:prstGeom prst="rect">
            <a:avLst/>
          </a:prstGeom>
        </p:spPr>
      </p:pic>
    </p:spTree>
  </p:cSld>
  <p:clrMapOvr>
    <a:masterClrMapping/>
  </p:clrMapOvr>
  <p:transition advTm="482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p:cNvSpPr/>
          <p:nvPr/>
        </p:nvSpPr>
        <p:spPr>
          <a:xfrm>
            <a:off x="1691680" y="908720"/>
            <a:ext cx="5350510" cy="2877185"/>
          </a:xfrm>
          <a:prstGeom prst="rect">
            <a:avLst/>
          </a:prstGeom>
          <a:blipFill>
            <a:blip r:embed="rId4" cstate="print"/>
            <a:stretch>
              <a:fillRect/>
            </a:stretch>
          </a:blipFill>
        </p:spPr>
        <p:txBody>
          <a:bodyPr wrap="square" lIns="0" tIns="0" rIns="0" bIns="0" rtlCol="0">
            <a:spAutoFit/>
          </a:bodyPr>
          <a:lstStyle/>
          <a:p>
            <a:endParaRPr/>
          </a:p>
        </p:txBody>
      </p:sp>
      <p:sp>
        <p:nvSpPr>
          <p:cNvPr id="3" name="object 5"/>
          <p:cNvSpPr txBox="1"/>
          <p:nvPr/>
        </p:nvSpPr>
        <p:spPr>
          <a:xfrm>
            <a:off x="179512" y="4221088"/>
            <a:ext cx="8964488" cy="2046266"/>
          </a:xfrm>
          <a:prstGeom prst="rect">
            <a:avLst/>
          </a:prstGeom>
        </p:spPr>
        <p:txBody>
          <a:bodyPr vert="horz" wrap="square" lIns="0" tIns="0" rIns="0" bIns="0" rtlCol="0">
            <a:spAutoFit/>
          </a:bodyPr>
          <a:lstStyle/>
          <a:p>
            <a:pPr marL="268288" marR="6350" indent="-268288">
              <a:lnSpc>
                <a:spcPct val="143600"/>
              </a:lnSpc>
            </a:pPr>
            <a:r>
              <a:rPr lang="en-US" sz="3200" dirty="0" smtClean="0">
                <a:latin typeface="Times New Roman"/>
                <a:cs typeface="Times New Roman"/>
              </a:rPr>
              <a:t>   </a:t>
            </a:r>
            <a:r>
              <a:rPr sz="3200" dirty="0" smtClean="0">
                <a:latin typeface="Times New Roman"/>
                <a:cs typeface="Times New Roman"/>
              </a:rPr>
              <a:t>Is</a:t>
            </a:r>
            <a:r>
              <a:rPr sz="3200" spc="-5" dirty="0" smtClean="0">
                <a:latin typeface="Times New Roman"/>
                <a:cs typeface="Times New Roman"/>
              </a:rPr>
              <a:t>aa</a:t>
            </a:r>
            <a:r>
              <a:rPr sz="3200" spc="10" dirty="0" smtClean="0">
                <a:latin typeface="Times New Roman"/>
                <a:cs typeface="Times New Roman"/>
              </a:rPr>
              <a:t>c</a:t>
            </a:r>
            <a:r>
              <a:rPr sz="3200" dirty="0" smtClean="0">
                <a:latin typeface="Times New Roman"/>
                <a:cs typeface="Times New Roman"/>
              </a:rPr>
              <a:t> </a:t>
            </a:r>
            <a:r>
              <a:rPr sz="3200" spc="5" dirty="0">
                <a:latin typeface="Times New Roman"/>
                <a:cs typeface="Times New Roman"/>
              </a:rPr>
              <a:t>Wa</a:t>
            </a:r>
            <a:r>
              <a:rPr sz="3200" spc="15" dirty="0">
                <a:latin typeface="Times New Roman"/>
                <a:cs typeface="Times New Roman"/>
              </a:rPr>
              <a:t>r</a:t>
            </a:r>
            <a:r>
              <a:rPr sz="3200" dirty="0">
                <a:latin typeface="Times New Roman"/>
                <a:cs typeface="Times New Roman"/>
              </a:rPr>
              <a:t>n</a:t>
            </a:r>
            <a:r>
              <a:rPr sz="3200" spc="15" dirty="0">
                <a:latin typeface="Times New Roman"/>
                <a:cs typeface="Times New Roman"/>
              </a:rPr>
              <a:t>ack</a:t>
            </a:r>
            <a:r>
              <a:rPr sz="3200" spc="-15" dirty="0">
                <a:latin typeface="Times New Roman"/>
                <a:cs typeface="Times New Roman"/>
              </a:rPr>
              <a:t> </a:t>
            </a:r>
            <a:r>
              <a:rPr sz="3200" spc="25" dirty="0">
                <a:latin typeface="Times New Roman"/>
                <a:cs typeface="Times New Roman"/>
              </a:rPr>
              <a:t>m</a:t>
            </a:r>
            <a:r>
              <a:rPr sz="3200" dirty="0">
                <a:latin typeface="Times New Roman"/>
                <a:cs typeface="Times New Roman"/>
              </a:rPr>
              <a:t>or</a:t>
            </a:r>
            <a:r>
              <a:rPr sz="3200" spc="5" dirty="0">
                <a:latin typeface="Times New Roman"/>
                <a:cs typeface="Times New Roman"/>
              </a:rPr>
              <a:t>tg</a:t>
            </a:r>
            <a:r>
              <a:rPr sz="3200" spc="-5" dirty="0">
                <a:latin typeface="Times New Roman"/>
                <a:cs typeface="Times New Roman"/>
              </a:rPr>
              <a:t>a</a:t>
            </a:r>
            <a:r>
              <a:rPr sz="3200" spc="15" dirty="0">
                <a:latin typeface="Times New Roman"/>
                <a:cs typeface="Times New Roman"/>
              </a:rPr>
              <a:t>ged</a:t>
            </a:r>
            <a:r>
              <a:rPr sz="3200" spc="-20" dirty="0">
                <a:latin typeface="Times New Roman"/>
                <a:cs typeface="Times New Roman"/>
              </a:rPr>
              <a:t> </a:t>
            </a:r>
            <a:r>
              <a:rPr sz="3200" spc="10" dirty="0">
                <a:latin typeface="Times New Roman"/>
                <a:cs typeface="Times New Roman"/>
              </a:rPr>
              <a:t>to</a:t>
            </a:r>
            <a:r>
              <a:rPr sz="3200" spc="-10" dirty="0">
                <a:latin typeface="Times New Roman"/>
                <a:cs typeface="Times New Roman"/>
              </a:rPr>
              <a:t> </a:t>
            </a:r>
            <a:r>
              <a:rPr sz="3200" spc="20" dirty="0">
                <a:latin typeface="Times New Roman"/>
                <a:cs typeface="Times New Roman"/>
              </a:rPr>
              <a:t>A</a:t>
            </a:r>
            <a:r>
              <a:rPr sz="3200" spc="-5" dirty="0">
                <a:latin typeface="Times New Roman"/>
                <a:cs typeface="Times New Roman"/>
              </a:rPr>
              <a:t>n</a:t>
            </a:r>
            <a:r>
              <a:rPr sz="3200" spc="5" dirty="0">
                <a:latin typeface="Times New Roman"/>
                <a:cs typeface="Times New Roman"/>
              </a:rPr>
              <a:t>th</a:t>
            </a:r>
            <a:r>
              <a:rPr sz="3200" spc="15" dirty="0">
                <a:latin typeface="Times New Roman"/>
                <a:cs typeface="Times New Roman"/>
              </a:rPr>
              <a:t>o</a:t>
            </a:r>
            <a:r>
              <a:rPr sz="3200" spc="5" dirty="0">
                <a:latin typeface="Times New Roman"/>
                <a:cs typeface="Times New Roman"/>
              </a:rPr>
              <a:t>n</a:t>
            </a:r>
            <a:r>
              <a:rPr sz="3200" spc="15" dirty="0">
                <a:latin typeface="Times New Roman"/>
                <a:cs typeface="Times New Roman"/>
              </a:rPr>
              <a:t>y</a:t>
            </a:r>
            <a:r>
              <a:rPr sz="3200" spc="-5" dirty="0">
                <a:latin typeface="Times New Roman"/>
                <a:cs typeface="Times New Roman"/>
              </a:rPr>
              <a:t> </a:t>
            </a:r>
            <a:r>
              <a:rPr lang="en-US" sz="3200" spc="-5" dirty="0" smtClean="0">
                <a:latin typeface="Times New Roman"/>
                <a:cs typeface="Times New Roman"/>
              </a:rPr>
              <a:t>U</a:t>
            </a:r>
            <a:r>
              <a:rPr sz="3200" dirty="0" smtClean="0">
                <a:latin typeface="Times New Roman"/>
                <a:cs typeface="Times New Roman"/>
              </a:rPr>
              <a:t>l</a:t>
            </a:r>
            <a:r>
              <a:rPr sz="3200" spc="25" dirty="0" smtClean="0">
                <a:latin typeface="Times New Roman"/>
                <a:cs typeface="Times New Roman"/>
              </a:rPr>
              <a:t>r</a:t>
            </a:r>
            <a:r>
              <a:rPr sz="3200" spc="-10" dirty="0" smtClean="0">
                <a:latin typeface="Times New Roman"/>
                <a:cs typeface="Times New Roman"/>
              </a:rPr>
              <a:t>i</a:t>
            </a:r>
            <a:r>
              <a:rPr sz="3200" spc="15" dirty="0" smtClean="0">
                <a:latin typeface="Times New Roman"/>
                <a:cs typeface="Times New Roman"/>
              </a:rPr>
              <a:t>ch</a:t>
            </a:r>
            <a:r>
              <a:rPr sz="3200" spc="-15" dirty="0" smtClean="0">
                <a:latin typeface="Times New Roman"/>
                <a:cs typeface="Times New Roman"/>
              </a:rPr>
              <a:t> </a:t>
            </a:r>
            <a:r>
              <a:rPr sz="3200" spc="15" dirty="0">
                <a:latin typeface="Times New Roman"/>
                <a:cs typeface="Times New Roman"/>
              </a:rPr>
              <a:t>and</a:t>
            </a:r>
            <a:r>
              <a:rPr sz="3200" spc="-20" dirty="0">
                <a:latin typeface="Times New Roman"/>
                <a:cs typeface="Times New Roman"/>
              </a:rPr>
              <a:t> </a:t>
            </a:r>
            <a:r>
              <a:rPr sz="3200" spc="15" dirty="0">
                <a:latin typeface="Times New Roman"/>
                <a:cs typeface="Times New Roman"/>
              </a:rPr>
              <a:t>John</a:t>
            </a:r>
            <a:r>
              <a:rPr sz="3200" spc="-10" dirty="0">
                <a:latin typeface="Times New Roman"/>
                <a:cs typeface="Times New Roman"/>
              </a:rPr>
              <a:t> </a:t>
            </a:r>
            <a:r>
              <a:rPr sz="3200" spc="30" dirty="0">
                <a:latin typeface="Times New Roman"/>
                <a:cs typeface="Times New Roman"/>
              </a:rPr>
              <a:t>W</a:t>
            </a:r>
            <a:r>
              <a:rPr sz="3200" spc="-15" dirty="0">
                <a:latin typeface="Times New Roman"/>
                <a:cs typeface="Times New Roman"/>
              </a:rPr>
              <a:t>i</a:t>
            </a:r>
            <a:r>
              <a:rPr sz="3200" spc="10" dirty="0">
                <a:latin typeface="Times New Roman"/>
                <a:cs typeface="Times New Roman"/>
              </a:rPr>
              <a:t>e</a:t>
            </a:r>
            <a:r>
              <a:rPr sz="3200" spc="-10" dirty="0">
                <a:latin typeface="Times New Roman"/>
                <a:cs typeface="Times New Roman"/>
              </a:rPr>
              <a:t>t</a:t>
            </a:r>
            <a:r>
              <a:rPr sz="3200" dirty="0">
                <a:latin typeface="Times New Roman"/>
                <a:cs typeface="Times New Roman"/>
              </a:rPr>
              <a:t>f</a:t>
            </a:r>
            <a:r>
              <a:rPr sz="3200" spc="-5" dirty="0">
                <a:latin typeface="Times New Roman"/>
                <a:cs typeface="Times New Roman"/>
              </a:rPr>
              <a:t>e</a:t>
            </a:r>
            <a:r>
              <a:rPr sz="3200" spc="10" dirty="0">
                <a:latin typeface="Times New Roman"/>
                <a:cs typeface="Times New Roman"/>
              </a:rPr>
              <a:t>ld</a:t>
            </a:r>
            <a:r>
              <a:rPr sz="3200" spc="5" dirty="0">
                <a:latin typeface="Times New Roman"/>
                <a:cs typeface="Times New Roman"/>
              </a:rPr>
              <a:t> </a:t>
            </a:r>
            <a:r>
              <a:rPr sz="3200" spc="-5" dirty="0">
                <a:latin typeface="Times New Roman"/>
                <a:cs typeface="Times New Roman"/>
              </a:rPr>
              <a:t>ac</a:t>
            </a:r>
            <a:r>
              <a:rPr sz="3200" dirty="0">
                <a:latin typeface="Times New Roman"/>
                <a:cs typeface="Times New Roman"/>
              </a:rPr>
              <a:t>r</a:t>
            </a:r>
            <a:r>
              <a:rPr sz="3200" spc="10" dirty="0">
                <a:latin typeface="Times New Roman"/>
                <a:cs typeface="Times New Roman"/>
              </a:rPr>
              <a:t>e</a:t>
            </a:r>
            <a:r>
              <a:rPr sz="3200" spc="-5" dirty="0">
                <a:latin typeface="Times New Roman"/>
                <a:cs typeface="Times New Roman"/>
              </a:rPr>
              <a:t>a</a:t>
            </a:r>
            <a:r>
              <a:rPr sz="3200" spc="15" dirty="0">
                <a:latin typeface="Times New Roman"/>
                <a:cs typeface="Times New Roman"/>
              </a:rPr>
              <a:t>ge</a:t>
            </a:r>
            <a:r>
              <a:rPr sz="3200" spc="-5" dirty="0">
                <a:latin typeface="Times New Roman"/>
                <a:cs typeface="Times New Roman"/>
              </a:rPr>
              <a:t> </a:t>
            </a:r>
            <a:r>
              <a:rPr lang="en-US" sz="3200" spc="5" dirty="0" smtClean="0">
                <a:latin typeface="Times New Roman"/>
                <a:cs typeface="Times New Roman"/>
              </a:rPr>
              <a:t>east </a:t>
            </a:r>
            <a:r>
              <a:rPr sz="3200" dirty="0" smtClean="0">
                <a:latin typeface="Times New Roman"/>
                <a:cs typeface="Times New Roman"/>
              </a:rPr>
              <a:t>o</a:t>
            </a:r>
            <a:r>
              <a:rPr sz="3200" spc="10" dirty="0" smtClean="0">
                <a:latin typeface="Times New Roman"/>
                <a:cs typeface="Times New Roman"/>
              </a:rPr>
              <a:t>f</a:t>
            </a:r>
            <a:r>
              <a:rPr lang="en-US" sz="3200" spc="10" dirty="0" smtClean="0">
                <a:latin typeface="Times New Roman"/>
                <a:cs typeface="Times New Roman"/>
              </a:rPr>
              <a:t> </a:t>
            </a:r>
            <a:r>
              <a:rPr sz="3200" spc="5" dirty="0" smtClean="0">
                <a:latin typeface="Times New Roman"/>
                <a:cs typeface="Times New Roman"/>
              </a:rPr>
              <a:t>S</a:t>
            </a:r>
            <a:r>
              <a:rPr sz="3200" spc="10" dirty="0" smtClean="0">
                <a:latin typeface="Times New Roman"/>
                <a:cs typeface="Times New Roman"/>
              </a:rPr>
              <a:t>e</a:t>
            </a:r>
            <a:r>
              <a:rPr sz="3200" spc="15" dirty="0" smtClean="0">
                <a:latin typeface="Times New Roman"/>
                <a:cs typeface="Times New Roman"/>
              </a:rPr>
              <a:t>m</a:t>
            </a:r>
            <a:r>
              <a:rPr sz="3200" spc="5" dirty="0" smtClean="0">
                <a:latin typeface="Times New Roman"/>
                <a:cs typeface="Times New Roman"/>
              </a:rPr>
              <a:t>in</a:t>
            </a:r>
            <a:r>
              <a:rPr sz="3200" spc="-5" dirty="0" smtClean="0">
                <a:latin typeface="Times New Roman"/>
                <a:cs typeface="Times New Roman"/>
              </a:rPr>
              <a:t>a</a:t>
            </a:r>
            <a:r>
              <a:rPr sz="3200" dirty="0" smtClean="0">
                <a:latin typeface="Times New Roman"/>
                <a:cs typeface="Times New Roman"/>
              </a:rPr>
              <a:t>ry</a:t>
            </a:r>
            <a:r>
              <a:rPr sz="3200" spc="5" dirty="0" smtClean="0">
                <a:latin typeface="Times New Roman"/>
                <a:cs typeface="Times New Roman"/>
              </a:rPr>
              <a:t>,</a:t>
            </a:r>
            <a:r>
              <a:rPr lang="en-US" sz="3200" spc="5" dirty="0" smtClean="0">
                <a:latin typeface="Times New Roman"/>
                <a:cs typeface="Times New Roman"/>
              </a:rPr>
              <a:t> n</a:t>
            </a:r>
            <a:r>
              <a:rPr sz="3200" dirty="0" smtClean="0">
                <a:latin typeface="Times New Roman"/>
                <a:cs typeface="Times New Roman"/>
              </a:rPr>
              <a:t>or</a:t>
            </a:r>
            <a:r>
              <a:rPr sz="3200" spc="10" dirty="0" smtClean="0">
                <a:latin typeface="Times New Roman"/>
                <a:cs typeface="Times New Roman"/>
              </a:rPr>
              <a:t>th</a:t>
            </a:r>
            <a:r>
              <a:rPr sz="3200" spc="-10" dirty="0" smtClean="0">
                <a:latin typeface="Times New Roman"/>
                <a:cs typeface="Times New Roman"/>
              </a:rPr>
              <a:t> </a:t>
            </a:r>
            <a:r>
              <a:rPr sz="3200" dirty="0">
                <a:latin typeface="Times New Roman"/>
                <a:cs typeface="Times New Roman"/>
              </a:rPr>
              <a:t>o</a:t>
            </a:r>
            <a:r>
              <a:rPr sz="3200" spc="10" dirty="0">
                <a:latin typeface="Times New Roman"/>
                <a:cs typeface="Times New Roman"/>
              </a:rPr>
              <a:t>f</a:t>
            </a:r>
            <a:r>
              <a:rPr sz="3200" spc="-10" dirty="0">
                <a:latin typeface="Times New Roman"/>
                <a:cs typeface="Times New Roman"/>
              </a:rPr>
              <a:t> </a:t>
            </a:r>
            <a:r>
              <a:rPr sz="3200" spc="5" dirty="0">
                <a:latin typeface="Times New Roman"/>
                <a:cs typeface="Times New Roman"/>
              </a:rPr>
              <a:t>S</a:t>
            </a:r>
            <a:r>
              <a:rPr sz="3200" spc="-5" dirty="0">
                <a:latin typeface="Times New Roman"/>
                <a:cs typeface="Times New Roman"/>
              </a:rPr>
              <a:t>a</a:t>
            </a:r>
            <a:r>
              <a:rPr sz="3200" spc="10" dirty="0">
                <a:latin typeface="Times New Roman"/>
                <a:cs typeface="Times New Roman"/>
              </a:rPr>
              <a:t>lu</a:t>
            </a:r>
            <a:r>
              <a:rPr sz="3200" spc="-5" dirty="0">
                <a:latin typeface="Times New Roman"/>
                <a:cs typeface="Times New Roman"/>
              </a:rPr>
              <a:t> </a:t>
            </a:r>
            <a:r>
              <a:rPr sz="3200" spc="20" dirty="0">
                <a:latin typeface="Times New Roman"/>
                <a:cs typeface="Times New Roman"/>
              </a:rPr>
              <a:t>May</a:t>
            </a:r>
            <a:r>
              <a:rPr sz="3200" spc="-5" dirty="0">
                <a:latin typeface="Times New Roman"/>
                <a:cs typeface="Times New Roman"/>
              </a:rPr>
              <a:t> </a:t>
            </a:r>
            <a:r>
              <a:rPr sz="3200" dirty="0">
                <a:latin typeface="Times New Roman"/>
                <a:cs typeface="Times New Roman"/>
              </a:rPr>
              <a:t>15</a:t>
            </a:r>
            <a:r>
              <a:rPr sz="3200" spc="5" dirty="0">
                <a:latin typeface="Times New Roman"/>
                <a:cs typeface="Times New Roman"/>
              </a:rPr>
              <a:t>,</a:t>
            </a:r>
            <a:r>
              <a:rPr sz="3200" dirty="0">
                <a:latin typeface="Times New Roman"/>
                <a:cs typeface="Times New Roman"/>
              </a:rPr>
              <a:t> </a:t>
            </a:r>
            <a:r>
              <a:rPr sz="3200" spc="15" dirty="0">
                <a:latin typeface="Times New Roman"/>
                <a:cs typeface="Times New Roman"/>
              </a:rPr>
              <a:t>1</a:t>
            </a:r>
            <a:r>
              <a:rPr sz="3200" spc="5" dirty="0">
                <a:latin typeface="Times New Roman"/>
                <a:cs typeface="Times New Roman"/>
              </a:rPr>
              <a:t>8</a:t>
            </a:r>
            <a:r>
              <a:rPr sz="3200" spc="15" dirty="0">
                <a:latin typeface="Times New Roman"/>
                <a:cs typeface="Times New Roman"/>
              </a:rPr>
              <a:t>46</a:t>
            </a:r>
            <a:endParaRPr sz="3200" dirty="0">
              <a:latin typeface="Times New Roman"/>
              <a:cs typeface="Times New Roman"/>
            </a:endParaRPr>
          </a:p>
        </p:txBody>
      </p:sp>
      <p:sp>
        <p:nvSpPr>
          <p:cNvPr id="4" name="Slide Number Placeholder 3"/>
          <p:cNvSpPr>
            <a:spLocks noGrp="1"/>
          </p:cNvSpPr>
          <p:nvPr>
            <p:ph type="sldNum" sz="quarter" idx="12"/>
          </p:nvPr>
        </p:nvSpPr>
        <p:spPr/>
        <p:txBody>
          <a:bodyPr/>
          <a:lstStyle/>
          <a:p>
            <a:fld id="{F3ED14A2-F495-49D5-A5E2-27CBFBBAF14C}" type="slidenum">
              <a:rPr lang="en-GB" smtClean="0"/>
              <a:pPr/>
              <a:t>39</a:t>
            </a:fld>
            <a:endParaRPr lang="en-GB"/>
          </a:p>
        </p:txBody>
      </p:sp>
      <p:pic>
        <p:nvPicPr>
          <p:cNvPr id="6" name="~PP1012.WAV">
            <a:hlinkClick r:id="" action="ppaction://media"/>
          </p:cNvPr>
          <p:cNvPicPr>
            <a:picLocks noRot="1" noChangeAspect="1"/>
          </p:cNvPicPr>
          <p:nvPr>
            <a:wavAudioFile r:embed="rId1" name="~PP1012.WAV"/>
          </p:nvPr>
        </p:nvPicPr>
        <p:blipFill>
          <a:blip r:embed="rId5" cstate="print"/>
          <a:stretch>
            <a:fillRect/>
          </a:stretch>
        </p:blipFill>
        <p:spPr>
          <a:xfrm>
            <a:off x="8632825" y="6346825"/>
            <a:ext cx="304800" cy="304800"/>
          </a:xfrm>
          <a:prstGeom prst="rect">
            <a:avLst/>
          </a:prstGeom>
        </p:spPr>
      </p:pic>
    </p:spTree>
  </p:cSld>
  <p:clrMapOvr>
    <a:masterClrMapping/>
  </p:clrMapOvr>
  <p:transition advTm="189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8"/>
          <p:cNvSpPr/>
          <p:nvPr/>
        </p:nvSpPr>
        <p:spPr>
          <a:xfrm>
            <a:off x="6372200" y="-1179512"/>
            <a:ext cx="2326004" cy="3484499"/>
          </a:xfrm>
          <a:prstGeom prst="rect">
            <a:avLst/>
          </a:prstGeom>
          <a:blipFill>
            <a:blip r:embed="rId4" cstate="print"/>
            <a:stretch>
              <a:fillRect/>
            </a:stretch>
          </a:blipFill>
        </p:spPr>
        <p:txBody>
          <a:bodyPr wrap="square" lIns="0" tIns="0" rIns="0" bIns="0" rtlCol="0">
            <a:spAutoFit/>
          </a:bodyPr>
          <a:lstStyle/>
          <a:p>
            <a:endParaRPr/>
          </a:p>
        </p:txBody>
      </p:sp>
      <p:sp>
        <p:nvSpPr>
          <p:cNvPr id="5" name="object 10"/>
          <p:cNvSpPr/>
          <p:nvPr/>
        </p:nvSpPr>
        <p:spPr>
          <a:xfrm>
            <a:off x="6300192" y="2708920"/>
            <a:ext cx="3056889" cy="3393440"/>
          </a:xfrm>
          <a:prstGeom prst="rect">
            <a:avLst/>
          </a:prstGeom>
          <a:blipFill>
            <a:blip r:embed="rId5" cstate="print"/>
            <a:stretch>
              <a:fillRect/>
            </a:stretch>
          </a:blipFill>
        </p:spPr>
        <p:txBody>
          <a:bodyPr wrap="square" lIns="0" tIns="0" rIns="0" bIns="0" rtlCol="0">
            <a:spAutoFit/>
          </a:bodyPr>
          <a:lstStyle/>
          <a:p>
            <a:endParaRPr/>
          </a:p>
        </p:txBody>
      </p:sp>
      <p:sp>
        <p:nvSpPr>
          <p:cNvPr id="6" name="object 12"/>
          <p:cNvSpPr/>
          <p:nvPr/>
        </p:nvSpPr>
        <p:spPr>
          <a:xfrm>
            <a:off x="179512" y="1700808"/>
            <a:ext cx="5954395" cy="3209416"/>
          </a:xfrm>
          <a:prstGeom prst="rect">
            <a:avLst/>
          </a:prstGeom>
          <a:blipFill>
            <a:blip r:embed="rId6" cstate="print"/>
            <a:stretch>
              <a:fillRect/>
            </a:stretch>
          </a:blipFill>
        </p:spPr>
        <p:txBody>
          <a:bodyPr wrap="square" lIns="0" tIns="0" rIns="0" bIns="0" rtlCol="0">
            <a:spAutoFit/>
          </a:bodyPr>
          <a:lstStyle/>
          <a:p>
            <a:endParaRPr/>
          </a:p>
        </p:txBody>
      </p:sp>
      <p:sp>
        <p:nvSpPr>
          <p:cNvPr id="7" name="Slide Number Placeholder 6"/>
          <p:cNvSpPr>
            <a:spLocks noGrp="1"/>
          </p:cNvSpPr>
          <p:nvPr>
            <p:ph type="sldNum" sz="quarter" idx="12"/>
          </p:nvPr>
        </p:nvSpPr>
        <p:spPr/>
        <p:txBody>
          <a:bodyPr/>
          <a:lstStyle/>
          <a:p>
            <a:fld id="{F3ED14A2-F495-49D5-A5E2-27CBFBBAF14C}" type="slidenum">
              <a:rPr lang="en-GB" smtClean="0"/>
              <a:pPr/>
              <a:t>4</a:t>
            </a:fld>
            <a:endParaRPr lang="en-GB"/>
          </a:p>
        </p:txBody>
      </p:sp>
      <p:sp>
        <p:nvSpPr>
          <p:cNvPr id="8" name="Down Arrow 7"/>
          <p:cNvSpPr/>
          <p:nvPr/>
        </p:nvSpPr>
        <p:spPr>
          <a:xfrm>
            <a:off x="1187624" y="476672"/>
            <a:ext cx="648072" cy="2448272"/>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4236759" y="6093296"/>
            <a:ext cx="4907241" cy="369332"/>
          </a:xfrm>
          <a:prstGeom prst="rect">
            <a:avLst/>
          </a:prstGeom>
          <a:noFill/>
        </p:spPr>
        <p:txBody>
          <a:bodyPr wrap="none" rtlCol="0">
            <a:spAutoFit/>
          </a:bodyPr>
          <a:lstStyle/>
          <a:p>
            <a:r>
              <a:rPr lang="en-US" spc="-10" dirty="0" smtClean="0">
                <a:latin typeface="Times New Roman"/>
                <a:cs typeface="Times New Roman"/>
              </a:rPr>
              <a:t>GRAVE  OF   SOPHIA HAGERMAN WIETFELD</a:t>
            </a:r>
            <a:endParaRPr lang="en-GB" dirty="0"/>
          </a:p>
        </p:txBody>
      </p:sp>
      <p:sp>
        <p:nvSpPr>
          <p:cNvPr id="10" name="TextBox 9"/>
          <p:cNvSpPr txBox="1"/>
          <p:nvPr/>
        </p:nvSpPr>
        <p:spPr>
          <a:xfrm>
            <a:off x="502388" y="0"/>
            <a:ext cx="5927520" cy="646331"/>
          </a:xfrm>
          <a:prstGeom prst="rect">
            <a:avLst/>
          </a:prstGeom>
          <a:noFill/>
        </p:spPr>
        <p:txBody>
          <a:bodyPr wrap="none" rtlCol="0">
            <a:spAutoFit/>
          </a:bodyPr>
          <a:lstStyle/>
          <a:p>
            <a:r>
              <a:rPr lang="en-GB" spc="-10" dirty="0" smtClean="0">
                <a:latin typeface="Times New Roman"/>
                <a:cs typeface="Times New Roman"/>
              </a:rPr>
              <a:t>General proximity of Ul</a:t>
            </a:r>
            <a:r>
              <a:rPr lang="en-GB" dirty="0" smtClean="0">
                <a:latin typeface="Times New Roman"/>
                <a:cs typeface="Times New Roman"/>
              </a:rPr>
              <a:t>r</a:t>
            </a:r>
            <a:r>
              <a:rPr lang="en-GB" spc="-10" dirty="0" smtClean="0">
                <a:latin typeface="Times New Roman"/>
                <a:cs typeface="Times New Roman"/>
              </a:rPr>
              <a:t>i</a:t>
            </a:r>
            <a:r>
              <a:rPr lang="en-GB" dirty="0" smtClean="0">
                <a:latin typeface="Times New Roman"/>
                <a:cs typeface="Times New Roman"/>
              </a:rPr>
              <a:t>ch</a:t>
            </a:r>
            <a:r>
              <a:rPr lang="en-GB" spc="-20" dirty="0" smtClean="0">
                <a:latin typeface="Times New Roman"/>
                <a:cs typeface="Times New Roman"/>
              </a:rPr>
              <a:t>-</a:t>
            </a:r>
            <a:r>
              <a:rPr lang="en-GB" dirty="0" smtClean="0">
                <a:latin typeface="Times New Roman"/>
                <a:cs typeface="Times New Roman"/>
              </a:rPr>
              <a:t>W</a:t>
            </a:r>
            <a:r>
              <a:rPr lang="en-GB" spc="5" dirty="0" smtClean="0">
                <a:latin typeface="Times New Roman"/>
                <a:cs typeface="Times New Roman"/>
              </a:rPr>
              <a:t>i</a:t>
            </a:r>
            <a:r>
              <a:rPr lang="en-GB" dirty="0" smtClean="0">
                <a:latin typeface="Times New Roman"/>
                <a:cs typeface="Times New Roman"/>
              </a:rPr>
              <a:t>e</a:t>
            </a:r>
            <a:r>
              <a:rPr lang="en-GB" spc="5" dirty="0" smtClean="0">
                <a:latin typeface="Times New Roman"/>
                <a:cs typeface="Times New Roman"/>
              </a:rPr>
              <a:t>t</a:t>
            </a:r>
            <a:r>
              <a:rPr lang="en-GB" spc="-10" dirty="0" smtClean="0">
                <a:latin typeface="Times New Roman"/>
                <a:cs typeface="Times New Roman"/>
              </a:rPr>
              <a:t>f</a:t>
            </a:r>
            <a:r>
              <a:rPr lang="en-GB" dirty="0" smtClean="0">
                <a:latin typeface="Times New Roman"/>
                <a:cs typeface="Times New Roman"/>
              </a:rPr>
              <a:t>e</a:t>
            </a:r>
            <a:r>
              <a:rPr lang="en-GB" spc="5" dirty="0" smtClean="0">
                <a:latin typeface="Times New Roman"/>
                <a:cs typeface="Times New Roman"/>
              </a:rPr>
              <a:t>l</a:t>
            </a:r>
            <a:r>
              <a:rPr lang="en-GB" dirty="0" smtClean="0">
                <a:latin typeface="Times New Roman"/>
                <a:cs typeface="Times New Roman"/>
              </a:rPr>
              <a:t>d farm and pottery</a:t>
            </a:r>
          </a:p>
          <a:p>
            <a:r>
              <a:rPr lang="en-US" dirty="0" smtClean="0"/>
              <a:t>                      West of Homer Adams </a:t>
            </a:r>
            <a:r>
              <a:rPr lang="en-US" dirty="0" err="1" smtClean="0"/>
              <a:t>Pky</a:t>
            </a:r>
            <a:r>
              <a:rPr lang="en-US" dirty="0" smtClean="0"/>
              <a:t>, South of College Ave.</a:t>
            </a:r>
            <a:endParaRPr lang="en-GB" dirty="0"/>
          </a:p>
        </p:txBody>
      </p:sp>
      <p:pic>
        <p:nvPicPr>
          <p:cNvPr id="11" name="~PP2643.WAV">
            <a:hlinkClick r:id="" action="ppaction://media"/>
          </p:cNvPr>
          <p:cNvPicPr>
            <a:picLocks noRot="1" noChangeAspect="1"/>
          </p:cNvPicPr>
          <p:nvPr>
            <a:wavAudioFile r:embed="rId1" name="~PP2643.WAV"/>
          </p:nvPr>
        </p:nvPicPr>
        <p:blipFill>
          <a:blip r:embed="rId7" cstate="print"/>
          <a:stretch>
            <a:fillRect/>
          </a:stretch>
        </p:blipFill>
        <p:spPr>
          <a:xfrm>
            <a:off x="8632825" y="6346825"/>
            <a:ext cx="304800" cy="304800"/>
          </a:xfrm>
          <a:prstGeom prst="rect">
            <a:avLst/>
          </a:prstGeom>
        </p:spPr>
      </p:pic>
    </p:spTree>
  </p:cSld>
  <p:clrMapOvr>
    <a:masterClrMapping/>
  </p:clrMapOvr>
  <p:transition advTm="414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p:cNvSpPr/>
          <p:nvPr/>
        </p:nvSpPr>
        <p:spPr>
          <a:xfrm>
            <a:off x="1187624" y="548680"/>
            <a:ext cx="6200775" cy="4330319"/>
          </a:xfrm>
          <a:prstGeom prst="rect">
            <a:avLst/>
          </a:prstGeom>
          <a:blipFill>
            <a:blip r:embed="rId4" cstate="print"/>
            <a:stretch>
              <a:fillRect/>
            </a:stretch>
          </a:blipFill>
        </p:spPr>
        <p:txBody>
          <a:bodyPr wrap="square" lIns="0" tIns="0" rIns="0" bIns="0" rtlCol="0">
            <a:spAutoFit/>
          </a:bodyPr>
          <a:lstStyle/>
          <a:p>
            <a:endParaRPr/>
          </a:p>
        </p:txBody>
      </p:sp>
      <p:sp>
        <p:nvSpPr>
          <p:cNvPr id="3" name="object 8"/>
          <p:cNvSpPr txBox="1"/>
          <p:nvPr/>
        </p:nvSpPr>
        <p:spPr>
          <a:xfrm>
            <a:off x="1475656" y="5085184"/>
            <a:ext cx="3463290" cy="1216660"/>
          </a:xfrm>
          <a:prstGeom prst="rect">
            <a:avLst/>
          </a:prstGeom>
        </p:spPr>
        <p:txBody>
          <a:bodyPr vert="horz" wrap="square" lIns="0" tIns="0" rIns="0" bIns="0" rtlCol="0">
            <a:spAutoFit/>
          </a:bodyPr>
          <a:lstStyle/>
          <a:p>
            <a:pPr marL="12065" marR="6350" algn="ctr">
              <a:lnSpc>
                <a:spcPct val="143600"/>
              </a:lnSpc>
            </a:pPr>
            <a:r>
              <a:rPr sz="1100" spc="5" dirty="0">
                <a:latin typeface="Times New Roman"/>
                <a:cs typeface="Times New Roman"/>
              </a:rPr>
              <a:t>F</a:t>
            </a:r>
            <a:r>
              <a:rPr sz="1100" spc="-20" dirty="0">
                <a:latin typeface="Times New Roman"/>
                <a:cs typeface="Times New Roman"/>
              </a:rPr>
              <a:t>I</a:t>
            </a:r>
            <a:r>
              <a:rPr sz="1100" spc="-10" dirty="0">
                <a:latin typeface="Times New Roman"/>
                <a:cs typeface="Times New Roman"/>
              </a:rPr>
              <a:t>GU</a:t>
            </a:r>
            <a:r>
              <a:rPr sz="1100" spc="-5" dirty="0">
                <a:latin typeface="Times New Roman"/>
                <a:cs typeface="Times New Roman"/>
              </a:rPr>
              <a:t>R</a:t>
            </a:r>
            <a:r>
              <a:rPr sz="1100" dirty="0">
                <a:latin typeface="Times New Roman"/>
                <a:cs typeface="Times New Roman"/>
              </a:rPr>
              <a:t>E 85: </a:t>
            </a:r>
            <a:r>
              <a:rPr sz="1100" spc="5" dirty="0">
                <a:latin typeface="Times New Roman"/>
                <a:cs typeface="Times New Roman"/>
              </a:rPr>
              <a:t> S</a:t>
            </a:r>
            <a:r>
              <a:rPr sz="1100" spc="-5" dirty="0">
                <a:latin typeface="Times New Roman"/>
                <a:cs typeface="Times New Roman"/>
              </a:rPr>
              <a:t>ectio</a:t>
            </a:r>
            <a:r>
              <a:rPr sz="1100" spc="15" dirty="0">
                <a:latin typeface="Times New Roman"/>
                <a:cs typeface="Times New Roman"/>
              </a:rPr>
              <a:t>n</a:t>
            </a:r>
            <a:r>
              <a:rPr sz="1100" spc="-15" dirty="0">
                <a:latin typeface="Times New Roman"/>
                <a:cs typeface="Times New Roman"/>
              </a:rPr>
              <a:t> </a:t>
            </a:r>
            <a:r>
              <a:rPr sz="1100" dirty="0">
                <a:latin typeface="Times New Roman"/>
                <a:cs typeface="Times New Roman"/>
              </a:rPr>
              <a:t>o</a:t>
            </a:r>
            <a:r>
              <a:rPr sz="1100" spc="10" dirty="0">
                <a:latin typeface="Times New Roman"/>
                <a:cs typeface="Times New Roman"/>
              </a:rPr>
              <a:t>f</a:t>
            </a:r>
            <a:r>
              <a:rPr sz="1100" spc="-10" dirty="0">
                <a:latin typeface="Times New Roman"/>
                <a:cs typeface="Times New Roman"/>
              </a:rPr>
              <a:t> </a:t>
            </a:r>
            <a:r>
              <a:rPr sz="1100" spc="10" dirty="0">
                <a:latin typeface="Times New Roman"/>
                <a:cs typeface="Times New Roman"/>
              </a:rPr>
              <a:t>T</a:t>
            </a:r>
            <a:r>
              <a:rPr sz="1100" dirty="0">
                <a:latin typeface="Times New Roman"/>
                <a:cs typeface="Times New Roman"/>
              </a:rPr>
              <a:t>own</a:t>
            </a:r>
            <a:r>
              <a:rPr sz="1100" spc="10" dirty="0">
                <a:latin typeface="Times New Roman"/>
                <a:cs typeface="Times New Roman"/>
              </a:rPr>
              <a:t>s</a:t>
            </a:r>
            <a:r>
              <a:rPr sz="1100" spc="-5" dirty="0">
                <a:latin typeface="Times New Roman"/>
                <a:cs typeface="Times New Roman"/>
              </a:rPr>
              <a:t>hi</a:t>
            </a:r>
            <a:r>
              <a:rPr sz="1100" spc="15" dirty="0">
                <a:latin typeface="Times New Roman"/>
                <a:cs typeface="Times New Roman"/>
              </a:rPr>
              <a:t>p</a:t>
            </a:r>
            <a:r>
              <a:rPr sz="1100" spc="-15" dirty="0">
                <a:latin typeface="Times New Roman"/>
                <a:cs typeface="Times New Roman"/>
              </a:rPr>
              <a:t> </a:t>
            </a:r>
            <a:r>
              <a:rPr sz="1100" spc="5" dirty="0">
                <a:latin typeface="Times New Roman"/>
                <a:cs typeface="Times New Roman"/>
              </a:rPr>
              <a:t>F</a:t>
            </a:r>
            <a:r>
              <a:rPr sz="1100" spc="-5" dirty="0">
                <a:latin typeface="Times New Roman"/>
                <a:cs typeface="Times New Roman"/>
              </a:rPr>
              <a:t>iv</a:t>
            </a:r>
            <a:r>
              <a:rPr sz="1100" spc="10" dirty="0">
                <a:latin typeface="Times New Roman"/>
                <a:cs typeface="Times New Roman"/>
              </a:rPr>
              <a:t>e</a:t>
            </a:r>
            <a:r>
              <a:rPr sz="1100" spc="-15" dirty="0">
                <a:latin typeface="Times New Roman"/>
                <a:cs typeface="Times New Roman"/>
              </a:rPr>
              <a:t> </a:t>
            </a:r>
            <a:r>
              <a:rPr sz="1100" spc="20" dirty="0">
                <a:latin typeface="Times New Roman"/>
                <a:cs typeface="Times New Roman"/>
              </a:rPr>
              <a:t>N</a:t>
            </a:r>
            <a:r>
              <a:rPr sz="1100" spc="-5" dirty="0">
                <a:latin typeface="Times New Roman"/>
                <a:cs typeface="Times New Roman"/>
              </a:rPr>
              <a:t>o</a:t>
            </a:r>
            <a:r>
              <a:rPr sz="1100" dirty="0">
                <a:latin typeface="Times New Roman"/>
                <a:cs typeface="Times New Roman"/>
              </a:rPr>
              <a:t>r</a:t>
            </a:r>
            <a:r>
              <a:rPr sz="1100" spc="-10" dirty="0">
                <a:latin typeface="Times New Roman"/>
                <a:cs typeface="Times New Roman"/>
              </a:rPr>
              <a:t>t</a:t>
            </a:r>
            <a:r>
              <a:rPr sz="1100" spc="15" dirty="0">
                <a:latin typeface="Times New Roman"/>
                <a:cs typeface="Times New Roman"/>
              </a:rPr>
              <a:t>h</a:t>
            </a:r>
            <a:r>
              <a:rPr sz="1100" spc="-15" dirty="0">
                <a:latin typeface="Times New Roman"/>
                <a:cs typeface="Times New Roman"/>
              </a:rPr>
              <a:t> </a:t>
            </a:r>
            <a:r>
              <a:rPr sz="1100" dirty="0">
                <a:latin typeface="Times New Roman"/>
                <a:cs typeface="Times New Roman"/>
              </a:rPr>
              <a:t>Rang</a:t>
            </a:r>
            <a:r>
              <a:rPr sz="1100" spc="10" dirty="0">
                <a:latin typeface="Times New Roman"/>
                <a:cs typeface="Times New Roman"/>
              </a:rPr>
              <a:t>e</a:t>
            </a:r>
            <a:r>
              <a:rPr sz="1100" spc="-15" dirty="0">
                <a:latin typeface="Times New Roman"/>
                <a:cs typeface="Times New Roman"/>
              </a:rPr>
              <a:t> </a:t>
            </a:r>
            <a:r>
              <a:rPr sz="1100" spc="15" dirty="0">
                <a:latin typeface="Times New Roman"/>
                <a:cs typeface="Times New Roman"/>
              </a:rPr>
              <a:t>9</a:t>
            </a:r>
            <a:r>
              <a:rPr sz="1100" spc="-5" dirty="0">
                <a:latin typeface="Times New Roman"/>
                <a:cs typeface="Times New Roman"/>
              </a:rPr>
              <a:t> </a:t>
            </a:r>
            <a:r>
              <a:rPr sz="1100" spc="5" dirty="0">
                <a:latin typeface="Times New Roman"/>
                <a:cs typeface="Times New Roman"/>
              </a:rPr>
              <a:t>We</a:t>
            </a:r>
            <a:r>
              <a:rPr sz="1100" dirty="0">
                <a:latin typeface="Times New Roman"/>
                <a:cs typeface="Times New Roman"/>
              </a:rPr>
              <a:t>s</a:t>
            </a:r>
            <a:r>
              <a:rPr sz="1100" spc="5" dirty="0">
                <a:latin typeface="Times New Roman"/>
                <a:cs typeface="Times New Roman"/>
              </a:rPr>
              <a:t>t </a:t>
            </a:r>
            <a:r>
              <a:rPr sz="1100" spc="35" dirty="0">
                <a:latin typeface="Times New Roman"/>
                <a:cs typeface="Times New Roman"/>
              </a:rPr>
              <a:t>W</a:t>
            </a:r>
            <a:r>
              <a:rPr sz="1100" spc="20" dirty="0">
                <a:latin typeface="Times New Roman"/>
                <a:cs typeface="Times New Roman"/>
              </a:rPr>
              <a:t>a</a:t>
            </a:r>
            <a:r>
              <a:rPr sz="1100" spc="25" dirty="0">
                <a:latin typeface="Times New Roman"/>
                <a:cs typeface="Times New Roman"/>
              </a:rPr>
              <a:t>r</a:t>
            </a:r>
            <a:r>
              <a:rPr sz="1100" spc="15" dirty="0">
                <a:latin typeface="Times New Roman"/>
                <a:cs typeface="Times New Roman"/>
              </a:rPr>
              <a:t>na</a:t>
            </a:r>
            <a:r>
              <a:rPr sz="1100" spc="20" dirty="0">
                <a:latin typeface="Times New Roman"/>
                <a:cs typeface="Times New Roman"/>
              </a:rPr>
              <a:t>c</a:t>
            </a:r>
            <a:r>
              <a:rPr sz="1100" spc="15" dirty="0">
                <a:latin typeface="Times New Roman"/>
                <a:cs typeface="Times New Roman"/>
              </a:rPr>
              <a:t>k</a:t>
            </a:r>
            <a:endParaRPr sz="1100" dirty="0">
              <a:latin typeface="Times New Roman"/>
              <a:cs typeface="Times New Roman"/>
            </a:endParaRPr>
          </a:p>
          <a:p>
            <a:pPr marL="1148080" marR="1143000" indent="-2540" algn="ctr">
              <a:lnSpc>
                <a:spcPct val="143600"/>
              </a:lnSpc>
            </a:pPr>
            <a:r>
              <a:rPr sz="1100" spc="25" dirty="0">
                <a:latin typeface="Times New Roman"/>
                <a:cs typeface="Times New Roman"/>
              </a:rPr>
              <a:t>U</a:t>
            </a:r>
            <a:r>
              <a:rPr sz="1100" spc="5" dirty="0">
                <a:latin typeface="Times New Roman"/>
                <a:cs typeface="Times New Roman"/>
              </a:rPr>
              <a:t>l</a:t>
            </a:r>
            <a:r>
              <a:rPr sz="1100" spc="20" dirty="0">
                <a:latin typeface="Times New Roman"/>
                <a:cs typeface="Times New Roman"/>
              </a:rPr>
              <a:t>r</a:t>
            </a:r>
            <a:r>
              <a:rPr sz="1100" spc="10" dirty="0">
                <a:latin typeface="Times New Roman"/>
                <a:cs typeface="Times New Roman"/>
              </a:rPr>
              <a:t>i</a:t>
            </a:r>
            <a:r>
              <a:rPr sz="1100" spc="20" dirty="0">
                <a:latin typeface="Times New Roman"/>
                <a:cs typeface="Times New Roman"/>
              </a:rPr>
              <a:t>c</a:t>
            </a:r>
            <a:r>
              <a:rPr sz="1100" spc="15" dirty="0">
                <a:latin typeface="Times New Roman"/>
                <a:cs typeface="Times New Roman"/>
              </a:rPr>
              <a:t>h</a:t>
            </a:r>
            <a:r>
              <a:rPr sz="1100" spc="20" dirty="0">
                <a:latin typeface="Times New Roman"/>
                <a:cs typeface="Times New Roman"/>
              </a:rPr>
              <a:t> </a:t>
            </a:r>
            <a:r>
              <a:rPr sz="1100" spc="25" dirty="0">
                <a:latin typeface="Times New Roman"/>
                <a:cs typeface="Times New Roman"/>
              </a:rPr>
              <a:t>&amp; C</a:t>
            </a:r>
            <a:r>
              <a:rPr sz="1100" spc="20" dirty="0">
                <a:latin typeface="Times New Roman"/>
                <a:cs typeface="Times New Roman"/>
              </a:rPr>
              <a:t>o</a:t>
            </a:r>
            <a:r>
              <a:rPr sz="1100" spc="40" dirty="0">
                <a:latin typeface="Times New Roman"/>
                <a:cs typeface="Times New Roman"/>
              </a:rPr>
              <a:t>m</a:t>
            </a:r>
            <a:r>
              <a:rPr sz="1100" spc="20" dirty="0">
                <a:latin typeface="Times New Roman"/>
                <a:cs typeface="Times New Roman"/>
              </a:rPr>
              <a:t>pan</a:t>
            </a:r>
            <a:r>
              <a:rPr sz="1100" spc="15" dirty="0">
                <a:latin typeface="Times New Roman"/>
                <a:cs typeface="Times New Roman"/>
              </a:rPr>
              <a:t>y</a:t>
            </a:r>
            <a:r>
              <a:rPr sz="1100" spc="5" dirty="0">
                <a:latin typeface="Times New Roman"/>
                <a:cs typeface="Times New Roman"/>
              </a:rPr>
              <a:t> </a:t>
            </a:r>
            <a:r>
              <a:rPr sz="1100" spc="-5" dirty="0">
                <a:latin typeface="Times New Roman"/>
                <a:cs typeface="Times New Roman"/>
              </a:rPr>
              <a:t>F</a:t>
            </a:r>
            <a:r>
              <a:rPr sz="1100" dirty="0">
                <a:latin typeface="Times New Roman"/>
                <a:cs typeface="Times New Roman"/>
              </a:rPr>
              <a:t>reder</a:t>
            </a:r>
            <a:r>
              <a:rPr sz="1100" spc="-5" dirty="0">
                <a:latin typeface="Times New Roman"/>
                <a:cs typeface="Times New Roman"/>
              </a:rPr>
              <a:t>ic</a:t>
            </a:r>
            <a:r>
              <a:rPr sz="1100" spc="15" dirty="0">
                <a:latin typeface="Times New Roman"/>
                <a:cs typeface="Times New Roman"/>
              </a:rPr>
              <a:t>h</a:t>
            </a:r>
            <a:r>
              <a:rPr sz="1100" spc="-15" dirty="0">
                <a:latin typeface="Times New Roman"/>
                <a:cs typeface="Times New Roman"/>
              </a:rPr>
              <a:t> </a:t>
            </a:r>
            <a:r>
              <a:rPr sz="1100" dirty="0">
                <a:latin typeface="Times New Roman"/>
                <a:cs typeface="Times New Roman"/>
              </a:rPr>
              <a:t>Ha</a:t>
            </a:r>
            <a:r>
              <a:rPr sz="1100" spc="15" dirty="0">
                <a:latin typeface="Times New Roman"/>
                <a:cs typeface="Times New Roman"/>
              </a:rPr>
              <a:t>g</a:t>
            </a:r>
            <a:r>
              <a:rPr sz="1100" spc="-5" dirty="0">
                <a:latin typeface="Times New Roman"/>
                <a:cs typeface="Times New Roman"/>
              </a:rPr>
              <a:t>e</a:t>
            </a:r>
            <a:r>
              <a:rPr sz="1100" spc="5" dirty="0">
                <a:latin typeface="Times New Roman"/>
                <a:cs typeface="Times New Roman"/>
              </a:rPr>
              <a:t>rm</a:t>
            </a:r>
            <a:r>
              <a:rPr sz="1100" spc="-5" dirty="0">
                <a:latin typeface="Times New Roman"/>
                <a:cs typeface="Times New Roman"/>
              </a:rPr>
              <a:t>a</a:t>
            </a:r>
            <a:r>
              <a:rPr sz="1100" spc="15" dirty="0">
                <a:latin typeface="Times New Roman"/>
                <a:cs typeface="Times New Roman"/>
              </a:rPr>
              <a:t>n</a:t>
            </a:r>
            <a:endParaRPr sz="1100" dirty="0">
              <a:latin typeface="Times New Roman"/>
              <a:cs typeface="Times New Roman"/>
            </a:endParaRPr>
          </a:p>
          <a:p>
            <a:pPr marL="1335405">
              <a:lnSpc>
                <a:spcPct val="100000"/>
              </a:lnSpc>
              <a:spcBef>
                <a:spcPts val="575"/>
              </a:spcBef>
            </a:pPr>
            <a:r>
              <a:rPr sz="1100" spc="5" dirty="0">
                <a:latin typeface="Times New Roman"/>
                <a:cs typeface="Times New Roman"/>
              </a:rPr>
              <a:t>H.</a:t>
            </a:r>
            <a:r>
              <a:rPr sz="1100" spc="-10" dirty="0">
                <a:latin typeface="Times New Roman"/>
                <a:cs typeface="Times New Roman"/>
              </a:rPr>
              <a:t> </a:t>
            </a:r>
            <a:r>
              <a:rPr sz="1100" spc="5" dirty="0">
                <a:latin typeface="Times New Roman"/>
                <a:cs typeface="Times New Roman"/>
              </a:rPr>
              <a:t>N.</a:t>
            </a:r>
            <a:r>
              <a:rPr sz="1100" spc="-20" dirty="0">
                <a:latin typeface="Times New Roman"/>
                <a:cs typeface="Times New Roman"/>
              </a:rPr>
              <a:t> </a:t>
            </a:r>
            <a:r>
              <a:rPr sz="1100" spc="5" dirty="0">
                <a:latin typeface="Times New Roman"/>
                <a:cs typeface="Times New Roman"/>
              </a:rPr>
              <a:t>K</a:t>
            </a:r>
            <a:r>
              <a:rPr sz="1100" spc="10" dirty="0">
                <a:latin typeface="Times New Roman"/>
                <a:cs typeface="Times New Roman"/>
              </a:rPr>
              <a:t>e</a:t>
            </a:r>
            <a:r>
              <a:rPr sz="1100" dirty="0">
                <a:latin typeface="Times New Roman"/>
                <a:cs typeface="Times New Roman"/>
              </a:rPr>
              <a:t>nd</a:t>
            </a:r>
            <a:r>
              <a:rPr sz="1100" spc="-5" dirty="0">
                <a:latin typeface="Times New Roman"/>
                <a:cs typeface="Times New Roman"/>
              </a:rPr>
              <a:t>a</a:t>
            </a:r>
            <a:r>
              <a:rPr sz="1100" spc="-10" dirty="0">
                <a:latin typeface="Times New Roman"/>
                <a:cs typeface="Times New Roman"/>
              </a:rPr>
              <a:t>l</a:t>
            </a:r>
            <a:r>
              <a:rPr sz="1100" spc="5" dirty="0">
                <a:latin typeface="Times New Roman"/>
                <a:cs typeface="Times New Roman"/>
              </a:rPr>
              <a:t>l</a:t>
            </a:r>
            <a:endParaRPr sz="1100" dirty="0">
              <a:latin typeface="Times New Roman"/>
              <a:cs typeface="Times New Roman"/>
            </a:endParaRPr>
          </a:p>
        </p:txBody>
      </p:sp>
      <p:sp>
        <p:nvSpPr>
          <p:cNvPr id="4" name="object 9"/>
          <p:cNvSpPr txBox="1"/>
          <p:nvPr/>
        </p:nvSpPr>
        <p:spPr>
          <a:xfrm>
            <a:off x="4283968" y="5661248"/>
            <a:ext cx="4573905" cy="494030"/>
          </a:xfrm>
          <a:prstGeom prst="rect">
            <a:avLst/>
          </a:prstGeom>
        </p:spPr>
        <p:txBody>
          <a:bodyPr vert="horz" wrap="square" lIns="0" tIns="0" rIns="0" bIns="0" rtlCol="0">
            <a:spAutoFit/>
          </a:bodyPr>
          <a:lstStyle/>
          <a:p>
            <a:pPr marL="12700" marR="6350" indent="8890">
              <a:lnSpc>
                <a:spcPct val="143600"/>
              </a:lnSpc>
            </a:pPr>
            <a:r>
              <a:rPr sz="1100" spc="20" dirty="0">
                <a:latin typeface="Times New Roman"/>
                <a:cs typeface="Times New Roman"/>
              </a:rPr>
              <a:t>N</a:t>
            </a:r>
            <a:r>
              <a:rPr sz="1100" spc="10" dirty="0">
                <a:latin typeface="Times New Roman"/>
                <a:cs typeface="Times New Roman"/>
              </a:rPr>
              <a:t>O</a:t>
            </a:r>
            <a:r>
              <a:rPr sz="1100" spc="20" dirty="0">
                <a:latin typeface="Times New Roman"/>
                <a:cs typeface="Times New Roman"/>
              </a:rPr>
              <a:t>T</a:t>
            </a:r>
            <a:r>
              <a:rPr sz="1100" spc="25" dirty="0">
                <a:latin typeface="Times New Roman"/>
                <a:cs typeface="Times New Roman"/>
              </a:rPr>
              <a:t>E</a:t>
            </a:r>
            <a:r>
              <a:rPr sz="1100" spc="5" dirty="0">
                <a:latin typeface="Times New Roman"/>
                <a:cs typeface="Times New Roman"/>
              </a:rPr>
              <a:t>:</a:t>
            </a:r>
            <a:r>
              <a:rPr sz="1100" spc="10" dirty="0">
                <a:latin typeface="Times New Roman"/>
                <a:cs typeface="Times New Roman"/>
              </a:rPr>
              <a:t> </a:t>
            </a:r>
            <a:r>
              <a:rPr lang="en-US" sz="1100" spc="15" dirty="0" smtClean="0">
                <a:latin typeface="Times New Roman"/>
                <a:cs typeface="Times New Roman"/>
              </a:rPr>
              <a:t>Red</a:t>
            </a:r>
            <a:r>
              <a:rPr sz="1100" spc="5" dirty="0" smtClean="0">
                <a:latin typeface="Times New Roman"/>
                <a:cs typeface="Times New Roman"/>
              </a:rPr>
              <a:t> </a:t>
            </a:r>
            <a:r>
              <a:rPr sz="1100" dirty="0">
                <a:latin typeface="Times New Roman"/>
                <a:cs typeface="Times New Roman"/>
              </a:rPr>
              <a:t>ar</a:t>
            </a:r>
            <a:r>
              <a:rPr sz="1100" spc="15" dirty="0">
                <a:latin typeface="Times New Roman"/>
                <a:cs typeface="Times New Roman"/>
              </a:rPr>
              <a:t>ro</a:t>
            </a:r>
            <a:r>
              <a:rPr sz="1100" spc="10" dirty="0">
                <a:latin typeface="Times New Roman"/>
                <a:cs typeface="Times New Roman"/>
              </a:rPr>
              <a:t>ws</a:t>
            </a:r>
            <a:r>
              <a:rPr sz="1100" spc="15" dirty="0">
                <a:latin typeface="Times New Roman"/>
                <a:cs typeface="Times New Roman"/>
              </a:rPr>
              <a:t> </a:t>
            </a:r>
            <a:r>
              <a:rPr sz="1100" spc="-5" dirty="0">
                <a:latin typeface="Times New Roman"/>
                <a:cs typeface="Times New Roman"/>
              </a:rPr>
              <a:t>a</a:t>
            </a:r>
            <a:r>
              <a:rPr sz="1100" spc="15" dirty="0">
                <a:latin typeface="Times New Roman"/>
                <a:cs typeface="Times New Roman"/>
              </a:rPr>
              <a:t>r</a:t>
            </a:r>
            <a:r>
              <a:rPr sz="1100" spc="10" dirty="0">
                <a:latin typeface="Times New Roman"/>
                <a:cs typeface="Times New Roman"/>
              </a:rPr>
              <a:t>e</a:t>
            </a:r>
            <a:r>
              <a:rPr sz="1100" dirty="0">
                <a:latin typeface="Times New Roman"/>
                <a:cs typeface="Times New Roman"/>
              </a:rPr>
              <a:t> </a:t>
            </a:r>
            <a:r>
              <a:rPr sz="1100" spc="10" dirty="0">
                <a:latin typeface="Times New Roman"/>
                <a:cs typeface="Times New Roman"/>
              </a:rPr>
              <a:t>pro</a:t>
            </a:r>
            <a:r>
              <a:rPr sz="1100" spc="5" dirty="0">
                <a:latin typeface="Times New Roman"/>
                <a:cs typeface="Times New Roman"/>
              </a:rPr>
              <a:t>p</a:t>
            </a:r>
            <a:r>
              <a:rPr sz="1100" spc="10" dirty="0">
                <a:latin typeface="Times New Roman"/>
                <a:cs typeface="Times New Roman"/>
              </a:rPr>
              <a:t>e</a:t>
            </a:r>
            <a:r>
              <a:rPr sz="1100" spc="15" dirty="0">
                <a:latin typeface="Times New Roman"/>
                <a:cs typeface="Times New Roman"/>
              </a:rPr>
              <a:t>r</a:t>
            </a:r>
            <a:r>
              <a:rPr sz="1100" spc="-10" dirty="0">
                <a:latin typeface="Times New Roman"/>
                <a:cs typeface="Times New Roman"/>
              </a:rPr>
              <a:t>t</a:t>
            </a:r>
            <a:r>
              <a:rPr sz="1100" spc="10" dirty="0">
                <a:latin typeface="Times New Roman"/>
                <a:cs typeface="Times New Roman"/>
              </a:rPr>
              <a:t>ies</a:t>
            </a:r>
            <a:r>
              <a:rPr sz="1100" dirty="0">
                <a:latin typeface="Times New Roman"/>
                <a:cs typeface="Times New Roman"/>
              </a:rPr>
              <a:t> </a:t>
            </a:r>
            <a:r>
              <a:rPr sz="1100" spc="10" dirty="0">
                <a:latin typeface="Times New Roman"/>
                <a:cs typeface="Times New Roman"/>
              </a:rPr>
              <a:t>of</a:t>
            </a:r>
            <a:r>
              <a:rPr sz="1100" dirty="0">
                <a:latin typeface="Times New Roman"/>
                <a:cs typeface="Times New Roman"/>
              </a:rPr>
              <a:t> </a:t>
            </a:r>
            <a:r>
              <a:rPr sz="1100" spc="20" dirty="0">
                <a:latin typeface="Times New Roman"/>
                <a:cs typeface="Times New Roman"/>
              </a:rPr>
              <a:t>U</a:t>
            </a:r>
            <a:r>
              <a:rPr sz="1100" spc="-5" dirty="0">
                <a:latin typeface="Times New Roman"/>
                <a:cs typeface="Times New Roman"/>
              </a:rPr>
              <a:t>l</a:t>
            </a:r>
            <a:r>
              <a:rPr sz="1100" spc="15" dirty="0">
                <a:latin typeface="Times New Roman"/>
                <a:cs typeface="Times New Roman"/>
              </a:rPr>
              <a:t>r</a:t>
            </a:r>
            <a:r>
              <a:rPr sz="1100" spc="-10" dirty="0">
                <a:latin typeface="Times New Roman"/>
                <a:cs typeface="Times New Roman"/>
              </a:rPr>
              <a:t>i</a:t>
            </a:r>
            <a:r>
              <a:rPr sz="1100" spc="15" dirty="0">
                <a:latin typeface="Times New Roman"/>
                <a:cs typeface="Times New Roman"/>
              </a:rPr>
              <a:t>ch</a:t>
            </a:r>
            <a:r>
              <a:rPr sz="1100" spc="5" dirty="0">
                <a:latin typeface="Times New Roman"/>
                <a:cs typeface="Times New Roman"/>
              </a:rPr>
              <a:t> </a:t>
            </a:r>
            <a:r>
              <a:rPr sz="1100" spc="15" dirty="0">
                <a:latin typeface="Times New Roman"/>
                <a:cs typeface="Times New Roman"/>
              </a:rPr>
              <a:t>and</a:t>
            </a:r>
            <a:r>
              <a:rPr sz="1100" spc="5" dirty="0">
                <a:latin typeface="Times New Roman"/>
                <a:cs typeface="Times New Roman"/>
              </a:rPr>
              <a:t> </a:t>
            </a:r>
            <a:r>
              <a:rPr sz="1100" spc="15" dirty="0">
                <a:latin typeface="Times New Roman"/>
                <a:cs typeface="Times New Roman"/>
              </a:rPr>
              <a:t>Compa</a:t>
            </a:r>
            <a:r>
              <a:rPr sz="1100" spc="5" dirty="0">
                <a:latin typeface="Times New Roman"/>
                <a:cs typeface="Times New Roman"/>
              </a:rPr>
              <a:t>n</a:t>
            </a:r>
            <a:r>
              <a:rPr sz="1100" spc="15" dirty="0">
                <a:latin typeface="Times New Roman"/>
                <a:cs typeface="Times New Roman"/>
              </a:rPr>
              <a:t>y</a:t>
            </a:r>
            <a:r>
              <a:rPr sz="1100" spc="20" dirty="0">
                <a:latin typeface="Times New Roman"/>
                <a:cs typeface="Times New Roman"/>
              </a:rPr>
              <a:t> </a:t>
            </a:r>
            <a:r>
              <a:rPr sz="1100" spc="10" dirty="0">
                <a:latin typeface="Times New Roman"/>
                <a:cs typeface="Times New Roman"/>
              </a:rPr>
              <a:t>of</a:t>
            </a:r>
            <a:r>
              <a:rPr sz="1100" dirty="0">
                <a:latin typeface="Times New Roman"/>
                <a:cs typeface="Times New Roman"/>
              </a:rPr>
              <a:t> </a:t>
            </a:r>
            <a:r>
              <a:rPr sz="1100" spc="20" dirty="0">
                <a:latin typeface="Times New Roman"/>
                <a:cs typeface="Times New Roman"/>
              </a:rPr>
              <a:t>U</a:t>
            </a:r>
            <a:r>
              <a:rPr sz="1100" dirty="0">
                <a:latin typeface="Times New Roman"/>
                <a:cs typeface="Times New Roman"/>
              </a:rPr>
              <a:t>lr</a:t>
            </a:r>
            <a:r>
              <a:rPr sz="1100" spc="10" dirty="0">
                <a:latin typeface="Times New Roman"/>
                <a:cs typeface="Times New Roman"/>
              </a:rPr>
              <a:t>ic</a:t>
            </a:r>
            <a:r>
              <a:rPr sz="1100" spc="5" dirty="0">
                <a:latin typeface="Times New Roman"/>
                <a:cs typeface="Times New Roman"/>
              </a:rPr>
              <a:t>h</a:t>
            </a:r>
            <a:r>
              <a:rPr sz="1100" spc="10" dirty="0">
                <a:latin typeface="Times New Roman"/>
                <a:cs typeface="Times New Roman"/>
              </a:rPr>
              <a:t>/</a:t>
            </a:r>
            <a:r>
              <a:rPr sz="1100" spc="30" dirty="0">
                <a:latin typeface="Times New Roman"/>
                <a:cs typeface="Times New Roman"/>
              </a:rPr>
              <a:t>W</a:t>
            </a:r>
            <a:r>
              <a:rPr sz="1100" spc="-5" dirty="0">
                <a:latin typeface="Times New Roman"/>
                <a:cs typeface="Times New Roman"/>
              </a:rPr>
              <a:t>i</a:t>
            </a:r>
            <a:r>
              <a:rPr sz="1100" spc="10" dirty="0">
                <a:latin typeface="Times New Roman"/>
                <a:cs typeface="Times New Roman"/>
              </a:rPr>
              <a:t>e</a:t>
            </a:r>
            <a:r>
              <a:rPr sz="1100" spc="-10" dirty="0">
                <a:latin typeface="Times New Roman"/>
                <a:cs typeface="Times New Roman"/>
              </a:rPr>
              <a:t>t</a:t>
            </a:r>
            <a:r>
              <a:rPr sz="1100" spc="15" dirty="0">
                <a:latin typeface="Times New Roman"/>
                <a:cs typeface="Times New Roman"/>
              </a:rPr>
              <a:t>f</a:t>
            </a:r>
            <a:r>
              <a:rPr sz="1100" spc="10" dirty="0">
                <a:latin typeface="Times New Roman"/>
                <a:cs typeface="Times New Roman"/>
              </a:rPr>
              <a:t>eld.</a:t>
            </a:r>
            <a:r>
              <a:rPr sz="1100" spc="5" dirty="0">
                <a:latin typeface="Times New Roman"/>
                <a:cs typeface="Times New Roman"/>
              </a:rPr>
              <a:t> </a:t>
            </a:r>
            <a:r>
              <a:rPr sz="1100" dirty="0">
                <a:latin typeface="Times New Roman"/>
                <a:cs typeface="Times New Roman"/>
              </a:rPr>
              <a:t>Blac</a:t>
            </a:r>
            <a:r>
              <a:rPr sz="1100" spc="15" dirty="0">
                <a:latin typeface="Times New Roman"/>
                <a:cs typeface="Times New Roman"/>
              </a:rPr>
              <a:t>k</a:t>
            </a:r>
            <a:r>
              <a:rPr sz="1100" spc="-15" dirty="0">
                <a:latin typeface="Times New Roman"/>
                <a:cs typeface="Times New Roman"/>
              </a:rPr>
              <a:t> </a:t>
            </a:r>
            <a:r>
              <a:rPr sz="1100" spc="-5" dirty="0">
                <a:latin typeface="Times New Roman"/>
                <a:cs typeface="Times New Roman"/>
              </a:rPr>
              <a:t>a</a:t>
            </a:r>
            <a:r>
              <a:rPr sz="1100" spc="-10" dirty="0">
                <a:latin typeface="Times New Roman"/>
                <a:cs typeface="Times New Roman"/>
              </a:rPr>
              <a:t>r</a:t>
            </a:r>
            <a:r>
              <a:rPr sz="1100" dirty="0">
                <a:latin typeface="Times New Roman"/>
                <a:cs typeface="Times New Roman"/>
              </a:rPr>
              <a:t>r</a:t>
            </a:r>
            <a:r>
              <a:rPr sz="1100" spc="15" dirty="0">
                <a:latin typeface="Times New Roman"/>
                <a:cs typeface="Times New Roman"/>
              </a:rPr>
              <a:t>o</a:t>
            </a:r>
            <a:r>
              <a:rPr sz="1100" dirty="0">
                <a:latin typeface="Times New Roman"/>
                <a:cs typeface="Times New Roman"/>
              </a:rPr>
              <a:t>w</a:t>
            </a:r>
            <a:r>
              <a:rPr sz="1100" spc="10" dirty="0">
                <a:latin typeface="Times New Roman"/>
                <a:cs typeface="Times New Roman"/>
              </a:rPr>
              <a:t>s</a:t>
            </a:r>
            <a:r>
              <a:rPr sz="1100" spc="-10" dirty="0">
                <a:latin typeface="Times New Roman"/>
                <a:cs typeface="Times New Roman"/>
              </a:rPr>
              <a:t> </a:t>
            </a:r>
            <a:r>
              <a:rPr sz="1100" spc="-15" dirty="0">
                <a:latin typeface="Times New Roman"/>
                <a:cs typeface="Times New Roman"/>
              </a:rPr>
              <a:t>a</a:t>
            </a:r>
            <a:r>
              <a:rPr sz="1100" dirty="0">
                <a:latin typeface="Times New Roman"/>
                <a:cs typeface="Times New Roman"/>
              </a:rPr>
              <a:t>r</a:t>
            </a:r>
            <a:r>
              <a:rPr sz="1100" spc="10" dirty="0">
                <a:latin typeface="Times New Roman"/>
                <a:cs typeface="Times New Roman"/>
              </a:rPr>
              <a:t>e</a:t>
            </a:r>
            <a:r>
              <a:rPr sz="1100" spc="-15" dirty="0">
                <a:latin typeface="Times New Roman"/>
                <a:cs typeface="Times New Roman"/>
              </a:rPr>
              <a:t> </a:t>
            </a:r>
            <a:r>
              <a:rPr sz="1100" dirty="0">
                <a:latin typeface="Times New Roman"/>
                <a:cs typeface="Times New Roman"/>
              </a:rPr>
              <a:t>proper</a:t>
            </a:r>
            <a:r>
              <a:rPr sz="1100" spc="-5" dirty="0">
                <a:latin typeface="Times New Roman"/>
                <a:cs typeface="Times New Roman"/>
              </a:rPr>
              <a:t>tie</a:t>
            </a:r>
            <a:r>
              <a:rPr sz="1100" spc="10" dirty="0">
                <a:latin typeface="Times New Roman"/>
                <a:cs typeface="Times New Roman"/>
              </a:rPr>
              <a:t>s</a:t>
            </a:r>
            <a:r>
              <a:rPr sz="1100" spc="-10" dirty="0">
                <a:latin typeface="Times New Roman"/>
                <a:cs typeface="Times New Roman"/>
              </a:rPr>
              <a:t> </a:t>
            </a:r>
            <a:r>
              <a:rPr sz="1100" spc="-15" dirty="0">
                <a:latin typeface="Times New Roman"/>
                <a:cs typeface="Times New Roman"/>
              </a:rPr>
              <a:t>o</a:t>
            </a:r>
            <a:r>
              <a:rPr sz="1100" spc="10" dirty="0">
                <a:latin typeface="Times New Roman"/>
                <a:cs typeface="Times New Roman"/>
              </a:rPr>
              <a:t>f</a:t>
            </a:r>
            <a:r>
              <a:rPr sz="1100" spc="-10" dirty="0">
                <a:latin typeface="Times New Roman"/>
                <a:cs typeface="Times New Roman"/>
              </a:rPr>
              <a:t> </a:t>
            </a:r>
            <a:r>
              <a:rPr sz="1100" spc="5" dirty="0">
                <a:latin typeface="Times New Roman"/>
                <a:cs typeface="Times New Roman"/>
              </a:rPr>
              <a:t>Wa</a:t>
            </a:r>
            <a:r>
              <a:rPr sz="1100" dirty="0">
                <a:latin typeface="Times New Roman"/>
                <a:cs typeface="Times New Roman"/>
              </a:rPr>
              <a:t>rnack</a:t>
            </a:r>
            <a:r>
              <a:rPr sz="1100" spc="5" dirty="0">
                <a:latin typeface="Times New Roman"/>
                <a:cs typeface="Times New Roman"/>
              </a:rPr>
              <a:t>.</a:t>
            </a:r>
            <a:r>
              <a:rPr sz="1100" spc="-10" dirty="0">
                <a:latin typeface="Times New Roman"/>
                <a:cs typeface="Times New Roman"/>
              </a:rPr>
              <a:t> </a:t>
            </a:r>
            <a:r>
              <a:rPr sz="1100" spc="5" dirty="0">
                <a:latin typeface="Times New Roman"/>
                <a:cs typeface="Times New Roman"/>
              </a:rPr>
              <a:t>G</a:t>
            </a:r>
            <a:r>
              <a:rPr sz="1100" dirty="0">
                <a:latin typeface="Times New Roman"/>
                <a:cs typeface="Times New Roman"/>
              </a:rPr>
              <a:t>r</a:t>
            </a:r>
            <a:r>
              <a:rPr sz="1100" spc="-5" dirty="0">
                <a:latin typeface="Times New Roman"/>
                <a:cs typeface="Times New Roman"/>
              </a:rPr>
              <a:t>e</a:t>
            </a:r>
            <a:r>
              <a:rPr sz="1100" spc="15" dirty="0">
                <a:latin typeface="Times New Roman"/>
                <a:cs typeface="Times New Roman"/>
              </a:rPr>
              <a:t>y</a:t>
            </a:r>
            <a:r>
              <a:rPr sz="1100" spc="-15" dirty="0">
                <a:latin typeface="Times New Roman"/>
                <a:cs typeface="Times New Roman"/>
              </a:rPr>
              <a:t> </a:t>
            </a:r>
            <a:r>
              <a:rPr sz="1100" spc="-5" dirty="0">
                <a:latin typeface="Times New Roman"/>
                <a:cs typeface="Times New Roman"/>
              </a:rPr>
              <a:t>a</a:t>
            </a:r>
            <a:r>
              <a:rPr sz="1100" spc="-10" dirty="0">
                <a:latin typeface="Times New Roman"/>
                <a:cs typeface="Times New Roman"/>
              </a:rPr>
              <a:t>r</a:t>
            </a:r>
            <a:r>
              <a:rPr sz="1100" dirty="0">
                <a:latin typeface="Times New Roman"/>
                <a:cs typeface="Times New Roman"/>
              </a:rPr>
              <a:t>r</a:t>
            </a:r>
            <a:r>
              <a:rPr sz="1100" spc="5" dirty="0">
                <a:latin typeface="Times New Roman"/>
                <a:cs typeface="Times New Roman"/>
              </a:rPr>
              <a:t>ow</a:t>
            </a:r>
            <a:r>
              <a:rPr sz="1100" spc="10" dirty="0">
                <a:latin typeface="Times New Roman"/>
                <a:cs typeface="Times New Roman"/>
              </a:rPr>
              <a:t>s</a:t>
            </a:r>
            <a:r>
              <a:rPr sz="1100" dirty="0">
                <a:latin typeface="Times New Roman"/>
                <a:cs typeface="Times New Roman"/>
              </a:rPr>
              <a:t> </a:t>
            </a:r>
            <a:r>
              <a:rPr sz="1100" spc="-15" dirty="0">
                <a:latin typeface="Times New Roman"/>
                <a:cs typeface="Times New Roman"/>
              </a:rPr>
              <a:t>a</a:t>
            </a:r>
            <a:r>
              <a:rPr sz="1100" dirty="0">
                <a:latin typeface="Times New Roman"/>
                <a:cs typeface="Times New Roman"/>
              </a:rPr>
              <a:t>r</a:t>
            </a:r>
            <a:r>
              <a:rPr sz="1100" spc="10" dirty="0">
                <a:latin typeface="Times New Roman"/>
                <a:cs typeface="Times New Roman"/>
              </a:rPr>
              <a:t>e</a:t>
            </a:r>
            <a:r>
              <a:rPr sz="1100" spc="-15" dirty="0">
                <a:latin typeface="Times New Roman"/>
                <a:cs typeface="Times New Roman"/>
              </a:rPr>
              <a:t> </a:t>
            </a:r>
            <a:r>
              <a:rPr sz="1100" dirty="0">
                <a:latin typeface="Times New Roman"/>
                <a:cs typeface="Times New Roman"/>
              </a:rPr>
              <a:t>proper</a:t>
            </a:r>
            <a:r>
              <a:rPr sz="1100" spc="-5" dirty="0">
                <a:latin typeface="Times New Roman"/>
                <a:cs typeface="Times New Roman"/>
              </a:rPr>
              <a:t>tie</a:t>
            </a:r>
            <a:r>
              <a:rPr sz="1100" spc="10" dirty="0">
                <a:latin typeface="Times New Roman"/>
                <a:cs typeface="Times New Roman"/>
              </a:rPr>
              <a:t>s</a:t>
            </a:r>
            <a:r>
              <a:rPr sz="1100" spc="-25" dirty="0">
                <a:latin typeface="Times New Roman"/>
                <a:cs typeface="Times New Roman"/>
              </a:rPr>
              <a:t> </a:t>
            </a:r>
            <a:r>
              <a:rPr sz="1100" dirty="0">
                <a:latin typeface="Times New Roman"/>
                <a:cs typeface="Times New Roman"/>
              </a:rPr>
              <a:t>o</a:t>
            </a:r>
            <a:r>
              <a:rPr sz="1100" spc="10" dirty="0">
                <a:latin typeface="Times New Roman"/>
                <a:cs typeface="Times New Roman"/>
              </a:rPr>
              <a:t>f</a:t>
            </a:r>
            <a:r>
              <a:rPr sz="1100" spc="-10" dirty="0">
                <a:latin typeface="Times New Roman"/>
                <a:cs typeface="Times New Roman"/>
              </a:rPr>
              <a:t> </a:t>
            </a:r>
            <a:r>
              <a:rPr sz="1100" spc="5" dirty="0">
                <a:latin typeface="Times New Roman"/>
                <a:cs typeface="Times New Roman"/>
              </a:rPr>
              <a:t>Wa</a:t>
            </a:r>
            <a:r>
              <a:rPr sz="1100" dirty="0">
                <a:latin typeface="Times New Roman"/>
                <a:cs typeface="Times New Roman"/>
              </a:rPr>
              <a:t>rnac</a:t>
            </a:r>
            <a:r>
              <a:rPr sz="1100" spc="5" dirty="0">
                <a:latin typeface="Times New Roman"/>
                <a:cs typeface="Times New Roman"/>
              </a:rPr>
              <a:t>k.</a:t>
            </a:r>
            <a:endParaRPr sz="1100" dirty="0">
              <a:latin typeface="Times New Roman"/>
              <a:cs typeface="Times New Roman"/>
            </a:endParaRPr>
          </a:p>
        </p:txBody>
      </p:sp>
      <p:sp>
        <p:nvSpPr>
          <p:cNvPr id="5" name="Slide Number Placeholder 4"/>
          <p:cNvSpPr>
            <a:spLocks noGrp="1"/>
          </p:cNvSpPr>
          <p:nvPr>
            <p:ph type="sldNum" sz="quarter" idx="12"/>
          </p:nvPr>
        </p:nvSpPr>
        <p:spPr/>
        <p:txBody>
          <a:bodyPr/>
          <a:lstStyle/>
          <a:p>
            <a:fld id="{F3ED14A2-F495-49D5-A5E2-27CBFBBAF14C}" type="slidenum">
              <a:rPr lang="en-GB" smtClean="0"/>
              <a:pPr/>
              <a:t>40</a:t>
            </a:fld>
            <a:endParaRPr lang="en-GB"/>
          </a:p>
        </p:txBody>
      </p:sp>
      <p:pic>
        <p:nvPicPr>
          <p:cNvPr id="9" name="~PP1867.WAV">
            <a:hlinkClick r:id="" action="ppaction://media"/>
          </p:cNvPr>
          <p:cNvPicPr>
            <a:picLocks noRot="1" noChangeAspect="1"/>
          </p:cNvPicPr>
          <p:nvPr>
            <a:wavAudioFile r:embed="rId1" name="~PP1867.WAV"/>
          </p:nvPr>
        </p:nvPicPr>
        <p:blipFill>
          <a:blip r:embed="rId5" cstate="print"/>
          <a:stretch>
            <a:fillRect/>
          </a:stretch>
        </p:blipFill>
        <p:spPr>
          <a:xfrm>
            <a:off x="8632825" y="6346825"/>
            <a:ext cx="304800" cy="304800"/>
          </a:xfrm>
          <a:prstGeom prst="rect">
            <a:avLst/>
          </a:prstGeom>
        </p:spPr>
      </p:pic>
    </p:spTree>
  </p:cSld>
  <p:clrMapOvr>
    <a:masterClrMapping/>
  </p:clrMapOvr>
  <p:transition advTm="234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3"/>
          <p:cNvGraphicFramePr>
            <a:graphicFrameLocks noGrp="1"/>
          </p:cNvGraphicFramePr>
          <p:nvPr/>
        </p:nvGraphicFramePr>
        <p:xfrm>
          <a:off x="983341" y="44624"/>
          <a:ext cx="6116526" cy="8168129"/>
        </p:xfrm>
        <a:graphic>
          <a:graphicData uri="http://schemas.openxmlformats.org/drawingml/2006/table">
            <a:tbl>
              <a:tblPr firstRow="1" bandRow="1">
                <a:tableStyleId>{2D5ABB26-0587-4C30-8999-92F81FD0307C}</a:tableStyleId>
              </a:tblPr>
              <a:tblGrid>
                <a:gridCol w="1396395"/>
                <a:gridCol w="329737"/>
                <a:gridCol w="206853"/>
                <a:gridCol w="140049"/>
                <a:gridCol w="1772763"/>
                <a:gridCol w="1084984"/>
                <a:gridCol w="1185745"/>
              </a:tblGrid>
              <a:tr h="215137">
                <a:tc>
                  <a:txBody>
                    <a:bodyPr/>
                    <a:lstStyle/>
                    <a:p>
                      <a:pPr marL="39370">
                        <a:lnSpc>
                          <a:spcPct val="100000"/>
                        </a:lnSpc>
                      </a:pPr>
                      <a:r>
                        <a:rPr sz="1100" spc="5" dirty="0">
                          <a:latin typeface="Times New Roman"/>
                          <a:cs typeface="Times New Roman"/>
                        </a:rPr>
                        <a:t>I</a:t>
                      </a:r>
                      <a:r>
                        <a:rPr sz="1100" spc="10" dirty="0">
                          <a:latin typeface="Times New Roman"/>
                          <a:cs typeface="Times New Roman"/>
                        </a:rPr>
                        <a:t>saa</a:t>
                      </a:r>
                      <a:r>
                        <a:rPr sz="1100" dirty="0">
                          <a:latin typeface="Times New Roman"/>
                          <a:cs typeface="Times New Roman"/>
                        </a:rPr>
                        <a:t>c</a:t>
                      </a:r>
                      <a:r>
                        <a:rPr sz="1100" spc="-30" dirty="0">
                          <a:latin typeface="Times New Roman"/>
                          <a:cs typeface="Times New Roman"/>
                        </a:rPr>
                        <a:t> </a:t>
                      </a:r>
                      <a:r>
                        <a:rPr sz="1100" dirty="0">
                          <a:latin typeface="Times New Roman"/>
                          <a:cs typeface="Times New Roman"/>
                        </a:rPr>
                        <a:t>E.</a:t>
                      </a:r>
                      <a:r>
                        <a:rPr sz="1100" spc="-35" dirty="0">
                          <a:latin typeface="Times New Roman"/>
                          <a:cs typeface="Times New Roman"/>
                        </a:rPr>
                        <a:t> </a:t>
                      </a:r>
                      <a:r>
                        <a:rPr sz="1100" spc="5" dirty="0">
                          <a:latin typeface="Times New Roman"/>
                          <a:cs typeface="Times New Roman"/>
                        </a:rPr>
                        <a:t>W</a:t>
                      </a:r>
                      <a:r>
                        <a:rPr sz="1100" spc="10" dirty="0">
                          <a:latin typeface="Times New Roman"/>
                          <a:cs typeface="Times New Roman"/>
                        </a:rPr>
                        <a:t>a</a:t>
                      </a:r>
                      <a:r>
                        <a:rPr sz="1100" spc="15" dirty="0">
                          <a:latin typeface="Times New Roman"/>
                          <a:cs typeface="Times New Roman"/>
                        </a:rPr>
                        <a:t>r</a:t>
                      </a:r>
                      <a:r>
                        <a:rPr sz="1100" spc="20" dirty="0">
                          <a:latin typeface="Times New Roman"/>
                          <a:cs typeface="Times New Roman"/>
                        </a:rPr>
                        <a:t>n</a:t>
                      </a:r>
                      <a:r>
                        <a:rPr sz="1100" spc="5" dirty="0">
                          <a:latin typeface="Times New Roman"/>
                          <a:cs typeface="Times New Roman"/>
                        </a:rPr>
                        <a:t>o</a:t>
                      </a:r>
                      <a:r>
                        <a:rPr sz="1100" spc="20" dirty="0">
                          <a:latin typeface="Times New Roman"/>
                          <a:cs typeface="Times New Roman"/>
                        </a:rPr>
                        <a:t>c</a:t>
                      </a:r>
                      <a:r>
                        <a:rPr sz="1100" dirty="0">
                          <a:latin typeface="Times New Roman"/>
                          <a:cs typeface="Times New Roman"/>
                        </a:rPr>
                        <a:t>k</a:t>
                      </a:r>
                      <a:endParaRPr sz="1100">
                        <a:latin typeface="Times New Roman"/>
                        <a:cs typeface="Times New Roman"/>
                      </a:endParaRPr>
                    </a:p>
                  </a:txBody>
                  <a:tcPr marL="0" marR="0" marT="0" marB="0"/>
                </a:tc>
                <a:tc>
                  <a:txBody>
                    <a:bodyPr/>
                    <a:lstStyle/>
                    <a:p>
                      <a:pPr marL="15875">
                        <a:lnSpc>
                          <a:spcPct val="100000"/>
                        </a:lnSpc>
                      </a:pPr>
                      <a:r>
                        <a:rPr sz="1100" spc="5" dirty="0">
                          <a:latin typeface="Times New Roman"/>
                          <a:cs typeface="Times New Roman"/>
                        </a:rPr>
                        <a:t>to</a:t>
                      </a:r>
                      <a:endParaRPr sz="1100">
                        <a:latin typeface="Times New Roman"/>
                        <a:cs typeface="Times New Roman"/>
                      </a:endParaRPr>
                    </a:p>
                  </a:txBody>
                  <a:tcPr marL="0" marR="0" marT="0" marB="0"/>
                </a:tc>
                <a:tc gridSpan="2">
                  <a:txBody>
                    <a:bodyPr/>
                    <a:lstStyle/>
                    <a:p>
                      <a:endParaRPr sz="1100">
                        <a:latin typeface="Times New Roman"/>
                        <a:cs typeface="Times New Roman"/>
                      </a:endParaRPr>
                    </a:p>
                  </a:txBody>
                  <a:tcPr marL="0" marR="0" marT="0" marB="0"/>
                </a:tc>
                <a:tc hMerge="1">
                  <a:txBody>
                    <a:bodyPr/>
                    <a:lstStyle/>
                    <a:p>
                      <a:endParaRPr/>
                    </a:p>
                  </a:txBody>
                  <a:tcPr marL="0" marR="0" marT="0" marB="0"/>
                </a:tc>
                <a:tc>
                  <a:txBody>
                    <a:bodyPr/>
                    <a:lstStyle/>
                    <a:p>
                      <a:pPr marL="75565">
                        <a:lnSpc>
                          <a:spcPct val="100000"/>
                        </a:lnSpc>
                      </a:pPr>
                      <a:r>
                        <a:rPr sz="1100" dirty="0">
                          <a:latin typeface="Times New Roman"/>
                          <a:cs typeface="Times New Roman"/>
                        </a:rPr>
                        <a:t>F</a:t>
                      </a:r>
                      <a:r>
                        <a:rPr sz="1100" spc="15" dirty="0">
                          <a:latin typeface="Times New Roman"/>
                          <a:cs typeface="Times New Roman"/>
                        </a:rPr>
                        <a:t>r</a:t>
                      </a:r>
                      <a:r>
                        <a:rPr sz="1100" spc="10" dirty="0">
                          <a:latin typeface="Times New Roman"/>
                          <a:cs typeface="Times New Roman"/>
                        </a:rPr>
                        <a:t>e</a:t>
                      </a:r>
                      <a:r>
                        <a:rPr sz="1100" spc="5" dirty="0">
                          <a:latin typeface="Times New Roman"/>
                          <a:cs typeface="Times New Roman"/>
                        </a:rPr>
                        <a:t>d</a:t>
                      </a:r>
                      <a:r>
                        <a:rPr sz="1100" spc="10" dirty="0">
                          <a:latin typeface="Times New Roman"/>
                          <a:cs typeface="Times New Roman"/>
                        </a:rPr>
                        <a:t>e</a:t>
                      </a:r>
                      <a:r>
                        <a:rPr sz="1100" spc="15" dirty="0">
                          <a:latin typeface="Times New Roman"/>
                          <a:cs typeface="Times New Roman"/>
                        </a:rPr>
                        <a:t>r</a:t>
                      </a:r>
                      <a:r>
                        <a:rPr sz="1100" spc="5" dirty="0">
                          <a:latin typeface="Times New Roman"/>
                          <a:cs typeface="Times New Roman"/>
                        </a:rPr>
                        <a:t>i</a:t>
                      </a:r>
                      <a:r>
                        <a:rPr sz="1100" spc="10" dirty="0">
                          <a:latin typeface="Times New Roman"/>
                          <a:cs typeface="Times New Roman"/>
                        </a:rPr>
                        <a:t>c</a:t>
                      </a:r>
                      <a:r>
                        <a:rPr sz="1100" dirty="0">
                          <a:latin typeface="Times New Roman"/>
                          <a:cs typeface="Times New Roman"/>
                        </a:rPr>
                        <a:t>k</a:t>
                      </a:r>
                      <a:r>
                        <a:rPr sz="1100" spc="-45" dirty="0">
                          <a:latin typeface="Times New Roman"/>
                          <a:cs typeface="Times New Roman"/>
                        </a:rPr>
                        <a:t> </a:t>
                      </a:r>
                      <a:r>
                        <a:rPr sz="1100" dirty="0">
                          <a:latin typeface="Times New Roman"/>
                          <a:cs typeface="Times New Roman"/>
                        </a:rPr>
                        <a:t>E.</a:t>
                      </a:r>
                      <a:r>
                        <a:rPr sz="1100" spc="-45" dirty="0">
                          <a:latin typeface="Times New Roman"/>
                          <a:cs typeface="Times New Roman"/>
                        </a:rPr>
                        <a:t> </a:t>
                      </a:r>
                      <a:r>
                        <a:rPr sz="1100" spc="5" dirty="0">
                          <a:latin typeface="Times New Roman"/>
                          <a:cs typeface="Times New Roman"/>
                        </a:rPr>
                        <a:t>W</a:t>
                      </a:r>
                      <a:r>
                        <a:rPr sz="1100" spc="10" dirty="0">
                          <a:latin typeface="Times New Roman"/>
                          <a:cs typeface="Times New Roman"/>
                        </a:rPr>
                        <a:t>a</a:t>
                      </a:r>
                      <a:r>
                        <a:rPr sz="1100" spc="15" dirty="0">
                          <a:latin typeface="Times New Roman"/>
                          <a:cs typeface="Times New Roman"/>
                        </a:rPr>
                        <a:t>r</a:t>
                      </a:r>
                      <a:r>
                        <a:rPr sz="1100" spc="5" dirty="0">
                          <a:latin typeface="Times New Roman"/>
                          <a:cs typeface="Times New Roman"/>
                        </a:rPr>
                        <a:t>n</a:t>
                      </a:r>
                      <a:r>
                        <a:rPr sz="1100" spc="10" dirty="0">
                          <a:latin typeface="Times New Roman"/>
                          <a:cs typeface="Times New Roman"/>
                        </a:rPr>
                        <a:t>a</a:t>
                      </a:r>
                      <a:r>
                        <a:rPr sz="1100" spc="20" dirty="0">
                          <a:latin typeface="Times New Roman"/>
                          <a:cs typeface="Times New Roman"/>
                        </a:rPr>
                        <a:t>c</a:t>
                      </a:r>
                      <a:r>
                        <a:rPr sz="1100" dirty="0">
                          <a:latin typeface="Times New Roman"/>
                          <a:cs typeface="Times New Roman"/>
                        </a:rPr>
                        <a:t>k</a:t>
                      </a:r>
                      <a:endParaRPr sz="1100">
                        <a:latin typeface="Times New Roman"/>
                        <a:cs typeface="Times New Roman"/>
                      </a:endParaRPr>
                    </a:p>
                  </a:txBody>
                  <a:tcPr marL="0" marR="0" marT="0" marB="0"/>
                </a:tc>
                <a:tc>
                  <a:txBody>
                    <a:bodyPr/>
                    <a:lstStyle/>
                    <a:p>
                      <a:pPr marL="102870">
                        <a:lnSpc>
                          <a:spcPct val="100000"/>
                        </a:lnSpc>
                      </a:pPr>
                      <a:r>
                        <a:rPr sz="1100" spc="5" dirty="0">
                          <a:latin typeface="Times New Roman"/>
                          <a:cs typeface="Times New Roman"/>
                        </a:rPr>
                        <a:t>1850</a:t>
                      </a:r>
                      <a:endParaRPr sz="1100">
                        <a:latin typeface="Times New Roman"/>
                        <a:cs typeface="Times New Roman"/>
                      </a:endParaRPr>
                    </a:p>
                  </a:txBody>
                  <a:tcPr marL="0" marR="0" marT="0" marB="0"/>
                </a:tc>
                <a:tc>
                  <a:txBody>
                    <a:bodyPr/>
                    <a:lstStyle/>
                    <a:p>
                      <a:pPr marL="693420">
                        <a:lnSpc>
                          <a:spcPct val="100000"/>
                        </a:lnSpc>
                      </a:pPr>
                      <a:r>
                        <a:rPr sz="1100" spc="5" dirty="0">
                          <a:latin typeface="Times New Roman"/>
                          <a:cs typeface="Times New Roman"/>
                        </a:rPr>
                        <a:t>36</a:t>
                      </a:r>
                      <a:r>
                        <a:rPr sz="1100" spc="30" dirty="0">
                          <a:latin typeface="Times New Roman"/>
                          <a:cs typeface="Times New Roman"/>
                        </a:rPr>
                        <a:t>-</a:t>
                      </a:r>
                      <a:r>
                        <a:rPr sz="1100" spc="5" dirty="0">
                          <a:latin typeface="Times New Roman"/>
                          <a:cs typeface="Times New Roman"/>
                        </a:rPr>
                        <a:t>427</a:t>
                      </a:r>
                      <a:endParaRPr sz="1100">
                        <a:latin typeface="Times New Roman"/>
                        <a:cs typeface="Times New Roman"/>
                      </a:endParaRPr>
                    </a:p>
                  </a:txBody>
                  <a:tcPr marL="0" marR="0" marT="0" marB="0"/>
                </a:tc>
              </a:tr>
              <a:tr h="153924">
                <a:tc>
                  <a:txBody>
                    <a:bodyPr/>
                    <a:lstStyle/>
                    <a:p>
                      <a:pPr marL="39370">
                        <a:lnSpc>
                          <a:spcPct val="100000"/>
                        </a:lnSpc>
                      </a:pPr>
                      <a:r>
                        <a:rPr sz="1100" spc="-30" dirty="0">
                          <a:latin typeface="Times New Roman"/>
                          <a:cs typeface="Times New Roman"/>
                        </a:rPr>
                        <a:t>I</a:t>
                      </a:r>
                      <a:r>
                        <a:rPr sz="1100" spc="-35" dirty="0">
                          <a:latin typeface="Times New Roman"/>
                          <a:cs typeface="Times New Roman"/>
                        </a:rPr>
                        <a:t>s</a:t>
                      </a:r>
                      <a:r>
                        <a:rPr sz="1100" spc="-25" dirty="0">
                          <a:latin typeface="Times New Roman"/>
                          <a:cs typeface="Times New Roman"/>
                        </a:rPr>
                        <a:t>aa</a:t>
                      </a:r>
                      <a:r>
                        <a:rPr sz="1100" dirty="0">
                          <a:latin typeface="Times New Roman"/>
                          <a:cs typeface="Times New Roman"/>
                        </a:rPr>
                        <a:t>c</a:t>
                      </a:r>
                      <a:r>
                        <a:rPr sz="1100" spc="-120" dirty="0">
                          <a:latin typeface="Times New Roman"/>
                          <a:cs typeface="Times New Roman"/>
                        </a:rPr>
                        <a:t> </a:t>
                      </a:r>
                      <a:r>
                        <a:rPr sz="1100" spc="-25" dirty="0">
                          <a:latin typeface="Times New Roman"/>
                          <a:cs typeface="Times New Roman"/>
                        </a:rPr>
                        <a:t>E</a:t>
                      </a:r>
                      <a:r>
                        <a:rPr sz="1100" dirty="0">
                          <a:latin typeface="Times New Roman"/>
                          <a:cs typeface="Times New Roman"/>
                        </a:rPr>
                        <a:t>.</a:t>
                      </a:r>
                      <a:r>
                        <a:rPr sz="1100" spc="-95" dirty="0">
                          <a:latin typeface="Times New Roman"/>
                          <a:cs typeface="Times New Roman"/>
                        </a:rPr>
                        <a:t> </a:t>
                      </a:r>
                      <a:r>
                        <a:rPr sz="1100" spc="-30" dirty="0">
                          <a:latin typeface="Times New Roman"/>
                          <a:cs typeface="Times New Roman"/>
                        </a:rPr>
                        <a:t>W</a:t>
                      </a:r>
                      <a:r>
                        <a:rPr sz="1100" spc="-40" dirty="0">
                          <a:latin typeface="Times New Roman"/>
                          <a:cs typeface="Times New Roman"/>
                        </a:rPr>
                        <a:t>a</a:t>
                      </a:r>
                      <a:r>
                        <a:rPr sz="1100" spc="-20" dirty="0">
                          <a:latin typeface="Times New Roman"/>
                          <a:cs typeface="Times New Roman"/>
                        </a:rPr>
                        <a:t>r</a:t>
                      </a:r>
                      <a:r>
                        <a:rPr sz="1100" spc="-30" dirty="0">
                          <a:latin typeface="Times New Roman"/>
                          <a:cs typeface="Times New Roman"/>
                        </a:rPr>
                        <a:t>no</a:t>
                      </a:r>
                      <a:r>
                        <a:rPr sz="1100" spc="-25" dirty="0">
                          <a:latin typeface="Times New Roman"/>
                          <a:cs typeface="Times New Roman"/>
                        </a:rPr>
                        <a:t>c</a:t>
                      </a:r>
                      <a:r>
                        <a:rPr sz="1100" dirty="0">
                          <a:latin typeface="Times New Roman"/>
                          <a:cs typeface="Times New Roman"/>
                        </a:rPr>
                        <a:t>k</a:t>
                      </a:r>
                      <a:r>
                        <a:rPr sz="1100" spc="-55" dirty="0">
                          <a:latin typeface="Times New Roman"/>
                          <a:cs typeface="Times New Roman"/>
                        </a:rPr>
                        <a:t> </a:t>
                      </a:r>
                      <a:r>
                        <a:rPr sz="1100" spc="-30" dirty="0">
                          <a:latin typeface="Times New Roman"/>
                          <a:cs typeface="Times New Roman"/>
                        </a:rPr>
                        <a:t>(</a:t>
                      </a:r>
                      <a:r>
                        <a:rPr sz="1100" spc="-25" dirty="0">
                          <a:latin typeface="Times New Roman"/>
                          <a:cs typeface="Times New Roman"/>
                        </a:rPr>
                        <a:t>s</a:t>
                      </a:r>
                      <a:r>
                        <a:rPr sz="1100" spc="-30" dirty="0">
                          <a:latin typeface="Times New Roman"/>
                          <a:cs typeface="Times New Roman"/>
                        </a:rPr>
                        <a:t>i</a:t>
                      </a:r>
                      <a:r>
                        <a:rPr sz="1100" spc="-40" dirty="0">
                          <a:latin typeface="Times New Roman"/>
                          <a:cs typeface="Times New Roman"/>
                        </a:rPr>
                        <a:t>c</a:t>
                      </a:r>
                      <a:r>
                        <a:rPr sz="1100" dirty="0">
                          <a:latin typeface="Times New Roman"/>
                          <a:cs typeface="Times New Roman"/>
                        </a:rPr>
                        <a:t>)</a:t>
                      </a:r>
                      <a:endParaRPr sz="1100">
                        <a:latin typeface="Times New Roman"/>
                        <a:cs typeface="Times New Roman"/>
                      </a:endParaRPr>
                    </a:p>
                  </a:txBody>
                  <a:tcPr marL="0" marR="0" marT="0" marB="0"/>
                </a:tc>
                <a:tc>
                  <a:txBody>
                    <a:bodyPr/>
                    <a:lstStyle/>
                    <a:p>
                      <a:pPr marL="15875">
                        <a:lnSpc>
                          <a:spcPct val="100000"/>
                        </a:lnSpc>
                      </a:pPr>
                      <a:r>
                        <a:rPr sz="1100" dirty="0">
                          <a:latin typeface="Times New Roman"/>
                          <a:cs typeface="Times New Roman"/>
                        </a:rPr>
                        <a:t>t</a:t>
                      </a:r>
                      <a:r>
                        <a:rPr sz="1100" spc="-175" dirty="0">
                          <a:latin typeface="Times New Roman"/>
                          <a:cs typeface="Times New Roman"/>
                        </a:rPr>
                        <a:t> </a:t>
                      </a:r>
                      <a:r>
                        <a:rPr sz="1100" dirty="0">
                          <a:latin typeface="Times New Roman"/>
                          <a:cs typeface="Times New Roman"/>
                        </a:rPr>
                        <a:t>o</a:t>
                      </a:r>
                      <a:endParaRPr sz="1100">
                        <a:latin typeface="Times New Roman"/>
                        <a:cs typeface="Times New Roman"/>
                      </a:endParaRPr>
                    </a:p>
                  </a:txBody>
                  <a:tcPr marL="0" marR="0" marT="0" marB="0"/>
                </a:tc>
                <a:tc gridSpan="2">
                  <a:txBody>
                    <a:bodyPr/>
                    <a:lstStyle/>
                    <a:p>
                      <a:endParaRPr sz="1100">
                        <a:latin typeface="Times New Roman"/>
                        <a:cs typeface="Times New Roman"/>
                      </a:endParaRPr>
                    </a:p>
                  </a:txBody>
                  <a:tcPr marL="0" marR="0" marT="0" marB="0"/>
                </a:tc>
                <a:tc hMerge="1">
                  <a:txBody>
                    <a:bodyPr/>
                    <a:lstStyle/>
                    <a:p>
                      <a:endParaRPr/>
                    </a:p>
                  </a:txBody>
                  <a:tcPr marL="0" marR="0" marT="0" marB="0"/>
                </a:tc>
                <a:tc>
                  <a:txBody>
                    <a:bodyPr/>
                    <a:lstStyle/>
                    <a:p>
                      <a:pPr marL="98425">
                        <a:lnSpc>
                          <a:spcPct val="100000"/>
                        </a:lnSpc>
                      </a:pPr>
                      <a:r>
                        <a:rPr sz="1100" spc="-185" dirty="0">
                          <a:latin typeface="Times New Roman"/>
                          <a:cs typeface="Times New Roman"/>
                        </a:rPr>
                        <a:t>D</a:t>
                      </a:r>
                      <a:r>
                        <a:rPr sz="1100" spc="10" dirty="0">
                          <a:latin typeface="Times New Roman"/>
                          <a:cs typeface="Times New Roman"/>
                        </a:rPr>
                        <a:t>a</a:t>
                      </a:r>
                      <a:r>
                        <a:rPr sz="1100" spc="5" dirty="0">
                          <a:latin typeface="Times New Roman"/>
                          <a:cs typeface="Times New Roman"/>
                        </a:rPr>
                        <a:t>n</a:t>
                      </a:r>
                      <a:r>
                        <a:rPr sz="1100" spc="-20" dirty="0">
                          <a:latin typeface="Times New Roman"/>
                          <a:cs typeface="Times New Roman"/>
                        </a:rPr>
                        <a:t>i</a:t>
                      </a:r>
                      <a:r>
                        <a:rPr sz="1100" spc="10" dirty="0">
                          <a:latin typeface="Times New Roman"/>
                          <a:cs typeface="Times New Roman"/>
                        </a:rPr>
                        <a:t>e</a:t>
                      </a:r>
                      <a:r>
                        <a:rPr sz="1100" dirty="0">
                          <a:latin typeface="Times New Roman"/>
                          <a:cs typeface="Times New Roman"/>
                        </a:rPr>
                        <a:t>l</a:t>
                      </a:r>
                      <a:r>
                        <a:rPr sz="1100" spc="-65" dirty="0">
                          <a:latin typeface="Times New Roman"/>
                          <a:cs typeface="Times New Roman"/>
                        </a:rPr>
                        <a:t> </a:t>
                      </a:r>
                      <a:r>
                        <a:rPr sz="1100" spc="10" dirty="0">
                          <a:latin typeface="Times New Roman"/>
                          <a:cs typeface="Times New Roman"/>
                        </a:rPr>
                        <a:t>M</a:t>
                      </a:r>
                      <a:r>
                        <a:rPr sz="1100" dirty="0">
                          <a:latin typeface="Times New Roman"/>
                          <a:cs typeface="Times New Roman"/>
                        </a:rPr>
                        <a:t>.</a:t>
                      </a:r>
                      <a:r>
                        <a:rPr sz="1100" spc="-45" dirty="0">
                          <a:latin typeface="Times New Roman"/>
                          <a:cs typeface="Times New Roman"/>
                        </a:rPr>
                        <a:t> </a:t>
                      </a:r>
                      <a:r>
                        <a:rPr sz="1100" spc="5" dirty="0">
                          <a:latin typeface="Times New Roman"/>
                          <a:cs typeface="Times New Roman"/>
                        </a:rPr>
                        <a:t>K</a:t>
                      </a:r>
                      <a:r>
                        <a:rPr sz="1100" spc="10" dirty="0">
                          <a:latin typeface="Times New Roman"/>
                          <a:cs typeface="Times New Roman"/>
                        </a:rPr>
                        <a:t>e</a:t>
                      </a:r>
                      <a:r>
                        <a:rPr sz="1100" spc="-20" dirty="0">
                          <a:latin typeface="Times New Roman"/>
                          <a:cs typeface="Times New Roman"/>
                        </a:rPr>
                        <a:t>t</a:t>
                      </a:r>
                      <a:r>
                        <a:rPr sz="1100" spc="5" dirty="0">
                          <a:latin typeface="Times New Roman"/>
                          <a:cs typeface="Times New Roman"/>
                        </a:rPr>
                        <a:t>t</a:t>
                      </a:r>
                      <a:r>
                        <a:rPr sz="1100" spc="-5" dirty="0">
                          <a:latin typeface="Times New Roman"/>
                          <a:cs typeface="Times New Roman"/>
                        </a:rPr>
                        <a:t>i</a:t>
                      </a:r>
                      <a:r>
                        <a:rPr sz="1100" spc="5" dirty="0">
                          <a:latin typeface="Times New Roman"/>
                          <a:cs typeface="Times New Roman"/>
                        </a:rPr>
                        <a:t>n</a:t>
                      </a:r>
                      <a:r>
                        <a:rPr sz="1100" spc="-5" dirty="0">
                          <a:latin typeface="Times New Roman"/>
                          <a:cs typeface="Times New Roman"/>
                        </a:rPr>
                        <a:t>g</a:t>
                      </a:r>
                      <a:r>
                        <a:rPr sz="1100" spc="-25" dirty="0">
                          <a:latin typeface="Times New Roman"/>
                          <a:cs typeface="Times New Roman"/>
                        </a:rPr>
                        <a:t>e</a:t>
                      </a:r>
                      <a:r>
                        <a:rPr sz="1100" dirty="0">
                          <a:latin typeface="Times New Roman"/>
                          <a:cs typeface="Times New Roman"/>
                        </a:rPr>
                        <a:t>r</a:t>
                      </a:r>
                      <a:endParaRPr sz="1100">
                        <a:latin typeface="Times New Roman"/>
                        <a:cs typeface="Times New Roman"/>
                      </a:endParaRPr>
                    </a:p>
                  </a:txBody>
                  <a:tcPr marL="0" marR="0" marT="0" marB="0"/>
                </a:tc>
                <a:tc>
                  <a:txBody>
                    <a:bodyPr/>
                    <a:lstStyle/>
                    <a:p>
                      <a:pPr marL="95250">
                        <a:lnSpc>
                          <a:spcPct val="100000"/>
                        </a:lnSpc>
                      </a:pPr>
                      <a:r>
                        <a:rPr sz="1100" spc="5" dirty="0">
                          <a:latin typeface="Times New Roman"/>
                          <a:cs typeface="Times New Roman"/>
                        </a:rPr>
                        <a:t>1</a:t>
                      </a:r>
                      <a:r>
                        <a:rPr sz="1100" spc="20" dirty="0">
                          <a:latin typeface="Times New Roman"/>
                          <a:cs typeface="Times New Roman"/>
                        </a:rPr>
                        <a:t>8</a:t>
                      </a:r>
                      <a:r>
                        <a:rPr sz="1100" spc="5" dirty="0">
                          <a:latin typeface="Times New Roman"/>
                          <a:cs typeface="Times New Roman"/>
                        </a:rPr>
                        <a:t>5</a:t>
                      </a:r>
                      <a:r>
                        <a:rPr sz="1100" dirty="0">
                          <a:latin typeface="Times New Roman"/>
                          <a:cs typeface="Times New Roman"/>
                        </a:rPr>
                        <a:t>5</a:t>
                      </a:r>
                      <a:endParaRPr sz="1100">
                        <a:latin typeface="Times New Roman"/>
                        <a:cs typeface="Times New Roman"/>
                      </a:endParaRPr>
                    </a:p>
                  </a:txBody>
                  <a:tcPr marL="0" marR="0" marT="0" marB="0"/>
                </a:tc>
                <a:tc>
                  <a:txBody>
                    <a:bodyPr/>
                    <a:lstStyle/>
                    <a:p>
                      <a:pPr marL="693420">
                        <a:lnSpc>
                          <a:spcPct val="100000"/>
                        </a:lnSpc>
                      </a:pPr>
                      <a:r>
                        <a:rPr sz="1100" spc="5" dirty="0">
                          <a:latin typeface="Times New Roman"/>
                          <a:cs typeface="Times New Roman"/>
                        </a:rPr>
                        <a:t>46</a:t>
                      </a:r>
                      <a:r>
                        <a:rPr sz="1100" spc="30" dirty="0">
                          <a:latin typeface="Times New Roman"/>
                          <a:cs typeface="Times New Roman"/>
                        </a:rPr>
                        <a:t>-</a:t>
                      </a:r>
                      <a:r>
                        <a:rPr sz="1100" spc="5" dirty="0">
                          <a:latin typeface="Times New Roman"/>
                          <a:cs typeface="Times New Roman"/>
                        </a:rPr>
                        <a:t>753</a:t>
                      </a:r>
                      <a:endParaRPr sz="1100">
                        <a:latin typeface="Times New Roman"/>
                        <a:cs typeface="Times New Roman"/>
                      </a:endParaRPr>
                    </a:p>
                  </a:txBody>
                  <a:tcPr marL="0" marR="0" marT="0" marB="0"/>
                </a:tc>
              </a:tr>
              <a:tr h="144779">
                <a:tc>
                  <a:txBody>
                    <a:bodyPr/>
                    <a:lstStyle/>
                    <a:p>
                      <a:pPr marL="39370">
                        <a:lnSpc>
                          <a:spcPct val="100000"/>
                        </a:lnSpc>
                      </a:pPr>
                      <a:r>
                        <a:rPr sz="1100" spc="-25" dirty="0">
                          <a:latin typeface="Times New Roman"/>
                          <a:cs typeface="Times New Roman"/>
                        </a:rPr>
                        <a:t>E</a:t>
                      </a:r>
                      <a:r>
                        <a:rPr sz="1100" spc="-30" dirty="0">
                          <a:latin typeface="Times New Roman"/>
                          <a:cs typeface="Times New Roman"/>
                        </a:rPr>
                        <a:t>li</a:t>
                      </a:r>
                      <a:r>
                        <a:rPr sz="1100" spc="-25" dirty="0">
                          <a:latin typeface="Times New Roman"/>
                          <a:cs typeface="Times New Roman"/>
                        </a:rPr>
                        <a:t>z</a:t>
                      </a:r>
                      <a:r>
                        <a:rPr sz="1100" spc="-15" dirty="0">
                          <a:latin typeface="Times New Roman"/>
                          <a:cs typeface="Times New Roman"/>
                        </a:rPr>
                        <a:t>a</a:t>
                      </a:r>
                      <a:r>
                        <a:rPr sz="1100" spc="-30" dirty="0">
                          <a:latin typeface="Times New Roman"/>
                          <a:cs typeface="Times New Roman"/>
                        </a:rPr>
                        <a:t>b</a:t>
                      </a:r>
                      <a:r>
                        <a:rPr sz="1100" spc="-25" dirty="0">
                          <a:latin typeface="Times New Roman"/>
                          <a:cs typeface="Times New Roman"/>
                        </a:rPr>
                        <a:t>e</a:t>
                      </a:r>
                      <a:r>
                        <a:rPr sz="1100" spc="-15" dirty="0">
                          <a:latin typeface="Times New Roman"/>
                          <a:cs typeface="Times New Roman"/>
                        </a:rPr>
                        <a:t>t</a:t>
                      </a:r>
                      <a:r>
                        <a:rPr sz="1100" dirty="0">
                          <a:latin typeface="Times New Roman"/>
                          <a:cs typeface="Times New Roman"/>
                        </a:rPr>
                        <a:t>h</a:t>
                      </a:r>
                      <a:r>
                        <a:rPr sz="1100" spc="-135" dirty="0">
                          <a:latin typeface="Times New Roman"/>
                          <a:cs typeface="Times New Roman"/>
                        </a:rPr>
                        <a:t> </a:t>
                      </a:r>
                      <a:r>
                        <a:rPr sz="1100" spc="-15" dirty="0">
                          <a:latin typeface="Times New Roman"/>
                          <a:cs typeface="Times New Roman"/>
                        </a:rPr>
                        <a:t>W</a:t>
                      </a:r>
                      <a:r>
                        <a:rPr sz="1100" spc="-25" dirty="0">
                          <a:latin typeface="Times New Roman"/>
                          <a:cs typeface="Times New Roman"/>
                        </a:rPr>
                        <a:t>a</a:t>
                      </a:r>
                      <a:r>
                        <a:rPr sz="1100" spc="-10" dirty="0">
                          <a:latin typeface="Times New Roman"/>
                          <a:cs typeface="Times New Roman"/>
                        </a:rPr>
                        <a:t>r</a:t>
                      </a:r>
                      <a:r>
                        <a:rPr sz="1100" spc="-15" dirty="0">
                          <a:latin typeface="Times New Roman"/>
                          <a:cs typeface="Times New Roman"/>
                        </a:rPr>
                        <a:t>noc</a:t>
                      </a:r>
                      <a:r>
                        <a:rPr sz="1100" dirty="0">
                          <a:latin typeface="Times New Roman"/>
                          <a:cs typeface="Times New Roman"/>
                        </a:rPr>
                        <a:t>k</a:t>
                      </a:r>
                      <a:endParaRPr sz="1100">
                        <a:latin typeface="Times New Roman"/>
                        <a:cs typeface="Times New Roman"/>
                      </a:endParaRPr>
                    </a:p>
                  </a:txBody>
                  <a:tcPr marL="0" marR="0" marT="0" marB="0"/>
                </a:tc>
                <a:tc>
                  <a:txBody>
                    <a:bodyPr/>
                    <a:lstStyle/>
                    <a:p>
                      <a:pPr marL="15875">
                        <a:lnSpc>
                          <a:spcPct val="100000"/>
                        </a:lnSpc>
                      </a:pPr>
                      <a:r>
                        <a:rPr sz="1100" spc="5" dirty="0">
                          <a:latin typeface="Times New Roman"/>
                          <a:cs typeface="Times New Roman"/>
                        </a:rPr>
                        <a:t>to</a:t>
                      </a:r>
                      <a:endParaRPr sz="1100">
                        <a:latin typeface="Times New Roman"/>
                        <a:cs typeface="Times New Roman"/>
                      </a:endParaRPr>
                    </a:p>
                  </a:txBody>
                  <a:tcPr marL="0" marR="0" marT="0" marB="0"/>
                </a:tc>
                <a:tc gridSpan="2">
                  <a:txBody>
                    <a:bodyPr/>
                    <a:lstStyle/>
                    <a:p>
                      <a:endParaRPr sz="1100">
                        <a:latin typeface="Times New Roman"/>
                        <a:cs typeface="Times New Roman"/>
                      </a:endParaRPr>
                    </a:p>
                  </a:txBody>
                  <a:tcPr marL="0" marR="0" marT="0" marB="0"/>
                </a:tc>
                <a:tc hMerge="1">
                  <a:txBody>
                    <a:bodyPr/>
                    <a:lstStyle/>
                    <a:p>
                      <a:endParaRPr/>
                    </a:p>
                  </a:txBody>
                  <a:tcPr marL="0" marR="0" marT="0" marB="0"/>
                </a:tc>
                <a:tc>
                  <a:txBody>
                    <a:bodyPr/>
                    <a:lstStyle/>
                    <a:p>
                      <a:pPr marL="100330">
                        <a:lnSpc>
                          <a:spcPct val="100000"/>
                        </a:lnSpc>
                      </a:pPr>
                      <a:r>
                        <a:rPr sz="1100" dirty="0">
                          <a:latin typeface="Times New Roman"/>
                          <a:cs typeface="Times New Roman"/>
                        </a:rPr>
                        <a:t>H</a:t>
                      </a:r>
                      <a:r>
                        <a:rPr sz="1100" spc="-30" dirty="0">
                          <a:latin typeface="Times New Roman"/>
                          <a:cs typeface="Times New Roman"/>
                        </a:rPr>
                        <a:t> </a:t>
                      </a:r>
                      <a:r>
                        <a:rPr sz="1100" dirty="0">
                          <a:latin typeface="Times New Roman"/>
                          <a:cs typeface="Times New Roman"/>
                        </a:rPr>
                        <a:t>P</a:t>
                      </a:r>
                      <a:r>
                        <a:rPr sz="1100" spc="5" dirty="0">
                          <a:latin typeface="Times New Roman"/>
                          <a:cs typeface="Times New Roman"/>
                        </a:rPr>
                        <a:t> </a:t>
                      </a:r>
                      <a:r>
                        <a:rPr sz="1100" spc="10" dirty="0">
                          <a:latin typeface="Times New Roman"/>
                          <a:cs typeface="Times New Roman"/>
                        </a:rPr>
                        <a:t>R</a:t>
                      </a:r>
                      <a:r>
                        <a:rPr sz="1100" spc="20" dirty="0">
                          <a:latin typeface="Times New Roman"/>
                          <a:cs typeface="Times New Roman"/>
                        </a:rPr>
                        <a:t>a</a:t>
                      </a:r>
                      <a:r>
                        <a:rPr sz="1100" spc="5" dirty="0">
                          <a:latin typeface="Times New Roman"/>
                          <a:cs typeface="Times New Roman"/>
                        </a:rPr>
                        <a:t>ndl</a:t>
                      </a:r>
                      <a:r>
                        <a:rPr sz="1100" dirty="0">
                          <a:latin typeface="Times New Roman"/>
                          <a:cs typeface="Times New Roman"/>
                        </a:rPr>
                        <a:t>e</a:t>
                      </a:r>
                      <a:endParaRPr sz="1100">
                        <a:latin typeface="Times New Roman"/>
                        <a:cs typeface="Times New Roman"/>
                      </a:endParaRPr>
                    </a:p>
                  </a:txBody>
                  <a:tcPr marL="0" marR="0" marT="0" marB="0"/>
                </a:tc>
                <a:tc>
                  <a:txBody>
                    <a:bodyPr/>
                    <a:lstStyle/>
                    <a:p>
                      <a:pPr marL="95250">
                        <a:lnSpc>
                          <a:spcPct val="100000"/>
                        </a:lnSpc>
                      </a:pPr>
                      <a:r>
                        <a:rPr sz="1100" spc="5" dirty="0">
                          <a:latin typeface="Times New Roman"/>
                          <a:cs typeface="Times New Roman"/>
                        </a:rPr>
                        <a:t>1</a:t>
                      </a:r>
                      <a:r>
                        <a:rPr sz="1100" spc="20" dirty="0">
                          <a:latin typeface="Times New Roman"/>
                          <a:cs typeface="Times New Roman"/>
                        </a:rPr>
                        <a:t>8</a:t>
                      </a:r>
                      <a:r>
                        <a:rPr sz="1100" spc="5" dirty="0">
                          <a:latin typeface="Times New Roman"/>
                          <a:cs typeface="Times New Roman"/>
                        </a:rPr>
                        <a:t>3</a:t>
                      </a:r>
                      <a:r>
                        <a:rPr sz="1100" dirty="0">
                          <a:latin typeface="Times New Roman"/>
                          <a:cs typeface="Times New Roman"/>
                        </a:rPr>
                        <a:t>7</a:t>
                      </a:r>
                      <a:endParaRPr sz="1100">
                        <a:latin typeface="Times New Roman"/>
                        <a:cs typeface="Times New Roman"/>
                      </a:endParaRPr>
                    </a:p>
                  </a:txBody>
                  <a:tcPr marL="0" marR="0" marT="0" marB="0"/>
                </a:tc>
                <a:tc>
                  <a:txBody>
                    <a:bodyPr/>
                    <a:lstStyle/>
                    <a:p>
                      <a:pPr marL="693420">
                        <a:lnSpc>
                          <a:spcPct val="100000"/>
                        </a:lnSpc>
                      </a:pPr>
                      <a:r>
                        <a:rPr sz="1100" spc="5" dirty="0">
                          <a:latin typeface="Times New Roman"/>
                          <a:cs typeface="Times New Roman"/>
                        </a:rPr>
                        <a:t>16</a:t>
                      </a:r>
                      <a:r>
                        <a:rPr sz="1100" spc="30" dirty="0">
                          <a:latin typeface="Times New Roman"/>
                          <a:cs typeface="Times New Roman"/>
                        </a:rPr>
                        <a:t>-</a:t>
                      </a:r>
                      <a:r>
                        <a:rPr sz="1100" spc="5" dirty="0">
                          <a:latin typeface="Times New Roman"/>
                          <a:cs typeface="Times New Roman"/>
                        </a:rPr>
                        <a:t>73</a:t>
                      </a:r>
                      <a:endParaRPr sz="1100">
                        <a:latin typeface="Times New Roman"/>
                        <a:cs typeface="Times New Roman"/>
                      </a:endParaRPr>
                    </a:p>
                  </a:txBody>
                  <a:tcPr marL="0" marR="0" marT="0" marB="0"/>
                </a:tc>
              </a:tr>
              <a:tr h="145542">
                <a:tc>
                  <a:txBody>
                    <a:bodyPr/>
                    <a:lstStyle/>
                    <a:p>
                      <a:pPr marL="39370">
                        <a:lnSpc>
                          <a:spcPct val="100000"/>
                        </a:lnSpc>
                      </a:pPr>
                      <a:r>
                        <a:rPr sz="1100" spc="5" dirty="0">
                          <a:latin typeface="Times New Roman"/>
                          <a:cs typeface="Times New Roman"/>
                        </a:rPr>
                        <a:t>I</a:t>
                      </a:r>
                      <a:r>
                        <a:rPr sz="1100" dirty="0">
                          <a:latin typeface="Times New Roman"/>
                          <a:cs typeface="Times New Roman"/>
                        </a:rPr>
                        <a:t>saac</a:t>
                      </a:r>
                      <a:r>
                        <a:rPr sz="1100" spc="-60" dirty="0">
                          <a:latin typeface="Times New Roman"/>
                          <a:cs typeface="Times New Roman"/>
                        </a:rPr>
                        <a:t> </a:t>
                      </a:r>
                      <a:r>
                        <a:rPr sz="1100" dirty="0">
                          <a:latin typeface="Times New Roman"/>
                          <a:cs typeface="Times New Roman"/>
                        </a:rPr>
                        <a:t>E.</a:t>
                      </a:r>
                      <a:endParaRPr sz="1100">
                        <a:latin typeface="Times New Roman"/>
                        <a:cs typeface="Times New Roman"/>
                      </a:endParaRPr>
                    </a:p>
                  </a:txBody>
                  <a:tcPr marL="0" marR="0" marT="0" marB="0"/>
                </a:tc>
                <a:tc>
                  <a:txBody>
                    <a:bodyPr/>
                    <a:lstStyle/>
                    <a:p>
                      <a:pPr marL="19050">
                        <a:lnSpc>
                          <a:spcPct val="100000"/>
                        </a:lnSpc>
                      </a:pPr>
                      <a:r>
                        <a:rPr sz="1100" spc="-40" dirty="0">
                          <a:latin typeface="Times New Roman"/>
                          <a:cs typeface="Times New Roman"/>
                        </a:rPr>
                        <a:t>to</a:t>
                      </a:r>
                      <a:endParaRPr sz="1100">
                        <a:latin typeface="Times New Roman"/>
                        <a:cs typeface="Times New Roman"/>
                      </a:endParaRPr>
                    </a:p>
                  </a:txBody>
                  <a:tcPr marL="0" marR="0" marT="0" marB="0"/>
                </a:tc>
                <a:tc gridSpan="2">
                  <a:txBody>
                    <a:bodyPr/>
                    <a:lstStyle/>
                    <a:p>
                      <a:endParaRPr sz="1100">
                        <a:latin typeface="Times New Roman"/>
                        <a:cs typeface="Times New Roman"/>
                      </a:endParaRPr>
                    </a:p>
                  </a:txBody>
                  <a:tcPr marL="0" marR="0" marT="0" marB="0"/>
                </a:tc>
                <a:tc hMerge="1">
                  <a:txBody>
                    <a:bodyPr/>
                    <a:lstStyle/>
                    <a:p>
                      <a:endParaRPr/>
                    </a:p>
                  </a:txBody>
                  <a:tcPr marL="0" marR="0" marT="0" marB="0"/>
                </a:tc>
                <a:tc>
                  <a:txBody>
                    <a:bodyPr/>
                    <a:lstStyle/>
                    <a:p>
                      <a:pPr marL="100330">
                        <a:lnSpc>
                          <a:spcPct val="100000"/>
                        </a:lnSpc>
                      </a:pPr>
                      <a:r>
                        <a:rPr sz="1100" dirty="0">
                          <a:latin typeface="Times New Roman"/>
                          <a:cs typeface="Times New Roman"/>
                        </a:rPr>
                        <a:t>H</a:t>
                      </a:r>
                      <a:r>
                        <a:rPr sz="1100" spc="-30" dirty="0">
                          <a:latin typeface="Times New Roman"/>
                          <a:cs typeface="Times New Roman"/>
                        </a:rPr>
                        <a:t> </a:t>
                      </a:r>
                      <a:r>
                        <a:rPr sz="1100" dirty="0">
                          <a:latin typeface="Times New Roman"/>
                          <a:cs typeface="Times New Roman"/>
                        </a:rPr>
                        <a:t>P</a:t>
                      </a:r>
                      <a:r>
                        <a:rPr sz="1100" spc="5" dirty="0">
                          <a:latin typeface="Times New Roman"/>
                          <a:cs typeface="Times New Roman"/>
                        </a:rPr>
                        <a:t> </a:t>
                      </a:r>
                      <a:r>
                        <a:rPr sz="1100" spc="10" dirty="0">
                          <a:latin typeface="Times New Roman"/>
                          <a:cs typeface="Times New Roman"/>
                        </a:rPr>
                        <a:t>Ra</a:t>
                      </a:r>
                      <a:r>
                        <a:rPr sz="1100" spc="5" dirty="0">
                          <a:latin typeface="Times New Roman"/>
                          <a:cs typeface="Times New Roman"/>
                        </a:rPr>
                        <a:t>nd</a:t>
                      </a:r>
                      <a:r>
                        <a:rPr sz="1100" spc="20" dirty="0">
                          <a:latin typeface="Times New Roman"/>
                          <a:cs typeface="Times New Roman"/>
                        </a:rPr>
                        <a:t>l</a:t>
                      </a:r>
                      <a:r>
                        <a:rPr sz="1100" dirty="0">
                          <a:latin typeface="Times New Roman"/>
                          <a:cs typeface="Times New Roman"/>
                        </a:rPr>
                        <a:t>e</a:t>
                      </a:r>
                      <a:endParaRPr sz="1100">
                        <a:latin typeface="Times New Roman"/>
                        <a:cs typeface="Times New Roman"/>
                      </a:endParaRPr>
                    </a:p>
                  </a:txBody>
                  <a:tcPr marL="0" marR="0" marT="0" marB="0"/>
                </a:tc>
                <a:tc>
                  <a:txBody>
                    <a:bodyPr/>
                    <a:lstStyle/>
                    <a:p>
                      <a:pPr marL="95250">
                        <a:lnSpc>
                          <a:spcPct val="100000"/>
                        </a:lnSpc>
                      </a:pPr>
                      <a:r>
                        <a:rPr sz="1100" spc="5" dirty="0">
                          <a:latin typeface="Times New Roman"/>
                          <a:cs typeface="Times New Roman"/>
                        </a:rPr>
                        <a:t>1</a:t>
                      </a:r>
                      <a:r>
                        <a:rPr sz="1100" spc="20" dirty="0">
                          <a:latin typeface="Times New Roman"/>
                          <a:cs typeface="Times New Roman"/>
                        </a:rPr>
                        <a:t>8</a:t>
                      </a:r>
                      <a:r>
                        <a:rPr sz="1100" spc="5" dirty="0">
                          <a:latin typeface="Times New Roman"/>
                          <a:cs typeface="Times New Roman"/>
                        </a:rPr>
                        <a:t>3</a:t>
                      </a:r>
                      <a:r>
                        <a:rPr sz="1100" dirty="0">
                          <a:latin typeface="Times New Roman"/>
                          <a:cs typeface="Times New Roman"/>
                        </a:rPr>
                        <a:t>7</a:t>
                      </a:r>
                      <a:endParaRPr sz="1100">
                        <a:latin typeface="Times New Roman"/>
                        <a:cs typeface="Times New Roman"/>
                      </a:endParaRPr>
                    </a:p>
                  </a:txBody>
                  <a:tcPr marL="0" marR="0" marT="0" marB="0"/>
                </a:tc>
                <a:tc>
                  <a:txBody>
                    <a:bodyPr/>
                    <a:lstStyle/>
                    <a:p>
                      <a:pPr marL="693420">
                        <a:lnSpc>
                          <a:spcPct val="100000"/>
                        </a:lnSpc>
                      </a:pPr>
                      <a:r>
                        <a:rPr sz="1100" spc="5" dirty="0">
                          <a:latin typeface="Times New Roman"/>
                          <a:cs typeface="Times New Roman"/>
                        </a:rPr>
                        <a:t>16</a:t>
                      </a:r>
                      <a:r>
                        <a:rPr sz="1100" spc="30" dirty="0">
                          <a:latin typeface="Times New Roman"/>
                          <a:cs typeface="Times New Roman"/>
                        </a:rPr>
                        <a:t>-</a:t>
                      </a:r>
                      <a:r>
                        <a:rPr sz="1100" spc="5" dirty="0">
                          <a:latin typeface="Times New Roman"/>
                          <a:cs typeface="Times New Roman"/>
                        </a:rPr>
                        <a:t>71</a:t>
                      </a:r>
                      <a:endParaRPr sz="1100">
                        <a:latin typeface="Times New Roman"/>
                        <a:cs typeface="Times New Roman"/>
                      </a:endParaRPr>
                    </a:p>
                  </a:txBody>
                  <a:tcPr marL="0" marR="0" marT="0" marB="0"/>
                </a:tc>
              </a:tr>
              <a:tr h="146176">
                <a:tc>
                  <a:txBody>
                    <a:bodyPr/>
                    <a:lstStyle/>
                    <a:p>
                      <a:pPr marL="39370">
                        <a:lnSpc>
                          <a:spcPct val="100000"/>
                        </a:lnSpc>
                      </a:pPr>
                      <a:r>
                        <a:rPr sz="1100" spc="5" dirty="0">
                          <a:latin typeface="Times New Roman"/>
                          <a:cs typeface="Times New Roman"/>
                        </a:rPr>
                        <a:t>I</a:t>
                      </a:r>
                      <a:r>
                        <a:rPr sz="1100" dirty="0">
                          <a:latin typeface="Times New Roman"/>
                          <a:cs typeface="Times New Roman"/>
                        </a:rPr>
                        <a:t>saac</a:t>
                      </a:r>
                      <a:r>
                        <a:rPr sz="1100" spc="-60" dirty="0">
                          <a:latin typeface="Times New Roman"/>
                          <a:cs typeface="Times New Roman"/>
                        </a:rPr>
                        <a:t> </a:t>
                      </a:r>
                      <a:r>
                        <a:rPr sz="1100" dirty="0">
                          <a:latin typeface="Times New Roman"/>
                          <a:cs typeface="Times New Roman"/>
                        </a:rPr>
                        <a:t>E.</a:t>
                      </a:r>
                      <a:endParaRPr sz="1100">
                        <a:latin typeface="Times New Roman"/>
                        <a:cs typeface="Times New Roman"/>
                      </a:endParaRPr>
                    </a:p>
                  </a:txBody>
                  <a:tcPr marL="0" marR="0" marT="0" marB="0"/>
                </a:tc>
                <a:tc>
                  <a:txBody>
                    <a:bodyPr/>
                    <a:lstStyle/>
                    <a:p>
                      <a:pPr marL="15875">
                        <a:lnSpc>
                          <a:spcPct val="100000"/>
                        </a:lnSpc>
                      </a:pPr>
                      <a:r>
                        <a:rPr sz="1100" spc="5" dirty="0">
                          <a:latin typeface="Times New Roman"/>
                          <a:cs typeface="Times New Roman"/>
                        </a:rPr>
                        <a:t>to</a:t>
                      </a:r>
                      <a:endParaRPr sz="1100">
                        <a:latin typeface="Times New Roman"/>
                        <a:cs typeface="Times New Roman"/>
                      </a:endParaRPr>
                    </a:p>
                  </a:txBody>
                  <a:tcPr marL="0" marR="0" marT="0" marB="0"/>
                </a:tc>
                <a:tc gridSpan="2">
                  <a:txBody>
                    <a:bodyPr/>
                    <a:lstStyle/>
                    <a:p>
                      <a:endParaRPr sz="1100">
                        <a:latin typeface="Times New Roman"/>
                        <a:cs typeface="Times New Roman"/>
                      </a:endParaRPr>
                    </a:p>
                  </a:txBody>
                  <a:tcPr marL="0" marR="0" marT="0" marB="0"/>
                </a:tc>
                <a:tc hMerge="1">
                  <a:txBody>
                    <a:bodyPr/>
                    <a:lstStyle/>
                    <a:p>
                      <a:endParaRPr/>
                    </a:p>
                  </a:txBody>
                  <a:tcPr marL="0" marR="0" marT="0" marB="0"/>
                </a:tc>
                <a:tc>
                  <a:txBody>
                    <a:bodyPr/>
                    <a:lstStyle/>
                    <a:p>
                      <a:pPr marL="92710">
                        <a:lnSpc>
                          <a:spcPct val="100000"/>
                        </a:lnSpc>
                      </a:pPr>
                      <a:r>
                        <a:rPr sz="1100" spc="-5" dirty="0">
                          <a:latin typeface="Times New Roman"/>
                          <a:cs typeface="Times New Roman"/>
                        </a:rPr>
                        <a:t>B</a:t>
                      </a:r>
                      <a:r>
                        <a:rPr sz="1100" dirty="0">
                          <a:latin typeface="Times New Roman"/>
                          <a:cs typeface="Times New Roman"/>
                        </a:rPr>
                        <a:t>.</a:t>
                      </a:r>
                      <a:r>
                        <a:rPr sz="1100" spc="-55" dirty="0">
                          <a:latin typeface="Times New Roman"/>
                          <a:cs typeface="Times New Roman"/>
                        </a:rPr>
                        <a:t> </a:t>
                      </a:r>
                      <a:r>
                        <a:rPr sz="1100" spc="10" dirty="0">
                          <a:latin typeface="Times New Roman"/>
                          <a:cs typeface="Times New Roman"/>
                        </a:rPr>
                        <a:t>E</a:t>
                      </a:r>
                      <a:r>
                        <a:rPr sz="1100" spc="5" dirty="0">
                          <a:latin typeface="Times New Roman"/>
                          <a:cs typeface="Times New Roman"/>
                        </a:rPr>
                        <a:t>d</a:t>
                      </a:r>
                      <a:r>
                        <a:rPr sz="1100" spc="25" dirty="0">
                          <a:latin typeface="Times New Roman"/>
                          <a:cs typeface="Times New Roman"/>
                        </a:rPr>
                        <a:t>m</a:t>
                      </a:r>
                      <a:r>
                        <a:rPr sz="1100" spc="5" dirty="0">
                          <a:latin typeface="Times New Roman"/>
                          <a:cs typeface="Times New Roman"/>
                        </a:rPr>
                        <a:t>o</a:t>
                      </a:r>
                      <a:r>
                        <a:rPr sz="1100" spc="20" dirty="0">
                          <a:latin typeface="Times New Roman"/>
                          <a:cs typeface="Times New Roman"/>
                        </a:rPr>
                        <a:t>n</a:t>
                      </a:r>
                      <a:r>
                        <a:rPr sz="1100" dirty="0">
                          <a:latin typeface="Times New Roman"/>
                          <a:cs typeface="Times New Roman"/>
                        </a:rPr>
                        <a:t>d</a:t>
                      </a:r>
                      <a:endParaRPr sz="1100">
                        <a:latin typeface="Times New Roman"/>
                        <a:cs typeface="Times New Roman"/>
                      </a:endParaRPr>
                    </a:p>
                  </a:txBody>
                  <a:tcPr marL="0" marR="0" marT="0" marB="0"/>
                </a:tc>
                <a:tc>
                  <a:txBody>
                    <a:bodyPr/>
                    <a:lstStyle/>
                    <a:p>
                      <a:pPr marL="95250">
                        <a:lnSpc>
                          <a:spcPct val="100000"/>
                        </a:lnSpc>
                      </a:pPr>
                      <a:r>
                        <a:rPr sz="1100" spc="5" dirty="0">
                          <a:latin typeface="Times New Roman"/>
                          <a:cs typeface="Times New Roman"/>
                        </a:rPr>
                        <a:t>1</a:t>
                      </a:r>
                      <a:r>
                        <a:rPr sz="1100" spc="20" dirty="0">
                          <a:latin typeface="Times New Roman"/>
                          <a:cs typeface="Times New Roman"/>
                        </a:rPr>
                        <a:t>8</a:t>
                      </a:r>
                      <a:r>
                        <a:rPr sz="1100" spc="5" dirty="0">
                          <a:latin typeface="Times New Roman"/>
                          <a:cs typeface="Times New Roman"/>
                        </a:rPr>
                        <a:t>3</a:t>
                      </a:r>
                      <a:r>
                        <a:rPr sz="1100" dirty="0">
                          <a:latin typeface="Times New Roman"/>
                          <a:cs typeface="Times New Roman"/>
                        </a:rPr>
                        <a:t>7</a:t>
                      </a:r>
                      <a:endParaRPr sz="1100">
                        <a:latin typeface="Times New Roman"/>
                        <a:cs typeface="Times New Roman"/>
                      </a:endParaRPr>
                    </a:p>
                  </a:txBody>
                  <a:tcPr marL="0" marR="0" marT="0" marB="0"/>
                </a:tc>
                <a:tc>
                  <a:txBody>
                    <a:bodyPr/>
                    <a:lstStyle/>
                    <a:p>
                      <a:pPr marL="693420">
                        <a:lnSpc>
                          <a:spcPct val="100000"/>
                        </a:lnSpc>
                      </a:pPr>
                      <a:r>
                        <a:rPr sz="1100" spc="5" dirty="0">
                          <a:latin typeface="Times New Roman"/>
                          <a:cs typeface="Times New Roman"/>
                        </a:rPr>
                        <a:t>16</a:t>
                      </a:r>
                      <a:r>
                        <a:rPr sz="1100" spc="30" dirty="0">
                          <a:latin typeface="Times New Roman"/>
                          <a:cs typeface="Times New Roman"/>
                        </a:rPr>
                        <a:t>-</a:t>
                      </a:r>
                      <a:r>
                        <a:rPr sz="1100" spc="5" dirty="0">
                          <a:latin typeface="Times New Roman"/>
                          <a:cs typeface="Times New Roman"/>
                        </a:rPr>
                        <a:t>81</a:t>
                      </a:r>
                      <a:endParaRPr sz="1100">
                        <a:latin typeface="Times New Roman"/>
                        <a:cs typeface="Times New Roman"/>
                      </a:endParaRPr>
                    </a:p>
                  </a:txBody>
                  <a:tcPr marL="0" marR="0" marT="0" marB="0"/>
                </a:tc>
              </a:tr>
              <a:tr h="146176">
                <a:tc>
                  <a:txBody>
                    <a:bodyPr/>
                    <a:lstStyle/>
                    <a:p>
                      <a:pPr marL="39370">
                        <a:lnSpc>
                          <a:spcPct val="100000"/>
                        </a:lnSpc>
                      </a:pPr>
                      <a:r>
                        <a:rPr sz="1100" spc="-30" dirty="0">
                          <a:latin typeface="Times New Roman"/>
                          <a:cs typeface="Times New Roman"/>
                        </a:rPr>
                        <a:t>W</a:t>
                      </a:r>
                      <a:r>
                        <a:rPr sz="1100" spc="-25" dirty="0">
                          <a:latin typeface="Times New Roman"/>
                          <a:cs typeface="Times New Roman"/>
                        </a:rPr>
                        <a:t>a</a:t>
                      </a:r>
                      <a:r>
                        <a:rPr sz="1100" spc="-20" dirty="0">
                          <a:latin typeface="Times New Roman"/>
                          <a:cs typeface="Times New Roman"/>
                        </a:rPr>
                        <a:t>r</a:t>
                      </a:r>
                      <a:r>
                        <a:rPr sz="1100" spc="-30" dirty="0">
                          <a:latin typeface="Times New Roman"/>
                          <a:cs typeface="Times New Roman"/>
                        </a:rPr>
                        <a:t>no</a:t>
                      </a:r>
                      <a:r>
                        <a:rPr sz="1100" spc="-25" dirty="0">
                          <a:latin typeface="Times New Roman"/>
                          <a:cs typeface="Times New Roman"/>
                        </a:rPr>
                        <a:t>c</a:t>
                      </a:r>
                      <a:r>
                        <a:rPr sz="1100" dirty="0">
                          <a:latin typeface="Times New Roman"/>
                          <a:cs typeface="Times New Roman"/>
                        </a:rPr>
                        <a:t>k</a:t>
                      </a:r>
                      <a:r>
                        <a:rPr sz="1100" spc="130" dirty="0">
                          <a:latin typeface="Times New Roman"/>
                          <a:cs typeface="Times New Roman"/>
                        </a:rPr>
                        <a:t> </a:t>
                      </a:r>
                      <a:r>
                        <a:rPr sz="1100" dirty="0">
                          <a:latin typeface="Times New Roman"/>
                          <a:cs typeface="Times New Roman"/>
                        </a:rPr>
                        <a:t>&amp;</a:t>
                      </a:r>
                      <a:r>
                        <a:rPr sz="1100" spc="-90" dirty="0">
                          <a:latin typeface="Times New Roman"/>
                          <a:cs typeface="Times New Roman"/>
                        </a:rPr>
                        <a:t> </a:t>
                      </a:r>
                      <a:r>
                        <a:rPr sz="1100" spc="-25" dirty="0">
                          <a:latin typeface="Times New Roman"/>
                          <a:cs typeface="Times New Roman"/>
                        </a:rPr>
                        <a:t>Ba</a:t>
                      </a:r>
                      <a:r>
                        <a:rPr sz="1100" spc="-30" dirty="0">
                          <a:latin typeface="Times New Roman"/>
                          <a:cs typeface="Times New Roman"/>
                        </a:rPr>
                        <a:t>rto</a:t>
                      </a:r>
                      <a:r>
                        <a:rPr sz="1100" dirty="0">
                          <a:latin typeface="Times New Roman"/>
                          <a:cs typeface="Times New Roman"/>
                        </a:rPr>
                        <a:t>n</a:t>
                      </a:r>
                      <a:endParaRPr sz="1100">
                        <a:latin typeface="Times New Roman"/>
                        <a:cs typeface="Times New Roman"/>
                      </a:endParaRPr>
                    </a:p>
                  </a:txBody>
                  <a:tcPr marL="0" marR="0" marT="0" marB="0"/>
                </a:tc>
                <a:tc>
                  <a:txBody>
                    <a:bodyPr/>
                    <a:lstStyle/>
                    <a:p>
                      <a:pPr marL="15875">
                        <a:lnSpc>
                          <a:spcPct val="100000"/>
                        </a:lnSpc>
                      </a:pPr>
                      <a:r>
                        <a:rPr sz="1100" spc="5" dirty="0">
                          <a:latin typeface="Times New Roman"/>
                          <a:cs typeface="Times New Roman"/>
                        </a:rPr>
                        <a:t>to</a:t>
                      </a:r>
                      <a:endParaRPr sz="1100">
                        <a:latin typeface="Times New Roman"/>
                        <a:cs typeface="Times New Roman"/>
                      </a:endParaRPr>
                    </a:p>
                  </a:txBody>
                  <a:tcPr marL="0" marR="0" marT="0" marB="0"/>
                </a:tc>
                <a:tc gridSpan="2">
                  <a:txBody>
                    <a:bodyPr/>
                    <a:lstStyle/>
                    <a:p>
                      <a:endParaRPr sz="1100">
                        <a:latin typeface="Times New Roman"/>
                        <a:cs typeface="Times New Roman"/>
                      </a:endParaRPr>
                    </a:p>
                  </a:txBody>
                  <a:tcPr marL="0" marR="0" marT="0" marB="0"/>
                </a:tc>
                <a:tc hMerge="1">
                  <a:txBody>
                    <a:bodyPr/>
                    <a:lstStyle/>
                    <a:p>
                      <a:endParaRPr/>
                    </a:p>
                  </a:txBody>
                  <a:tcPr marL="0" marR="0" marT="0" marB="0"/>
                </a:tc>
                <a:tc>
                  <a:txBody>
                    <a:bodyPr/>
                    <a:lstStyle/>
                    <a:p>
                      <a:pPr marL="89535">
                        <a:lnSpc>
                          <a:spcPct val="100000"/>
                        </a:lnSpc>
                      </a:pPr>
                      <a:r>
                        <a:rPr sz="1100" spc="15" dirty="0">
                          <a:latin typeface="Times New Roman"/>
                          <a:cs typeface="Times New Roman"/>
                        </a:rPr>
                        <a:t>E</a:t>
                      </a:r>
                      <a:r>
                        <a:rPr sz="1100" dirty="0">
                          <a:latin typeface="Times New Roman"/>
                          <a:cs typeface="Times New Roman"/>
                        </a:rPr>
                        <a:t>.</a:t>
                      </a:r>
                      <a:r>
                        <a:rPr sz="1100" spc="-35" dirty="0">
                          <a:latin typeface="Times New Roman"/>
                          <a:cs typeface="Times New Roman"/>
                        </a:rPr>
                        <a:t> </a:t>
                      </a:r>
                      <a:r>
                        <a:rPr sz="1100" dirty="0">
                          <a:latin typeface="Times New Roman"/>
                          <a:cs typeface="Times New Roman"/>
                        </a:rPr>
                        <a:t>T.</a:t>
                      </a:r>
                      <a:r>
                        <a:rPr sz="1100" spc="5" dirty="0">
                          <a:latin typeface="Times New Roman"/>
                          <a:cs typeface="Times New Roman"/>
                        </a:rPr>
                        <a:t> G</a:t>
                      </a:r>
                      <a:r>
                        <a:rPr sz="1100" dirty="0">
                          <a:latin typeface="Times New Roman"/>
                          <a:cs typeface="Times New Roman"/>
                        </a:rPr>
                        <a:t>a</a:t>
                      </a:r>
                      <a:r>
                        <a:rPr sz="1100" spc="15" dirty="0">
                          <a:latin typeface="Times New Roman"/>
                          <a:cs typeface="Times New Roman"/>
                        </a:rPr>
                        <a:t>r</a:t>
                      </a:r>
                      <a:r>
                        <a:rPr sz="1100" spc="5" dirty="0">
                          <a:latin typeface="Times New Roman"/>
                          <a:cs typeface="Times New Roman"/>
                        </a:rPr>
                        <a:t>dn</a:t>
                      </a:r>
                      <a:r>
                        <a:rPr sz="1100" dirty="0">
                          <a:latin typeface="Times New Roman"/>
                          <a:cs typeface="Times New Roman"/>
                        </a:rPr>
                        <a:t>er</a:t>
                      </a:r>
                      <a:endParaRPr sz="1100">
                        <a:latin typeface="Times New Roman"/>
                        <a:cs typeface="Times New Roman"/>
                      </a:endParaRPr>
                    </a:p>
                  </a:txBody>
                  <a:tcPr marL="0" marR="0" marT="0" marB="0"/>
                </a:tc>
                <a:tc>
                  <a:txBody>
                    <a:bodyPr/>
                    <a:lstStyle/>
                    <a:p>
                      <a:pPr marL="95250">
                        <a:lnSpc>
                          <a:spcPct val="100000"/>
                        </a:lnSpc>
                      </a:pPr>
                      <a:r>
                        <a:rPr sz="1100" spc="5" dirty="0">
                          <a:latin typeface="Times New Roman"/>
                          <a:cs typeface="Times New Roman"/>
                        </a:rPr>
                        <a:t>1</a:t>
                      </a:r>
                      <a:r>
                        <a:rPr sz="1100" spc="20" dirty="0">
                          <a:latin typeface="Times New Roman"/>
                          <a:cs typeface="Times New Roman"/>
                        </a:rPr>
                        <a:t>8</a:t>
                      </a:r>
                      <a:r>
                        <a:rPr sz="1100" spc="5" dirty="0">
                          <a:latin typeface="Times New Roman"/>
                          <a:cs typeface="Times New Roman"/>
                        </a:rPr>
                        <a:t>3</a:t>
                      </a:r>
                      <a:r>
                        <a:rPr sz="1100" dirty="0">
                          <a:latin typeface="Times New Roman"/>
                          <a:cs typeface="Times New Roman"/>
                        </a:rPr>
                        <a:t>7</a:t>
                      </a:r>
                      <a:endParaRPr sz="1100">
                        <a:latin typeface="Times New Roman"/>
                        <a:cs typeface="Times New Roman"/>
                      </a:endParaRPr>
                    </a:p>
                  </a:txBody>
                  <a:tcPr marL="0" marR="0" marT="0" marB="0"/>
                </a:tc>
                <a:tc>
                  <a:txBody>
                    <a:bodyPr/>
                    <a:lstStyle/>
                    <a:p>
                      <a:pPr marL="693420">
                        <a:lnSpc>
                          <a:spcPct val="100000"/>
                        </a:lnSpc>
                      </a:pPr>
                      <a:r>
                        <a:rPr sz="1100" spc="5" dirty="0">
                          <a:latin typeface="Times New Roman"/>
                          <a:cs typeface="Times New Roman"/>
                        </a:rPr>
                        <a:t>17</a:t>
                      </a:r>
                      <a:r>
                        <a:rPr sz="1100" spc="30" dirty="0">
                          <a:latin typeface="Times New Roman"/>
                          <a:cs typeface="Times New Roman"/>
                        </a:rPr>
                        <a:t>-</a:t>
                      </a:r>
                      <a:r>
                        <a:rPr sz="1100" spc="5" dirty="0">
                          <a:latin typeface="Times New Roman"/>
                          <a:cs typeface="Times New Roman"/>
                        </a:rPr>
                        <a:t>204</a:t>
                      </a:r>
                      <a:endParaRPr sz="1100">
                        <a:latin typeface="Times New Roman"/>
                        <a:cs typeface="Times New Roman"/>
                      </a:endParaRPr>
                    </a:p>
                  </a:txBody>
                  <a:tcPr marL="0" marR="0" marT="0" marB="0"/>
                </a:tc>
              </a:tr>
              <a:tr h="146176">
                <a:tc>
                  <a:txBody>
                    <a:bodyPr/>
                    <a:lstStyle/>
                    <a:p>
                      <a:pPr marL="39370">
                        <a:lnSpc>
                          <a:spcPct val="100000"/>
                        </a:lnSpc>
                      </a:pPr>
                      <a:r>
                        <a:rPr sz="1100" dirty="0">
                          <a:latin typeface="Times New Roman"/>
                          <a:cs typeface="Times New Roman"/>
                        </a:rPr>
                        <a:t>Warnock</a:t>
                      </a:r>
                      <a:r>
                        <a:rPr sz="1100" spc="-45" dirty="0">
                          <a:latin typeface="Times New Roman"/>
                          <a:cs typeface="Times New Roman"/>
                        </a:rPr>
                        <a:t> </a:t>
                      </a:r>
                      <a:r>
                        <a:rPr sz="1100" dirty="0">
                          <a:latin typeface="Times New Roman"/>
                          <a:cs typeface="Times New Roman"/>
                        </a:rPr>
                        <a:t>&amp;</a:t>
                      </a:r>
                      <a:r>
                        <a:rPr sz="1100" spc="-30" dirty="0">
                          <a:latin typeface="Times New Roman"/>
                          <a:cs typeface="Times New Roman"/>
                        </a:rPr>
                        <a:t> </a:t>
                      </a:r>
                      <a:r>
                        <a:rPr sz="1100" dirty="0">
                          <a:latin typeface="Times New Roman"/>
                          <a:cs typeface="Times New Roman"/>
                        </a:rPr>
                        <a:t>Bar</a:t>
                      </a:r>
                      <a:r>
                        <a:rPr sz="1100" spc="5" dirty="0">
                          <a:latin typeface="Times New Roman"/>
                          <a:cs typeface="Times New Roman"/>
                        </a:rPr>
                        <a:t>ton</a:t>
                      </a:r>
                      <a:endParaRPr sz="1100">
                        <a:latin typeface="Times New Roman"/>
                        <a:cs typeface="Times New Roman"/>
                      </a:endParaRPr>
                    </a:p>
                  </a:txBody>
                  <a:tcPr marL="0" marR="0" marT="0" marB="0"/>
                </a:tc>
                <a:tc>
                  <a:txBody>
                    <a:bodyPr/>
                    <a:lstStyle/>
                    <a:p>
                      <a:pPr marL="22225">
                        <a:lnSpc>
                          <a:spcPct val="100000"/>
                        </a:lnSpc>
                      </a:pPr>
                      <a:r>
                        <a:rPr sz="1100" spc="5" dirty="0">
                          <a:latin typeface="Times New Roman"/>
                          <a:cs typeface="Times New Roman"/>
                        </a:rPr>
                        <a:t>to</a:t>
                      </a:r>
                      <a:endParaRPr sz="1100">
                        <a:latin typeface="Times New Roman"/>
                        <a:cs typeface="Times New Roman"/>
                      </a:endParaRPr>
                    </a:p>
                  </a:txBody>
                  <a:tcPr marL="0" marR="0" marT="0" marB="0"/>
                </a:tc>
                <a:tc gridSpan="2">
                  <a:txBody>
                    <a:bodyPr/>
                    <a:lstStyle/>
                    <a:p>
                      <a:endParaRPr sz="1100">
                        <a:latin typeface="Times New Roman"/>
                        <a:cs typeface="Times New Roman"/>
                      </a:endParaRPr>
                    </a:p>
                  </a:txBody>
                  <a:tcPr marL="0" marR="0" marT="0" marB="0"/>
                </a:tc>
                <a:tc hMerge="1">
                  <a:txBody>
                    <a:bodyPr/>
                    <a:lstStyle/>
                    <a:p>
                      <a:endParaRPr/>
                    </a:p>
                  </a:txBody>
                  <a:tcPr marL="0" marR="0" marT="0" marB="0"/>
                </a:tc>
                <a:tc>
                  <a:txBody>
                    <a:bodyPr/>
                    <a:lstStyle/>
                    <a:p>
                      <a:pPr marL="90170">
                        <a:lnSpc>
                          <a:spcPct val="100000"/>
                        </a:lnSpc>
                      </a:pPr>
                      <a:r>
                        <a:rPr sz="1100" spc="5" dirty="0">
                          <a:latin typeface="Times New Roman"/>
                          <a:cs typeface="Times New Roman"/>
                        </a:rPr>
                        <a:t>W</a:t>
                      </a:r>
                      <a:r>
                        <a:rPr sz="1100" dirty="0">
                          <a:latin typeface="Times New Roman"/>
                          <a:cs typeface="Times New Roman"/>
                        </a:rPr>
                        <a:t>m</a:t>
                      </a:r>
                      <a:r>
                        <a:rPr sz="1100" spc="-55" dirty="0">
                          <a:latin typeface="Times New Roman"/>
                          <a:cs typeface="Times New Roman"/>
                        </a:rPr>
                        <a:t> </a:t>
                      </a:r>
                      <a:r>
                        <a:rPr sz="1100" spc="10" dirty="0">
                          <a:latin typeface="Times New Roman"/>
                          <a:cs typeface="Times New Roman"/>
                        </a:rPr>
                        <a:t>C</a:t>
                      </a:r>
                      <a:r>
                        <a:rPr sz="1100" spc="20" dirty="0">
                          <a:latin typeface="Times New Roman"/>
                          <a:cs typeface="Times New Roman"/>
                        </a:rPr>
                        <a:t>h</a:t>
                      </a:r>
                      <a:r>
                        <a:rPr sz="1100" spc="5" dirty="0">
                          <a:latin typeface="Times New Roman"/>
                          <a:cs typeface="Times New Roman"/>
                        </a:rPr>
                        <a:t>u</a:t>
                      </a:r>
                      <a:r>
                        <a:rPr sz="1100" spc="15" dirty="0">
                          <a:latin typeface="Times New Roman"/>
                          <a:cs typeface="Times New Roman"/>
                        </a:rPr>
                        <a:t>r</a:t>
                      </a:r>
                      <a:r>
                        <a:rPr sz="1100" spc="10" dirty="0">
                          <a:latin typeface="Times New Roman"/>
                          <a:cs typeface="Times New Roman"/>
                        </a:rPr>
                        <a:t>c</a:t>
                      </a:r>
                      <a:r>
                        <a:rPr sz="1100" spc="5" dirty="0">
                          <a:latin typeface="Times New Roman"/>
                          <a:cs typeface="Times New Roman"/>
                        </a:rPr>
                        <a:t>hil</a:t>
                      </a:r>
                      <a:r>
                        <a:rPr sz="1100" dirty="0">
                          <a:latin typeface="Times New Roman"/>
                          <a:cs typeface="Times New Roman"/>
                        </a:rPr>
                        <a:t>l</a:t>
                      </a:r>
                      <a:endParaRPr sz="1100">
                        <a:latin typeface="Times New Roman"/>
                        <a:cs typeface="Times New Roman"/>
                      </a:endParaRPr>
                    </a:p>
                  </a:txBody>
                  <a:tcPr marL="0" marR="0" marT="0" marB="0"/>
                </a:tc>
                <a:tc>
                  <a:txBody>
                    <a:bodyPr/>
                    <a:lstStyle/>
                    <a:p>
                      <a:pPr marL="95250">
                        <a:lnSpc>
                          <a:spcPct val="100000"/>
                        </a:lnSpc>
                      </a:pPr>
                      <a:r>
                        <a:rPr sz="1100" spc="5" dirty="0">
                          <a:latin typeface="Times New Roman"/>
                          <a:cs typeface="Times New Roman"/>
                        </a:rPr>
                        <a:t>1</a:t>
                      </a:r>
                      <a:r>
                        <a:rPr sz="1100" spc="20" dirty="0">
                          <a:latin typeface="Times New Roman"/>
                          <a:cs typeface="Times New Roman"/>
                        </a:rPr>
                        <a:t>8</a:t>
                      </a:r>
                      <a:r>
                        <a:rPr sz="1100" spc="5" dirty="0">
                          <a:latin typeface="Times New Roman"/>
                          <a:cs typeface="Times New Roman"/>
                        </a:rPr>
                        <a:t>3</a:t>
                      </a:r>
                      <a:r>
                        <a:rPr sz="1100" dirty="0">
                          <a:latin typeface="Times New Roman"/>
                          <a:cs typeface="Times New Roman"/>
                        </a:rPr>
                        <a:t>7</a:t>
                      </a:r>
                      <a:endParaRPr sz="1100">
                        <a:latin typeface="Times New Roman"/>
                        <a:cs typeface="Times New Roman"/>
                      </a:endParaRPr>
                    </a:p>
                  </a:txBody>
                  <a:tcPr marL="0" marR="0" marT="0" marB="0"/>
                </a:tc>
                <a:tc>
                  <a:txBody>
                    <a:bodyPr/>
                    <a:lstStyle/>
                    <a:p>
                      <a:pPr marL="693420">
                        <a:lnSpc>
                          <a:spcPct val="100000"/>
                        </a:lnSpc>
                      </a:pPr>
                      <a:r>
                        <a:rPr sz="1100" spc="5" dirty="0">
                          <a:latin typeface="Times New Roman"/>
                          <a:cs typeface="Times New Roman"/>
                        </a:rPr>
                        <a:t>17</a:t>
                      </a:r>
                      <a:r>
                        <a:rPr sz="1100" spc="30" dirty="0">
                          <a:latin typeface="Times New Roman"/>
                          <a:cs typeface="Times New Roman"/>
                        </a:rPr>
                        <a:t>-</a:t>
                      </a:r>
                      <a:r>
                        <a:rPr sz="1100" spc="5" dirty="0">
                          <a:latin typeface="Times New Roman"/>
                          <a:cs typeface="Times New Roman"/>
                        </a:rPr>
                        <a:t>353</a:t>
                      </a:r>
                      <a:endParaRPr sz="1100">
                        <a:latin typeface="Times New Roman"/>
                        <a:cs typeface="Times New Roman"/>
                      </a:endParaRPr>
                    </a:p>
                  </a:txBody>
                  <a:tcPr marL="0" marR="0" marT="0" marB="0"/>
                </a:tc>
              </a:tr>
              <a:tr h="146176">
                <a:tc>
                  <a:txBody>
                    <a:bodyPr/>
                    <a:lstStyle/>
                    <a:p>
                      <a:pPr marL="39370">
                        <a:lnSpc>
                          <a:spcPct val="100000"/>
                        </a:lnSpc>
                      </a:pPr>
                      <a:r>
                        <a:rPr sz="1100" dirty="0">
                          <a:latin typeface="Times New Roman"/>
                          <a:cs typeface="Times New Roman"/>
                        </a:rPr>
                        <a:t>Isaac</a:t>
                      </a:r>
                      <a:r>
                        <a:rPr sz="1100" spc="5" dirty="0">
                          <a:latin typeface="Times New Roman"/>
                          <a:cs typeface="Times New Roman"/>
                        </a:rPr>
                        <a:t> </a:t>
                      </a:r>
                      <a:r>
                        <a:rPr sz="1100" dirty="0">
                          <a:latin typeface="Times New Roman"/>
                          <a:cs typeface="Times New Roman"/>
                        </a:rPr>
                        <a:t>E.</a:t>
                      </a:r>
                      <a:endParaRPr sz="1100">
                        <a:latin typeface="Times New Roman"/>
                        <a:cs typeface="Times New Roman"/>
                      </a:endParaRPr>
                    </a:p>
                  </a:txBody>
                  <a:tcPr marL="0" marR="0" marT="0" marB="0"/>
                </a:tc>
                <a:tc>
                  <a:txBody>
                    <a:bodyPr/>
                    <a:lstStyle/>
                    <a:p>
                      <a:pPr marL="15875">
                        <a:lnSpc>
                          <a:spcPct val="100000"/>
                        </a:lnSpc>
                      </a:pPr>
                      <a:r>
                        <a:rPr sz="1100" spc="5" dirty="0">
                          <a:latin typeface="Times New Roman"/>
                          <a:cs typeface="Times New Roman"/>
                        </a:rPr>
                        <a:t>to</a:t>
                      </a:r>
                      <a:endParaRPr sz="1100">
                        <a:latin typeface="Times New Roman"/>
                        <a:cs typeface="Times New Roman"/>
                      </a:endParaRPr>
                    </a:p>
                  </a:txBody>
                  <a:tcPr marL="0" marR="0" marT="0" marB="0"/>
                </a:tc>
                <a:tc gridSpan="2">
                  <a:txBody>
                    <a:bodyPr/>
                    <a:lstStyle/>
                    <a:p>
                      <a:endParaRPr sz="1100">
                        <a:latin typeface="Times New Roman"/>
                        <a:cs typeface="Times New Roman"/>
                      </a:endParaRPr>
                    </a:p>
                  </a:txBody>
                  <a:tcPr marL="0" marR="0" marT="0" marB="0"/>
                </a:tc>
                <a:tc hMerge="1">
                  <a:txBody>
                    <a:bodyPr/>
                    <a:lstStyle/>
                    <a:p>
                      <a:endParaRPr/>
                    </a:p>
                  </a:txBody>
                  <a:tcPr marL="0" marR="0" marT="0" marB="0"/>
                </a:tc>
                <a:tc>
                  <a:txBody>
                    <a:bodyPr/>
                    <a:lstStyle/>
                    <a:p>
                      <a:pPr marL="127635">
                        <a:lnSpc>
                          <a:spcPct val="100000"/>
                        </a:lnSpc>
                      </a:pPr>
                      <a:r>
                        <a:rPr sz="1100" spc="5" dirty="0">
                          <a:latin typeface="Times New Roman"/>
                          <a:cs typeface="Times New Roman"/>
                        </a:rPr>
                        <a:t>G</a:t>
                      </a:r>
                      <a:r>
                        <a:rPr sz="1100" spc="20" dirty="0">
                          <a:latin typeface="Times New Roman"/>
                          <a:cs typeface="Times New Roman"/>
                        </a:rPr>
                        <a:t>e</a:t>
                      </a:r>
                      <a:r>
                        <a:rPr sz="1100" spc="5" dirty="0">
                          <a:latin typeface="Times New Roman"/>
                          <a:cs typeface="Times New Roman"/>
                        </a:rPr>
                        <a:t>o</a:t>
                      </a:r>
                      <a:r>
                        <a:rPr sz="1100" spc="15" dirty="0">
                          <a:latin typeface="Times New Roman"/>
                          <a:cs typeface="Times New Roman"/>
                        </a:rPr>
                        <a:t>r</a:t>
                      </a:r>
                      <a:r>
                        <a:rPr sz="1100" spc="5" dirty="0">
                          <a:latin typeface="Times New Roman"/>
                          <a:cs typeface="Times New Roman"/>
                        </a:rPr>
                        <a:t>g</a:t>
                      </a:r>
                      <a:r>
                        <a:rPr sz="1100" dirty="0">
                          <a:latin typeface="Times New Roman"/>
                          <a:cs typeface="Times New Roman"/>
                        </a:rPr>
                        <a:t>e</a:t>
                      </a:r>
                      <a:r>
                        <a:rPr sz="1100" spc="-80" dirty="0">
                          <a:latin typeface="Times New Roman"/>
                          <a:cs typeface="Times New Roman"/>
                        </a:rPr>
                        <a:t> </a:t>
                      </a:r>
                      <a:r>
                        <a:rPr sz="1100" spc="10" dirty="0">
                          <a:latin typeface="Times New Roman"/>
                          <a:cs typeface="Times New Roman"/>
                        </a:rPr>
                        <a:t>C</a:t>
                      </a:r>
                      <a:r>
                        <a:rPr sz="1100" spc="5" dirty="0">
                          <a:latin typeface="Times New Roman"/>
                          <a:cs typeface="Times New Roman"/>
                        </a:rPr>
                        <a:t>ol</a:t>
                      </a:r>
                      <a:r>
                        <a:rPr sz="1100" dirty="0">
                          <a:latin typeface="Times New Roman"/>
                          <a:cs typeface="Times New Roman"/>
                        </a:rPr>
                        <a:t>lier</a:t>
                      </a:r>
                      <a:endParaRPr sz="1100">
                        <a:latin typeface="Times New Roman"/>
                        <a:cs typeface="Times New Roman"/>
                      </a:endParaRPr>
                    </a:p>
                  </a:txBody>
                  <a:tcPr marL="0" marR="0" marT="0" marB="0"/>
                </a:tc>
                <a:tc>
                  <a:txBody>
                    <a:bodyPr/>
                    <a:lstStyle/>
                    <a:p>
                      <a:pPr marL="95250">
                        <a:lnSpc>
                          <a:spcPct val="100000"/>
                        </a:lnSpc>
                      </a:pPr>
                      <a:r>
                        <a:rPr sz="1100" spc="5" dirty="0">
                          <a:latin typeface="Times New Roman"/>
                          <a:cs typeface="Times New Roman"/>
                        </a:rPr>
                        <a:t>1</a:t>
                      </a:r>
                      <a:r>
                        <a:rPr sz="1100" spc="20" dirty="0">
                          <a:latin typeface="Times New Roman"/>
                          <a:cs typeface="Times New Roman"/>
                        </a:rPr>
                        <a:t>8</a:t>
                      </a:r>
                      <a:r>
                        <a:rPr sz="1100" spc="5" dirty="0">
                          <a:latin typeface="Times New Roman"/>
                          <a:cs typeface="Times New Roman"/>
                        </a:rPr>
                        <a:t>4</a:t>
                      </a:r>
                      <a:r>
                        <a:rPr sz="1100" dirty="0">
                          <a:latin typeface="Times New Roman"/>
                          <a:cs typeface="Times New Roman"/>
                        </a:rPr>
                        <a:t>4</a:t>
                      </a:r>
                      <a:endParaRPr sz="1100">
                        <a:latin typeface="Times New Roman"/>
                        <a:cs typeface="Times New Roman"/>
                      </a:endParaRPr>
                    </a:p>
                  </a:txBody>
                  <a:tcPr marL="0" marR="0" marT="0" marB="0"/>
                </a:tc>
                <a:tc>
                  <a:txBody>
                    <a:bodyPr/>
                    <a:lstStyle/>
                    <a:p>
                      <a:pPr marL="693420">
                        <a:lnSpc>
                          <a:spcPct val="100000"/>
                        </a:lnSpc>
                      </a:pPr>
                      <a:r>
                        <a:rPr sz="1100" spc="5" dirty="0">
                          <a:latin typeface="Times New Roman"/>
                          <a:cs typeface="Times New Roman"/>
                        </a:rPr>
                        <a:t>26</a:t>
                      </a:r>
                      <a:r>
                        <a:rPr sz="1100" spc="30" dirty="0">
                          <a:latin typeface="Times New Roman"/>
                          <a:cs typeface="Times New Roman"/>
                        </a:rPr>
                        <a:t>-</a:t>
                      </a:r>
                      <a:r>
                        <a:rPr sz="1100" spc="5" dirty="0">
                          <a:latin typeface="Times New Roman"/>
                          <a:cs typeface="Times New Roman"/>
                        </a:rPr>
                        <a:t>298</a:t>
                      </a:r>
                      <a:endParaRPr sz="1100">
                        <a:latin typeface="Times New Roman"/>
                        <a:cs typeface="Times New Roman"/>
                      </a:endParaRPr>
                    </a:p>
                  </a:txBody>
                  <a:tcPr marL="0" marR="0" marT="0" marB="0"/>
                </a:tc>
              </a:tr>
              <a:tr h="146176">
                <a:tc>
                  <a:txBody>
                    <a:bodyPr/>
                    <a:lstStyle/>
                    <a:p>
                      <a:pPr marL="39370">
                        <a:lnSpc>
                          <a:spcPct val="100000"/>
                        </a:lnSpc>
                      </a:pPr>
                      <a:r>
                        <a:rPr sz="1100" spc="5" dirty="0">
                          <a:latin typeface="Times New Roman"/>
                          <a:cs typeface="Times New Roman"/>
                        </a:rPr>
                        <a:t>I</a:t>
                      </a:r>
                      <a:r>
                        <a:rPr sz="1100" dirty="0">
                          <a:latin typeface="Times New Roman"/>
                          <a:cs typeface="Times New Roman"/>
                        </a:rPr>
                        <a:t>saac</a:t>
                      </a:r>
                      <a:r>
                        <a:rPr sz="1100" spc="-60" dirty="0">
                          <a:latin typeface="Times New Roman"/>
                          <a:cs typeface="Times New Roman"/>
                        </a:rPr>
                        <a:t> </a:t>
                      </a:r>
                      <a:r>
                        <a:rPr sz="1100" dirty="0">
                          <a:latin typeface="Times New Roman"/>
                          <a:cs typeface="Times New Roman"/>
                        </a:rPr>
                        <a:t>E.</a:t>
                      </a:r>
                      <a:endParaRPr sz="1100">
                        <a:latin typeface="Times New Roman"/>
                        <a:cs typeface="Times New Roman"/>
                      </a:endParaRPr>
                    </a:p>
                  </a:txBody>
                  <a:tcPr marL="0" marR="0" marT="0" marB="0"/>
                </a:tc>
                <a:tc>
                  <a:txBody>
                    <a:bodyPr/>
                    <a:lstStyle/>
                    <a:p>
                      <a:pPr marL="15875">
                        <a:lnSpc>
                          <a:spcPct val="100000"/>
                        </a:lnSpc>
                      </a:pPr>
                      <a:r>
                        <a:rPr sz="1100" spc="5" dirty="0">
                          <a:latin typeface="Times New Roman"/>
                          <a:cs typeface="Times New Roman"/>
                        </a:rPr>
                        <a:t>to</a:t>
                      </a:r>
                      <a:endParaRPr sz="1100">
                        <a:latin typeface="Times New Roman"/>
                        <a:cs typeface="Times New Roman"/>
                      </a:endParaRPr>
                    </a:p>
                  </a:txBody>
                  <a:tcPr marL="0" marR="0" marT="0" marB="0"/>
                </a:tc>
                <a:tc gridSpan="2">
                  <a:txBody>
                    <a:bodyPr/>
                    <a:lstStyle/>
                    <a:p>
                      <a:endParaRPr sz="1100">
                        <a:latin typeface="Times New Roman"/>
                        <a:cs typeface="Times New Roman"/>
                      </a:endParaRPr>
                    </a:p>
                  </a:txBody>
                  <a:tcPr marL="0" marR="0" marT="0" marB="0"/>
                </a:tc>
                <a:tc hMerge="1">
                  <a:txBody>
                    <a:bodyPr/>
                    <a:lstStyle/>
                    <a:p>
                      <a:endParaRPr/>
                    </a:p>
                  </a:txBody>
                  <a:tcPr marL="0" marR="0" marT="0" marB="0"/>
                </a:tc>
                <a:tc>
                  <a:txBody>
                    <a:bodyPr/>
                    <a:lstStyle/>
                    <a:p>
                      <a:pPr marL="74295">
                        <a:lnSpc>
                          <a:spcPct val="100000"/>
                        </a:lnSpc>
                      </a:pPr>
                      <a:r>
                        <a:rPr sz="1100" spc="5" dirty="0">
                          <a:latin typeface="Times New Roman"/>
                          <a:cs typeface="Times New Roman"/>
                        </a:rPr>
                        <a:t>Al</a:t>
                      </a:r>
                      <a:r>
                        <a:rPr sz="1100" dirty="0">
                          <a:latin typeface="Times New Roman"/>
                          <a:cs typeface="Times New Roman"/>
                        </a:rPr>
                        <a:t>exander</a:t>
                      </a:r>
                      <a:r>
                        <a:rPr sz="1100" spc="-45" dirty="0">
                          <a:latin typeface="Times New Roman"/>
                          <a:cs typeface="Times New Roman"/>
                        </a:rPr>
                        <a:t> </a:t>
                      </a:r>
                      <a:r>
                        <a:rPr sz="1100" spc="10" dirty="0">
                          <a:latin typeface="Times New Roman"/>
                          <a:cs typeface="Times New Roman"/>
                        </a:rPr>
                        <a:t>M</a:t>
                      </a:r>
                      <a:r>
                        <a:rPr sz="1100" dirty="0">
                          <a:latin typeface="Times New Roman"/>
                          <a:cs typeface="Times New Roman"/>
                        </a:rPr>
                        <a:t>.</a:t>
                      </a:r>
                      <a:r>
                        <a:rPr sz="1100" spc="-45" dirty="0">
                          <a:latin typeface="Times New Roman"/>
                          <a:cs typeface="Times New Roman"/>
                        </a:rPr>
                        <a:t> </a:t>
                      </a:r>
                      <a:r>
                        <a:rPr sz="1100" spc="5" dirty="0">
                          <a:latin typeface="Times New Roman"/>
                          <a:cs typeface="Times New Roman"/>
                        </a:rPr>
                        <a:t>Wil</a:t>
                      </a:r>
                      <a:r>
                        <a:rPr sz="1100" dirty="0">
                          <a:latin typeface="Times New Roman"/>
                          <a:cs typeface="Times New Roman"/>
                        </a:rPr>
                        <a:t>son</a:t>
                      </a:r>
                      <a:endParaRPr sz="1100">
                        <a:latin typeface="Times New Roman"/>
                        <a:cs typeface="Times New Roman"/>
                      </a:endParaRPr>
                    </a:p>
                  </a:txBody>
                  <a:tcPr marL="0" marR="0" marT="0" marB="0"/>
                </a:tc>
                <a:tc>
                  <a:txBody>
                    <a:bodyPr/>
                    <a:lstStyle/>
                    <a:p>
                      <a:pPr marL="95250">
                        <a:lnSpc>
                          <a:spcPct val="100000"/>
                        </a:lnSpc>
                      </a:pPr>
                      <a:r>
                        <a:rPr sz="1100" spc="5" dirty="0">
                          <a:latin typeface="Times New Roman"/>
                          <a:cs typeface="Times New Roman"/>
                        </a:rPr>
                        <a:t>1</a:t>
                      </a:r>
                      <a:r>
                        <a:rPr sz="1100" spc="20" dirty="0">
                          <a:latin typeface="Times New Roman"/>
                          <a:cs typeface="Times New Roman"/>
                        </a:rPr>
                        <a:t>8</a:t>
                      </a:r>
                      <a:r>
                        <a:rPr sz="1100" spc="5" dirty="0">
                          <a:latin typeface="Times New Roman"/>
                          <a:cs typeface="Times New Roman"/>
                        </a:rPr>
                        <a:t>5</a:t>
                      </a:r>
                      <a:r>
                        <a:rPr sz="1100" dirty="0">
                          <a:latin typeface="Times New Roman"/>
                          <a:cs typeface="Times New Roman"/>
                        </a:rPr>
                        <a:t>6</a:t>
                      </a:r>
                      <a:endParaRPr sz="1100">
                        <a:latin typeface="Times New Roman"/>
                        <a:cs typeface="Times New Roman"/>
                      </a:endParaRPr>
                    </a:p>
                  </a:txBody>
                  <a:tcPr marL="0" marR="0" marT="0" marB="0"/>
                </a:tc>
                <a:tc>
                  <a:txBody>
                    <a:bodyPr/>
                    <a:lstStyle/>
                    <a:p>
                      <a:pPr marL="693420">
                        <a:lnSpc>
                          <a:spcPct val="100000"/>
                        </a:lnSpc>
                      </a:pPr>
                      <a:r>
                        <a:rPr sz="1100" spc="5" dirty="0">
                          <a:latin typeface="Times New Roman"/>
                          <a:cs typeface="Times New Roman"/>
                        </a:rPr>
                        <a:t>50</a:t>
                      </a:r>
                      <a:r>
                        <a:rPr sz="1100" spc="30" dirty="0">
                          <a:latin typeface="Times New Roman"/>
                          <a:cs typeface="Times New Roman"/>
                        </a:rPr>
                        <a:t>-</a:t>
                      </a:r>
                      <a:r>
                        <a:rPr sz="1100" spc="5" dirty="0">
                          <a:latin typeface="Times New Roman"/>
                          <a:cs typeface="Times New Roman"/>
                        </a:rPr>
                        <a:t>115</a:t>
                      </a:r>
                      <a:endParaRPr sz="1100">
                        <a:latin typeface="Times New Roman"/>
                        <a:cs typeface="Times New Roman"/>
                      </a:endParaRPr>
                    </a:p>
                  </a:txBody>
                  <a:tcPr marL="0" marR="0" marT="0" marB="0"/>
                </a:tc>
              </a:tr>
              <a:tr h="146176">
                <a:tc>
                  <a:txBody>
                    <a:bodyPr/>
                    <a:lstStyle/>
                    <a:p>
                      <a:pPr marL="39370">
                        <a:lnSpc>
                          <a:spcPct val="100000"/>
                        </a:lnSpc>
                      </a:pPr>
                      <a:r>
                        <a:rPr sz="1100" spc="5" dirty="0">
                          <a:latin typeface="Times New Roman"/>
                          <a:cs typeface="Times New Roman"/>
                        </a:rPr>
                        <a:t>I</a:t>
                      </a:r>
                      <a:r>
                        <a:rPr sz="1100" dirty="0">
                          <a:latin typeface="Times New Roman"/>
                          <a:cs typeface="Times New Roman"/>
                        </a:rPr>
                        <a:t>saac</a:t>
                      </a:r>
                      <a:r>
                        <a:rPr sz="1100" spc="-60" dirty="0">
                          <a:latin typeface="Times New Roman"/>
                          <a:cs typeface="Times New Roman"/>
                        </a:rPr>
                        <a:t> </a:t>
                      </a:r>
                      <a:r>
                        <a:rPr sz="1100" dirty="0">
                          <a:latin typeface="Times New Roman"/>
                          <a:cs typeface="Times New Roman"/>
                        </a:rPr>
                        <a:t>E.</a:t>
                      </a:r>
                      <a:endParaRPr sz="1100">
                        <a:latin typeface="Times New Roman"/>
                        <a:cs typeface="Times New Roman"/>
                      </a:endParaRPr>
                    </a:p>
                  </a:txBody>
                  <a:tcPr marL="0" marR="0" marT="0" marB="0"/>
                </a:tc>
                <a:tc>
                  <a:txBody>
                    <a:bodyPr/>
                    <a:lstStyle/>
                    <a:p>
                      <a:pPr marL="11430">
                        <a:lnSpc>
                          <a:spcPct val="100000"/>
                        </a:lnSpc>
                      </a:pPr>
                      <a:r>
                        <a:rPr sz="1100" spc="5" dirty="0">
                          <a:latin typeface="Times New Roman"/>
                          <a:cs typeface="Times New Roman"/>
                        </a:rPr>
                        <a:t>to</a:t>
                      </a:r>
                      <a:endParaRPr sz="1100">
                        <a:latin typeface="Times New Roman"/>
                        <a:cs typeface="Times New Roman"/>
                      </a:endParaRPr>
                    </a:p>
                  </a:txBody>
                  <a:tcPr marL="0" marR="0" marT="0" marB="0"/>
                </a:tc>
                <a:tc gridSpan="2">
                  <a:txBody>
                    <a:bodyPr/>
                    <a:lstStyle/>
                    <a:p>
                      <a:endParaRPr sz="1100">
                        <a:latin typeface="Times New Roman"/>
                        <a:cs typeface="Times New Roman"/>
                      </a:endParaRPr>
                    </a:p>
                  </a:txBody>
                  <a:tcPr marL="0" marR="0" marT="0" marB="0"/>
                </a:tc>
                <a:tc hMerge="1">
                  <a:txBody>
                    <a:bodyPr/>
                    <a:lstStyle/>
                    <a:p>
                      <a:endParaRPr/>
                    </a:p>
                  </a:txBody>
                  <a:tcPr marL="0" marR="0" marT="0" marB="0"/>
                </a:tc>
                <a:tc>
                  <a:txBody>
                    <a:bodyPr/>
                    <a:lstStyle/>
                    <a:p>
                      <a:pPr marL="74295">
                        <a:lnSpc>
                          <a:spcPct val="100000"/>
                        </a:lnSpc>
                      </a:pPr>
                      <a:r>
                        <a:rPr sz="1100" dirty="0">
                          <a:latin typeface="Times New Roman"/>
                          <a:cs typeface="Times New Roman"/>
                        </a:rPr>
                        <a:t>Ri</a:t>
                      </a:r>
                      <a:r>
                        <a:rPr sz="1100" spc="10" dirty="0">
                          <a:latin typeface="Times New Roman"/>
                          <a:cs typeface="Times New Roman"/>
                        </a:rPr>
                        <a:t>ch</a:t>
                      </a:r>
                      <a:r>
                        <a:rPr sz="1100" dirty="0">
                          <a:latin typeface="Times New Roman"/>
                          <a:cs typeface="Times New Roman"/>
                        </a:rPr>
                        <a:t>ard</a:t>
                      </a:r>
                      <a:r>
                        <a:rPr sz="1100" spc="-40" dirty="0">
                          <a:latin typeface="Times New Roman"/>
                          <a:cs typeface="Times New Roman"/>
                        </a:rPr>
                        <a:t> </a:t>
                      </a:r>
                      <a:r>
                        <a:rPr sz="1100" dirty="0">
                          <a:latin typeface="Times New Roman"/>
                          <a:cs typeface="Times New Roman"/>
                        </a:rPr>
                        <a:t>E.</a:t>
                      </a:r>
                      <a:r>
                        <a:rPr sz="1100" spc="-35" dirty="0">
                          <a:latin typeface="Times New Roman"/>
                          <a:cs typeface="Times New Roman"/>
                        </a:rPr>
                        <a:t> </a:t>
                      </a:r>
                      <a:r>
                        <a:rPr sz="1100" dirty="0">
                          <a:latin typeface="Times New Roman"/>
                          <a:cs typeface="Times New Roman"/>
                        </a:rPr>
                        <a:t>L</a:t>
                      </a:r>
                      <a:r>
                        <a:rPr sz="1100" spc="20" dirty="0">
                          <a:latin typeface="Times New Roman"/>
                          <a:cs typeface="Times New Roman"/>
                        </a:rPr>
                        <a:t>ow</a:t>
                      </a:r>
                      <a:r>
                        <a:rPr sz="1100" dirty="0">
                          <a:latin typeface="Times New Roman"/>
                          <a:cs typeface="Times New Roman"/>
                        </a:rPr>
                        <a:t>e</a:t>
                      </a:r>
                      <a:endParaRPr sz="1100">
                        <a:latin typeface="Times New Roman"/>
                        <a:cs typeface="Times New Roman"/>
                      </a:endParaRPr>
                    </a:p>
                  </a:txBody>
                  <a:tcPr marL="0" marR="0" marT="0" marB="0"/>
                </a:tc>
                <a:tc>
                  <a:txBody>
                    <a:bodyPr/>
                    <a:lstStyle/>
                    <a:p>
                      <a:pPr marL="95250">
                        <a:lnSpc>
                          <a:spcPct val="100000"/>
                        </a:lnSpc>
                      </a:pPr>
                      <a:r>
                        <a:rPr sz="1100" spc="5" dirty="0">
                          <a:latin typeface="Times New Roman"/>
                          <a:cs typeface="Times New Roman"/>
                        </a:rPr>
                        <a:t>1</a:t>
                      </a:r>
                      <a:r>
                        <a:rPr sz="1100" spc="20" dirty="0">
                          <a:latin typeface="Times New Roman"/>
                          <a:cs typeface="Times New Roman"/>
                        </a:rPr>
                        <a:t>8</a:t>
                      </a:r>
                      <a:r>
                        <a:rPr sz="1100" spc="5" dirty="0">
                          <a:latin typeface="Times New Roman"/>
                          <a:cs typeface="Times New Roman"/>
                        </a:rPr>
                        <a:t>5</a:t>
                      </a:r>
                      <a:r>
                        <a:rPr sz="1100" dirty="0">
                          <a:latin typeface="Times New Roman"/>
                          <a:cs typeface="Times New Roman"/>
                        </a:rPr>
                        <a:t>8</a:t>
                      </a:r>
                      <a:endParaRPr sz="1100">
                        <a:latin typeface="Times New Roman"/>
                        <a:cs typeface="Times New Roman"/>
                      </a:endParaRPr>
                    </a:p>
                  </a:txBody>
                  <a:tcPr marL="0" marR="0" marT="0" marB="0"/>
                </a:tc>
                <a:tc>
                  <a:txBody>
                    <a:bodyPr/>
                    <a:lstStyle/>
                    <a:p>
                      <a:pPr marL="693420">
                        <a:lnSpc>
                          <a:spcPct val="100000"/>
                        </a:lnSpc>
                      </a:pPr>
                      <a:r>
                        <a:rPr sz="1100" spc="5" dirty="0">
                          <a:latin typeface="Times New Roman"/>
                          <a:cs typeface="Times New Roman"/>
                        </a:rPr>
                        <a:t>58</a:t>
                      </a:r>
                      <a:r>
                        <a:rPr sz="1100" spc="30" dirty="0">
                          <a:latin typeface="Times New Roman"/>
                          <a:cs typeface="Times New Roman"/>
                        </a:rPr>
                        <a:t>-</a:t>
                      </a:r>
                      <a:r>
                        <a:rPr sz="1100" spc="5" dirty="0">
                          <a:latin typeface="Times New Roman"/>
                          <a:cs typeface="Times New Roman"/>
                        </a:rPr>
                        <a:t>533</a:t>
                      </a:r>
                      <a:endParaRPr sz="1100">
                        <a:latin typeface="Times New Roman"/>
                        <a:cs typeface="Times New Roman"/>
                      </a:endParaRPr>
                    </a:p>
                  </a:txBody>
                  <a:tcPr marL="0" marR="0" marT="0" marB="0"/>
                </a:tc>
              </a:tr>
              <a:tr h="144018">
                <a:tc>
                  <a:txBody>
                    <a:bodyPr/>
                    <a:lstStyle/>
                    <a:p>
                      <a:pPr marL="39370">
                        <a:lnSpc>
                          <a:spcPct val="100000"/>
                        </a:lnSpc>
                      </a:pPr>
                      <a:r>
                        <a:rPr sz="1100" spc="5" dirty="0">
                          <a:latin typeface="Times New Roman"/>
                          <a:cs typeface="Times New Roman"/>
                        </a:rPr>
                        <a:t>I</a:t>
                      </a:r>
                      <a:r>
                        <a:rPr sz="1100" dirty="0">
                          <a:latin typeface="Times New Roman"/>
                          <a:cs typeface="Times New Roman"/>
                        </a:rPr>
                        <a:t>s</a:t>
                      </a:r>
                      <a:r>
                        <a:rPr sz="1100" spc="20" dirty="0">
                          <a:latin typeface="Times New Roman"/>
                          <a:cs typeface="Times New Roman"/>
                        </a:rPr>
                        <a:t>aa</a:t>
                      </a:r>
                      <a:r>
                        <a:rPr sz="1100" dirty="0">
                          <a:latin typeface="Times New Roman"/>
                          <a:cs typeface="Times New Roman"/>
                        </a:rPr>
                        <a:t>c</a:t>
                      </a:r>
                      <a:r>
                        <a:rPr sz="1100" spc="-50" dirty="0">
                          <a:latin typeface="Times New Roman"/>
                          <a:cs typeface="Times New Roman"/>
                        </a:rPr>
                        <a:t> </a:t>
                      </a:r>
                      <a:r>
                        <a:rPr sz="1100" dirty="0">
                          <a:latin typeface="Times New Roman"/>
                          <a:cs typeface="Times New Roman"/>
                        </a:rPr>
                        <a:t>E</a:t>
                      </a:r>
                      <a:endParaRPr sz="1100">
                        <a:latin typeface="Times New Roman"/>
                        <a:cs typeface="Times New Roman"/>
                      </a:endParaRPr>
                    </a:p>
                  </a:txBody>
                  <a:tcPr marL="0" marR="0" marT="0" marB="0"/>
                </a:tc>
                <a:tc>
                  <a:txBody>
                    <a:bodyPr/>
                    <a:lstStyle/>
                    <a:p>
                      <a:pPr marL="19050">
                        <a:lnSpc>
                          <a:spcPct val="100000"/>
                        </a:lnSpc>
                      </a:pPr>
                      <a:r>
                        <a:rPr sz="1100" spc="5" dirty="0">
                          <a:latin typeface="Times New Roman"/>
                          <a:cs typeface="Times New Roman"/>
                        </a:rPr>
                        <a:t>to</a:t>
                      </a:r>
                      <a:endParaRPr sz="1100">
                        <a:latin typeface="Times New Roman"/>
                        <a:cs typeface="Times New Roman"/>
                      </a:endParaRPr>
                    </a:p>
                  </a:txBody>
                  <a:tcPr marL="0" marR="0" marT="0" marB="0"/>
                </a:tc>
                <a:tc gridSpan="2">
                  <a:txBody>
                    <a:bodyPr/>
                    <a:lstStyle/>
                    <a:p>
                      <a:endParaRPr sz="1100">
                        <a:latin typeface="Times New Roman"/>
                        <a:cs typeface="Times New Roman"/>
                      </a:endParaRPr>
                    </a:p>
                  </a:txBody>
                  <a:tcPr marL="0" marR="0" marT="0" marB="0"/>
                </a:tc>
                <a:tc hMerge="1">
                  <a:txBody>
                    <a:bodyPr/>
                    <a:lstStyle/>
                    <a:p>
                      <a:endParaRPr/>
                    </a:p>
                  </a:txBody>
                  <a:tcPr marL="0" marR="0" marT="0" marB="0"/>
                </a:tc>
                <a:tc>
                  <a:txBody>
                    <a:bodyPr/>
                    <a:lstStyle/>
                    <a:p>
                      <a:pPr marL="102870">
                        <a:lnSpc>
                          <a:spcPct val="100000"/>
                        </a:lnSpc>
                      </a:pPr>
                      <a:r>
                        <a:rPr sz="1100" spc="5" dirty="0">
                          <a:latin typeface="Times New Roman"/>
                          <a:cs typeface="Times New Roman"/>
                        </a:rPr>
                        <a:t>An</a:t>
                      </a:r>
                      <a:r>
                        <a:rPr sz="1100" dirty="0">
                          <a:latin typeface="Times New Roman"/>
                          <a:cs typeface="Times New Roman"/>
                        </a:rPr>
                        <a:t>n</a:t>
                      </a:r>
                      <a:r>
                        <a:rPr sz="1100" spc="-75" dirty="0">
                          <a:latin typeface="Times New Roman"/>
                          <a:cs typeface="Times New Roman"/>
                        </a:rPr>
                        <a:t> </a:t>
                      </a:r>
                      <a:r>
                        <a:rPr sz="1100" spc="10" dirty="0">
                          <a:latin typeface="Times New Roman"/>
                          <a:cs typeface="Times New Roman"/>
                        </a:rPr>
                        <a:t>R</a:t>
                      </a:r>
                      <a:r>
                        <a:rPr sz="1100" spc="5" dirty="0">
                          <a:latin typeface="Times New Roman"/>
                          <a:cs typeface="Times New Roman"/>
                        </a:rPr>
                        <a:t>ob</a:t>
                      </a:r>
                      <a:r>
                        <a:rPr sz="1100" spc="15" dirty="0">
                          <a:latin typeface="Times New Roman"/>
                          <a:cs typeface="Times New Roman"/>
                        </a:rPr>
                        <a:t>i</a:t>
                      </a:r>
                      <a:r>
                        <a:rPr sz="1100" spc="5" dirty="0">
                          <a:latin typeface="Times New Roman"/>
                          <a:cs typeface="Times New Roman"/>
                        </a:rPr>
                        <a:t>n</a:t>
                      </a:r>
                      <a:r>
                        <a:rPr sz="1100" spc="10" dirty="0">
                          <a:latin typeface="Times New Roman"/>
                          <a:cs typeface="Times New Roman"/>
                        </a:rPr>
                        <a:t>s</a:t>
                      </a:r>
                      <a:r>
                        <a:rPr sz="1100" spc="20" dirty="0">
                          <a:latin typeface="Times New Roman"/>
                          <a:cs typeface="Times New Roman"/>
                        </a:rPr>
                        <a:t>o</a:t>
                      </a:r>
                      <a:r>
                        <a:rPr sz="1100" dirty="0">
                          <a:latin typeface="Times New Roman"/>
                          <a:cs typeface="Times New Roman"/>
                        </a:rPr>
                        <a:t>n</a:t>
                      </a:r>
                      <a:endParaRPr sz="1100">
                        <a:latin typeface="Times New Roman"/>
                        <a:cs typeface="Times New Roman"/>
                      </a:endParaRPr>
                    </a:p>
                  </a:txBody>
                  <a:tcPr marL="0" marR="0" marT="0" marB="0"/>
                </a:tc>
                <a:tc>
                  <a:txBody>
                    <a:bodyPr/>
                    <a:lstStyle/>
                    <a:p>
                      <a:pPr marL="95250">
                        <a:lnSpc>
                          <a:spcPct val="100000"/>
                        </a:lnSpc>
                      </a:pPr>
                      <a:r>
                        <a:rPr sz="1100" spc="5" dirty="0">
                          <a:latin typeface="Times New Roman"/>
                          <a:cs typeface="Times New Roman"/>
                        </a:rPr>
                        <a:t>1</a:t>
                      </a:r>
                      <a:r>
                        <a:rPr sz="1100" spc="20" dirty="0">
                          <a:latin typeface="Times New Roman"/>
                          <a:cs typeface="Times New Roman"/>
                        </a:rPr>
                        <a:t>8</a:t>
                      </a:r>
                      <a:r>
                        <a:rPr sz="1100" spc="5" dirty="0">
                          <a:latin typeface="Times New Roman"/>
                          <a:cs typeface="Times New Roman"/>
                        </a:rPr>
                        <a:t>5</a:t>
                      </a:r>
                      <a:r>
                        <a:rPr sz="1100" dirty="0">
                          <a:latin typeface="Times New Roman"/>
                          <a:cs typeface="Times New Roman"/>
                        </a:rPr>
                        <a:t>8</a:t>
                      </a:r>
                      <a:endParaRPr sz="1100">
                        <a:latin typeface="Times New Roman"/>
                        <a:cs typeface="Times New Roman"/>
                      </a:endParaRPr>
                    </a:p>
                  </a:txBody>
                  <a:tcPr marL="0" marR="0" marT="0" marB="0"/>
                </a:tc>
                <a:tc>
                  <a:txBody>
                    <a:bodyPr/>
                    <a:lstStyle/>
                    <a:p>
                      <a:pPr marL="693420">
                        <a:lnSpc>
                          <a:spcPct val="100000"/>
                        </a:lnSpc>
                      </a:pPr>
                      <a:r>
                        <a:rPr sz="1100" spc="5" dirty="0">
                          <a:latin typeface="Times New Roman"/>
                          <a:cs typeface="Times New Roman"/>
                        </a:rPr>
                        <a:t>58</a:t>
                      </a:r>
                      <a:r>
                        <a:rPr sz="1100" spc="30" dirty="0">
                          <a:latin typeface="Times New Roman"/>
                          <a:cs typeface="Times New Roman"/>
                        </a:rPr>
                        <a:t>-</a:t>
                      </a:r>
                      <a:r>
                        <a:rPr sz="1100" spc="5" dirty="0">
                          <a:latin typeface="Times New Roman"/>
                          <a:cs typeface="Times New Roman"/>
                        </a:rPr>
                        <a:t>359</a:t>
                      </a:r>
                      <a:endParaRPr sz="1100">
                        <a:latin typeface="Times New Roman"/>
                        <a:cs typeface="Times New Roman"/>
                      </a:endParaRPr>
                    </a:p>
                  </a:txBody>
                  <a:tcPr marL="0" marR="0" marT="0" marB="0"/>
                </a:tc>
              </a:tr>
              <a:tr h="148920">
                <a:tc>
                  <a:txBody>
                    <a:bodyPr/>
                    <a:lstStyle/>
                    <a:p>
                      <a:pPr marL="39370">
                        <a:lnSpc>
                          <a:spcPct val="100000"/>
                        </a:lnSpc>
                      </a:pPr>
                      <a:r>
                        <a:rPr sz="1100" spc="-25" dirty="0">
                          <a:latin typeface="Times New Roman"/>
                          <a:cs typeface="Times New Roman"/>
                        </a:rPr>
                        <a:t>T</a:t>
                      </a:r>
                      <a:r>
                        <a:rPr sz="1100" spc="-30" dirty="0">
                          <a:latin typeface="Times New Roman"/>
                          <a:cs typeface="Times New Roman"/>
                        </a:rPr>
                        <a:t>ho</a:t>
                      </a:r>
                      <a:r>
                        <a:rPr sz="1100" spc="-20" dirty="0">
                          <a:latin typeface="Times New Roman"/>
                          <a:cs typeface="Times New Roman"/>
                        </a:rPr>
                        <a:t>m</a:t>
                      </a:r>
                      <a:r>
                        <a:rPr sz="1100" spc="-25" dirty="0">
                          <a:latin typeface="Times New Roman"/>
                          <a:cs typeface="Times New Roman"/>
                        </a:rPr>
                        <a:t>a</a:t>
                      </a:r>
                      <a:r>
                        <a:rPr sz="1100" dirty="0">
                          <a:latin typeface="Times New Roman"/>
                          <a:cs typeface="Times New Roman"/>
                        </a:rPr>
                        <a:t>s</a:t>
                      </a:r>
                      <a:r>
                        <a:rPr sz="1100" spc="-130" dirty="0">
                          <a:latin typeface="Times New Roman"/>
                          <a:cs typeface="Times New Roman"/>
                        </a:rPr>
                        <a:t> </a:t>
                      </a:r>
                      <a:r>
                        <a:rPr sz="1100" spc="-30" dirty="0">
                          <a:latin typeface="Times New Roman"/>
                          <a:cs typeface="Times New Roman"/>
                        </a:rPr>
                        <a:t>W</a:t>
                      </a:r>
                      <a:r>
                        <a:rPr sz="1100" spc="-25" dirty="0">
                          <a:latin typeface="Times New Roman"/>
                          <a:cs typeface="Times New Roman"/>
                        </a:rPr>
                        <a:t>a</a:t>
                      </a:r>
                      <a:r>
                        <a:rPr sz="1100" spc="-20" dirty="0">
                          <a:latin typeface="Times New Roman"/>
                          <a:cs typeface="Times New Roman"/>
                        </a:rPr>
                        <a:t>r</a:t>
                      </a:r>
                      <a:r>
                        <a:rPr sz="1100" spc="-30" dirty="0">
                          <a:latin typeface="Times New Roman"/>
                          <a:cs typeface="Times New Roman"/>
                        </a:rPr>
                        <a:t>no</a:t>
                      </a:r>
                      <a:r>
                        <a:rPr sz="1100" spc="-25" dirty="0">
                          <a:latin typeface="Times New Roman"/>
                          <a:cs typeface="Times New Roman"/>
                        </a:rPr>
                        <a:t>c</a:t>
                      </a:r>
                      <a:r>
                        <a:rPr sz="1100" dirty="0">
                          <a:latin typeface="Times New Roman"/>
                          <a:cs typeface="Times New Roman"/>
                        </a:rPr>
                        <a:t>k</a:t>
                      </a:r>
                      <a:r>
                        <a:rPr sz="1100" spc="105" dirty="0">
                          <a:latin typeface="Times New Roman"/>
                          <a:cs typeface="Times New Roman"/>
                        </a:rPr>
                        <a:t> </a:t>
                      </a:r>
                      <a:r>
                        <a:rPr sz="1100" spc="-25" dirty="0">
                          <a:latin typeface="Times New Roman"/>
                          <a:cs typeface="Times New Roman"/>
                        </a:rPr>
                        <a:t>Es</a:t>
                      </a:r>
                      <a:r>
                        <a:rPr sz="1100" spc="-40" dirty="0">
                          <a:latin typeface="Times New Roman"/>
                          <a:cs typeface="Times New Roman"/>
                        </a:rPr>
                        <a:t>t</a:t>
                      </a:r>
                      <a:r>
                        <a:rPr sz="1100" spc="-25" dirty="0">
                          <a:latin typeface="Times New Roman"/>
                          <a:cs typeface="Times New Roman"/>
                        </a:rPr>
                        <a:t>a</a:t>
                      </a:r>
                      <a:r>
                        <a:rPr sz="1100" spc="-30" dirty="0">
                          <a:latin typeface="Times New Roman"/>
                          <a:cs typeface="Times New Roman"/>
                        </a:rPr>
                        <a:t>t</a:t>
                      </a:r>
                      <a:r>
                        <a:rPr sz="1100" dirty="0">
                          <a:latin typeface="Times New Roman"/>
                          <a:cs typeface="Times New Roman"/>
                        </a:rPr>
                        <a:t>e</a:t>
                      </a:r>
                      <a:endParaRPr sz="1100">
                        <a:latin typeface="Times New Roman"/>
                        <a:cs typeface="Times New Roman"/>
                      </a:endParaRPr>
                    </a:p>
                  </a:txBody>
                  <a:tcPr marL="0" marR="0" marT="0" marB="0"/>
                </a:tc>
                <a:tc>
                  <a:txBody>
                    <a:bodyPr/>
                    <a:lstStyle/>
                    <a:p>
                      <a:endParaRPr sz="1100">
                        <a:latin typeface="Times New Roman"/>
                        <a:cs typeface="Times New Roman"/>
                      </a:endParaRPr>
                    </a:p>
                  </a:txBody>
                  <a:tcPr marL="0" marR="0" marT="0" marB="0"/>
                </a:tc>
                <a:tc gridSpan="2">
                  <a:txBody>
                    <a:bodyPr/>
                    <a:lstStyle/>
                    <a:p>
                      <a:pPr marL="160655">
                        <a:lnSpc>
                          <a:spcPct val="100000"/>
                        </a:lnSpc>
                      </a:pPr>
                      <a:r>
                        <a:rPr sz="1100" spc="-40" dirty="0">
                          <a:latin typeface="Times New Roman"/>
                          <a:cs typeface="Times New Roman"/>
                        </a:rPr>
                        <a:t>t</a:t>
                      </a:r>
                      <a:r>
                        <a:rPr sz="1100" dirty="0">
                          <a:latin typeface="Times New Roman"/>
                          <a:cs typeface="Times New Roman"/>
                        </a:rPr>
                        <a:t>o</a:t>
                      </a:r>
                      <a:endParaRPr sz="1100">
                        <a:latin typeface="Times New Roman"/>
                        <a:cs typeface="Times New Roman"/>
                      </a:endParaRPr>
                    </a:p>
                  </a:txBody>
                  <a:tcPr marL="0" marR="0" marT="0" marB="0"/>
                </a:tc>
                <a:tc hMerge="1">
                  <a:txBody>
                    <a:bodyPr/>
                    <a:lstStyle/>
                    <a:p>
                      <a:endParaRPr/>
                    </a:p>
                  </a:txBody>
                  <a:tcPr marL="0" marR="0" marT="0" marB="0"/>
                </a:tc>
                <a:tc>
                  <a:txBody>
                    <a:bodyPr/>
                    <a:lstStyle/>
                    <a:p>
                      <a:pPr marL="105410">
                        <a:lnSpc>
                          <a:spcPct val="100000"/>
                        </a:lnSpc>
                      </a:pPr>
                      <a:r>
                        <a:rPr sz="1100" dirty="0">
                          <a:latin typeface="Times New Roman"/>
                          <a:cs typeface="Times New Roman"/>
                        </a:rPr>
                        <a:t>Augustus</a:t>
                      </a:r>
                      <a:r>
                        <a:rPr sz="1100" spc="-60" dirty="0">
                          <a:latin typeface="Times New Roman"/>
                          <a:cs typeface="Times New Roman"/>
                        </a:rPr>
                        <a:t> </a:t>
                      </a:r>
                      <a:r>
                        <a:rPr sz="1100" dirty="0">
                          <a:latin typeface="Times New Roman"/>
                          <a:cs typeface="Times New Roman"/>
                        </a:rPr>
                        <a:t>Chouteau</a:t>
                      </a:r>
                      <a:r>
                        <a:rPr sz="1100" spc="-55" dirty="0">
                          <a:latin typeface="Times New Roman"/>
                          <a:cs typeface="Times New Roman"/>
                        </a:rPr>
                        <a:t> </a:t>
                      </a:r>
                      <a:r>
                        <a:rPr sz="1100" spc="10" dirty="0">
                          <a:latin typeface="Times New Roman"/>
                          <a:cs typeface="Times New Roman"/>
                        </a:rPr>
                        <a:t>E</a:t>
                      </a:r>
                      <a:r>
                        <a:rPr sz="1100" dirty="0">
                          <a:latin typeface="Times New Roman"/>
                          <a:cs typeface="Times New Roman"/>
                        </a:rPr>
                        <a:t>S</a:t>
                      </a:r>
                      <a:endParaRPr sz="1100">
                        <a:latin typeface="Times New Roman"/>
                        <a:cs typeface="Times New Roman"/>
                      </a:endParaRPr>
                    </a:p>
                  </a:txBody>
                  <a:tcPr marL="0" marR="0" marT="0" marB="0"/>
                </a:tc>
                <a:tc>
                  <a:txBody>
                    <a:bodyPr/>
                    <a:lstStyle/>
                    <a:p>
                      <a:pPr marL="95250">
                        <a:lnSpc>
                          <a:spcPct val="100000"/>
                        </a:lnSpc>
                      </a:pPr>
                      <a:r>
                        <a:rPr sz="1100" spc="5" dirty="0">
                          <a:latin typeface="Times New Roman"/>
                          <a:cs typeface="Times New Roman"/>
                        </a:rPr>
                        <a:t>1</a:t>
                      </a:r>
                      <a:r>
                        <a:rPr sz="1100" spc="20" dirty="0">
                          <a:latin typeface="Times New Roman"/>
                          <a:cs typeface="Times New Roman"/>
                        </a:rPr>
                        <a:t>8</a:t>
                      </a:r>
                      <a:r>
                        <a:rPr sz="1100" spc="5" dirty="0">
                          <a:latin typeface="Times New Roman"/>
                          <a:cs typeface="Times New Roman"/>
                        </a:rPr>
                        <a:t>5</a:t>
                      </a:r>
                      <a:r>
                        <a:rPr sz="1100" dirty="0">
                          <a:latin typeface="Times New Roman"/>
                          <a:cs typeface="Times New Roman"/>
                        </a:rPr>
                        <a:t>8</a:t>
                      </a:r>
                      <a:endParaRPr sz="1100">
                        <a:latin typeface="Times New Roman"/>
                        <a:cs typeface="Times New Roman"/>
                      </a:endParaRPr>
                    </a:p>
                  </a:txBody>
                  <a:tcPr marL="0" marR="0" marT="0" marB="0"/>
                </a:tc>
                <a:tc>
                  <a:txBody>
                    <a:bodyPr/>
                    <a:lstStyle/>
                    <a:p>
                      <a:pPr marL="693420">
                        <a:lnSpc>
                          <a:spcPct val="100000"/>
                        </a:lnSpc>
                      </a:pPr>
                      <a:r>
                        <a:rPr sz="1100" spc="5" dirty="0">
                          <a:latin typeface="Times New Roman"/>
                          <a:cs typeface="Times New Roman"/>
                        </a:rPr>
                        <a:t>58</a:t>
                      </a:r>
                      <a:r>
                        <a:rPr sz="1100" spc="30" dirty="0">
                          <a:latin typeface="Times New Roman"/>
                          <a:cs typeface="Times New Roman"/>
                        </a:rPr>
                        <a:t>-</a:t>
                      </a:r>
                      <a:r>
                        <a:rPr sz="1100" spc="5" dirty="0">
                          <a:latin typeface="Times New Roman"/>
                          <a:cs typeface="Times New Roman"/>
                        </a:rPr>
                        <a:t>259</a:t>
                      </a:r>
                      <a:endParaRPr sz="1100">
                        <a:latin typeface="Times New Roman"/>
                        <a:cs typeface="Times New Roman"/>
                      </a:endParaRPr>
                    </a:p>
                  </a:txBody>
                  <a:tcPr marL="0" marR="0" marT="0" marB="0"/>
                </a:tc>
              </a:tr>
              <a:tr h="147129">
                <a:tc>
                  <a:txBody>
                    <a:bodyPr/>
                    <a:lstStyle/>
                    <a:p>
                      <a:pPr marL="39370">
                        <a:lnSpc>
                          <a:spcPct val="100000"/>
                        </a:lnSpc>
                      </a:pPr>
                      <a:r>
                        <a:rPr sz="1100" spc="-10" dirty="0">
                          <a:latin typeface="Times New Roman"/>
                          <a:cs typeface="Times New Roman"/>
                        </a:rPr>
                        <a:t>T</a:t>
                      </a:r>
                      <a:r>
                        <a:rPr sz="1100" spc="-15" dirty="0">
                          <a:latin typeface="Times New Roman"/>
                          <a:cs typeface="Times New Roman"/>
                        </a:rPr>
                        <a:t>ho</a:t>
                      </a:r>
                      <a:r>
                        <a:rPr sz="1100" spc="-20" dirty="0">
                          <a:latin typeface="Times New Roman"/>
                          <a:cs typeface="Times New Roman"/>
                        </a:rPr>
                        <a:t>m</a:t>
                      </a:r>
                      <a:r>
                        <a:rPr sz="1100" spc="-15" dirty="0">
                          <a:latin typeface="Times New Roman"/>
                          <a:cs typeface="Times New Roman"/>
                        </a:rPr>
                        <a:t>a</a:t>
                      </a:r>
                      <a:r>
                        <a:rPr sz="1100" dirty="0">
                          <a:latin typeface="Times New Roman"/>
                          <a:cs typeface="Times New Roman"/>
                        </a:rPr>
                        <a:t>s</a:t>
                      </a:r>
                      <a:r>
                        <a:rPr sz="1100" spc="-95" dirty="0">
                          <a:latin typeface="Times New Roman"/>
                          <a:cs typeface="Times New Roman"/>
                        </a:rPr>
                        <a:t> </a:t>
                      </a:r>
                      <a:r>
                        <a:rPr sz="1100" spc="-15" dirty="0">
                          <a:latin typeface="Times New Roman"/>
                          <a:cs typeface="Times New Roman"/>
                        </a:rPr>
                        <a:t>W</a:t>
                      </a:r>
                      <a:r>
                        <a:rPr sz="1100" spc="-25" dirty="0">
                          <a:latin typeface="Times New Roman"/>
                          <a:cs typeface="Times New Roman"/>
                        </a:rPr>
                        <a:t>a</a:t>
                      </a:r>
                      <a:r>
                        <a:rPr sz="1100" spc="-10" dirty="0">
                          <a:latin typeface="Times New Roman"/>
                          <a:cs typeface="Times New Roman"/>
                        </a:rPr>
                        <a:t>r</a:t>
                      </a:r>
                      <a:r>
                        <a:rPr sz="1100" spc="-15" dirty="0">
                          <a:latin typeface="Times New Roman"/>
                          <a:cs typeface="Times New Roman"/>
                        </a:rPr>
                        <a:t>n</a:t>
                      </a:r>
                      <a:r>
                        <a:rPr sz="1100" spc="-30" dirty="0">
                          <a:latin typeface="Times New Roman"/>
                          <a:cs typeface="Times New Roman"/>
                        </a:rPr>
                        <a:t>o</a:t>
                      </a:r>
                      <a:r>
                        <a:rPr sz="1100" spc="-15" dirty="0">
                          <a:latin typeface="Times New Roman"/>
                          <a:cs typeface="Times New Roman"/>
                        </a:rPr>
                        <a:t>c</a:t>
                      </a:r>
                      <a:r>
                        <a:rPr sz="1100" dirty="0">
                          <a:latin typeface="Times New Roman"/>
                          <a:cs typeface="Times New Roman"/>
                        </a:rPr>
                        <a:t>k</a:t>
                      </a:r>
                      <a:r>
                        <a:rPr sz="1100" spc="-110" dirty="0">
                          <a:latin typeface="Times New Roman"/>
                          <a:cs typeface="Times New Roman"/>
                        </a:rPr>
                        <a:t> </a:t>
                      </a:r>
                      <a:r>
                        <a:rPr sz="1100" spc="-10" dirty="0">
                          <a:latin typeface="Times New Roman"/>
                          <a:cs typeface="Times New Roman"/>
                        </a:rPr>
                        <a:t>E</a:t>
                      </a:r>
                      <a:r>
                        <a:rPr sz="1100" spc="-25" dirty="0">
                          <a:latin typeface="Times New Roman"/>
                          <a:cs typeface="Times New Roman"/>
                        </a:rPr>
                        <a:t>s</a:t>
                      </a:r>
                      <a:r>
                        <a:rPr sz="1100" spc="-15" dirty="0">
                          <a:latin typeface="Times New Roman"/>
                          <a:cs typeface="Times New Roman"/>
                        </a:rPr>
                        <a:t>ta</a:t>
                      </a:r>
                      <a:r>
                        <a:rPr sz="1100" spc="-30" dirty="0">
                          <a:latin typeface="Times New Roman"/>
                          <a:cs typeface="Times New Roman"/>
                        </a:rPr>
                        <a:t>t</a:t>
                      </a:r>
                      <a:r>
                        <a:rPr sz="1100" dirty="0">
                          <a:latin typeface="Times New Roman"/>
                          <a:cs typeface="Times New Roman"/>
                        </a:rPr>
                        <a:t>e</a:t>
                      </a:r>
                      <a:endParaRPr sz="1100">
                        <a:latin typeface="Times New Roman"/>
                        <a:cs typeface="Times New Roman"/>
                      </a:endParaRPr>
                    </a:p>
                  </a:txBody>
                  <a:tcPr marL="0" marR="0" marT="0" marB="0"/>
                </a:tc>
                <a:tc>
                  <a:txBody>
                    <a:bodyPr/>
                    <a:lstStyle/>
                    <a:p>
                      <a:endParaRPr sz="1100">
                        <a:latin typeface="Times New Roman"/>
                        <a:cs typeface="Times New Roman"/>
                      </a:endParaRPr>
                    </a:p>
                  </a:txBody>
                  <a:tcPr marL="0" marR="0" marT="0" marB="0"/>
                </a:tc>
                <a:tc gridSpan="2">
                  <a:txBody>
                    <a:bodyPr/>
                    <a:lstStyle/>
                    <a:p>
                      <a:pPr marL="160655">
                        <a:lnSpc>
                          <a:spcPct val="100000"/>
                        </a:lnSpc>
                      </a:pPr>
                      <a:r>
                        <a:rPr sz="1100" spc="-20" dirty="0">
                          <a:latin typeface="Times New Roman"/>
                          <a:cs typeface="Times New Roman"/>
                        </a:rPr>
                        <a:t>to</a:t>
                      </a:r>
                      <a:endParaRPr sz="1100">
                        <a:latin typeface="Times New Roman"/>
                        <a:cs typeface="Times New Roman"/>
                      </a:endParaRPr>
                    </a:p>
                  </a:txBody>
                  <a:tcPr marL="0" marR="0" marT="0" marB="0"/>
                </a:tc>
                <a:tc hMerge="1">
                  <a:txBody>
                    <a:bodyPr/>
                    <a:lstStyle/>
                    <a:p>
                      <a:endParaRPr/>
                    </a:p>
                  </a:txBody>
                  <a:tcPr marL="0" marR="0" marT="0" marB="0"/>
                </a:tc>
                <a:tc>
                  <a:txBody>
                    <a:bodyPr/>
                    <a:lstStyle/>
                    <a:p>
                      <a:pPr marL="81915">
                        <a:lnSpc>
                          <a:spcPct val="100000"/>
                        </a:lnSpc>
                      </a:pPr>
                      <a:r>
                        <a:rPr sz="1100" dirty="0">
                          <a:latin typeface="Times New Roman"/>
                          <a:cs typeface="Times New Roman"/>
                        </a:rPr>
                        <a:t>Robert</a:t>
                      </a:r>
                      <a:r>
                        <a:rPr sz="1100" spc="-125" dirty="0">
                          <a:latin typeface="Times New Roman"/>
                          <a:cs typeface="Times New Roman"/>
                        </a:rPr>
                        <a:t> </a:t>
                      </a:r>
                      <a:r>
                        <a:rPr sz="1100" dirty="0">
                          <a:latin typeface="Times New Roman"/>
                          <a:cs typeface="Times New Roman"/>
                        </a:rPr>
                        <a:t>Tansey</a:t>
                      </a:r>
                      <a:endParaRPr sz="1100">
                        <a:latin typeface="Times New Roman"/>
                        <a:cs typeface="Times New Roman"/>
                      </a:endParaRPr>
                    </a:p>
                  </a:txBody>
                  <a:tcPr marL="0" marR="0" marT="0" marB="0"/>
                </a:tc>
                <a:tc>
                  <a:txBody>
                    <a:bodyPr/>
                    <a:lstStyle/>
                    <a:p>
                      <a:pPr marL="95250">
                        <a:lnSpc>
                          <a:spcPct val="100000"/>
                        </a:lnSpc>
                      </a:pPr>
                      <a:r>
                        <a:rPr sz="1100" spc="5" dirty="0">
                          <a:latin typeface="Times New Roman"/>
                          <a:cs typeface="Times New Roman"/>
                        </a:rPr>
                        <a:t>1</a:t>
                      </a:r>
                      <a:r>
                        <a:rPr sz="1100" spc="20" dirty="0">
                          <a:latin typeface="Times New Roman"/>
                          <a:cs typeface="Times New Roman"/>
                        </a:rPr>
                        <a:t>8</a:t>
                      </a:r>
                      <a:r>
                        <a:rPr sz="1100" spc="5" dirty="0">
                          <a:latin typeface="Times New Roman"/>
                          <a:cs typeface="Times New Roman"/>
                        </a:rPr>
                        <a:t>6</a:t>
                      </a:r>
                      <a:r>
                        <a:rPr sz="1100" dirty="0">
                          <a:latin typeface="Times New Roman"/>
                          <a:cs typeface="Times New Roman"/>
                        </a:rPr>
                        <a:t>0</a:t>
                      </a:r>
                      <a:endParaRPr sz="1100">
                        <a:latin typeface="Times New Roman"/>
                        <a:cs typeface="Times New Roman"/>
                      </a:endParaRPr>
                    </a:p>
                  </a:txBody>
                  <a:tcPr marL="0" marR="0" marT="0" marB="0"/>
                </a:tc>
                <a:tc>
                  <a:txBody>
                    <a:bodyPr/>
                    <a:lstStyle/>
                    <a:p>
                      <a:pPr marL="693420">
                        <a:lnSpc>
                          <a:spcPct val="100000"/>
                        </a:lnSpc>
                      </a:pPr>
                      <a:r>
                        <a:rPr sz="1100" spc="5" dirty="0">
                          <a:latin typeface="Times New Roman"/>
                          <a:cs typeface="Times New Roman"/>
                        </a:rPr>
                        <a:t>64</a:t>
                      </a:r>
                      <a:r>
                        <a:rPr sz="1100" spc="30" dirty="0">
                          <a:latin typeface="Times New Roman"/>
                          <a:cs typeface="Times New Roman"/>
                        </a:rPr>
                        <a:t>-</a:t>
                      </a:r>
                      <a:r>
                        <a:rPr sz="1100" spc="5" dirty="0">
                          <a:latin typeface="Times New Roman"/>
                          <a:cs typeface="Times New Roman"/>
                        </a:rPr>
                        <a:t>251</a:t>
                      </a:r>
                      <a:endParaRPr sz="1100">
                        <a:latin typeface="Times New Roman"/>
                        <a:cs typeface="Times New Roman"/>
                      </a:endParaRPr>
                    </a:p>
                  </a:txBody>
                  <a:tcPr marL="0" marR="0" marT="0" marB="0"/>
                </a:tc>
              </a:tr>
              <a:tr h="147129">
                <a:tc>
                  <a:txBody>
                    <a:bodyPr/>
                    <a:lstStyle/>
                    <a:p>
                      <a:pPr marL="39370">
                        <a:lnSpc>
                          <a:spcPct val="100000"/>
                        </a:lnSpc>
                      </a:pPr>
                      <a:r>
                        <a:rPr sz="1100" spc="-30" dirty="0">
                          <a:latin typeface="Times New Roman"/>
                          <a:cs typeface="Times New Roman"/>
                        </a:rPr>
                        <a:t>I</a:t>
                      </a:r>
                      <a:r>
                        <a:rPr sz="1100" spc="-35" dirty="0">
                          <a:latin typeface="Times New Roman"/>
                          <a:cs typeface="Times New Roman"/>
                        </a:rPr>
                        <a:t>s</a:t>
                      </a:r>
                      <a:r>
                        <a:rPr sz="1100" spc="-25" dirty="0">
                          <a:latin typeface="Times New Roman"/>
                          <a:cs typeface="Times New Roman"/>
                        </a:rPr>
                        <a:t>aa</a:t>
                      </a:r>
                      <a:r>
                        <a:rPr sz="1100" dirty="0">
                          <a:latin typeface="Times New Roman"/>
                          <a:cs typeface="Times New Roman"/>
                        </a:rPr>
                        <a:t>c</a:t>
                      </a:r>
                      <a:r>
                        <a:rPr sz="1100" spc="-120" dirty="0">
                          <a:latin typeface="Times New Roman"/>
                          <a:cs typeface="Times New Roman"/>
                        </a:rPr>
                        <a:t> </a:t>
                      </a:r>
                      <a:r>
                        <a:rPr sz="1100" spc="-25" dirty="0">
                          <a:latin typeface="Times New Roman"/>
                          <a:cs typeface="Times New Roman"/>
                        </a:rPr>
                        <a:t>E</a:t>
                      </a:r>
                      <a:r>
                        <a:rPr sz="1100" dirty="0">
                          <a:latin typeface="Times New Roman"/>
                          <a:cs typeface="Times New Roman"/>
                        </a:rPr>
                        <a:t>.</a:t>
                      </a:r>
                      <a:r>
                        <a:rPr sz="1100" spc="-80" dirty="0">
                          <a:latin typeface="Times New Roman"/>
                          <a:cs typeface="Times New Roman"/>
                        </a:rPr>
                        <a:t> </a:t>
                      </a:r>
                      <a:r>
                        <a:rPr sz="1100" spc="-30" dirty="0">
                          <a:latin typeface="Times New Roman"/>
                          <a:cs typeface="Times New Roman"/>
                        </a:rPr>
                        <a:t>W</a:t>
                      </a:r>
                      <a:r>
                        <a:rPr sz="1100" spc="-25" dirty="0">
                          <a:latin typeface="Times New Roman"/>
                          <a:cs typeface="Times New Roman"/>
                        </a:rPr>
                        <a:t>a</a:t>
                      </a:r>
                      <a:r>
                        <a:rPr sz="1100" spc="-20" dirty="0">
                          <a:latin typeface="Times New Roman"/>
                          <a:cs typeface="Times New Roman"/>
                        </a:rPr>
                        <a:t>r</a:t>
                      </a:r>
                      <a:r>
                        <a:rPr sz="1100" spc="-30" dirty="0">
                          <a:latin typeface="Times New Roman"/>
                          <a:cs typeface="Times New Roman"/>
                        </a:rPr>
                        <a:t>no</a:t>
                      </a:r>
                      <a:r>
                        <a:rPr sz="1100" spc="-25" dirty="0">
                          <a:latin typeface="Times New Roman"/>
                          <a:cs typeface="Times New Roman"/>
                        </a:rPr>
                        <a:t>c</a:t>
                      </a:r>
                      <a:r>
                        <a:rPr sz="1100" dirty="0">
                          <a:latin typeface="Times New Roman"/>
                          <a:cs typeface="Times New Roman"/>
                        </a:rPr>
                        <a:t>k </a:t>
                      </a:r>
                      <a:r>
                        <a:rPr sz="1100" spc="-135" dirty="0">
                          <a:latin typeface="Times New Roman"/>
                          <a:cs typeface="Times New Roman"/>
                        </a:rPr>
                        <a:t> </a:t>
                      </a:r>
                      <a:r>
                        <a:rPr sz="1100" spc="-20" dirty="0">
                          <a:latin typeface="Times New Roman"/>
                          <a:cs typeface="Times New Roman"/>
                        </a:rPr>
                        <a:t>to</a:t>
                      </a:r>
                      <a:endParaRPr sz="1100">
                        <a:latin typeface="Times New Roman"/>
                        <a:cs typeface="Times New Roman"/>
                      </a:endParaRPr>
                    </a:p>
                  </a:txBody>
                  <a:tcPr marL="0" marR="0" marT="0" marB="0"/>
                </a:tc>
                <a:tc>
                  <a:txBody>
                    <a:bodyPr/>
                    <a:lstStyle/>
                    <a:p>
                      <a:endParaRPr sz="1100">
                        <a:latin typeface="Times New Roman"/>
                        <a:cs typeface="Times New Roman"/>
                      </a:endParaRPr>
                    </a:p>
                  </a:txBody>
                  <a:tcPr marL="0" marR="0" marT="0" marB="0"/>
                </a:tc>
                <a:tc gridSpan="2">
                  <a:txBody>
                    <a:bodyPr/>
                    <a:lstStyle/>
                    <a:p>
                      <a:pPr marL="160655">
                        <a:lnSpc>
                          <a:spcPct val="100000"/>
                        </a:lnSpc>
                      </a:pPr>
                      <a:r>
                        <a:rPr sz="1100" spc="-5" dirty="0">
                          <a:latin typeface="Times New Roman"/>
                          <a:cs typeface="Times New Roman"/>
                        </a:rPr>
                        <a:t>to</a:t>
                      </a:r>
                      <a:endParaRPr sz="1100">
                        <a:latin typeface="Times New Roman"/>
                        <a:cs typeface="Times New Roman"/>
                      </a:endParaRPr>
                    </a:p>
                  </a:txBody>
                  <a:tcPr marL="0" marR="0" marT="0" marB="0"/>
                </a:tc>
                <a:tc hMerge="1">
                  <a:txBody>
                    <a:bodyPr/>
                    <a:lstStyle/>
                    <a:p>
                      <a:endParaRPr/>
                    </a:p>
                  </a:txBody>
                  <a:tcPr marL="0" marR="0" marT="0" marB="0"/>
                </a:tc>
                <a:tc>
                  <a:txBody>
                    <a:bodyPr/>
                    <a:lstStyle/>
                    <a:p>
                      <a:pPr marL="104775">
                        <a:lnSpc>
                          <a:spcPct val="100000"/>
                        </a:lnSpc>
                      </a:pPr>
                      <a:r>
                        <a:rPr sz="1100" dirty="0">
                          <a:latin typeface="Times New Roman"/>
                          <a:cs typeface="Times New Roman"/>
                        </a:rPr>
                        <a:t>Henry</a:t>
                      </a:r>
                      <a:r>
                        <a:rPr sz="1100" spc="-45" dirty="0">
                          <a:latin typeface="Times New Roman"/>
                          <a:cs typeface="Times New Roman"/>
                        </a:rPr>
                        <a:t> </a:t>
                      </a:r>
                      <a:r>
                        <a:rPr sz="1100" spc="5" dirty="0">
                          <a:latin typeface="Times New Roman"/>
                          <a:cs typeface="Times New Roman"/>
                        </a:rPr>
                        <a:t>D</a:t>
                      </a:r>
                      <a:r>
                        <a:rPr sz="1100" dirty="0">
                          <a:latin typeface="Times New Roman"/>
                          <a:cs typeface="Times New Roman"/>
                        </a:rPr>
                        <a:t>.</a:t>
                      </a:r>
                      <a:r>
                        <a:rPr sz="1100" spc="-35" dirty="0">
                          <a:latin typeface="Times New Roman"/>
                          <a:cs typeface="Times New Roman"/>
                        </a:rPr>
                        <a:t> </a:t>
                      </a:r>
                      <a:r>
                        <a:rPr sz="1100" dirty="0">
                          <a:latin typeface="Times New Roman"/>
                          <a:cs typeface="Times New Roman"/>
                        </a:rPr>
                        <a:t>Warnock</a:t>
                      </a:r>
                      <a:r>
                        <a:rPr sz="1100" spc="30" dirty="0">
                          <a:latin typeface="Times New Roman"/>
                          <a:cs typeface="Times New Roman"/>
                        </a:rPr>
                        <a:t> </a:t>
                      </a:r>
                      <a:r>
                        <a:rPr sz="1100" dirty="0">
                          <a:latin typeface="Times New Roman"/>
                          <a:cs typeface="Times New Roman"/>
                        </a:rPr>
                        <a:t>(sic)</a:t>
                      </a:r>
                      <a:endParaRPr sz="1100">
                        <a:latin typeface="Times New Roman"/>
                        <a:cs typeface="Times New Roman"/>
                      </a:endParaRPr>
                    </a:p>
                  </a:txBody>
                  <a:tcPr marL="0" marR="0" marT="0" marB="0"/>
                </a:tc>
                <a:tc>
                  <a:txBody>
                    <a:bodyPr/>
                    <a:lstStyle/>
                    <a:p>
                      <a:pPr marL="95250">
                        <a:lnSpc>
                          <a:spcPct val="100000"/>
                        </a:lnSpc>
                      </a:pPr>
                      <a:r>
                        <a:rPr sz="1100" spc="5" dirty="0">
                          <a:latin typeface="Times New Roman"/>
                          <a:cs typeface="Times New Roman"/>
                        </a:rPr>
                        <a:t>1</a:t>
                      </a:r>
                      <a:r>
                        <a:rPr sz="1100" spc="20" dirty="0">
                          <a:latin typeface="Times New Roman"/>
                          <a:cs typeface="Times New Roman"/>
                        </a:rPr>
                        <a:t>8</a:t>
                      </a:r>
                      <a:r>
                        <a:rPr sz="1100" spc="5" dirty="0">
                          <a:latin typeface="Times New Roman"/>
                          <a:cs typeface="Times New Roman"/>
                        </a:rPr>
                        <a:t>6</a:t>
                      </a:r>
                      <a:r>
                        <a:rPr sz="1100" dirty="0">
                          <a:latin typeface="Times New Roman"/>
                          <a:cs typeface="Times New Roman"/>
                        </a:rPr>
                        <a:t>0</a:t>
                      </a:r>
                      <a:endParaRPr sz="1100">
                        <a:latin typeface="Times New Roman"/>
                        <a:cs typeface="Times New Roman"/>
                      </a:endParaRPr>
                    </a:p>
                  </a:txBody>
                  <a:tcPr marL="0" marR="0" marT="0" marB="0"/>
                </a:tc>
                <a:tc>
                  <a:txBody>
                    <a:bodyPr/>
                    <a:lstStyle/>
                    <a:p>
                      <a:pPr marL="693420">
                        <a:lnSpc>
                          <a:spcPct val="100000"/>
                        </a:lnSpc>
                      </a:pPr>
                      <a:r>
                        <a:rPr sz="1100" spc="5" dirty="0">
                          <a:latin typeface="Times New Roman"/>
                          <a:cs typeface="Times New Roman"/>
                        </a:rPr>
                        <a:t>66</a:t>
                      </a:r>
                      <a:r>
                        <a:rPr sz="1100" spc="30" dirty="0">
                          <a:latin typeface="Times New Roman"/>
                          <a:cs typeface="Times New Roman"/>
                        </a:rPr>
                        <a:t>-</a:t>
                      </a:r>
                      <a:r>
                        <a:rPr sz="1100" spc="5" dirty="0">
                          <a:latin typeface="Times New Roman"/>
                          <a:cs typeface="Times New Roman"/>
                        </a:rPr>
                        <a:t>16</a:t>
                      </a:r>
                      <a:endParaRPr sz="1100">
                        <a:latin typeface="Times New Roman"/>
                        <a:cs typeface="Times New Roman"/>
                      </a:endParaRPr>
                    </a:p>
                  </a:txBody>
                  <a:tcPr marL="0" marR="0" marT="0" marB="0"/>
                </a:tc>
              </a:tr>
              <a:tr h="143179">
                <a:tc>
                  <a:txBody>
                    <a:bodyPr/>
                    <a:lstStyle/>
                    <a:p>
                      <a:pPr marL="39370">
                        <a:lnSpc>
                          <a:spcPct val="100000"/>
                        </a:lnSpc>
                      </a:pPr>
                      <a:r>
                        <a:rPr sz="1100" spc="-20" dirty="0">
                          <a:latin typeface="Times New Roman"/>
                          <a:cs typeface="Times New Roman"/>
                        </a:rPr>
                        <a:t>I</a:t>
                      </a:r>
                      <a:r>
                        <a:rPr sz="1100" spc="-25" dirty="0">
                          <a:latin typeface="Times New Roman"/>
                          <a:cs typeface="Times New Roman"/>
                        </a:rPr>
                        <a:t>saa</a:t>
                      </a:r>
                      <a:r>
                        <a:rPr sz="1100" dirty="0">
                          <a:latin typeface="Times New Roman"/>
                          <a:cs typeface="Times New Roman"/>
                        </a:rPr>
                        <a:t>c</a:t>
                      </a:r>
                      <a:r>
                        <a:rPr sz="1100" spc="-110" dirty="0">
                          <a:latin typeface="Times New Roman"/>
                          <a:cs typeface="Times New Roman"/>
                        </a:rPr>
                        <a:t> </a:t>
                      </a:r>
                      <a:r>
                        <a:rPr sz="1100" spc="-25" dirty="0">
                          <a:latin typeface="Times New Roman"/>
                          <a:cs typeface="Times New Roman"/>
                        </a:rPr>
                        <a:t>E</a:t>
                      </a:r>
                      <a:r>
                        <a:rPr sz="1100" dirty="0">
                          <a:latin typeface="Times New Roman"/>
                          <a:cs typeface="Times New Roman"/>
                        </a:rPr>
                        <a:t>.</a:t>
                      </a:r>
                      <a:r>
                        <a:rPr sz="1100" spc="-80" dirty="0">
                          <a:latin typeface="Times New Roman"/>
                          <a:cs typeface="Times New Roman"/>
                        </a:rPr>
                        <a:t> </a:t>
                      </a:r>
                      <a:r>
                        <a:rPr sz="1100" dirty="0">
                          <a:latin typeface="Times New Roman"/>
                          <a:cs typeface="Times New Roman"/>
                        </a:rPr>
                        <a:t>&amp;</a:t>
                      </a:r>
                      <a:r>
                        <a:rPr sz="1100" spc="-45" dirty="0">
                          <a:latin typeface="Times New Roman"/>
                          <a:cs typeface="Times New Roman"/>
                        </a:rPr>
                        <a:t> </a:t>
                      </a:r>
                      <a:r>
                        <a:rPr sz="1100" spc="-30" dirty="0">
                          <a:latin typeface="Times New Roman"/>
                          <a:cs typeface="Times New Roman"/>
                        </a:rPr>
                        <a:t>H</a:t>
                      </a:r>
                      <a:r>
                        <a:rPr sz="1100" spc="-15" dirty="0">
                          <a:latin typeface="Times New Roman"/>
                          <a:cs typeface="Times New Roman"/>
                        </a:rPr>
                        <a:t>e</a:t>
                      </a:r>
                      <a:r>
                        <a:rPr sz="1100" spc="-30" dirty="0">
                          <a:latin typeface="Times New Roman"/>
                          <a:cs typeface="Times New Roman"/>
                        </a:rPr>
                        <a:t>n</a:t>
                      </a:r>
                      <a:r>
                        <a:rPr sz="1100" spc="-20" dirty="0">
                          <a:latin typeface="Times New Roman"/>
                          <a:cs typeface="Times New Roman"/>
                        </a:rPr>
                        <a:t>r</a:t>
                      </a:r>
                      <a:r>
                        <a:rPr sz="1100" dirty="0">
                          <a:latin typeface="Times New Roman"/>
                          <a:cs typeface="Times New Roman"/>
                        </a:rPr>
                        <a:t>y</a:t>
                      </a:r>
                      <a:r>
                        <a:rPr sz="1100" spc="-90" dirty="0">
                          <a:latin typeface="Times New Roman"/>
                          <a:cs typeface="Times New Roman"/>
                        </a:rPr>
                        <a:t> </a:t>
                      </a:r>
                      <a:r>
                        <a:rPr sz="1100" spc="-15" dirty="0">
                          <a:latin typeface="Times New Roman"/>
                          <a:cs typeface="Times New Roman"/>
                        </a:rPr>
                        <a:t>D</a:t>
                      </a:r>
                      <a:r>
                        <a:rPr sz="1100" dirty="0">
                          <a:latin typeface="Times New Roman"/>
                          <a:cs typeface="Times New Roman"/>
                        </a:rPr>
                        <a:t>.</a:t>
                      </a:r>
                      <a:r>
                        <a:rPr sz="1100" spc="-70" dirty="0">
                          <a:latin typeface="Times New Roman"/>
                          <a:cs typeface="Times New Roman"/>
                        </a:rPr>
                        <a:t> </a:t>
                      </a:r>
                      <a:r>
                        <a:rPr sz="1100" spc="-30" dirty="0">
                          <a:latin typeface="Times New Roman"/>
                          <a:cs typeface="Times New Roman"/>
                        </a:rPr>
                        <a:t>W</a:t>
                      </a:r>
                      <a:r>
                        <a:rPr sz="1100" spc="-25" dirty="0">
                          <a:latin typeface="Times New Roman"/>
                          <a:cs typeface="Times New Roman"/>
                        </a:rPr>
                        <a:t>a</a:t>
                      </a:r>
                      <a:r>
                        <a:rPr sz="1100" dirty="0">
                          <a:latin typeface="Times New Roman"/>
                          <a:cs typeface="Times New Roman"/>
                        </a:rPr>
                        <a:t>r</a:t>
                      </a:r>
                      <a:endParaRPr sz="1100">
                        <a:latin typeface="Times New Roman"/>
                        <a:cs typeface="Times New Roman"/>
                      </a:endParaRPr>
                    </a:p>
                  </a:txBody>
                  <a:tcPr marL="0" marR="0" marT="0" marB="0"/>
                </a:tc>
                <a:tc>
                  <a:txBody>
                    <a:bodyPr/>
                    <a:lstStyle/>
                    <a:p>
                      <a:pPr marL="15875">
                        <a:lnSpc>
                          <a:spcPct val="100000"/>
                        </a:lnSpc>
                      </a:pPr>
                      <a:r>
                        <a:rPr sz="1100" spc="-30" dirty="0">
                          <a:latin typeface="Times New Roman"/>
                          <a:cs typeface="Times New Roman"/>
                        </a:rPr>
                        <a:t>n</a:t>
                      </a:r>
                      <a:r>
                        <a:rPr sz="1100" spc="-15" dirty="0">
                          <a:latin typeface="Times New Roman"/>
                          <a:cs typeface="Times New Roman"/>
                        </a:rPr>
                        <a:t>o</a:t>
                      </a:r>
                      <a:r>
                        <a:rPr sz="1100" spc="-25" dirty="0">
                          <a:latin typeface="Times New Roman"/>
                          <a:cs typeface="Times New Roman"/>
                        </a:rPr>
                        <a:t>c</a:t>
                      </a:r>
                      <a:r>
                        <a:rPr sz="1100" dirty="0">
                          <a:latin typeface="Times New Roman"/>
                          <a:cs typeface="Times New Roman"/>
                        </a:rPr>
                        <a:t>k</a:t>
                      </a:r>
                      <a:endParaRPr sz="1100">
                        <a:latin typeface="Times New Roman"/>
                        <a:cs typeface="Times New Roman"/>
                      </a:endParaRPr>
                    </a:p>
                  </a:txBody>
                  <a:tcPr marL="0" marR="0" marT="0" marB="0"/>
                </a:tc>
                <a:tc gridSpan="2">
                  <a:txBody>
                    <a:bodyPr/>
                    <a:lstStyle/>
                    <a:p>
                      <a:pPr marL="160655">
                        <a:lnSpc>
                          <a:spcPts val="1295"/>
                        </a:lnSpc>
                      </a:pPr>
                      <a:r>
                        <a:rPr sz="1100" spc="-20" dirty="0">
                          <a:latin typeface="Times New Roman"/>
                          <a:cs typeface="Times New Roman"/>
                        </a:rPr>
                        <a:t>to</a:t>
                      </a:r>
                      <a:endParaRPr sz="1100">
                        <a:latin typeface="Times New Roman"/>
                        <a:cs typeface="Times New Roman"/>
                      </a:endParaRPr>
                    </a:p>
                  </a:txBody>
                  <a:tcPr marL="0" marR="0" marT="0" marB="0"/>
                </a:tc>
                <a:tc hMerge="1">
                  <a:txBody>
                    <a:bodyPr/>
                    <a:lstStyle/>
                    <a:p>
                      <a:endParaRPr/>
                    </a:p>
                  </a:txBody>
                  <a:tcPr marL="0" marR="0" marT="0" marB="0"/>
                </a:tc>
                <a:tc>
                  <a:txBody>
                    <a:bodyPr/>
                    <a:lstStyle/>
                    <a:p>
                      <a:pPr marL="97155">
                        <a:lnSpc>
                          <a:spcPts val="1295"/>
                        </a:lnSpc>
                      </a:pPr>
                      <a:r>
                        <a:rPr sz="1100" dirty="0">
                          <a:latin typeface="Times New Roman"/>
                          <a:cs typeface="Times New Roman"/>
                        </a:rPr>
                        <a:t>Franklin</a:t>
                      </a:r>
                      <a:r>
                        <a:rPr sz="1100" spc="-135" dirty="0">
                          <a:latin typeface="Times New Roman"/>
                          <a:cs typeface="Times New Roman"/>
                        </a:rPr>
                        <a:t> </a:t>
                      </a:r>
                      <a:r>
                        <a:rPr sz="1100" dirty="0">
                          <a:latin typeface="Times New Roman"/>
                          <a:cs typeface="Times New Roman"/>
                        </a:rPr>
                        <a:t>Derick</a:t>
                      </a:r>
                      <a:endParaRPr sz="1100">
                        <a:latin typeface="Times New Roman"/>
                        <a:cs typeface="Times New Roman"/>
                      </a:endParaRPr>
                    </a:p>
                  </a:txBody>
                  <a:tcPr marL="0" marR="0" marT="0" marB="0"/>
                </a:tc>
                <a:tc>
                  <a:txBody>
                    <a:bodyPr/>
                    <a:lstStyle/>
                    <a:p>
                      <a:pPr marL="95250">
                        <a:lnSpc>
                          <a:spcPct val="100000"/>
                        </a:lnSpc>
                      </a:pPr>
                      <a:r>
                        <a:rPr sz="1100" spc="5" dirty="0">
                          <a:latin typeface="Times New Roman"/>
                          <a:cs typeface="Times New Roman"/>
                        </a:rPr>
                        <a:t>1</a:t>
                      </a:r>
                      <a:r>
                        <a:rPr sz="1100" spc="20" dirty="0">
                          <a:latin typeface="Times New Roman"/>
                          <a:cs typeface="Times New Roman"/>
                        </a:rPr>
                        <a:t>8</a:t>
                      </a:r>
                      <a:r>
                        <a:rPr sz="1100" spc="5" dirty="0">
                          <a:latin typeface="Times New Roman"/>
                          <a:cs typeface="Times New Roman"/>
                        </a:rPr>
                        <a:t>6</a:t>
                      </a:r>
                      <a:r>
                        <a:rPr sz="1100" dirty="0">
                          <a:latin typeface="Times New Roman"/>
                          <a:cs typeface="Times New Roman"/>
                        </a:rPr>
                        <a:t>2</a:t>
                      </a:r>
                      <a:endParaRPr sz="1100">
                        <a:latin typeface="Times New Roman"/>
                        <a:cs typeface="Times New Roman"/>
                      </a:endParaRPr>
                    </a:p>
                  </a:txBody>
                  <a:tcPr marL="0" marR="0" marT="0" marB="0"/>
                </a:tc>
                <a:tc>
                  <a:txBody>
                    <a:bodyPr/>
                    <a:lstStyle/>
                    <a:p>
                      <a:pPr marL="693420">
                        <a:lnSpc>
                          <a:spcPct val="100000"/>
                        </a:lnSpc>
                      </a:pPr>
                      <a:r>
                        <a:rPr sz="1100" spc="5" dirty="0">
                          <a:latin typeface="Times New Roman"/>
                          <a:cs typeface="Times New Roman"/>
                        </a:rPr>
                        <a:t>69</a:t>
                      </a:r>
                      <a:r>
                        <a:rPr sz="1100" spc="30" dirty="0">
                          <a:latin typeface="Times New Roman"/>
                          <a:cs typeface="Times New Roman"/>
                        </a:rPr>
                        <a:t>-</a:t>
                      </a:r>
                      <a:r>
                        <a:rPr sz="1100" spc="5" dirty="0">
                          <a:latin typeface="Times New Roman"/>
                          <a:cs typeface="Times New Roman"/>
                        </a:rPr>
                        <a:t>447</a:t>
                      </a:r>
                      <a:endParaRPr sz="1100">
                        <a:latin typeface="Times New Roman"/>
                        <a:cs typeface="Times New Roman"/>
                      </a:endParaRPr>
                    </a:p>
                  </a:txBody>
                  <a:tcPr marL="0" marR="0" marT="0" marB="0"/>
                </a:tc>
              </a:tr>
              <a:tr h="144779">
                <a:tc>
                  <a:txBody>
                    <a:bodyPr/>
                    <a:lstStyle/>
                    <a:p>
                      <a:pPr marL="39370">
                        <a:lnSpc>
                          <a:spcPct val="100000"/>
                        </a:lnSpc>
                      </a:pPr>
                      <a:r>
                        <a:rPr sz="1100" spc="5" dirty="0">
                          <a:latin typeface="Times New Roman"/>
                          <a:cs typeface="Times New Roman"/>
                        </a:rPr>
                        <a:t>I</a:t>
                      </a:r>
                      <a:r>
                        <a:rPr sz="1100" dirty="0">
                          <a:latin typeface="Times New Roman"/>
                          <a:cs typeface="Times New Roman"/>
                        </a:rPr>
                        <a:t>saac</a:t>
                      </a:r>
                      <a:r>
                        <a:rPr sz="1100" spc="-60" dirty="0">
                          <a:latin typeface="Times New Roman"/>
                          <a:cs typeface="Times New Roman"/>
                        </a:rPr>
                        <a:t> </a:t>
                      </a:r>
                      <a:r>
                        <a:rPr sz="1100" dirty="0">
                          <a:latin typeface="Times New Roman"/>
                          <a:cs typeface="Times New Roman"/>
                        </a:rPr>
                        <a:t>E.</a:t>
                      </a:r>
                      <a:endParaRPr sz="1100">
                        <a:latin typeface="Times New Roman"/>
                        <a:cs typeface="Times New Roman"/>
                      </a:endParaRPr>
                    </a:p>
                  </a:txBody>
                  <a:tcPr marL="0" marR="0" marT="0" marB="0"/>
                </a:tc>
                <a:tc>
                  <a:txBody>
                    <a:bodyPr/>
                    <a:lstStyle/>
                    <a:p>
                      <a:pPr marL="19050">
                        <a:lnSpc>
                          <a:spcPct val="100000"/>
                        </a:lnSpc>
                      </a:pPr>
                      <a:r>
                        <a:rPr sz="1100" spc="5" dirty="0">
                          <a:latin typeface="Times New Roman"/>
                          <a:cs typeface="Times New Roman"/>
                        </a:rPr>
                        <a:t>to</a:t>
                      </a:r>
                      <a:endParaRPr sz="1100">
                        <a:latin typeface="Times New Roman"/>
                        <a:cs typeface="Times New Roman"/>
                      </a:endParaRPr>
                    </a:p>
                  </a:txBody>
                  <a:tcPr marL="0" marR="0" marT="0" marB="0"/>
                </a:tc>
                <a:tc gridSpan="2">
                  <a:txBody>
                    <a:bodyPr/>
                    <a:lstStyle/>
                    <a:p>
                      <a:endParaRPr sz="1100">
                        <a:latin typeface="Times New Roman"/>
                        <a:cs typeface="Times New Roman"/>
                      </a:endParaRPr>
                    </a:p>
                  </a:txBody>
                  <a:tcPr marL="0" marR="0" marT="0" marB="0"/>
                </a:tc>
                <a:tc hMerge="1">
                  <a:txBody>
                    <a:bodyPr/>
                    <a:lstStyle/>
                    <a:p>
                      <a:endParaRPr/>
                    </a:p>
                  </a:txBody>
                  <a:tcPr marL="0" marR="0" marT="0" marB="0"/>
                </a:tc>
                <a:tc>
                  <a:txBody>
                    <a:bodyPr/>
                    <a:lstStyle/>
                    <a:p>
                      <a:pPr marL="127635">
                        <a:lnSpc>
                          <a:spcPct val="100000"/>
                        </a:lnSpc>
                      </a:pPr>
                      <a:r>
                        <a:rPr sz="1100" spc="5" dirty="0">
                          <a:latin typeface="Times New Roman"/>
                          <a:cs typeface="Times New Roman"/>
                        </a:rPr>
                        <a:t>I</a:t>
                      </a:r>
                      <a:r>
                        <a:rPr sz="1100" spc="10" dirty="0">
                          <a:latin typeface="Times New Roman"/>
                          <a:cs typeface="Times New Roman"/>
                        </a:rPr>
                        <a:t>saa</a:t>
                      </a:r>
                      <a:r>
                        <a:rPr sz="1100" dirty="0">
                          <a:latin typeface="Times New Roman"/>
                          <a:cs typeface="Times New Roman"/>
                        </a:rPr>
                        <a:t>c</a:t>
                      </a:r>
                      <a:r>
                        <a:rPr sz="1100" spc="-20" dirty="0">
                          <a:latin typeface="Times New Roman"/>
                          <a:cs typeface="Times New Roman"/>
                        </a:rPr>
                        <a:t> </a:t>
                      </a:r>
                      <a:r>
                        <a:rPr sz="1100" spc="5" dirty="0">
                          <a:latin typeface="Times New Roman"/>
                          <a:cs typeface="Times New Roman"/>
                        </a:rPr>
                        <a:t>N</a:t>
                      </a:r>
                      <a:r>
                        <a:rPr sz="1100" dirty="0">
                          <a:latin typeface="Times New Roman"/>
                          <a:cs typeface="Times New Roman"/>
                        </a:rPr>
                        <a:t>.</a:t>
                      </a:r>
                      <a:r>
                        <a:rPr sz="1100" spc="-20" dirty="0">
                          <a:latin typeface="Times New Roman"/>
                          <a:cs typeface="Times New Roman"/>
                        </a:rPr>
                        <a:t> </a:t>
                      </a:r>
                      <a:r>
                        <a:rPr sz="1100" spc="10" dirty="0">
                          <a:latin typeface="Times New Roman"/>
                          <a:cs typeface="Times New Roman"/>
                        </a:rPr>
                        <a:t>Ca</a:t>
                      </a:r>
                      <a:r>
                        <a:rPr sz="1100" spc="15" dirty="0">
                          <a:latin typeface="Times New Roman"/>
                          <a:cs typeface="Times New Roman"/>
                        </a:rPr>
                        <a:t>r</a:t>
                      </a:r>
                      <a:r>
                        <a:rPr sz="1100" spc="5" dirty="0">
                          <a:latin typeface="Times New Roman"/>
                          <a:cs typeface="Times New Roman"/>
                        </a:rPr>
                        <a:t>v</a:t>
                      </a:r>
                      <a:r>
                        <a:rPr sz="1100" spc="10" dirty="0">
                          <a:latin typeface="Times New Roman"/>
                          <a:cs typeface="Times New Roman"/>
                        </a:rPr>
                        <a:t>e</a:t>
                      </a:r>
                      <a:r>
                        <a:rPr sz="1100" dirty="0">
                          <a:latin typeface="Times New Roman"/>
                          <a:cs typeface="Times New Roman"/>
                        </a:rPr>
                        <a:t>r</a:t>
                      </a:r>
                      <a:endParaRPr sz="1100">
                        <a:latin typeface="Times New Roman"/>
                        <a:cs typeface="Times New Roman"/>
                      </a:endParaRPr>
                    </a:p>
                  </a:txBody>
                  <a:tcPr marL="0" marR="0" marT="0" marB="0"/>
                </a:tc>
                <a:tc>
                  <a:txBody>
                    <a:bodyPr/>
                    <a:lstStyle/>
                    <a:p>
                      <a:pPr marL="95250">
                        <a:lnSpc>
                          <a:spcPct val="100000"/>
                        </a:lnSpc>
                      </a:pPr>
                      <a:r>
                        <a:rPr sz="1100" spc="5" dirty="0">
                          <a:latin typeface="Times New Roman"/>
                          <a:cs typeface="Times New Roman"/>
                        </a:rPr>
                        <a:t>1</a:t>
                      </a:r>
                      <a:r>
                        <a:rPr sz="1100" spc="20" dirty="0">
                          <a:latin typeface="Times New Roman"/>
                          <a:cs typeface="Times New Roman"/>
                        </a:rPr>
                        <a:t>8</a:t>
                      </a:r>
                      <a:r>
                        <a:rPr sz="1100" spc="5" dirty="0">
                          <a:latin typeface="Times New Roman"/>
                          <a:cs typeface="Times New Roman"/>
                        </a:rPr>
                        <a:t>6</a:t>
                      </a:r>
                      <a:r>
                        <a:rPr sz="1100" dirty="0">
                          <a:latin typeface="Times New Roman"/>
                          <a:cs typeface="Times New Roman"/>
                        </a:rPr>
                        <a:t>5</a:t>
                      </a:r>
                      <a:endParaRPr sz="1100">
                        <a:latin typeface="Times New Roman"/>
                        <a:cs typeface="Times New Roman"/>
                      </a:endParaRPr>
                    </a:p>
                  </a:txBody>
                  <a:tcPr marL="0" marR="0" marT="0" marB="0"/>
                </a:tc>
                <a:tc>
                  <a:txBody>
                    <a:bodyPr/>
                    <a:lstStyle/>
                    <a:p>
                      <a:pPr marL="693420">
                        <a:lnSpc>
                          <a:spcPct val="100000"/>
                        </a:lnSpc>
                      </a:pPr>
                      <a:r>
                        <a:rPr sz="1100" spc="5" dirty="0">
                          <a:latin typeface="Times New Roman"/>
                          <a:cs typeface="Times New Roman"/>
                        </a:rPr>
                        <a:t>81</a:t>
                      </a:r>
                      <a:r>
                        <a:rPr sz="1100" spc="30" dirty="0">
                          <a:latin typeface="Times New Roman"/>
                          <a:cs typeface="Times New Roman"/>
                        </a:rPr>
                        <a:t>-</a:t>
                      </a:r>
                      <a:r>
                        <a:rPr sz="1100" spc="5" dirty="0">
                          <a:latin typeface="Times New Roman"/>
                          <a:cs typeface="Times New Roman"/>
                        </a:rPr>
                        <a:t>523</a:t>
                      </a:r>
                      <a:endParaRPr sz="1100">
                        <a:latin typeface="Times New Roman"/>
                        <a:cs typeface="Times New Roman"/>
                      </a:endParaRPr>
                    </a:p>
                  </a:txBody>
                  <a:tcPr marL="0" marR="0" marT="0" marB="0"/>
                </a:tc>
              </a:tr>
              <a:tr h="146304">
                <a:tc>
                  <a:txBody>
                    <a:bodyPr/>
                    <a:lstStyle/>
                    <a:p>
                      <a:pPr marL="39370">
                        <a:lnSpc>
                          <a:spcPct val="100000"/>
                        </a:lnSpc>
                      </a:pPr>
                      <a:r>
                        <a:rPr sz="1100" spc="5" dirty="0">
                          <a:latin typeface="Times New Roman"/>
                          <a:cs typeface="Times New Roman"/>
                        </a:rPr>
                        <a:t>I</a:t>
                      </a:r>
                      <a:r>
                        <a:rPr sz="1100" dirty="0">
                          <a:latin typeface="Times New Roman"/>
                          <a:cs typeface="Times New Roman"/>
                        </a:rPr>
                        <a:t>saac</a:t>
                      </a:r>
                      <a:r>
                        <a:rPr sz="1100" spc="-60" dirty="0">
                          <a:latin typeface="Times New Roman"/>
                          <a:cs typeface="Times New Roman"/>
                        </a:rPr>
                        <a:t> </a:t>
                      </a:r>
                      <a:r>
                        <a:rPr sz="1100" dirty="0">
                          <a:latin typeface="Times New Roman"/>
                          <a:cs typeface="Times New Roman"/>
                        </a:rPr>
                        <a:t>E.</a:t>
                      </a:r>
                      <a:endParaRPr sz="1100">
                        <a:latin typeface="Times New Roman"/>
                        <a:cs typeface="Times New Roman"/>
                      </a:endParaRPr>
                    </a:p>
                  </a:txBody>
                  <a:tcPr marL="0" marR="0" marT="0" marB="0"/>
                </a:tc>
                <a:tc>
                  <a:txBody>
                    <a:bodyPr/>
                    <a:lstStyle/>
                    <a:p>
                      <a:pPr marL="15875">
                        <a:lnSpc>
                          <a:spcPct val="100000"/>
                        </a:lnSpc>
                      </a:pPr>
                      <a:r>
                        <a:rPr sz="1100" spc="5" dirty="0">
                          <a:latin typeface="Times New Roman"/>
                          <a:cs typeface="Times New Roman"/>
                        </a:rPr>
                        <a:t>to</a:t>
                      </a:r>
                      <a:endParaRPr sz="1100">
                        <a:latin typeface="Times New Roman"/>
                        <a:cs typeface="Times New Roman"/>
                      </a:endParaRPr>
                    </a:p>
                  </a:txBody>
                  <a:tcPr marL="0" marR="0" marT="0" marB="0"/>
                </a:tc>
                <a:tc gridSpan="2">
                  <a:txBody>
                    <a:bodyPr/>
                    <a:lstStyle/>
                    <a:p>
                      <a:endParaRPr sz="1100">
                        <a:latin typeface="Times New Roman"/>
                        <a:cs typeface="Times New Roman"/>
                      </a:endParaRPr>
                    </a:p>
                  </a:txBody>
                  <a:tcPr marL="0" marR="0" marT="0" marB="0"/>
                </a:tc>
                <a:tc hMerge="1">
                  <a:txBody>
                    <a:bodyPr/>
                    <a:lstStyle/>
                    <a:p>
                      <a:endParaRPr/>
                    </a:p>
                  </a:txBody>
                  <a:tcPr marL="0" marR="0" marT="0" marB="0"/>
                </a:tc>
                <a:tc>
                  <a:txBody>
                    <a:bodyPr/>
                    <a:lstStyle/>
                    <a:p>
                      <a:pPr marL="127635">
                        <a:lnSpc>
                          <a:spcPct val="100000"/>
                        </a:lnSpc>
                      </a:pPr>
                      <a:r>
                        <a:rPr sz="1100" spc="10" dirty="0">
                          <a:latin typeface="Times New Roman"/>
                          <a:cs typeface="Times New Roman"/>
                        </a:rPr>
                        <a:t>C</a:t>
                      </a:r>
                      <a:r>
                        <a:rPr sz="1100" spc="5" dirty="0">
                          <a:latin typeface="Times New Roman"/>
                          <a:cs typeface="Times New Roman"/>
                        </a:rPr>
                        <a:t>h</a:t>
                      </a:r>
                      <a:r>
                        <a:rPr sz="1100" dirty="0">
                          <a:latin typeface="Times New Roman"/>
                          <a:cs typeface="Times New Roman"/>
                        </a:rPr>
                        <a:t>as</a:t>
                      </a:r>
                      <a:r>
                        <a:rPr sz="1100" spc="-30" dirty="0">
                          <a:latin typeface="Times New Roman"/>
                          <a:cs typeface="Times New Roman"/>
                        </a:rPr>
                        <a:t> </a:t>
                      </a:r>
                      <a:r>
                        <a:rPr sz="1100" spc="5" dirty="0">
                          <a:latin typeface="Times New Roman"/>
                          <a:cs typeface="Times New Roman"/>
                        </a:rPr>
                        <a:t>W</a:t>
                      </a:r>
                      <a:r>
                        <a:rPr sz="1100" dirty="0">
                          <a:latin typeface="Times New Roman"/>
                          <a:cs typeface="Times New Roman"/>
                        </a:rPr>
                        <a:t>.</a:t>
                      </a:r>
                      <a:r>
                        <a:rPr sz="1100" spc="-45" dirty="0">
                          <a:latin typeface="Times New Roman"/>
                          <a:cs typeface="Times New Roman"/>
                        </a:rPr>
                        <a:t> </a:t>
                      </a:r>
                      <a:r>
                        <a:rPr sz="1100" spc="5" dirty="0">
                          <a:latin typeface="Times New Roman"/>
                          <a:cs typeface="Times New Roman"/>
                        </a:rPr>
                        <a:t>Di</a:t>
                      </a:r>
                      <a:r>
                        <a:rPr sz="1100" spc="25" dirty="0">
                          <a:latin typeface="Times New Roman"/>
                          <a:cs typeface="Times New Roman"/>
                        </a:rPr>
                        <a:t>m</a:t>
                      </a:r>
                      <a:r>
                        <a:rPr sz="1100" spc="15" dirty="0">
                          <a:latin typeface="Times New Roman"/>
                          <a:cs typeface="Times New Roman"/>
                        </a:rPr>
                        <a:t>m</a:t>
                      </a:r>
                      <a:r>
                        <a:rPr sz="1100" spc="5" dirty="0">
                          <a:latin typeface="Times New Roman"/>
                          <a:cs typeface="Times New Roman"/>
                        </a:rPr>
                        <a:t>o</a:t>
                      </a:r>
                      <a:r>
                        <a:rPr sz="1100" spc="20" dirty="0">
                          <a:latin typeface="Times New Roman"/>
                          <a:cs typeface="Times New Roman"/>
                        </a:rPr>
                        <a:t>c</a:t>
                      </a:r>
                      <a:r>
                        <a:rPr sz="1100" dirty="0">
                          <a:latin typeface="Times New Roman"/>
                          <a:cs typeface="Times New Roman"/>
                        </a:rPr>
                        <a:t>k</a:t>
                      </a:r>
                      <a:endParaRPr sz="1100">
                        <a:latin typeface="Times New Roman"/>
                        <a:cs typeface="Times New Roman"/>
                      </a:endParaRPr>
                    </a:p>
                  </a:txBody>
                  <a:tcPr marL="0" marR="0" marT="0" marB="0"/>
                </a:tc>
                <a:tc>
                  <a:txBody>
                    <a:bodyPr/>
                    <a:lstStyle/>
                    <a:p>
                      <a:pPr marL="95250">
                        <a:lnSpc>
                          <a:spcPct val="100000"/>
                        </a:lnSpc>
                      </a:pPr>
                      <a:r>
                        <a:rPr sz="1100" spc="5" dirty="0">
                          <a:latin typeface="Times New Roman"/>
                          <a:cs typeface="Times New Roman"/>
                        </a:rPr>
                        <a:t>1</a:t>
                      </a:r>
                      <a:r>
                        <a:rPr sz="1100" spc="20" dirty="0">
                          <a:latin typeface="Times New Roman"/>
                          <a:cs typeface="Times New Roman"/>
                        </a:rPr>
                        <a:t>8</a:t>
                      </a:r>
                      <a:r>
                        <a:rPr sz="1100" spc="5" dirty="0">
                          <a:latin typeface="Times New Roman"/>
                          <a:cs typeface="Times New Roman"/>
                        </a:rPr>
                        <a:t>6</a:t>
                      </a:r>
                      <a:r>
                        <a:rPr sz="1100" dirty="0">
                          <a:latin typeface="Times New Roman"/>
                          <a:cs typeface="Times New Roman"/>
                        </a:rPr>
                        <a:t>5</a:t>
                      </a:r>
                      <a:endParaRPr sz="1100">
                        <a:latin typeface="Times New Roman"/>
                        <a:cs typeface="Times New Roman"/>
                      </a:endParaRPr>
                    </a:p>
                  </a:txBody>
                  <a:tcPr marL="0" marR="0" marT="0" marB="0"/>
                </a:tc>
                <a:tc>
                  <a:txBody>
                    <a:bodyPr/>
                    <a:lstStyle/>
                    <a:p>
                      <a:pPr marL="693420">
                        <a:lnSpc>
                          <a:spcPct val="100000"/>
                        </a:lnSpc>
                      </a:pPr>
                      <a:r>
                        <a:rPr sz="1100" spc="5" dirty="0">
                          <a:latin typeface="Times New Roman"/>
                          <a:cs typeface="Times New Roman"/>
                        </a:rPr>
                        <a:t>83</a:t>
                      </a:r>
                      <a:r>
                        <a:rPr sz="1100" spc="30" dirty="0">
                          <a:latin typeface="Times New Roman"/>
                          <a:cs typeface="Times New Roman"/>
                        </a:rPr>
                        <a:t>-</a:t>
                      </a:r>
                      <a:r>
                        <a:rPr sz="1100" spc="5" dirty="0">
                          <a:latin typeface="Times New Roman"/>
                          <a:cs typeface="Times New Roman"/>
                        </a:rPr>
                        <a:t>279</a:t>
                      </a:r>
                      <a:endParaRPr sz="1100">
                        <a:latin typeface="Times New Roman"/>
                        <a:cs typeface="Times New Roman"/>
                      </a:endParaRPr>
                    </a:p>
                  </a:txBody>
                  <a:tcPr marL="0" marR="0" marT="0" marB="0"/>
                </a:tc>
              </a:tr>
              <a:tr h="145541">
                <a:tc>
                  <a:txBody>
                    <a:bodyPr/>
                    <a:lstStyle/>
                    <a:p>
                      <a:pPr marL="39370">
                        <a:lnSpc>
                          <a:spcPct val="100000"/>
                        </a:lnSpc>
                      </a:pPr>
                      <a:r>
                        <a:rPr sz="1100" spc="5" dirty="0">
                          <a:latin typeface="Times New Roman"/>
                          <a:cs typeface="Times New Roman"/>
                        </a:rPr>
                        <a:t>I</a:t>
                      </a:r>
                      <a:r>
                        <a:rPr sz="1100" dirty="0">
                          <a:latin typeface="Times New Roman"/>
                          <a:cs typeface="Times New Roman"/>
                        </a:rPr>
                        <a:t>saac</a:t>
                      </a:r>
                      <a:r>
                        <a:rPr sz="1100" spc="-60" dirty="0">
                          <a:latin typeface="Times New Roman"/>
                          <a:cs typeface="Times New Roman"/>
                        </a:rPr>
                        <a:t> </a:t>
                      </a:r>
                      <a:r>
                        <a:rPr sz="1100" dirty="0">
                          <a:latin typeface="Times New Roman"/>
                          <a:cs typeface="Times New Roman"/>
                        </a:rPr>
                        <a:t>E.</a:t>
                      </a:r>
                      <a:endParaRPr sz="1100">
                        <a:latin typeface="Times New Roman"/>
                        <a:cs typeface="Times New Roman"/>
                      </a:endParaRPr>
                    </a:p>
                  </a:txBody>
                  <a:tcPr marL="0" marR="0" marT="0" marB="0"/>
                </a:tc>
                <a:tc>
                  <a:txBody>
                    <a:bodyPr/>
                    <a:lstStyle/>
                    <a:p>
                      <a:pPr marL="15875">
                        <a:lnSpc>
                          <a:spcPct val="100000"/>
                        </a:lnSpc>
                      </a:pPr>
                      <a:r>
                        <a:rPr sz="1100" spc="5" dirty="0">
                          <a:latin typeface="Times New Roman"/>
                          <a:cs typeface="Times New Roman"/>
                        </a:rPr>
                        <a:t>to</a:t>
                      </a:r>
                      <a:endParaRPr sz="1100">
                        <a:latin typeface="Times New Roman"/>
                        <a:cs typeface="Times New Roman"/>
                      </a:endParaRPr>
                    </a:p>
                  </a:txBody>
                  <a:tcPr marL="0" marR="0" marT="0" marB="0"/>
                </a:tc>
                <a:tc gridSpan="2">
                  <a:txBody>
                    <a:bodyPr/>
                    <a:lstStyle/>
                    <a:p>
                      <a:endParaRPr sz="1100">
                        <a:latin typeface="Times New Roman"/>
                        <a:cs typeface="Times New Roman"/>
                      </a:endParaRPr>
                    </a:p>
                  </a:txBody>
                  <a:tcPr marL="0" marR="0" marT="0" marB="0"/>
                </a:tc>
                <a:tc hMerge="1">
                  <a:txBody>
                    <a:bodyPr/>
                    <a:lstStyle/>
                    <a:p>
                      <a:endParaRPr/>
                    </a:p>
                  </a:txBody>
                  <a:tcPr marL="0" marR="0" marT="0" marB="0"/>
                </a:tc>
                <a:tc>
                  <a:txBody>
                    <a:bodyPr/>
                    <a:lstStyle/>
                    <a:p>
                      <a:pPr marL="135255">
                        <a:lnSpc>
                          <a:spcPct val="100000"/>
                        </a:lnSpc>
                      </a:pPr>
                      <a:r>
                        <a:rPr sz="1100" spc="5" dirty="0">
                          <a:latin typeface="Times New Roman"/>
                          <a:cs typeface="Times New Roman"/>
                        </a:rPr>
                        <a:t>G</a:t>
                      </a:r>
                      <a:r>
                        <a:rPr sz="1100" spc="20" dirty="0">
                          <a:latin typeface="Times New Roman"/>
                          <a:cs typeface="Times New Roman"/>
                        </a:rPr>
                        <a:t>e</a:t>
                      </a:r>
                      <a:r>
                        <a:rPr sz="1100" spc="5" dirty="0">
                          <a:latin typeface="Times New Roman"/>
                          <a:cs typeface="Times New Roman"/>
                        </a:rPr>
                        <a:t>o</a:t>
                      </a:r>
                      <a:r>
                        <a:rPr sz="1100" spc="15" dirty="0">
                          <a:latin typeface="Times New Roman"/>
                          <a:cs typeface="Times New Roman"/>
                        </a:rPr>
                        <a:t>r</a:t>
                      </a:r>
                      <a:r>
                        <a:rPr sz="1100" spc="5" dirty="0">
                          <a:latin typeface="Times New Roman"/>
                          <a:cs typeface="Times New Roman"/>
                        </a:rPr>
                        <a:t>g</a:t>
                      </a:r>
                      <a:r>
                        <a:rPr sz="1100" dirty="0">
                          <a:latin typeface="Times New Roman"/>
                          <a:cs typeface="Times New Roman"/>
                        </a:rPr>
                        <a:t>e</a:t>
                      </a:r>
                      <a:r>
                        <a:rPr sz="1100" spc="-20" dirty="0">
                          <a:latin typeface="Times New Roman"/>
                          <a:cs typeface="Times New Roman"/>
                        </a:rPr>
                        <a:t> </a:t>
                      </a:r>
                      <a:r>
                        <a:rPr sz="1100" spc="5" dirty="0">
                          <a:latin typeface="Times New Roman"/>
                          <a:cs typeface="Times New Roman"/>
                        </a:rPr>
                        <a:t>W</a:t>
                      </a:r>
                      <a:r>
                        <a:rPr sz="1100" dirty="0">
                          <a:latin typeface="Times New Roman"/>
                          <a:cs typeface="Times New Roman"/>
                        </a:rPr>
                        <a:t>.</a:t>
                      </a:r>
                      <a:r>
                        <a:rPr sz="1100" spc="-35" dirty="0">
                          <a:latin typeface="Times New Roman"/>
                          <a:cs typeface="Times New Roman"/>
                        </a:rPr>
                        <a:t> </a:t>
                      </a:r>
                      <a:r>
                        <a:rPr sz="1100" spc="10" dirty="0">
                          <a:latin typeface="Times New Roman"/>
                          <a:cs typeface="Times New Roman"/>
                        </a:rPr>
                        <a:t>Ca</a:t>
                      </a:r>
                      <a:r>
                        <a:rPr sz="1100" spc="15" dirty="0">
                          <a:latin typeface="Times New Roman"/>
                          <a:cs typeface="Times New Roman"/>
                        </a:rPr>
                        <a:t>r</a:t>
                      </a:r>
                      <a:r>
                        <a:rPr sz="1100" dirty="0">
                          <a:latin typeface="Times New Roman"/>
                          <a:cs typeface="Times New Roman"/>
                        </a:rPr>
                        <a:t>r</a:t>
                      </a:r>
                      <a:endParaRPr sz="1100">
                        <a:latin typeface="Times New Roman"/>
                        <a:cs typeface="Times New Roman"/>
                      </a:endParaRPr>
                    </a:p>
                  </a:txBody>
                  <a:tcPr marL="0" marR="0" marT="0" marB="0"/>
                </a:tc>
                <a:tc>
                  <a:txBody>
                    <a:bodyPr/>
                    <a:lstStyle/>
                    <a:p>
                      <a:pPr marL="95250">
                        <a:lnSpc>
                          <a:spcPct val="100000"/>
                        </a:lnSpc>
                      </a:pPr>
                      <a:r>
                        <a:rPr sz="1100" spc="5" dirty="0">
                          <a:latin typeface="Times New Roman"/>
                          <a:cs typeface="Times New Roman"/>
                        </a:rPr>
                        <a:t>1</a:t>
                      </a:r>
                      <a:r>
                        <a:rPr sz="1100" spc="20" dirty="0">
                          <a:latin typeface="Times New Roman"/>
                          <a:cs typeface="Times New Roman"/>
                        </a:rPr>
                        <a:t>8</a:t>
                      </a:r>
                      <a:r>
                        <a:rPr sz="1100" spc="5" dirty="0">
                          <a:latin typeface="Times New Roman"/>
                          <a:cs typeface="Times New Roman"/>
                        </a:rPr>
                        <a:t>6</a:t>
                      </a:r>
                      <a:r>
                        <a:rPr sz="1100" dirty="0">
                          <a:latin typeface="Times New Roman"/>
                          <a:cs typeface="Times New Roman"/>
                        </a:rPr>
                        <a:t>7</a:t>
                      </a:r>
                      <a:endParaRPr sz="1100">
                        <a:latin typeface="Times New Roman"/>
                        <a:cs typeface="Times New Roman"/>
                      </a:endParaRPr>
                    </a:p>
                  </a:txBody>
                  <a:tcPr marL="0" marR="0" marT="0" marB="0"/>
                </a:tc>
                <a:tc>
                  <a:txBody>
                    <a:bodyPr/>
                    <a:lstStyle/>
                    <a:p>
                      <a:pPr marL="693420">
                        <a:lnSpc>
                          <a:spcPct val="100000"/>
                        </a:lnSpc>
                      </a:pPr>
                      <a:r>
                        <a:rPr sz="1100" spc="5" dirty="0">
                          <a:latin typeface="Times New Roman"/>
                          <a:cs typeface="Times New Roman"/>
                        </a:rPr>
                        <a:t>93</a:t>
                      </a:r>
                      <a:r>
                        <a:rPr sz="1100" spc="30" dirty="0">
                          <a:latin typeface="Times New Roman"/>
                          <a:cs typeface="Times New Roman"/>
                        </a:rPr>
                        <a:t>-</a:t>
                      </a:r>
                      <a:r>
                        <a:rPr sz="1100" spc="5" dirty="0">
                          <a:latin typeface="Times New Roman"/>
                          <a:cs typeface="Times New Roman"/>
                        </a:rPr>
                        <a:t>230</a:t>
                      </a:r>
                      <a:endParaRPr sz="1100">
                        <a:latin typeface="Times New Roman"/>
                        <a:cs typeface="Times New Roman"/>
                      </a:endParaRPr>
                    </a:p>
                  </a:txBody>
                  <a:tcPr marL="0" marR="0" marT="0" marB="0"/>
                </a:tc>
              </a:tr>
              <a:tr h="146303">
                <a:tc>
                  <a:txBody>
                    <a:bodyPr/>
                    <a:lstStyle/>
                    <a:p>
                      <a:pPr marL="39370">
                        <a:lnSpc>
                          <a:spcPct val="100000"/>
                        </a:lnSpc>
                      </a:pPr>
                      <a:r>
                        <a:rPr sz="1100" spc="-30" dirty="0">
                          <a:latin typeface="Times New Roman"/>
                          <a:cs typeface="Times New Roman"/>
                        </a:rPr>
                        <a:t>G</a:t>
                      </a:r>
                      <a:r>
                        <a:rPr sz="1100" spc="-25" dirty="0">
                          <a:latin typeface="Times New Roman"/>
                          <a:cs typeface="Times New Roman"/>
                        </a:rPr>
                        <a:t>e</a:t>
                      </a:r>
                      <a:r>
                        <a:rPr sz="1100" spc="-30" dirty="0">
                          <a:latin typeface="Times New Roman"/>
                          <a:cs typeface="Times New Roman"/>
                        </a:rPr>
                        <a:t>o</a:t>
                      </a:r>
                      <a:r>
                        <a:rPr sz="1100" spc="-20" dirty="0">
                          <a:latin typeface="Times New Roman"/>
                          <a:cs typeface="Times New Roman"/>
                        </a:rPr>
                        <a:t>r</a:t>
                      </a:r>
                      <a:r>
                        <a:rPr sz="1100" spc="-30" dirty="0">
                          <a:latin typeface="Times New Roman"/>
                          <a:cs typeface="Times New Roman"/>
                        </a:rPr>
                        <a:t>g</a:t>
                      </a:r>
                      <a:r>
                        <a:rPr sz="1100" dirty="0">
                          <a:latin typeface="Times New Roman"/>
                          <a:cs typeface="Times New Roman"/>
                        </a:rPr>
                        <a:t>e</a:t>
                      </a:r>
                      <a:r>
                        <a:rPr sz="1100" spc="-145" dirty="0">
                          <a:latin typeface="Times New Roman"/>
                          <a:cs typeface="Times New Roman"/>
                        </a:rPr>
                        <a:t> </a:t>
                      </a:r>
                      <a:r>
                        <a:rPr sz="1100" spc="-25" dirty="0">
                          <a:latin typeface="Times New Roman"/>
                          <a:cs typeface="Times New Roman"/>
                        </a:rPr>
                        <a:t>L</a:t>
                      </a:r>
                      <a:r>
                        <a:rPr sz="1100" dirty="0">
                          <a:latin typeface="Times New Roman"/>
                          <a:cs typeface="Times New Roman"/>
                        </a:rPr>
                        <a:t>.</a:t>
                      </a:r>
                      <a:r>
                        <a:rPr sz="1100" spc="-95" dirty="0">
                          <a:latin typeface="Times New Roman"/>
                          <a:cs typeface="Times New Roman"/>
                        </a:rPr>
                        <a:t> </a:t>
                      </a:r>
                      <a:r>
                        <a:rPr sz="1100" spc="-30" dirty="0">
                          <a:latin typeface="Times New Roman"/>
                          <a:cs typeface="Times New Roman"/>
                        </a:rPr>
                        <a:t>W</a:t>
                      </a:r>
                      <a:r>
                        <a:rPr sz="1100" spc="-25" dirty="0">
                          <a:latin typeface="Times New Roman"/>
                          <a:cs typeface="Times New Roman"/>
                        </a:rPr>
                        <a:t>a</a:t>
                      </a:r>
                      <a:r>
                        <a:rPr sz="1100" spc="-20" dirty="0">
                          <a:latin typeface="Times New Roman"/>
                          <a:cs typeface="Times New Roman"/>
                        </a:rPr>
                        <a:t>r</a:t>
                      </a:r>
                      <a:r>
                        <a:rPr sz="1100" spc="-30" dirty="0">
                          <a:latin typeface="Times New Roman"/>
                          <a:cs typeface="Times New Roman"/>
                        </a:rPr>
                        <a:t>n</a:t>
                      </a:r>
                      <a:r>
                        <a:rPr sz="1100" spc="-40" dirty="0">
                          <a:latin typeface="Times New Roman"/>
                          <a:cs typeface="Times New Roman"/>
                        </a:rPr>
                        <a:t>a</a:t>
                      </a:r>
                      <a:r>
                        <a:rPr sz="1100" spc="-25" dirty="0">
                          <a:latin typeface="Times New Roman"/>
                          <a:cs typeface="Times New Roman"/>
                        </a:rPr>
                        <a:t>c</a:t>
                      </a:r>
                      <a:r>
                        <a:rPr sz="1100" dirty="0">
                          <a:latin typeface="Times New Roman"/>
                          <a:cs typeface="Times New Roman"/>
                        </a:rPr>
                        <a:t>k</a:t>
                      </a:r>
                      <a:endParaRPr sz="1100">
                        <a:latin typeface="Times New Roman"/>
                        <a:cs typeface="Times New Roman"/>
                      </a:endParaRPr>
                    </a:p>
                  </a:txBody>
                  <a:tcPr marL="0" marR="0" marT="0" marB="0"/>
                </a:tc>
                <a:tc>
                  <a:txBody>
                    <a:bodyPr/>
                    <a:lstStyle/>
                    <a:p>
                      <a:pPr marL="15875">
                        <a:lnSpc>
                          <a:spcPct val="100000"/>
                        </a:lnSpc>
                      </a:pPr>
                      <a:r>
                        <a:rPr sz="1100" spc="5" dirty="0">
                          <a:latin typeface="Times New Roman"/>
                          <a:cs typeface="Times New Roman"/>
                        </a:rPr>
                        <a:t>to</a:t>
                      </a:r>
                      <a:endParaRPr sz="1100">
                        <a:latin typeface="Times New Roman"/>
                        <a:cs typeface="Times New Roman"/>
                      </a:endParaRPr>
                    </a:p>
                  </a:txBody>
                  <a:tcPr marL="0" marR="0" marT="0" marB="0"/>
                </a:tc>
                <a:tc gridSpan="2">
                  <a:txBody>
                    <a:bodyPr/>
                    <a:lstStyle/>
                    <a:p>
                      <a:endParaRPr sz="1100">
                        <a:latin typeface="Times New Roman"/>
                        <a:cs typeface="Times New Roman"/>
                      </a:endParaRPr>
                    </a:p>
                  </a:txBody>
                  <a:tcPr marL="0" marR="0" marT="0" marB="0"/>
                </a:tc>
                <a:tc hMerge="1">
                  <a:txBody>
                    <a:bodyPr/>
                    <a:lstStyle/>
                    <a:p>
                      <a:endParaRPr/>
                    </a:p>
                  </a:txBody>
                  <a:tcPr marL="0" marR="0" marT="0" marB="0"/>
                </a:tc>
                <a:tc>
                  <a:txBody>
                    <a:bodyPr/>
                    <a:lstStyle/>
                    <a:p>
                      <a:pPr marL="127635">
                        <a:lnSpc>
                          <a:spcPct val="100000"/>
                        </a:lnSpc>
                      </a:pPr>
                      <a:r>
                        <a:rPr sz="1100" spc="20" dirty="0">
                          <a:latin typeface="Times New Roman"/>
                          <a:cs typeface="Times New Roman"/>
                        </a:rPr>
                        <a:t>W</a:t>
                      </a:r>
                      <a:r>
                        <a:rPr sz="1100" spc="15" dirty="0">
                          <a:latin typeface="Times New Roman"/>
                          <a:cs typeface="Times New Roman"/>
                        </a:rPr>
                        <a:t>m</a:t>
                      </a:r>
                      <a:r>
                        <a:rPr sz="1100" dirty="0">
                          <a:latin typeface="Times New Roman"/>
                          <a:cs typeface="Times New Roman"/>
                        </a:rPr>
                        <a:t>.</a:t>
                      </a:r>
                      <a:r>
                        <a:rPr sz="1100" spc="-65" dirty="0">
                          <a:latin typeface="Times New Roman"/>
                          <a:cs typeface="Times New Roman"/>
                        </a:rPr>
                        <a:t> </a:t>
                      </a:r>
                      <a:r>
                        <a:rPr sz="1100" spc="10" dirty="0">
                          <a:latin typeface="Times New Roman"/>
                          <a:cs typeface="Times New Roman"/>
                        </a:rPr>
                        <a:t>Rea</a:t>
                      </a:r>
                      <a:r>
                        <a:rPr sz="1100" spc="5" dirty="0">
                          <a:latin typeface="Times New Roman"/>
                          <a:cs typeface="Times New Roman"/>
                        </a:rPr>
                        <a:t>d</a:t>
                      </a:r>
                      <a:r>
                        <a:rPr sz="1100" dirty="0">
                          <a:latin typeface="Times New Roman"/>
                          <a:cs typeface="Times New Roman"/>
                        </a:rPr>
                        <a:t>er</a:t>
                      </a:r>
                      <a:endParaRPr sz="1100">
                        <a:latin typeface="Times New Roman"/>
                        <a:cs typeface="Times New Roman"/>
                      </a:endParaRPr>
                    </a:p>
                  </a:txBody>
                  <a:tcPr marL="0" marR="0" marT="0" marB="0"/>
                </a:tc>
                <a:tc>
                  <a:txBody>
                    <a:bodyPr/>
                    <a:lstStyle/>
                    <a:p>
                      <a:pPr marL="95250">
                        <a:lnSpc>
                          <a:spcPct val="100000"/>
                        </a:lnSpc>
                      </a:pPr>
                      <a:r>
                        <a:rPr sz="1100" spc="5" dirty="0">
                          <a:latin typeface="Times New Roman"/>
                          <a:cs typeface="Times New Roman"/>
                        </a:rPr>
                        <a:t>1</a:t>
                      </a:r>
                      <a:r>
                        <a:rPr sz="1100" spc="20" dirty="0">
                          <a:latin typeface="Times New Roman"/>
                          <a:cs typeface="Times New Roman"/>
                        </a:rPr>
                        <a:t>8</a:t>
                      </a:r>
                      <a:r>
                        <a:rPr sz="1100" spc="5" dirty="0">
                          <a:latin typeface="Times New Roman"/>
                          <a:cs typeface="Times New Roman"/>
                        </a:rPr>
                        <a:t>6</a:t>
                      </a:r>
                      <a:r>
                        <a:rPr sz="1100" dirty="0">
                          <a:latin typeface="Times New Roman"/>
                          <a:cs typeface="Times New Roman"/>
                        </a:rPr>
                        <a:t>7</a:t>
                      </a:r>
                      <a:endParaRPr sz="1100">
                        <a:latin typeface="Times New Roman"/>
                        <a:cs typeface="Times New Roman"/>
                      </a:endParaRPr>
                    </a:p>
                  </a:txBody>
                  <a:tcPr marL="0" marR="0" marT="0" marB="0"/>
                </a:tc>
                <a:tc>
                  <a:txBody>
                    <a:bodyPr/>
                    <a:lstStyle/>
                    <a:p>
                      <a:pPr marL="693420">
                        <a:lnSpc>
                          <a:spcPct val="100000"/>
                        </a:lnSpc>
                      </a:pPr>
                      <a:r>
                        <a:rPr sz="1100" spc="5" dirty="0">
                          <a:latin typeface="Times New Roman"/>
                          <a:cs typeface="Times New Roman"/>
                        </a:rPr>
                        <a:t>90</a:t>
                      </a:r>
                      <a:r>
                        <a:rPr sz="1100" spc="30" dirty="0">
                          <a:latin typeface="Times New Roman"/>
                          <a:cs typeface="Times New Roman"/>
                        </a:rPr>
                        <a:t>-</a:t>
                      </a:r>
                      <a:r>
                        <a:rPr sz="1100" spc="5" dirty="0">
                          <a:latin typeface="Times New Roman"/>
                          <a:cs typeface="Times New Roman"/>
                        </a:rPr>
                        <a:t>244</a:t>
                      </a:r>
                      <a:endParaRPr sz="1100">
                        <a:latin typeface="Times New Roman"/>
                        <a:cs typeface="Times New Roman"/>
                      </a:endParaRPr>
                    </a:p>
                  </a:txBody>
                  <a:tcPr marL="0" marR="0" marT="0" marB="0"/>
                </a:tc>
              </a:tr>
              <a:tr h="143255">
                <a:tc>
                  <a:txBody>
                    <a:bodyPr/>
                    <a:lstStyle/>
                    <a:p>
                      <a:pPr marL="39370">
                        <a:lnSpc>
                          <a:spcPts val="1315"/>
                        </a:lnSpc>
                      </a:pPr>
                      <a:r>
                        <a:rPr sz="1100" spc="-20" dirty="0">
                          <a:latin typeface="Times New Roman"/>
                          <a:cs typeface="Times New Roman"/>
                        </a:rPr>
                        <a:t>Fr</a:t>
                      </a:r>
                      <a:r>
                        <a:rPr sz="1100" spc="-25" dirty="0">
                          <a:latin typeface="Times New Roman"/>
                          <a:cs typeface="Times New Roman"/>
                        </a:rPr>
                        <a:t>e</a:t>
                      </a:r>
                      <a:r>
                        <a:rPr sz="1100" spc="-30" dirty="0">
                          <a:latin typeface="Times New Roman"/>
                          <a:cs typeface="Times New Roman"/>
                        </a:rPr>
                        <a:t>d</a:t>
                      </a:r>
                      <a:r>
                        <a:rPr sz="1100" spc="-25" dirty="0">
                          <a:latin typeface="Times New Roman"/>
                          <a:cs typeface="Times New Roman"/>
                        </a:rPr>
                        <a:t>e</a:t>
                      </a:r>
                      <a:r>
                        <a:rPr sz="1100" spc="-20" dirty="0">
                          <a:latin typeface="Times New Roman"/>
                          <a:cs typeface="Times New Roman"/>
                        </a:rPr>
                        <a:t>r</a:t>
                      </a:r>
                      <a:r>
                        <a:rPr sz="1100" spc="-30" dirty="0">
                          <a:latin typeface="Times New Roman"/>
                          <a:cs typeface="Times New Roman"/>
                        </a:rPr>
                        <a:t>i</a:t>
                      </a:r>
                      <a:r>
                        <a:rPr sz="1100" spc="-25" dirty="0">
                          <a:latin typeface="Times New Roman"/>
                          <a:cs typeface="Times New Roman"/>
                        </a:rPr>
                        <a:t>c</a:t>
                      </a:r>
                      <a:r>
                        <a:rPr sz="1100" dirty="0">
                          <a:latin typeface="Times New Roman"/>
                          <a:cs typeface="Times New Roman"/>
                        </a:rPr>
                        <a:t>k</a:t>
                      </a:r>
                      <a:r>
                        <a:rPr sz="1100" spc="-100" dirty="0">
                          <a:latin typeface="Times New Roman"/>
                          <a:cs typeface="Times New Roman"/>
                        </a:rPr>
                        <a:t> </a:t>
                      </a:r>
                      <a:r>
                        <a:rPr sz="1100" spc="-15" dirty="0">
                          <a:latin typeface="Times New Roman"/>
                          <a:cs typeface="Times New Roman"/>
                        </a:rPr>
                        <a:t>C</a:t>
                      </a:r>
                      <a:r>
                        <a:rPr sz="1100" dirty="0">
                          <a:latin typeface="Times New Roman"/>
                          <a:cs typeface="Times New Roman"/>
                        </a:rPr>
                        <a:t>.</a:t>
                      </a:r>
                      <a:r>
                        <a:rPr sz="1100" spc="-80" dirty="0">
                          <a:latin typeface="Times New Roman"/>
                          <a:cs typeface="Times New Roman"/>
                        </a:rPr>
                        <a:t> </a:t>
                      </a:r>
                      <a:r>
                        <a:rPr sz="1100" spc="-15" dirty="0">
                          <a:latin typeface="Times New Roman"/>
                          <a:cs typeface="Times New Roman"/>
                        </a:rPr>
                        <a:t>W</a:t>
                      </a:r>
                      <a:r>
                        <a:rPr sz="1100" spc="-25" dirty="0">
                          <a:latin typeface="Times New Roman"/>
                          <a:cs typeface="Times New Roman"/>
                        </a:rPr>
                        <a:t>a</a:t>
                      </a:r>
                      <a:r>
                        <a:rPr sz="1100" spc="-10" dirty="0">
                          <a:latin typeface="Times New Roman"/>
                          <a:cs typeface="Times New Roman"/>
                        </a:rPr>
                        <a:t>r</a:t>
                      </a:r>
                      <a:r>
                        <a:rPr sz="1100" spc="-15" dirty="0">
                          <a:latin typeface="Times New Roman"/>
                          <a:cs typeface="Times New Roman"/>
                        </a:rPr>
                        <a:t>nac</a:t>
                      </a:r>
                      <a:r>
                        <a:rPr sz="1100" dirty="0">
                          <a:latin typeface="Times New Roman"/>
                          <a:cs typeface="Times New Roman"/>
                        </a:rPr>
                        <a:t>k</a:t>
                      </a:r>
                      <a:endParaRPr sz="1100">
                        <a:latin typeface="Times New Roman"/>
                        <a:cs typeface="Times New Roman"/>
                      </a:endParaRPr>
                    </a:p>
                  </a:txBody>
                  <a:tcPr marL="0" marR="0" marT="0" marB="0"/>
                </a:tc>
                <a:tc>
                  <a:txBody>
                    <a:bodyPr/>
                    <a:lstStyle/>
                    <a:p>
                      <a:pPr marL="15875">
                        <a:lnSpc>
                          <a:spcPts val="1315"/>
                        </a:lnSpc>
                      </a:pPr>
                      <a:r>
                        <a:rPr sz="1100" spc="5" dirty="0">
                          <a:latin typeface="Times New Roman"/>
                          <a:cs typeface="Times New Roman"/>
                        </a:rPr>
                        <a:t>to</a:t>
                      </a:r>
                      <a:endParaRPr sz="1100">
                        <a:latin typeface="Times New Roman"/>
                        <a:cs typeface="Times New Roman"/>
                      </a:endParaRPr>
                    </a:p>
                  </a:txBody>
                  <a:tcPr marL="0" marR="0" marT="0" marB="0"/>
                </a:tc>
                <a:tc gridSpan="2">
                  <a:txBody>
                    <a:bodyPr/>
                    <a:lstStyle/>
                    <a:p>
                      <a:endParaRPr sz="1100">
                        <a:latin typeface="Times New Roman"/>
                        <a:cs typeface="Times New Roman"/>
                      </a:endParaRPr>
                    </a:p>
                  </a:txBody>
                  <a:tcPr marL="0" marR="0" marT="0" marB="0"/>
                </a:tc>
                <a:tc hMerge="1">
                  <a:txBody>
                    <a:bodyPr/>
                    <a:lstStyle/>
                    <a:p>
                      <a:endParaRPr/>
                    </a:p>
                  </a:txBody>
                  <a:tcPr marL="0" marR="0" marT="0" marB="0"/>
                </a:tc>
                <a:tc>
                  <a:txBody>
                    <a:bodyPr/>
                    <a:lstStyle/>
                    <a:p>
                      <a:pPr marL="123189">
                        <a:lnSpc>
                          <a:spcPts val="1315"/>
                        </a:lnSpc>
                      </a:pPr>
                      <a:r>
                        <a:rPr sz="1100" spc="5" dirty="0">
                          <a:latin typeface="Times New Roman"/>
                          <a:cs typeface="Times New Roman"/>
                        </a:rPr>
                        <a:t>Hi</a:t>
                      </a:r>
                      <a:r>
                        <a:rPr sz="1100" spc="15" dirty="0">
                          <a:latin typeface="Times New Roman"/>
                          <a:cs typeface="Times New Roman"/>
                        </a:rPr>
                        <a:t>r</a:t>
                      </a:r>
                      <a:r>
                        <a:rPr sz="1100" spc="10" dirty="0">
                          <a:latin typeface="Times New Roman"/>
                          <a:cs typeface="Times New Roman"/>
                        </a:rPr>
                        <a:t>a</a:t>
                      </a:r>
                      <a:r>
                        <a:rPr sz="1100" dirty="0">
                          <a:latin typeface="Times New Roman"/>
                          <a:cs typeface="Times New Roman"/>
                        </a:rPr>
                        <a:t>m</a:t>
                      </a:r>
                      <a:r>
                        <a:rPr sz="1100" spc="-15" dirty="0">
                          <a:latin typeface="Times New Roman"/>
                          <a:cs typeface="Times New Roman"/>
                        </a:rPr>
                        <a:t> </a:t>
                      </a:r>
                      <a:r>
                        <a:rPr sz="1100" spc="-5" dirty="0">
                          <a:latin typeface="Times New Roman"/>
                          <a:cs typeface="Times New Roman"/>
                        </a:rPr>
                        <a:t>N</a:t>
                      </a:r>
                      <a:r>
                        <a:rPr sz="1100" dirty="0">
                          <a:latin typeface="Times New Roman"/>
                          <a:cs typeface="Times New Roman"/>
                        </a:rPr>
                        <a:t>.</a:t>
                      </a:r>
                      <a:r>
                        <a:rPr sz="1100" spc="-35" dirty="0">
                          <a:latin typeface="Times New Roman"/>
                          <a:cs typeface="Times New Roman"/>
                        </a:rPr>
                        <a:t> </a:t>
                      </a:r>
                      <a:r>
                        <a:rPr sz="1100" spc="5" dirty="0">
                          <a:latin typeface="Times New Roman"/>
                          <a:cs typeface="Times New Roman"/>
                        </a:rPr>
                        <a:t>K</a:t>
                      </a:r>
                      <a:r>
                        <a:rPr sz="1100" spc="20" dirty="0">
                          <a:latin typeface="Times New Roman"/>
                          <a:cs typeface="Times New Roman"/>
                        </a:rPr>
                        <a:t>e</a:t>
                      </a:r>
                      <a:r>
                        <a:rPr sz="1100" spc="5" dirty="0">
                          <a:latin typeface="Times New Roman"/>
                          <a:cs typeface="Times New Roman"/>
                        </a:rPr>
                        <a:t>n</a:t>
                      </a:r>
                      <a:r>
                        <a:rPr sz="1100" spc="20" dirty="0">
                          <a:latin typeface="Times New Roman"/>
                          <a:cs typeface="Times New Roman"/>
                        </a:rPr>
                        <a:t>d</a:t>
                      </a:r>
                      <a:r>
                        <a:rPr sz="1100" spc="10" dirty="0">
                          <a:latin typeface="Times New Roman"/>
                          <a:cs typeface="Times New Roman"/>
                        </a:rPr>
                        <a:t>a</a:t>
                      </a:r>
                      <a:r>
                        <a:rPr sz="1100" spc="5" dirty="0">
                          <a:latin typeface="Times New Roman"/>
                          <a:cs typeface="Times New Roman"/>
                        </a:rPr>
                        <a:t>l</a:t>
                      </a:r>
                      <a:r>
                        <a:rPr sz="1100" dirty="0">
                          <a:latin typeface="Times New Roman"/>
                          <a:cs typeface="Times New Roman"/>
                        </a:rPr>
                        <a:t>l</a:t>
                      </a:r>
                      <a:endParaRPr sz="1100">
                        <a:latin typeface="Times New Roman"/>
                        <a:cs typeface="Times New Roman"/>
                      </a:endParaRPr>
                    </a:p>
                  </a:txBody>
                  <a:tcPr marL="0" marR="0" marT="0" marB="0"/>
                </a:tc>
                <a:tc>
                  <a:txBody>
                    <a:bodyPr/>
                    <a:lstStyle/>
                    <a:p>
                      <a:pPr marL="95250">
                        <a:lnSpc>
                          <a:spcPts val="1315"/>
                        </a:lnSpc>
                      </a:pPr>
                      <a:r>
                        <a:rPr sz="1100" spc="5" dirty="0">
                          <a:latin typeface="Times New Roman"/>
                          <a:cs typeface="Times New Roman"/>
                        </a:rPr>
                        <a:t>1</a:t>
                      </a:r>
                      <a:r>
                        <a:rPr sz="1100" spc="20" dirty="0">
                          <a:latin typeface="Times New Roman"/>
                          <a:cs typeface="Times New Roman"/>
                        </a:rPr>
                        <a:t>8</a:t>
                      </a:r>
                      <a:r>
                        <a:rPr sz="1100" spc="5" dirty="0">
                          <a:latin typeface="Times New Roman"/>
                          <a:cs typeface="Times New Roman"/>
                        </a:rPr>
                        <a:t>6</a:t>
                      </a:r>
                      <a:r>
                        <a:rPr sz="1100" dirty="0">
                          <a:latin typeface="Times New Roman"/>
                          <a:cs typeface="Times New Roman"/>
                        </a:rPr>
                        <a:t>7</a:t>
                      </a:r>
                      <a:endParaRPr sz="1100">
                        <a:latin typeface="Times New Roman"/>
                        <a:cs typeface="Times New Roman"/>
                      </a:endParaRPr>
                    </a:p>
                  </a:txBody>
                  <a:tcPr marL="0" marR="0" marT="0" marB="0"/>
                </a:tc>
                <a:tc>
                  <a:txBody>
                    <a:bodyPr/>
                    <a:lstStyle/>
                    <a:p>
                      <a:pPr marL="693420">
                        <a:lnSpc>
                          <a:spcPts val="1315"/>
                        </a:lnSpc>
                      </a:pPr>
                      <a:r>
                        <a:rPr sz="1100" spc="5" dirty="0">
                          <a:latin typeface="Times New Roman"/>
                          <a:cs typeface="Times New Roman"/>
                        </a:rPr>
                        <a:t>93</a:t>
                      </a:r>
                      <a:r>
                        <a:rPr sz="1100" spc="30" dirty="0">
                          <a:latin typeface="Times New Roman"/>
                          <a:cs typeface="Times New Roman"/>
                        </a:rPr>
                        <a:t>-</a:t>
                      </a:r>
                      <a:r>
                        <a:rPr sz="1100" spc="5" dirty="0">
                          <a:latin typeface="Times New Roman"/>
                          <a:cs typeface="Times New Roman"/>
                        </a:rPr>
                        <a:t>275</a:t>
                      </a:r>
                      <a:endParaRPr sz="1100">
                        <a:latin typeface="Times New Roman"/>
                        <a:cs typeface="Times New Roman"/>
                      </a:endParaRPr>
                    </a:p>
                  </a:txBody>
                  <a:tcPr marL="0" marR="0" marT="0" marB="0"/>
                </a:tc>
              </a:tr>
              <a:tr h="147066">
                <a:tc gridSpan="3">
                  <a:txBody>
                    <a:bodyPr/>
                    <a:lstStyle/>
                    <a:p>
                      <a:pPr marL="39370">
                        <a:lnSpc>
                          <a:spcPct val="100000"/>
                        </a:lnSpc>
                      </a:pPr>
                      <a:r>
                        <a:rPr sz="1100" spc="5" dirty="0">
                          <a:latin typeface="Times New Roman"/>
                          <a:cs typeface="Times New Roman"/>
                        </a:rPr>
                        <a:t>W</a:t>
                      </a:r>
                      <a:r>
                        <a:rPr sz="1100" spc="10" dirty="0">
                          <a:latin typeface="Times New Roman"/>
                          <a:cs typeface="Times New Roman"/>
                        </a:rPr>
                        <a:t>a</a:t>
                      </a:r>
                      <a:r>
                        <a:rPr sz="1100" spc="15" dirty="0">
                          <a:latin typeface="Times New Roman"/>
                          <a:cs typeface="Times New Roman"/>
                        </a:rPr>
                        <a:t>r</a:t>
                      </a:r>
                      <a:r>
                        <a:rPr sz="1100" spc="20" dirty="0">
                          <a:latin typeface="Times New Roman"/>
                          <a:cs typeface="Times New Roman"/>
                        </a:rPr>
                        <a:t>n</a:t>
                      </a:r>
                      <a:r>
                        <a:rPr sz="1100" spc="5" dirty="0">
                          <a:latin typeface="Times New Roman"/>
                          <a:cs typeface="Times New Roman"/>
                        </a:rPr>
                        <a:t>o</a:t>
                      </a:r>
                      <a:r>
                        <a:rPr sz="1100" spc="20" dirty="0">
                          <a:latin typeface="Times New Roman"/>
                          <a:cs typeface="Times New Roman"/>
                        </a:rPr>
                        <a:t>c</a:t>
                      </a:r>
                      <a:r>
                        <a:rPr sz="1100" dirty="0">
                          <a:latin typeface="Times New Roman"/>
                          <a:cs typeface="Times New Roman"/>
                        </a:rPr>
                        <a:t>k  </a:t>
                      </a:r>
                      <a:r>
                        <a:rPr sz="1100" spc="5" dirty="0">
                          <a:latin typeface="Times New Roman"/>
                          <a:cs typeface="Times New Roman"/>
                        </a:rPr>
                        <a:t>H</a:t>
                      </a:r>
                      <a:r>
                        <a:rPr sz="1100" spc="10" dirty="0">
                          <a:latin typeface="Times New Roman"/>
                          <a:cs typeface="Times New Roman"/>
                        </a:rPr>
                        <a:t>e</a:t>
                      </a:r>
                      <a:r>
                        <a:rPr sz="1100" spc="5" dirty="0">
                          <a:latin typeface="Times New Roman"/>
                          <a:cs typeface="Times New Roman"/>
                        </a:rPr>
                        <a:t>n</a:t>
                      </a:r>
                      <a:r>
                        <a:rPr sz="1100" spc="15" dirty="0">
                          <a:latin typeface="Times New Roman"/>
                          <a:cs typeface="Times New Roman"/>
                        </a:rPr>
                        <a:t>r</a:t>
                      </a:r>
                      <a:r>
                        <a:rPr sz="1100" dirty="0">
                          <a:latin typeface="Times New Roman"/>
                          <a:cs typeface="Times New Roman"/>
                        </a:rPr>
                        <a:t>y</a:t>
                      </a:r>
                      <a:r>
                        <a:rPr sz="1100" spc="-25" dirty="0">
                          <a:latin typeface="Times New Roman"/>
                          <a:cs typeface="Times New Roman"/>
                        </a:rPr>
                        <a:t> </a:t>
                      </a:r>
                      <a:r>
                        <a:rPr sz="1100" spc="5" dirty="0">
                          <a:latin typeface="Times New Roman"/>
                          <a:cs typeface="Times New Roman"/>
                        </a:rPr>
                        <a:t>D</a:t>
                      </a:r>
                      <a:r>
                        <a:rPr sz="1100" dirty="0">
                          <a:latin typeface="Times New Roman"/>
                          <a:cs typeface="Times New Roman"/>
                        </a:rPr>
                        <a:t>.</a:t>
                      </a:r>
                      <a:r>
                        <a:rPr sz="1100" spc="-20" dirty="0">
                          <a:latin typeface="Times New Roman"/>
                          <a:cs typeface="Times New Roman"/>
                        </a:rPr>
                        <a:t> </a:t>
                      </a:r>
                      <a:r>
                        <a:rPr sz="1100" spc="10" dirty="0">
                          <a:latin typeface="Times New Roman"/>
                          <a:cs typeface="Times New Roman"/>
                        </a:rPr>
                        <a:t>B</a:t>
                      </a:r>
                      <a:r>
                        <a:rPr sz="1100" dirty="0">
                          <a:latin typeface="Times New Roman"/>
                          <a:cs typeface="Times New Roman"/>
                        </a:rPr>
                        <a:t>y</a:t>
                      </a:r>
                      <a:r>
                        <a:rPr sz="1100" spc="-15" dirty="0">
                          <a:latin typeface="Times New Roman"/>
                          <a:cs typeface="Times New Roman"/>
                        </a:rPr>
                        <a:t> </a:t>
                      </a:r>
                      <a:r>
                        <a:rPr sz="1100" spc="20" dirty="0">
                          <a:latin typeface="Times New Roman"/>
                          <a:cs typeface="Times New Roman"/>
                        </a:rPr>
                        <a:t>M</a:t>
                      </a:r>
                      <a:r>
                        <a:rPr sz="1100" spc="10" dirty="0">
                          <a:latin typeface="Times New Roman"/>
                          <a:cs typeface="Times New Roman"/>
                        </a:rPr>
                        <a:t>as</a:t>
                      </a:r>
                      <a:r>
                        <a:rPr sz="1100" spc="5" dirty="0">
                          <a:latin typeface="Times New Roman"/>
                          <a:cs typeface="Times New Roman"/>
                        </a:rPr>
                        <a:t>t</a:t>
                      </a:r>
                      <a:r>
                        <a:rPr sz="1100" spc="10" dirty="0">
                          <a:latin typeface="Times New Roman"/>
                          <a:cs typeface="Times New Roman"/>
                        </a:rPr>
                        <a:t>e</a:t>
                      </a:r>
                      <a:r>
                        <a:rPr sz="1100" dirty="0">
                          <a:latin typeface="Times New Roman"/>
                          <a:cs typeface="Times New Roman"/>
                        </a:rPr>
                        <a:t>r</a:t>
                      </a:r>
                      <a:endParaRPr sz="1100">
                        <a:latin typeface="Times New Roman"/>
                        <a:cs typeface="Times New Roman"/>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marL="64769">
                        <a:lnSpc>
                          <a:spcPct val="100000"/>
                        </a:lnSpc>
                      </a:pPr>
                      <a:r>
                        <a:rPr sz="1100" spc="5" dirty="0">
                          <a:latin typeface="Times New Roman"/>
                          <a:cs typeface="Times New Roman"/>
                        </a:rPr>
                        <a:t>t</a:t>
                      </a:r>
                      <a:r>
                        <a:rPr sz="1100" dirty="0">
                          <a:latin typeface="Times New Roman"/>
                          <a:cs typeface="Times New Roman"/>
                        </a:rPr>
                        <a:t>o  </a:t>
                      </a:r>
                      <a:r>
                        <a:rPr sz="1100" spc="20" dirty="0">
                          <a:latin typeface="Times New Roman"/>
                          <a:cs typeface="Times New Roman"/>
                        </a:rPr>
                        <a:t> </a:t>
                      </a:r>
                      <a:r>
                        <a:rPr sz="1100" spc="5" dirty="0">
                          <a:latin typeface="Times New Roman"/>
                          <a:cs typeface="Times New Roman"/>
                        </a:rPr>
                        <a:t>I</a:t>
                      </a:r>
                      <a:r>
                        <a:rPr sz="1100" spc="10" dirty="0">
                          <a:latin typeface="Times New Roman"/>
                          <a:cs typeface="Times New Roman"/>
                        </a:rPr>
                        <a:t>saa</a:t>
                      </a:r>
                      <a:r>
                        <a:rPr sz="1100" dirty="0">
                          <a:latin typeface="Times New Roman"/>
                          <a:cs typeface="Times New Roman"/>
                        </a:rPr>
                        <a:t>c</a:t>
                      </a:r>
                      <a:r>
                        <a:rPr sz="1100" spc="-30" dirty="0">
                          <a:latin typeface="Times New Roman"/>
                          <a:cs typeface="Times New Roman"/>
                        </a:rPr>
                        <a:t> </a:t>
                      </a:r>
                      <a:r>
                        <a:rPr sz="1100" dirty="0">
                          <a:latin typeface="Times New Roman"/>
                          <a:cs typeface="Times New Roman"/>
                        </a:rPr>
                        <a:t>E.</a:t>
                      </a:r>
                      <a:r>
                        <a:rPr sz="1100" spc="-20" dirty="0">
                          <a:latin typeface="Times New Roman"/>
                          <a:cs typeface="Times New Roman"/>
                        </a:rPr>
                        <a:t> </a:t>
                      </a:r>
                      <a:r>
                        <a:rPr sz="1100" spc="5" dirty="0">
                          <a:latin typeface="Times New Roman"/>
                          <a:cs typeface="Times New Roman"/>
                        </a:rPr>
                        <a:t>W</a:t>
                      </a:r>
                      <a:r>
                        <a:rPr sz="1100" spc="10" dirty="0">
                          <a:latin typeface="Times New Roman"/>
                          <a:cs typeface="Times New Roman"/>
                        </a:rPr>
                        <a:t>a</a:t>
                      </a:r>
                      <a:r>
                        <a:rPr sz="1100" spc="15" dirty="0">
                          <a:latin typeface="Times New Roman"/>
                          <a:cs typeface="Times New Roman"/>
                        </a:rPr>
                        <a:t>r</a:t>
                      </a:r>
                      <a:r>
                        <a:rPr sz="1100" spc="5" dirty="0">
                          <a:latin typeface="Times New Roman"/>
                          <a:cs typeface="Times New Roman"/>
                        </a:rPr>
                        <a:t>no</a:t>
                      </a:r>
                      <a:r>
                        <a:rPr sz="1100" spc="20" dirty="0">
                          <a:latin typeface="Times New Roman"/>
                          <a:cs typeface="Times New Roman"/>
                        </a:rPr>
                        <a:t>c</a:t>
                      </a:r>
                      <a:r>
                        <a:rPr sz="1100" dirty="0">
                          <a:latin typeface="Times New Roman"/>
                          <a:cs typeface="Times New Roman"/>
                        </a:rPr>
                        <a:t>k</a:t>
                      </a:r>
                      <a:r>
                        <a:rPr sz="1100" spc="30" dirty="0">
                          <a:latin typeface="Times New Roman"/>
                          <a:cs typeface="Times New Roman"/>
                        </a:rPr>
                        <a:t> </a:t>
                      </a:r>
                      <a:r>
                        <a:rPr sz="1100" spc="15" dirty="0">
                          <a:latin typeface="Times New Roman"/>
                          <a:cs typeface="Times New Roman"/>
                        </a:rPr>
                        <a:t>(</a:t>
                      </a:r>
                      <a:r>
                        <a:rPr sz="1100" spc="10" dirty="0">
                          <a:latin typeface="Times New Roman"/>
                          <a:cs typeface="Times New Roman"/>
                        </a:rPr>
                        <a:t>s</a:t>
                      </a:r>
                      <a:r>
                        <a:rPr sz="1100" spc="5" dirty="0">
                          <a:latin typeface="Times New Roman"/>
                          <a:cs typeface="Times New Roman"/>
                        </a:rPr>
                        <a:t>i</a:t>
                      </a:r>
                      <a:r>
                        <a:rPr sz="1100" dirty="0">
                          <a:latin typeface="Times New Roman"/>
                          <a:cs typeface="Times New Roman"/>
                        </a:rPr>
                        <a:t>c)</a:t>
                      </a:r>
                      <a:endParaRPr sz="1100">
                        <a:latin typeface="Times New Roman"/>
                        <a:cs typeface="Times New Roman"/>
                      </a:endParaRPr>
                    </a:p>
                  </a:txBody>
                  <a:tcPr marL="0" marR="0" marT="0" marB="0"/>
                </a:tc>
                <a:tc hMerge="1">
                  <a:txBody>
                    <a:bodyPr/>
                    <a:lstStyle/>
                    <a:p>
                      <a:endParaRPr/>
                    </a:p>
                  </a:txBody>
                  <a:tcPr marL="0" marR="0" marT="0" marB="0"/>
                </a:tc>
                <a:tc>
                  <a:txBody>
                    <a:bodyPr/>
                    <a:lstStyle/>
                    <a:p>
                      <a:pPr marL="95250">
                        <a:lnSpc>
                          <a:spcPct val="100000"/>
                        </a:lnSpc>
                      </a:pPr>
                      <a:r>
                        <a:rPr sz="1100" spc="5" dirty="0">
                          <a:latin typeface="Times New Roman"/>
                          <a:cs typeface="Times New Roman"/>
                        </a:rPr>
                        <a:t>1</a:t>
                      </a:r>
                      <a:r>
                        <a:rPr sz="1100" spc="20" dirty="0">
                          <a:latin typeface="Times New Roman"/>
                          <a:cs typeface="Times New Roman"/>
                        </a:rPr>
                        <a:t>8</a:t>
                      </a:r>
                      <a:r>
                        <a:rPr sz="1100" spc="5" dirty="0">
                          <a:latin typeface="Times New Roman"/>
                          <a:cs typeface="Times New Roman"/>
                        </a:rPr>
                        <a:t>6</a:t>
                      </a:r>
                      <a:r>
                        <a:rPr sz="1100" dirty="0">
                          <a:latin typeface="Times New Roman"/>
                          <a:cs typeface="Times New Roman"/>
                        </a:rPr>
                        <a:t>7</a:t>
                      </a:r>
                      <a:endParaRPr sz="1100">
                        <a:latin typeface="Times New Roman"/>
                        <a:cs typeface="Times New Roman"/>
                      </a:endParaRPr>
                    </a:p>
                  </a:txBody>
                  <a:tcPr marL="0" marR="0" marT="0" marB="0"/>
                </a:tc>
                <a:tc>
                  <a:txBody>
                    <a:bodyPr/>
                    <a:lstStyle/>
                    <a:p>
                      <a:pPr marL="693420">
                        <a:lnSpc>
                          <a:spcPct val="100000"/>
                        </a:lnSpc>
                      </a:pPr>
                      <a:r>
                        <a:rPr sz="1100" spc="5" dirty="0">
                          <a:latin typeface="Times New Roman"/>
                          <a:cs typeface="Times New Roman"/>
                        </a:rPr>
                        <a:t>93</a:t>
                      </a:r>
                      <a:r>
                        <a:rPr sz="1100" spc="30" dirty="0">
                          <a:latin typeface="Times New Roman"/>
                          <a:cs typeface="Times New Roman"/>
                        </a:rPr>
                        <a:t>-</a:t>
                      </a:r>
                      <a:r>
                        <a:rPr sz="1100" spc="5" dirty="0">
                          <a:latin typeface="Times New Roman"/>
                          <a:cs typeface="Times New Roman"/>
                        </a:rPr>
                        <a:t>328</a:t>
                      </a:r>
                      <a:endParaRPr sz="1100">
                        <a:latin typeface="Times New Roman"/>
                        <a:cs typeface="Times New Roman"/>
                      </a:endParaRPr>
                    </a:p>
                  </a:txBody>
                  <a:tcPr marL="0" marR="0" marT="0" marB="0"/>
                </a:tc>
              </a:tr>
              <a:tr h="148589">
                <a:tc gridSpan="3">
                  <a:txBody>
                    <a:bodyPr/>
                    <a:lstStyle/>
                    <a:p>
                      <a:pPr marL="39370">
                        <a:lnSpc>
                          <a:spcPct val="100000"/>
                        </a:lnSpc>
                      </a:pPr>
                      <a:r>
                        <a:rPr sz="1100" spc="5" dirty="0">
                          <a:latin typeface="Times New Roman"/>
                          <a:cs typeface="Times New Roman"/>
                        </a:rPr>
                        <a:t>W</a:t>
                      </a:r>
                      <a:r>
                        <a:rPr sz="1100" spc="10" dirty="0">
                          <a:latin typeface="Times New Roman"/>
                          <a:cs typeface="Times New Roman"/>
                        </a:rPr>
                        <a:t>a</a:t>
                      </a:r>
                      <a:r>
                        <a:rPr sz="1100" spc="15" dirty="0">
                          <a:latin typeface="Times New Roman"/>
                          <a:cs typeface="Times New Roman"/>
                        </a:rPr>
                        <a:t>r</a:t>
                      </a:r>
                      <a:r>
                        <a:rPr sz="1100" spc="20" dirty="0">
                          <a:latin typeface="Times New Roman"/>
                          <a:cs typeface="Times New Roman"/>
                        </a:rPr>
                        <a:t>n</a:t>
                      </a:r>
                      <a:r>
                        <a:rPr sz="1100" spc="5" dirty="0">
                          <a:latin typeface="Times New Roman"/>
                          <a:cs typeface="Times New Roman"/>
                        </a:rPr>
                        <a:t>o</a:t>
                      </a:r>
                      <a:r>
                        <a:rPr sz="1100" spc="20" dirty="0">
                          <a:latin typeface="Times New Roman"/>
                          <a:cs typeface="Times New Roman"/>
                        </a:rPr>
                        <a:t>c</a:t>
                      </a:r>
                      <a:r>
                        <a:rPr sz="1100" dirty="0">
                          <a:latin typeface="Times New Roman"/>
                          <a:cs typeface="Times New Roman"/>
                        </a:rPr>
                        <a:t>k</a:t>
                      </a:r>
                      <a:r>
                        <a:rPr sz="1100" spc="35" dirty="0">
                          <a:latin typeface="Times New Roman"/>
                          <a:cs typeface="Times New Roman"/>
                        </a:rPr>
                        <a:t> </a:t>
                      </a:r>
                      <a:r>
                        <a:rPr sz="1100" spc="10" dirty="0">
                          <a:latin typeface="Times New Roman"/>
                          <a:cs typeface="Times New Roman"/>
                        </a:rPr>
                        <a:t>T</a:t>
                      </a:r>
                      <a:r>
                        <a:rPr sz="1100" spc="5" dirty="0">
                          <a:latin typeface="Times New Roman"/>
                          <a:cs typeface="Times New Roman"/>
                        </a:rPr>
                        <a:t>h</a:t>
                      </a:r>
                      <a:r>
                        <a:rPr sz="1100" spc="20" dirty="0">
                          <a:latin typeface="Times New Roman"/>
                          <a:cs typeface="Times New Roman"/>
                        </a:rPr>
                        <a:t>o</a:t>
                      </a:r>
                      <a:r>
                        <a:rPr sz="1100" spc="15" dirty="0">
                          <a:latin typeface="Times New Roman"/>
                          <a:cs typeface="Times New Roman"/>
                        </a:rPr>
                        <a:t>m</a:t>
                      </a:r>
                      <a:r>
                        <a:rPr sz="1100" spc="10" dirty="0">
                          <a:latin typeface="Times New Roman"/>
                          <a:cs typeface="Times New Roman"/>
                        </a:rPr>
                        <a:t>a</a:t>
                      </a:r>
                      <a:r>
                        <a:rPr sz="1100" dirty="0">
                          <a:latin typeface="Times New Roman"/>
                          <a:cs typeface="Times New Roman"/>
                        </a:rPr>
                        <a:t>s</a:t>
                      </a:r>
                      <a:r>
                        <a:rPr sz="1100" spc="-15" dirty="0">
                          <a:latin typeface="Times New Roman"/>
                          <a:cs typeface="Times New Roman"/>
                        </a:rPr>
                        <a:t> </a:t>
                      </a:r>
                      <a:r>
                        <a:rPr sz="1100" dirty="0">
                          <a:latin typeface="Times New Roman"/>
                          <a:cs typeface="Times New Roman"/>
                        </a:rPr>
                        <a:t>L.</a:t>
                      </a:r>
                      <a:r>
                        <a:rPr sz="1100" spc="-20" dirty="0">
                          <a:latin typeface="Times New Roman"/>
                          <a:cs typeface="Times New Roman"/>
                        </a:rPr>
                        <a:t> </a:t>
                      </a:r>
                      <a:r>
                        <a:rPr sz="1100" spc="20" dirty="0">
                          <a:latin typeface="Times New Roman"/>
                          <a:cs typeface="Times New Roman"/>
                        </a:rPr>
                        <a:t>B</a:t>
                      </a:r>
                      <a:r>
                        <a:rPr sz="1100" dirty="0">
                          <a:latin typeface="Times New Roman"/>
                          <a:cs typeface="Times New Roman"/>
                        </a:rPr>
                        <a:t>y</a:t>
                      </a:r>
                      <a:r>
                        <a:rPr sz="1100" spc="-30" dirty="0">
                          <a:latin typeface="Times New Roman"/>
                          <a:cs typeface="Times New Roman"/>
                        </a:rPr>
                        <a:t> </a:t>
                      </a:r>
                      <a:r>
                        <a:rPr sz="1100" spc="10" dirty="0">
                          <a:latin typeface="Times New Roman"/>
                          <a:cs typeface="Times New Roman"/>
                        </a:rPr>
                        <a:t>Mas</a:t>
                      </a:r>
                      <a:r>
                        <a:rPr sz="1100" spc="5" dirty="0">
                          <a:latin typeface="Times New Roman"/>
                          <a:cs typeface="Times New Roman"/>
                        </a:rPr>
                        <a:t>t</a:t>
                      </a:r>
                      <a:r>
                        <a:rPr sz="1100" spc="10" dirty="0">
                          <a:latin typeface="Times New Roman"/>
                          <a:cs typeface="Times New Roman"/>
                        </a:rPr>
                        <a:t>e</a:t>
                      </a:r>
                      <a:r>
                        <a:rPr sz="1100" dirty="0">
                          <a:latin typeface="Times New Roman"/>
                          <a:cs typeface="Times New Roman"/>
                        </a:rPr>
                        <a:t>r</a:t>
                      </a:r>
                      <a:endParaRPr sz="1100">
                        <a:latin typeface="Times New Roman"/>
                        <a:cs typeface="Times New Roman"/>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marL="81915">
                        <a:lnSpc>
                          <a:spcPct val="100000"/>
                        </a:lnSpc>
                      </a:pPr>
                      <a:r>
                        <a:rPr sz="1100" spc="5" dirty="0">
                          <a:latin typeface="Times New Roman"/>
                          <a:cs typeface="Times New Roman"/>
                        </a:rPr>
                        <a:t>t</a:t>
                      </a:r>
                      <a:r>
                        <a:rPr sz="1100" dirty="0">
                          <a:latin typeface="Times New Roman"/>
                          <a:cs typeface="Times New Roman"/>
                        </a:rPr>
                        <a:t>o  </a:t>
                      </a:r>
                      <a:r>
                        <a:rPr sz="1100" spc="-50" dirty="0">
                          <a:latin typeface="Times New Roman"/>
                          <a:cs typeface="Times New Roman"/>
                        </a:rPr>
                        <a:t> </a:t>
                      </a:r>
                      <a:r>
                        <a:rPr sz="1100" spc="5" dirty="0">
                          <a:latin typeface="Times New Roman"/>
                          <a:cs typeface="Times New Roman"/>
                        </a:rPr>
                        <a:t>Hi</a:t>
                      </a:r>
                      <a:r>
                        <a:rPr sz="1100" spc="15" dirty="0">
                          <a:latin typeface="Times New Roman"/>
                          <a:cs typeface="Times New Roman"/>
                        </a:rPr>
                        <a:t>r</a:t>
                      </a:r>
                      <a:r>
                        <a:rPr sz="1100" spc="10" dirty="0">
                          <a:latin typeface="Times New Roman"/>
                          <a:cs typeface="Times New Roman"/>
                        </a:rPr>
                        <a:t>a</a:t>
                      </a:r>
                      <a:r>
                        <a:rPr sz="1100" dirty="0">
                          <a:latin typeface="Times New Roman"/>
                          <a:cs typeface="Times New Roman"/>
                        </a:rPr>
                        <a:t>m</a:t>
                      </a:r>
                      <a:r>
                        <a:rPr sz="1100" spc="-15" dirty="0">
                          <a:latin typeface="Times New Roman"/>
                          <a:cs typeface="Times New Roman"/>
                        </a:rPr>
                        <a:t> </a:t>
                      </a:r>
                      <a:r>
                        <a:rPr sz="1100" spc="-5" dirty="0">
                          <a:latin typeface="Times New Roman"/>
                          <a:cs typeface="Times New Roman"/>
                        </a:rPr>
                        <a:t>N</a:t>
                      </a:r>
                      <a:r>
                        <a:rPr sz="1100" dirty="0">
                          <a:latin typeface="Times New Roman"/>
                          <a:cs typeface="Times New Roman"/>
                        </a:rPr>
                        <a:t>.</a:t>
                      </a:r>
                      <a:r>
                        <a:rPr sz="1100" spc="-35" dirty="0">
                          <a:latin typeface="Times New Roman"/>
                          <a:cs typeface="Times New Roman"/>
                        </a:rPr>
                        <a:t> </a:t>
                      </a:r>
                      <a:r>
                        <a:rPr sz="1100" spc="5" dirty="0">
                          <a:latin typeface="Times New Roman"/>
                          <a:cs typeface="Times New Roman"/>
                        </a:rPr>
                        <a:t>K</a:t>
                      </a:r>
                      <a:r>
                        <a:rPr sz="1100" spc="20" dirty="0">
                          <a:latin typeface="Times New Roman"/>
                          <a:cs typeface="Times New Roman"/>
                        </a:rPr>
                        <a:t>e</a:t>
                      </a:r>
                      <a:r>
                        <a:rPr sz="1100" spc="5" dirty="0">
                          <a:latin typeface="Times New Roman"/>
                          <a:cs typeface="Times New Roman"/>
                        </a:rPr>
                        <a:t>n</a:t>
                      </a:r>
                      <a:r>
                        <a:rPr sz="1100" spc="20" dirty="0">
                          <a:latin typeface="Times New Roman"/>
                          <a:cs typeface="Times New Roman"/>
                        </a:rPr>
                        <a:t>d</a:t>
                      </a:r>
                      <a:r>
                        <a:rPr sz="1100" spc="10" dirty="0">
                          <a:latin typeface="Times New Roman"/>
                          <a:cs typeface="Times New Roman"/>
                        </a:rPr>
                        <a:t>a</a:t>
                      </a:r>
                      <a:r>
                        <a:rPr sz="1100" spc="5" dirty="0">
                          <a:latin typeface="Times New Roman"/>
                          <a:cs typeface="Times New Roman"/>
                        </a:rPr>
                        <a:t>l</a:t>
                      </a:r>
                      <a:r>
                        <a:rPr sz="1100" dirty="0">
                          <a:latin typeface="Times New Roman"/>
                          <a:cs typeface="Times New Roman"/>
                        </a:rPr>
                        <a:t>l</a:t>
                      </a:r>
                      <a:endParaRPr sz="1100">
                        <a:latin typeface="Times New Roman"/>
                        <a:cs typeface="Times New Roman"/>
                      </a:endParaRPr>
                    </a:p>
                  </a:txBody>
                  <a:tcPr marL="0" marR="0" marT="0" marB="0"/>
                </a:tc>
                <a:tc hMerge="1">
                  <a:txBody>
                    <a:bodyPr/>
                    <a:lstStyle/>
                    <a:p>
                      <a:endParaRPr/>
                    </a:p>
                  </a:txBody>
                  <a:tcPr marL="0" marR="0" marT="0" marB="0"/>
                </a:tc>
                <a:tc>
                  <a:txBody>
                    <a:bodyPr/>
                    <a:lstStyle/>
                    <a:p>
                      <a:pPr marL="95250">
                        <a:lnSpc>
                          <a:spcPct val="100000"/>
                        </a:lnSpc>
                      </a:pPr>
                      <a:r>
                        <a:rPr sz="1100" spc="5" dirty="0">
                          <a:latin typeface="Times New Roman"/>
                          <a:cs typeface="Times New Roman"/>
                        </a:rPr>
                        <a:t>1</a:t>
                      </a:r>
                      <a:r>
                        <a:rPr sz="1100" spc="20" dirty="0">
                          <a:latin typeface="Times New Roman"/>
                          <a:cs typeface="Times New Roman"/>
                        </a:rPr>
                        <a:t>8</a:t>
                      </a:r>
                      <a:r>
                        <a:rPr sz="1100" spc="5" dirty="0">
                          <a:latin typeface="Times New Roman"/>
                          <a:cs typeface="Times New Roman"/>
                        </a:rPr>
                        <a:t>6</a:t>
                      </a:r>
                      <a:r>
                        <a:rPr sz="1100" dirty="0">
                          <a:latin typeface="Times New Roman"/>
                          <a:cs typeface="Times New Roman"/>
                        </a:rPr>
                        <a:t>8</a:t>
                      </a:r>
                      <a:endParaRPr sz="1100">
                        <a:latin typeface="Times New Roman"/>
                        <a:cs typeface="Times New Roman"/>
                      </a:endParaRPr>
                    </a:p>
                  </a:txBody>
                  <a:tcPr marL="0" marR="0" marT="0" marB="0"/>
                </a:tc>
                <a:tc>
                  <a:txBody>
                    <a:bodyPr/>
                    <a:lstStyle/>
                    <a:p>
                      <a:pPr marL="693420">
                        <a:lnSpc>
                          <a:spcPct val="100000"/>
                        </a:lnSpc>
                      </a:pPr>
                      <a:r>
                        <a:rPr sz="1100" spc="5" dirty="0">
                          <a:latin typeface="Times New Roman"/>
                          <a:cs typeface="Times New Roman"/>
                        </a:rPr>
                        <a:t>98</a:t>
                      </a:r>
                      <a:r>
                        <a:rPr sz="1100" spc="30" dirty="0">
                          <a:latin typeface="Times New Roman"/>
                          <a:cs typeface="Times New Roman"/>
                        </a:rPr>
                        <a:t>-</a:t>
                      </a:r>
                      <a:r>
                        <a:rPr sz="1100" spc="5" dirty="0">
                          <a:latin typeface="Times New Roman"/>
                          <a:cs typeface="Times New Roman"/>
                        </a:rPr>
                        <a:t>523</a:t>
                      </a:r>
                      <a:endParaRPr sz="1100">
                        <a:latin typeface="Times New Roman"/>
                        <a:cs typeface="Times New Roman"/>
                      </a:endParaRPr>
                    </a:p>
                  </a:txBody>
                  <a:tcPr marL="0" marR="0" marT="0" marB="0"/>
                </a:tc>
              </a:tr>
              <a:tr h="156972">
                <a:tc gridSpan="3">
                  <a:txBody>
                    <a:bodyPr/>
                    <a:lstStyle/>
                    <a:p>
                      <a:pPr marL="46990">
                        <a:lnSpc>
                          <a:spcPct val="100000"/>
                        </a:lnSpc>
                      </a:pPr>
                      <a:r>
                        <a:rPr sz="1100" spc="10" dirty="0">
                          <a:latin typeface="Times New Roman"/>
                          <a:cs typeface="Times New Roman"/>
                        </a:rPr>
                        <a:t>Ma</a:t>
                      </a:r>
                      <a:r>
                        <a:rPr sz="1100" spc="15" dirty="0">
                          <a:latin typeface="Times New Roman"/>
                          <a:cs typeface="Times New Roman"/>
                        </a:rPr>
                        <a:t>r</a:t>
                      </a:r>
                      <a:r>
                        <a:rPr sz="1100" dirty="0">
                          <a:latin typeface="Times New Roman"/>
                          <a:cs typeface="Times New Roman"/>
                        </a:rPr>
                        <a:t>y</a:t>
                      </a:r>
                      <a:r>
                        <a:rPr sz="1100" spc="-25" dirty="0">
                          <a:latin typeface="Times New Roman"/>
                          <a:cs typeface="Times New Roman"/>
                        </a:rPr>
                        <a:t> </a:t>
                      </a:r>
                      <a:r>
                        <a:rPr sz="1100" dirty="0">
                          <a:latin typeface="Times New Roman"/>
                          <a:cs typeface="Times New Roman"/>
                        </a:rPr>
                        <a:t>J.</a:t>
                      </a:r>
                      <a:r>
                        <a:rPr sz="1100" spc="5" dirty="0">
                          <a:latin typeface="Times New Roman"/>
                          <a:cs typeface="Times New Roman"/>
                        </a:rPr>
                        <a:t> W</a:t>
                      </a:r>
                      <a:r>
                        <a:rPr sz="1100" spc="10" dirty="0">
                          <a:latin typeface="Times New Roman"/>
                          <a:cs typeface="Times New Roman"/>
                        </a:rPr>
                        <a:t>a</a:t>
                      </a:r>
                      <a:r>
                        <a:rPr sz="1100" spc="15" dirty="0">
                          <a:latin typeface="Times New Roman"/>
                          <a:cs typeface="Times New Roman"/>
                        </a:rPr>
                        <a:t>r</a:t>
                      </a:r>
                      <a:r>
                        <a:rPr sz="1100" spc="5" dirty="0">
                          <a:latin typeface="Times New Roman"/>
                          <a:cs typeface="Times New Roman"/>
                        </a:rPr>
                        <a:t>n</a:t>
                      </a:r>
                      <a:r>
                        <a:rPr sz="1100" spc="10" dirty="0">
                          <a:latin typeface="Times New Roman"/>
                          <a:cs typeface="Times New Roman"/>
                        </a:rPr>
                        <a:t>a</a:t>
                      </a:r>
                      <a:r>
                        <a:rPr sz="1100" spc="20" dirty="0">
                          <a:latin typeface="Times New Roman"/>
                          <a:cs typeface="Times New Roman"/>
                        </a:rPr>
                        <a:t>c</a:t>
                      </a:r>
                      <a:r>
                        <a:rPr sz="1100" dirty="0">
                          <a:latin typeface="Times New Roman"/>
                          <a:cs typeface="Times New Roman"/>
                        </a:rPr>
                        <a:t>k</a:t>
                      </a:r>
                      <a:r>
                        <a:rPr sz="1100" spc="-20" dirty="0">
                          <a:latin typeface="Times New Roman"/>
                          <a:cs typeface="Times New Roman"/>
                        </a:rPr>
                        <a:t> </a:t>
                      </a:r>
                      <a:r>
                        <a:rPr sz="1100" dirty="0">
                          <a:latin typeface="Times New Roman"/>
                          <a:cs typeface="Times New Roman"/>
                        </a:rPr>
                        <a:t>&amp;</a:t>
                      </a:r>
                      <a:r>
                        <a:rPr sz="1100" spc="-5" dirty="0">
                          <a:latin typeface="Times New Roman"/>
                          <a:cs typeface="Times New Roman"/>
                        </a:rPr>
                        <a:t> </a:t>
                      </a:r>
                      <a:r>
                        <a:rPr sz="1100" spc="10" dirty="0">
                          <a:latin typeface="Times New Roman"/>
                          <a:cs typeface="Times New Roman"/>
                        </a:rPr>
                        <a:t>Es</a:t>
                      </a:r>
                      <a:r>
                        <a:rPr sz="1100" spc="5" dirty="0">
                          <a:latin typeface="Times New Roman"/>
                          <a:cs typeface="Times New Roman"/>
                        </a:rPr>
                        <a:t>t</a:t>
                      </a:r>
                      <a:r>
                        <a:rPr sz="1100" spc="10" dirty="0">
                          <a:latin typeface="Times New Roman"/>
                          <a:cs typeface="Times New Roman"/>
                        </a:rPr>
                        <a:t>a</a:t>
                      </a:r>
                      <a:r>
                        <a:rPr sz="1100" spc="5" dirty="0">
                          <a:latin typeface="Times New Roman"/>
                          <a:cs typeface="Times New Roman"/>
                        </a:rPr>
                        <a:t>t</a:t>
                      </a:r>
                      <a:r>
                        <a:rPr sz="1100" dirty="0">
                          <a:latin typeface="Times New Roman"/>
                          <a:cs typeface="Times New Roman"/>
                        </a:rPr>
                        <a:t>e</a:t>
                      </a:r>
                      <a:endParaRPr sz="1100">
                        <a:latin typeface="Times New Roman"/>
                        <a:cs typeface="Times New Roman"/>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marL="43815">
                        <a:lnSpc>
                          <a:spcPct val="100000"/>
                        </a:lnSpc>
                      </a:pPr>
                      <a:r>
                        <a:rPr sz="1650" spc="-697" baseline="2525" dirty="0">
                          <a:latin typeface="Times New Roman"/>
                          <a:cs typeface="Times New Roman"/>
                        </a:rPr>
                        <a:t>T</a:t>
                      </a:r>
                      <a:r>
                        <a:rPr sz="1100" spc="5" dirty="0">
                          <a:latin typeface="Times New Roman"/>
                          <a:cs typeface="Times New Roman"/>
                        </a:rPr>
                        <a:t>t</a:t>
                      </a:r>
                      <a:r>
                        <a:rPr sz="1100" spc="-415" dirty="0">
                          <a:latin typeface="Times New Roman"/>
                          <a:cs typeface="Times New Roman"/>
                        </a:rPr>
                        <a:t>o</a:t>
                      </a:r>
                      <a:r>
                        <a:rPr sz="1650" baseline="2525" dirty="0">
                          <a:latin typeface="Times New Roman"/>
                          <a:cs typeface="Times New Roman"/>
                        </a:rPr>
                        <a:t>o  </a:t>
                      </a:r>
                      <a:r>
                        <a:rPr sz="1650" spc="-165" baseline="2525" dirty="0">
                          <a:latin typeface="Times New Roman"/>
                          <a:cs typeface="Times New Roman"/>
                        </a:rPr>
                        <a:t> </a:t>
                      </a:r>
                      <a:r>
                        <a:rPr sz="1100" spc="5" dirty="0">
                          <a:latin typeface="Times New Roman"/>
                          <a:cs typeface="Times New Roman"/>
                        </a:rPr>
                        <a:t>A</a:t>
                      </a:r>
                      <a:r>
                        <a:rPr sz="1100" dirty="0">
                          <a:latin typeface="Times New Roman"/>
                          <a:cs typeface="Times New Roman"/>
                        </a:rPr>
                        <a:t>l</a:t>
                      </a:r>
                      <a:r>
                        <a:rPr sz="1100" spc="-30" dirty="0">
                          <a:latin typeface="Times New Roman"/>
                          <a:cs typeface="Times New Roman"/>
                        </a:rPr>
                        <a:t> </a:t>
                      </a:r>
                      <a:r>
                        <a:rPr sz="1100" dirty="0">
                          <a:latin typeface="Times New Roman"/>
                          <a:cs typeface="Times New Roman"/>
                        </a:rPr>
                        <a:t>&amp;</a:t>
                      </a:r>
                      <a:r>
                        <a:rPr sz="1100" spc="-10" dirty="0">
                          <a:latin typeface="Times New Roman"/>
                          <a:cs typeface="Times New Roman"/>
                        </a:rPr>
                        <a:t> </a:t>
                      </a:r>
                      <a:r>
                        <a:rPr sz="1100" spc="10" dirty="0">
                          <a:latin typeface="Times New Roman"/>
                          <a:cs typeface="Times New Roman"/>
                        </a:rPr>
                        <a:t>Be</a:t>
                      </a:r>
                      <a:r>
                        <a:rPr sz="1100" dirty="0">
                          <a:latin typeface="Times New Roman"/>
                          <a:cs typeface="Times New Roman"/>
                        </a:rPr>
                        <a:t>n</a:t>
                      </a:r>
                      <a:r>
                        <a:rPr sz="1100" spc="-5" dirty="0">
                          <a:latin typeface="Times New Roman"/>
                          <a:cs typeface="Times New Roman"/>
                        </a:rPr>
                        <a:t> </a:t>
                      </a:r>
                      <a:r>
                        <a:rPr sz="1100" spc="5" dirty="0">
                          <a:latin typeface="Times New Roman"/>
                          <a:cs typeface="Times New Roman"/>
                        </a:rPr>
                        <a:t>Dr</a:t>
                      </a:r>
                      <a:r>
                        <a:rPr sz="1100" spc="10" dirty="0">
                          <a:latin typeface="Times New Roman"/>
                          <a:cs typeface="Times New Roman"/>
                        </a:rPr>
                        <a:t>a</a:t>
                      </a:r>
                      <a:r>
                        <a:rPr sz="1100" spc="5" dirty="0">
                          <a:latin typeface="Times New Roman"/>
                          <a:cs typeface="Times New Roman"/>
                        </a:rPr>
                        <a:t>pp</a:t>
                      </a:r>
                      <a:r>
                        <a:rPr sz="1100" dirty="0">
                          <a:latin typeface="Times New Roman"/>
                          <a:cs typeface="Times New Roman"/>
                        </a:rPr>
                        <a:t>er</a:t>
                      </a:r>
                      <a:endParaRPr sz="1100">
                        <a:latin typeface="Times New Roman"/>
                        <a:cs typeface="Times New Roman"/>
                      </a:endParaRPr>
                    </a:p>
                  </a:txBody>
                  <a:tcPr marL="0" marR="0" marT="0" marB="0"/>
                </a:tc>
                <a:tc hMerge="1">
                  <a:txBody>
                    <a:bodyPr/>
                    <a:lstStyle/>
                    <a:p>
                      <a:endParaRPr/>
                    </a:p>
                  </a:txBody>
                  <a:tcPr marL="0" marR="0" marT="0" marB="0"/>
                </a:tc>
                <a:tc>
                  <a:txBody>
                    <a:bodyPr/>
                    <a:lstStyle/>
                    <a:p>
                      <a:pPr marL="87630">
                        <a:lnSpc>
                          <a:spcPct val="100000"/>
                        </a:lnSpc>
                      </a:pPr>
                      <a:r>
                        <a:rPr sz="1100" spc="5" dirty="0">
                          <a:latin typeface="Times New Roman"/>
                          <a:cs typeface="Times New Roman"/>
                        </a:rPr>
                        <a:t>1</a:t>
                      </a:r>
                      <a:r>
                        <a:rPr sz="1100" spc="20" dirty="0">
                          <a:latin typeface="Times New Roman"/>
                          <a:cs typeface="Times New Roman"/>
                        </a:rPr>
                        <a:t>8</a:t>
                      </a:r>
                      <a:r>
                        <a:rPr sz="1100" spc="5" dirty="0">
                          <a:latin typeface="Times New Roman"/>
                          <a:cs typeface="Times New Roman"/>
                        </a:rPr>
                        <a:t>6</a:t>
                      </a:r>
                      <a:r>
                        <a:rPr sz="1100" dirty="0">
                          <a:latin typeface="Times New Roman"/>
                          <a:cs typeface="Times New Roman"/>
                        </a:rPr>
                        <a:t>8</a:t>
                      </a:r>
                      <a:endParaRPr sz="1100">
                        <a:latin typeface="Times New Roman"/>
                        <a:cs typeface="Times New Roman"/>
                      </a:endParaRPr>
                    </a:p>
                  </a:txBody>
                  <a:tcPr marL="0" marR="0" marT="0" marB="0"/>
                </a:tc>
                <a:tc>
                  <a:txBody>
                    <a:bodyPr/>
                    <a:lstStyle/>
                    <a:p>
                      <a:pPr marL="693420">
                        <a:lnSpc>
                          <a:spcPct val="100000"/>
                        </a:lnSpc>
                      </a:pPr>
                      <a:r>
                        <a:rPr sz="1100" spc="5" dirty="0">
                          <a:latin typeface="Times New Roman"/>
                          <a:cs typeface="Times New Roman"/>
                        </a:rPr>
                        <a:t>94</a:t>
                      </a:r>
                      <a:r>
                        <a:rPr sz="1100" spc="30" dirty="0">
                          <a:latin typeface="Times New Roman"/>
                          <a:cs typeface="Times New Roman"/>
                        </a:rPr>
                        <a:t>-</a:t>
                      </a:r>
                      <a:r>
                        <a:rPr sz="1100" spc="5" dirty="0">
                          <a:latin typeface="Times New Roman"/>
                          <a:cs typeface="Times New Roman"/>
                        </a:rPr>
                        <a:t>384</a:t>
                      </a:r>
                      <a:endParaRPr sz="1100">
                        <a:latin typeface="Times New Roman"/>
                        <a:cs typeface="Times New Roman"/>
                      </a:endParaRPr>
                    </a:p>
                  </a:txBody>
                  <a:tcPr marL="0" marR="0" marT="0" marB="0"/>
                </a:tc>
              </a:tr>
              <a:tr h="155448">
                <a:tc gridSpan="3">
                  <a:txBody>
                    <a:bodyPr/>
                    <a:lstStyle/>
                    <a:p>
                      <a:pPr marL="46990">
                        <a:lnSpc>
                          <a:spcPct val="100000"/>
                        </a:lnSpc>
                      </a:pPr>
                      <a:r>
                        <a:rPr sz="1100" spc="5" dirty="0">
                          <a:latin typeface="Times New Roman"/>
                          <a:cs typeface="Times New Roman"/>
                        </a:rPr>
                        <a:t>I</a:t>
                      </a:r>
                      <a:r>
                        <a:rPr sz="1100" dirty="0">
                          <a:latin typeface="Times New Roman"/>
                          <a:cs typeface="Times New Roman"/>
                        </a:rPr>
                        <a:t>saac E.</a:t>
                      </a:r>
                      <a:r>
                        <a:rPr sz="1100" spc="5" dirty="0">
                          <a:latin typeface="Times New Roman"/>
                          <a:cs typeface="Times New Roman"/>
                        </a:rPr>
                        <a:t> W</a:t>
                      </a:r>
                      <a:r>
                        <a:rPr sz="1100" spc="10" dirty="0">
                          <a:latin typeface="Times New Roman"/>
                          <a:cs typeface="Times New Roman"/>
                        </a:rPr>
                        <a:t>a</a:t>
                      </a:r>
                      <a:r>
                        <a:rPr sz="1100" spc="15" dirty="0">
                          <a:latin typeface="Times New Roman"/>
                          <a:cs typeface="Times New Roman"/>
                        </a:rPr>
                        <a:t>r</a:t>
                      </a:r>
                      <a:r>
                        <a:rPr sz="1100" spc="5" dirty="0">
                          <a:latin typeface="Times New Roman"/>
                          <a:cs typeface="Times New Roman"/>
                        </a:rPr>
                        <a:t>n</a:t>
                      </a:r>
                      <a:r>
                        <a:rPr sz="1100" dirty="0">
                          <a:latin typeface="Times New Roman"/>
                          <a:cs typeface="Times New Roman"/>
                        </a:rPr>
                        <a:t>a</a:t>
                      </a:r>
                      <a:r>
                        <a:rPr sz="1100" spc="10" dirty="0">
                          <a:latin typeface="Times New Roman"/>
                          <a:cs typeface="Times New Roman"/>
                        </a:rPr>
                        <a:t>c</a:t>
                      </a:r>
                      <a:r>
                        <a:rPr sz="1100" dirty="0">
                          <a:latin typeface="Times New Roman"/>
                          <a:cs typeface="Times New Roman"/>
                        </a:rPr>
                        <a:t>k</a:t>
                      </a:r>
                      <a:endParaRPr sz="1100">
                        <a:latin typeface="Times New Roman"/>
                        <a:cs typeface="Times New Roman"/>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marL="64769">
                        <a:lnSpc>
                          <a:spcPct val="100000"/>
                        </a:lnSpc>
                      </a:pPr>
                      <a:r>
                        <a:rPr sz="1100" dirty="0">
                          <a:latin typeface="Times New Roman"/>
                          <a:cs typeface="Times New Roman"/>
                        </a:rPr>
                        <a:t>to </a:t>
                      </a:r>
                      <a:r>
                        <a:rPr sz="1100" spc="45" dirty="0">
                          <a:latin typeface="Times New Roman"/>
                          <a:cs typeface="Times New Roman"/>
                        </a:rPr>
                        <a:t> </a:t>
                      </a:r>
                      <a:r>
                        <a:rPr sz="1100" dirty="0">
                          <a:latin typeface="Times New Roman"/>
                          <a:cs typeface="Times New Roman"/>
                        </a:rPr>
                        <a:t>Samuel</a:t>
                      </a:r>
                      <a:r>
                        <a:rPr sz="1100" spc="-85" dirty="0">
                          <a:latin typeface="Times New Roman"/>
                          <a:cs typeface="Times New Roman"/>
                        </a:rPr>
                        <a:t> </a:t>
                      </a:r>
                      <a:r>
                        <a:rPr sz="1100" dirty="0">
                          <a:latin typeface="Times New Roman"/>
                          <a:cs typeface="Times New Roman"/>
                        </a:rPr>
                        <a:t>and</a:t>
                      </a:r>
                      <a:r>
                        <a:rPr sz="1100" spc="-60" dirty="0">
                          <a:latin typeface="Times New Roman"/>
                          <a:cs typeface="Times New Roman"/>
                        </a:rPr>
                        <a:t> </a:t>
                      </a:r>
                      <a:r>
                        <a:rPr sz="1100" dirty="0">
                          <a:latin typeface="Times New Roman"/>
                          <a:cs typeface="Times New Roman"/>
                        </a:rPr>
                        <a:t>Henry</a:t>
                      </a:r>
                      <a:r>
                        <a:rPr sz="1100" spc="-85" dirty="0">
                          <a:latin typeface="Times New Roman"/>
                          <a:cs typeface="Times New Roman"/>
                        </a:rPr>
                        <a:t> </a:t>
                      </a:r>
                      <a:r>
                        <a:rPr sz="1100" dirty="0">
                          <a:latin typeface="Times New Roman"/>
                          <a:cs typeface="Times New Roman"/>
                        </a:rPr>
                        <a:t>Bundock</a:t>
                      </a:r>
                      <a:endParaRPr sz="1100">
                        <a:latin typeface="Times New Roman"/>
                        <a:cs typeface="Times New Roman"/>
                      </a:endParaRPr>
                    </a:p>
                  </a:txBody>
                  <a:tcPr marL="0" marR="0" marT="0" marB="0"/>
                </a:tc>
                <a:tc hMerge="1">
                  <a:txBody>
                    <a:bodyPr/>
                    <a:lstStyle/>
                    <a:p>
                      <a:endParaRPr/>
                    </a:p>
                  </a:txBody>
                  <a:tcPr marL="0" marR="0" marT="0" marB="0"/>
                </a:tc>
                <a:tc>
                  <a:txBody>
                    <a:bodyPr/>
                    <a:lstStyle/>
                    <a:p>
                      <a:pPr marL="72390">
                        <a:lnSpc>
                          <a:spcPct val="100000"/>
                        </a:lnSpc>
                      </a:pPr>
                      <a:r>
                        <a:rPr sz="1100" dirty="0">
                          <a:latin typeface="Times New Roman"/>
                          <a:cs typeface="Times New Roman"/>
                        </a:rPr>
                        <a:t>1868</a:t>
                      </a:r>
                      <a:endParaRPr sz="1100">
                        <a:latin typeface="Times New Roman"/>
                        <a:cs typeface="Times New Roman"/>
                      </a:endParaRPr>
                    </a:p>
                  </a:txBody>
                  <a:tcPr marL="0" marR="0" marT="0" marB="0"/>
                </a:tc>
                <a:tc>
                  <a:txBody>
                    <a:bodyPr/>
                    <a:lstStyle/>
                    <a:p>
                      <a:pPr marL="687070">
                        <a:lnSpc>
                          <a:spcPct val="100000"/>
                        </a:lnSpc>
                      </a:pPr>
                      <a:r>
                        <a:rPr sz="1100" spc="5" dirty="0">
                          <a:latin typeface="Times New Roman"/>
                          <a:cs typeface="Times New Roman"/>
                        </a:rPr>
                        <a:t>96</a:t>
                      </a:r>
                      <a:r>
                        <a:rPr sz="1100" spc="15" dirty="0">
                          <a:latin typeface="Times New Roman"/>
                          <a:cs typeface="Times New Roman"/>
                        </a:rPr>
                        <a:t>-</a:t>
                      </a:r>
                      <a:r>
                        <a:rPr sz="1100" spc="20" dirty="0">
                          <a:latin typeface="Times New Roman"/>
                          <a:cs typeface="Times New Roman"/>
                        </a:rPr>
                        <a:t>1</a:t>
                      </a:r>
                      <a:r>
                        <a:rPr sz="1100" spc="5" dirty="0">
                          <a:latin typeface="Times New Roman"/>
                          <a:cs typeface="Times New Roman"/>
                        </a:rPr>
                        <a:t>3</a:t>
                      </a:r>
                      <a:r>
                        <a:rPr sz="1100" dirty="0">
                          <a:latin typeface="Times New Roman"/>
                          <a:cs typeface="Times New Roman"/>
                        </a:rPr>
                        <a:t>7</a:t>
                      </a:r>
                      <a:endParaRPr sz="1100">
                        <a:latin typeface="Times New Roman"/>
                        <a:cs typeface="Times New Roman"/>
                      </a:endParaRPr>
                    </a:p>
                  </a:txBody>
                  <a:tcPr marL="0" marR="0" marT="0" marB="0"/>
                </a:tc>
              </a:tr>
              <a:tr h="178434">
                <a:tc gridSpan="3">
                  <a:txBody>
                    <a:bodyPr/>
                    <a:lstStyle/>
                    <a:p>
                      <a:pPr marL="55880">
                        <a:lnSpc>
                          <a:spcPct val="100000"/>
                        </a:lnSpc>
                      </a:pPr>
                      <a:r>
                        <a:rPr sz="1100" spc="-35" dirty="0">
                          <a:latin typeface="Times New Roman"/>
                          <a:cs typeface="Times New Roman"/>
                        </a:rPr>
                        <a:t>P</a:t>
                      </a:r>
                      <a:r>
                        <a:rPr sz="1100" spc="-40" dirty="0">
                          <a:latin typeface="Times New Roman"/>
                          <a:cs typeface="Times New Roman"/>
                        </a:rPr>
                        <a:t>ete</a:t>
                      </a:r>
                      <a:r>
                        <a:rPr sz="1100" dirty="0">
                          <a:latin typeface="Times New Roman"/>
                          <a:cs typeface="Times New Roman"/>
                        </a:rPr>
                        <a:t>r</a:t>
                      </a:r>
                      <a:r>
                        <a:rPr sz="1100" spc="-114" dirty="0">
                          <a:latin typeface="Times New Roman"/>
                          <a:cs typeface="Times New Roman"/>
                        </a:rPr>
                        <a:t> </a:t>
                      </a:r>
                      <a:r>
                        <a:rPr sz="1100" spc="-25" dirty="0">
                          <a:latin typeface="Times New Roman"/>
                          <a:cs typeface="Times New Roman"/>
                        </a:rPr>
                        <a:t>Me</a:t>
                      </a:r>
                      <a:r>
                        <a:rPr sz="1100" spc="-30" dirty="0">
                          <a:latin typeface="Times New Roman"/>
                          <a:cs typeface="Times New Roman"/>
                        </a:rPr>
                        <a:t>rril</a:t>
                      </a:r>
                      <a:r>
                        <a:rPr sz="1100" dirty="0">
                          <a:latin typeface="Times New Roman"/>
                          <a:cs typeface="Times New Roman"/>
                        </a:rPr>
                        <a:t>l</a:t>
                      </a:r>
                      <a:endParaRPr sz="1100">
                        <a:latin typeface="Times New Roman"/>
                        <a:cs typeface="Times New Roman"/>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marL="41275">
                        <a:lnSpc>
                          <a:spcPct val="100000"/>
                        </a:lnSpc>
                      </a:pPr>
                      <a:r>
                        <a:rPr sz="1100" spc="-5" dirty="0">
                          <a:latin typeface="Times New Roman"/>
                          <a:cs typeface="Times New Roman"/>
                        </a:rPr>
                        <a:t>t</a:t>
                      </a:r>
                      <a:r>
                        <a:rPr sz="1100" dirty="0">
                          <a:latin typeface="Times New Roman"/>
                          <a:cs typeface="Times New Roman"/>
                        </a:rPr>
                        <a:t>o  </a:t>
                      </a:r>
                      <a:r>
                        <a:rPr sz="1100" spc="-5" dirty="0">
                          <a:latin typeface="Times New Roman"/>
                          <a:cs typeface="Times New Roman"/>
                        </a:rPr>
                        <a:t> </a:t>
                      </a:r>
                      <a:r>
                        <a:rPr sz="1100" dirty="0">
                          <a:latin typeface="Times New Roman"/>
                          <a:cs typeface="Times New Roman"/>
                        </a:rPr>
                        <a:t>Ulrich</a:t>
                      </a:r>
                      <a:r>
                        <a:rPr sz="1100" spc="-100" dirty="0">
                          <a:latin typeface="Times New Roman"/>
                          <a:cs typeface="Times New Roman"/>
                        </a:rPr>
                        <a:t> </a:t>
                      </a:r>
                      <a:r>
                        <a:rPr sz="1100" dirty="0">
                          <a:latin typeface="Times New Roman"/>
                          <a:cs typeface="Times New Roman"/>
                        </a:rPr>
                        <a:t>and</a:t>
                      </a:r>
                      <a:r>
                        <a:rPr sz="1100" spc="-75" dirty="0">
                          <a:latin typeface="Times New Roman"/>
                          <a:cs typeface="Times New Roman"/>
                        </a:rPr>
                        <a:t> </a:t>
                      </a:r>
                      <a:r>
                        <a:rPr sz="1100" dirty="0">
                          <a:latin typeface="Times New Roman"/>
                          <a:cs typeface="Times New Roman"/>
                        </a:rPr>
                        <a:t>Wietfeld</a:t>
                      </a:r>
                      <a:endParaRPr sz="1100">
                        <a:latin typeface="Times New Roman"/>
                        <a:cs typeface="Times New Roman"/>
                      </a:endParaRPr>
                    </a:p>
                  </a:txBody>
                  <a:tcPr marL="0" marR="0" marT="0" marB="0"/>
                </a:tc>
                <a:tc hMerge="1">
                  <a:txBody>
                    <a:bodyPr/>
                    <a:lstStyle/>
                    <a:p>
                      <a:endParaRPr/>
                    </a:p>
                  </a:txBody>
                  <a:tcPr marL="0" marR="0" marT="0" marB="0"/>
                </a:tc>
                <a:tc>
                  <a:txBody>
                    <a:bodyPr/>
                    <a:lstStyle/>
                    <a:p>
                      <a:pPr marL="95250">
                        <a:lnSpc>
                          <a:spcPct val="100000"/>
                        </a:lnSpc>
                      </a:pPr>
                      <a:r>
                        <a:rPr sz="1100" dirty="0">
                          <a:latin typeface="Times New Roman"/>
                          <a:cs typeface="Times New Roman"/>
                        </a:rPr>
                        <a:t>1842</a:t>
                      </a:r>
                      <a:endParaRPr sz="1100">
                        <a:latin typeface="Times New Roman"/>
                        <a:cs typeface="Times New Roman"/>
                      </a:endParaRPr>
                    </a:p>
                  </a:txBody>
                  <a:tcPr marL="0" marR="0" marT="0" marB="0"/>
                </a:tc>
                <a:tc>
                  <a:txBody>
                    <a:bodyPr/>
                    <a:lstStyle/>
                    <a:p>
                      <a:pPr marL="693420">
                        <a:lnSpc>
                          <a:spcPct val="100000"/>
                        </a:lnSpc>
                      </a:pPr>
                      <a:r>
                        <a:rPr sz="1100" spc="5" dirty="0">
                          <a:latin typeface="Times New Roman"/>
                          <a:cs typeface="Times New Roman"/>
                        </a:rPr>
                        <a:t>22</a:t>
                      </a:r>
                      <a:r>
                        <a:rPr sz="1100" spc="30" dirty="0">
                          <a:latin typeface="Times New Roman"/>
                          <a:cs typeface="Times New Roman"/>
                        </a:rPr>
                        <a:t>-</a:t>
                      </a:r>
                      <a:r>
                        <a:rPr sz="1100" spc="5" dirty="0">
                          <a:latin typeface="Times New Roman"/>
                          <a:cs typeface="Times New Roman"/>
                        </a:rPr>
                        <a:t>307</a:t>
                      </a:r>
                      <a:endParaRPr sz="1100">
                        <a:latin typeface="Times New Roman"/>
                        <a:cs typeface="Times New Roman"/>
                      </a:endParaRPr>
                    </a:p>
                  </a:txBody>
                  <a:tcPr marL="0" marR="0" marT="0" marB="0"/>
                </a:tc>
              </a:tr>
              <a:tr h="196723">
                <a:tc gridSpan="3">
                  <a:txBody>
                    <a:bodyPr/>
                    <a:lstStyle/>
                    <a:p>
                      <a:pPr marL="34925">
                        <a:lnSpc>
                          <a:spcPct val="100000"/>
                        </a:lnSpc>
                      </a:pPr>
                      <a:r>
                        <a:rPr sz="1100" dirty="0">
                          <a:latin typeface="Times New Roman"/>
                          <a:cs typeface="Times New Roman"/>
                        </a:rPr>
                        <a:t>E</a:t>
                      </a:r>
                      <a:r>
                        <a:rPr sz="1100" spc="10" dirty="0">
                          <a:latin typeface="Times New Roman"/>
                          <a:cs typeface="Times New Roman"/>
                        </a:rPr>
                        <a:t>z</a:t>
                      </a:r>
                      <a:r>
                        <a:rPr sz="1100" spc="5" dirty="0">
                          <a:latin typeface="Times New Roman"/>
                          <a:cs typeface="Times New Roman"/>
                        </a:rPr>
                        <a:t>r</a:t>
                      </a:r>
                      <a:r>
                        <a:rPr sz="1100" dirty="0">
                          <a:latin typeface="Times New Roman"/>
                          <a:cs typeface="Times New Roman"/>
                        </a:rPr>
                        <a:t>a</a:t>
                      </a:r>
                      <a:r>
                        <a:rPr sz="1100" spc="-105" dirty="0">
                          <a:latin typeface="Times New Roman"/>
                          <a:cs typeface="Times New Roman"/>
                        </a:rPr>
                        <a:t> </a:t>
                      </a:r>
                      <a:r>
                        <a:rPr sz="1100" spc="-15" dirty="0">
                          <a:latin typeface="Times New Roman"/>
                          <a:cs typeface="Times New Roman"/>
                        </a:rPr>
                        <a:t>Gutt</a:t>
                      </a:r>
                      <a:r>
                        <a:rPr sz="1100" spc="-30" dirty="0">
                          <a:latin typeface="Times New Roman"/>
                          <a:cs typeface="Times New Roman"/>
                        </a:rPr>
                        <a:t>l</a:t>
                      </a:r>
                      <a:r>
                        <a:rPr sz="1100" dirty="0">
                          <a:latin typeface="Times New Roman"/>
                          <a:cs typeface="Times New Roman"/>
                        </a:rPr>
                        <a:t>e</a:t>
                      </a:r>
                      <a:endParaRPr sz="1100">
                        <a:latin typeface="Times New Roman"/>
                        <a:cs typeface="Times New Roman"/>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marL="59690">
                        <a:lnSpc>
                          <a:spcPct val="100000"/>
                        </a:lnSpc>
                      </a:pPr>
                      <a:r>
                        <a:rPr sz="1100" spc="-5" dirty="0">
                          <a:latin typeface="Times New Roman"/>
                          <a:cs typeface="Times New Roman"/>
                        </a:rPr>
                        <a:t>t</a:t>
                      </a:r>
                      <a:r>
                        <a:rPr sz="1100" dirty="0">
                          <a:latin typeface="Times New Roman"/>
                          <a:cs typeface="Times New Roman"/>
                        </a:rPr>
                        <a:t>o  </a:t>
                      </a:r>
                      <a:r>
                        <a:rPr sz="1100" spc="-5" dirty="0">
                          <a:latin typeface="Times New Roman"/>
                          <a:cs typeface="Times New Roman"/>
                        </a:rPr>
                        <a:t> </a:t>
                      </a:r>
                      <a:r>
                        <a:rPr sz="1100" dirty="0">
                          <a:latin typeface="Times New Roman"/>
                          <a:cs typeface="Times New Roman"/>
                        </a:rPr>
                        <a:t>Ulrich</a:t>
                      </a:r>
                      <a:r>
                        <a:rPr sz="1100" spc="-100" dirty="0">
                          <a:latin typeface="Times New Roman"/>
                          <a:cs typeface="Times New Roman"/>
                        </a:rPr>
                        <a:t> </a:t>
                      </a:r>
                      <a:r>
                        <a:rPr sz="1100" dirty="0">
                          <a:latin typeface="Times New Roman"/>
                          <a:cs typeface="Times New Roman"/>
                        </a:rPr>
                        <a:t>and</a:t>
                      </a:r>
                      <a:r>
                        <a:rPr sz="1100" spc="-75" dirty="0">
                          <a:latin typeface="Times New Roman"/>
                          <a:cs typeface="Times New Roman"/>
                        </a:rPr>
                        <a:t> </a:t>
                      </a:r>
                      <a:r>
                        <a:rPr sz="1100" dirty="0">
                          <a:latin typeface="Times New Roman"/>
                          <a:cs typeface="Times New Roman"/>
                        </a:rPr>
                        <a:t>Wietfeld</a:t>
                      </a:r>
                      <a:endParaRPr sz="1100">
                        <a:latin typeface="Times New Roman"/>
                        <a:cs typeface="Times New Roman"/>
                      </a:endParaRPr>
                    </a:p>
                  </a:txBody>
                  <a:tcPr marL="0" marR="0" marT="0" marB="0"/>
                </a:tc>
                <a:tc hMerge="1">
                  <a:txBody>
                    <a:bodyPr/>
                    <a:lstStyle/>
                    <a:p>
                      <a:endParaRPr/>
                    </a:p>
                  </a:txBody>
                  <a:tcPr marL="0" marR="0" marT="0" marB="0"/>
                </a:tc>
                <a:tc>
                  <a:txBody>
                    <a:bodyPr/>
                    <a:lstStyle/>
                    <a:p>
                      <a:pPr marL="104775">
                        <a:lnSpc>
                          <a:spcPct val="100000"/>
                        </a:lnSpc>
                      </a:pPr>
                      <a:r>
                        <a:rPr sz="1100" spc="5" dirty="0">
                          <a:latin typeface="Times New Roman"/>
                          <a:cs typeface="Times New Roman"/>
                        </a:rPr>
                        <a:t>1845</a:t>
                      </a:r>
                      <a:endParaRPr sz="1100">
                        <a:latin typeface="Times New Roman"/>
                        <a:cs typeface="Times New Roman"/>
                      </a:endParaRPr>
                    </a:p>
                  </a:txBody>
                  <a:tcPr marL="0" marR="0" marT="0" marB="0"/>
                </a:tc>
                <a:tc>
                  <a:txBody>
                    <a:bodyPr/>
                    <a:lstStyle/>
                    <a:p>
                      <a:pPr marL="693420">
                        <a:lnSpc>
                          <a:spcPct val="100000"/>
                        </a:lnSpc>
                      </a:pPr>
                      <a:r>
                        <a:rPr sz="1100" spc="5" dirty="0">
                          <a:latin typeface="Times New Roman"/>
                          <a:cs typeface="Times New Roman"/>
                        </a:rPr>
                        <a:t>27</a:t>
                      </a:r>
                      <a:r>
                        <a:rPr sz="1100" spc="30" dirty="0">
                          <a:latin typeface="Times New Roman"/>
                          <a:cs typeface="Times New Roman"/>
                        </a:rPr>
                        <a:t>-</a:t>
                      </a:r>
                      <a:r>
                        <a:rPr sz="1100" spc="5" dirty="0">
                          <a:latin typeface="Times New Roman"/>
                          <a:cs typeface="Times New Roman"/>
                        </a:rPr>
                        <a:t>20</a:t>
                      </a:r>
                      <a:endParaRPr sz="1100">
                        <a:latin typeface="Times New Roman"/>
                        <a:cs typeface="Times New Roman"/>
                      </a:endParaRPr>
                    </a:p>
                  </a:txBody>
                  <a:tcPr marL="0" marR="0" marT="0" marB="0"/>
                </a:tc>
              </a:tr>
              <a:tr h="319278">
                <a:tc>
                  <a:txBody>
                    <a:bodyPr/>
                    <a:lstStyle/>
                    <a:p>
                      <a:pPr marL="39370" marR="510540">
                        <a:lnSpc>
                          <a:spcPts val="1200"/>
                        </a:lnSpc>
                      </a:pPr>
                      <a:r>
                        <a:rPr sz="1100" spc="-35" dirty="0">
                          <a:latin typeface="Times New Roman"/>
                          <a:cs typeface="Times New Roman"/>
                        </a:rPr>
                        <a:t>J</a:t>
                      </a:r>
                      <a:r>
                        <a:rPr sz="1100" spc="-40" dirty="0">
                          <a:latin typeface="Times New Roman"/>
                          <a:cs typeface="Times New Roman"/>
                        </a:rPr>
                        <a:t>o</a:t>
                      </a:r>
                      <a:r>
                        <a:rPr sz="1100" spc="-25" dirty="0">
                          <a:latin typeface="Times New Roman"/>
                          <a:cs typeface="Times New Roman"/>
                        </a:rPr>
                        <a:t>e</a:t>
                      </a:r>
                      <a:r>
                        <a:rPr sz="1100" dirty="0">
                          <a:latin typeface="Times New Roman"/>
                          <a:cs typeface="Times New Roman"/>
                        </a:rPr>
                        <a:t>l</a:t>
                      </a:r>
                      <a:r>
                        <a:rPr sz="1100" spc="-114" dirty="0">
                          <a:latin typeface="Times New Roman"/>
                          <a:cs typeface="Times New Roman"/>
                        </a:rPr>
                        <a:t> </a:t>
                      </a:r>
                      <a:r>
                        <a:rPr sz="1100" spc="-30" dirty="0">
                          <a:latin typeface="Times New Roman"/>
                          <a:cs typeface="Times New Roman"/>
                        </a:rPr>
                        <a:t>Gi</a:t>
                      </a:r>
                      <a:r>
                        <a:rPr sz="1100" spc="-40" dirty="0">
                          <a:latin typeface="Times New Roman"/>
                          <a:cs typeface="Times New Roman"/>
                        </a:rPr>
                        <a:t>n</a:t>
                      </a:r>
                      <a:r>
                        <a:rPr sz="1100" spc="-25" dirty="0">
                          <a:latin typeface="Times New Roman"/>
                          <a:cs typeface="Times New Roman"/>
                        </a:rPr>
                        <a:t>c</a:t>
                      </a:r>
                      <a:r>
                        <a:rPr sz="1100" dirty="0">
                          <a:latin typeface="Times New Roman"/>
                          <a:cs typeface="Times New Roman"/>
                        </a:rPr>
                        <a:t>h </a:t>
                      </a:r>
                      <a:r>
                        <a:rPr sz="1100" spc="-25" dirty="0">
                          <a:latin typeface="Times New Roman"/>
                          <a:cs typeface="Times New Roman"/>
                        </a:rPr>
                        <a:t>J</a:t>
                      </a:r>
                      <a:r>
                        <a:rPr sz="1100" spc="-30" dirty="0">
                          <a:latin typeface="Times New Roman"/>
                          <a:cs typeface="Times New Roman"/>
                        </a:rPr>
                        <a:t>oh</a:t>
                      </a:r>
                      <a:r>
                        <a:rPr sz="1100" dirty="0">
                          <a:latin typeface="Times New Roman"/>
                          <a:cs typeface="Times New Roman"/>
                        </a:rPr>
                        <a:t>n</a:t>
                      </a:r>
                      <a:r>
                        <a:rPr sz="1100" spc="-85" dirty="0">
                          <a:latin typeface="Times New Roman"/>
                          <a:cs typeface="Times New Roman"/>
                        </a:rPr>
                        <a:t> </a:t>
                      </a:r>
                      <a:r>
                        <a:rPr sz="1100" spc="-15" dirty="0">
                          <a:latin typeface="Times New Roman"/>
                          <a:cs typeface="Times New Roman"/>
                        </a:rPr>
                        <a:t>A</a:t>
                      </a:r>
                      <a:r>
                        <a:rPr sz="1100" dirty="0">
                          <a:latin typeface="Times New Roman"/>
                          <a:cs typeface="Times New Roman"/>
                        </a:rPr>
                        <a:t>.</a:t>
                      </a:r>
                      <a:r>
                        <a:rPr sz="1100" spc="-55" dirty="0">
                          <a:latin typeface="Times New Roman"/>
                          <a:cs typeface="Times New Roman"/>
                        </a:rPr>
                        <a:t> </a:t>
                      </a:r>
                      <a:r>
                        <a:rPr sz="1100" spc="-25" dirty="0">
                          <a:latin typeface="Times New Roman"/>
                          <a:cs typeface="Times New Roman"/>
                        </a:rPr>
                        <a:t>Ma</a:t>
                      </a:r>
                      <a:r>
                        <a:rPr sz="1100" spc="-30" dirty="0">
                          <a:latin typeface="Times New Roman"/>
                          <a:cs typeface="Times New Roman"/>
                        </a:rPr>
                        <a:t>x</a:t>
                      </a:r>
                      <a:r>
                        <a:rPr sz="1100" spc="-25" dirty="0">
                          <a:latin typeface="Times New Roman"/>
                          <a:cs typeface="Times New Roman"/>
                        </a:rPr>
                        <a:t>e</a:t>
                      </a:r>
                      <a:r>
                        <a:rPr sz="1100" dirty="0">
                          <a:latin typeface="Times New Roman"/>
                          <a:cs typeface="Times New Roman"/>
                        </a:rPr>
                        <a:t>y</a:t>
                      </a:r>
                      <a:endParaRPr sz="1100">
                        <a:latin typeface="Times New Roman"/>
                        <a:cs typeface="Times New Roman"/>
                      </a:endParaRPr>
                    </a:p>
                  </a:txBody>
                  <a:tcPr marL="0" marR="0" marT="0" marB="0"/>
                </a:tc>
                <a:tc>
                  <a:txBody>
                    <a:bodyPr/>
                    <a:lstStyle/>
                    <a:p>
                      <a:pPr marL="32384" marR="154305" indent="12065">
                        <a:lnSpc>
                          <a:spcPts val="1200"/>
                        </a:lnSpc>
                      </a:pPr>
                      <a:r>
                        <a:rPr sz="1100" spc="40" dirty="0">
                          <a:latin typeface="Times New Roman"/>
                          <a:cs typeface="Times New Roman"/>
                        </a:rPr>
                        <a:t>to to</a:t>
                      </a:r>
                      <a:endParaRPr sz="1100">
                        <a:latin typeface="Times New Roman"/>
                        <a:cs typeface="Times New Roman"/>
                      </a:endParaRPr>
                    </a:p>
                  </a:txBody>
                  <a:tcPr marL="0" marR="0" marT="0" marB="0"/>
                </a:tc>
                <a:tc>
                  <a:txBody>
                    <a:bodyPr/>
                    <a:lstStyle/>
                    <a:p>
                      <a:endParaRPr sz="1100">
                        <a:latin typeface="Times New Roman"/>
                        <a:cs typeface="Times New Roman"/>
                      </a:endParaRPr>
                    </a:p>
                  </a:txBody>
                  <a:tcPr marL="0" marR="0" marT="0" marB="0"/>
                </a:tc>
                <a:tc>
                  <a:txBody>
                    <a:bodyPr/>
                    <a:lstStyle/>
                    <a:p>
                      <a:endParaRPr sz="1100">
                        <a:latin typeface="Times New Roman"/>
                        <a:cs typeface="Times New Roman"/>
                      </a:endParaRPr>
                    </a:p>
                  </a:txBody>
                  <a:tcPr marL="0" marR="0" marT="0" marB="0"/>
                </a:tc>
                <a:tc>
                  <a:txBody>
                    <a:bodyPr/>
                    <a:lstStyle/>
                    <a:p>
                      <a:pPr marL="158115" marR="501015" indent="12065">
                        <a:lnSpc>
                          <a:spcPts val="1140"/>
                        </a:lnSpc>
                      </a:pPr>
                      <a:r>
                        <a:rPr sz="1100" spc="-15" dirty="0">
                          <a:latin typeface="Times New Roman"/>
                          <a:cs typeface="Times New Roman"/>
                        </a:rPr>
                        <a:t>U</a:t>
                      </a:r>
                      <a:r>
                        <a:rPr sz="1100" spc="-30" dirty="0">
                          <a:latin typeface="Times New Roman"/>
                          <a:cs typeface="Times New Roman"/>
                        </a:rPr>
                        <a:t>l</a:t>
                      </a:r>
                      <a:r>
                        <a:rPr sz="1100" spc="-10" dirty="0">
                          <a:latin typeface="Times New Roman"/>
                          <a:cs typeface="Times New Roman"/>
                        </a:rPr>
                        <a:t>r</a:t>
                      </a:r>
                      <a:r>
                        <a:rPr sz="1100" spc="-30" dirty="0">
                          <a:latin typeface="Times New Roman"/>
                          <a:cs typeface="Times New Roman"/>
                        </a:rPr>
                        <a:t>i</a:t>
                      </a:r>
                      <a:r>
                        <a:rPr sz="1100" spc="-15" dirty="0">
                          <a:latin typeface="Times New Roman"/>
                          <a:cs typeface="Times New Roman"/>
                        </a:rPr>
                        <a:t>c</a:t>
                      </a:r>
                      <a:r>
                        <a:rPr sz="1100" dirty="0">
                          <a:latin typeface="Times New Roman"/>
                          <a:cs typeface="Times New Roman"/>
                        </a:rPr>
                        <a:t>h</a:t>
                      </a:r>
                      <a:r>
                        <a:rPr sz="1100" spc="-100" dirty="0">
                          <a:latin typeface="Times New Roman"/>
                          <a:cs typeface="Times New Roman"/>
                        </a:rPr>
                        <a:t> </a:t>
                      </a:r>
                      <a:r>
                        <a:rPr sz="1100" spc="-15" dirty="0">
                          <a:latin typeface="Times New Roman"/>
                          <a:cs typeface="Times New Roman"/>
                        </a:rPr>
                        <a:t>an</a:t>
                      </a:r>
                      <a:r>
                        <a:rPr sz="1100" dirty="0">
                          <a:latin typeface="Times New Roman"/>
                          <a:cs typeface="Times New Roman"/>
                        </a:rPr>
                        <a:t>d</a:t>
                      </a:r>
                      <a:r>
                        <a:rPr sz="1100" spc="-75" dirty="0">
                          <a:latin typeface="Times New Roman"/>
                          <a:cs typeface="Times New Roman"/>
                        </a:rPr>
                        <a:t> </a:t>
                      </a:r>
                      <a:r>
                        <a:rPr sz="1100" spc="-15" dirty="0">
                          <a:latin typeface="Times New Roman"/>
                          <a:cs typeface="Times New Roman"/>
                        </a:rPr>
                        <a:t>W</a:t>
                      </a:r>
                      <a:r>
                        <a:rPr sz="1100" spc="-30" dirty="0">
                          <a:latin typeface="Times New Roman"/>
                          <a:cs typeface="Times New Roman"/>
                        </a:rPr>
                        <a:t>i</a:t>
                      </a:r>
                      <a:r>
                        <a:rPr sz="1100" spc="-25" dirty="0">
                          <a:latin typeface="Times New Roman"/>
                          <a:cs typeface="Times New Roman"/>
                        </a:rPr>
                        <a:t>e</a:t>
                      </a:r>
                      <a:r>
                        <a:rPr sz="1100" spc="-30" dirty="0">
                          <a:latin typeface="Times New Roman"/>
                          <a:cs typeface="Times New Roman"/>
                        </a:rPr>
                        <a:t>t</a:t>
                      </a:r>
                      <a:r>
                        <a:rPr sz="1100" spc="-20" dirty="0">
                          <a:latin typeface="Times New Roman"/>
                          <a:cs typeface="Times New Roman"/>
                        </a:rPr>
                        <a:t>f</a:t>
                      </a:r>
                      <a:r>
                        <a:rPr sz="1100" spc="-25" dirty="0">
                          <a:latin typeface="Times New Roman"/>
                          <a:cs typeface="Times New Roman"/>
                        </a:rPr>
                        <a:t>e</a:t>
                      </a:r>
                      <a:r>
                        <a:rPr sz="1100" spc="-15" dirty="0">
                          <a:latin typeface="Times New Roman"/>
                          <a:cs typeface="Times New Roman"/>
                        </a:rPr>
                        <a:t>l</a:t>
                      </a:r>
                      <a:r>
                        <a:rPr sz="1100" dirty="0">
                          <a:latin typeface="Times New Roman"/>
                          <a:cs typeface="Times New Roman"/>
                        </a:rPr>
                        <a:t>d </a:t>
                      </a:r>
                      <a:r>
                        <a:rPr sz="1100" spc="-15" dirty="0">
                          <a:latin typeface="Times New Roman"/>
                          <a:cs typeface="Times New Roman"/>
                        </a:rPr>
                        <a:t>U</a:t>
                      </a:r>
                      <a:r>
                        <a:rPr sz="1100" spc="-30" dirty="0">
                          <a:latin typeface="Times New Roman"/>
                          <a:cs typeface="Times New Roman"/>
                        </a:rPr>
                        <a:t>l</a:t>
                      </a:r>
                      <a:r>
                        <a:rPr sz="1100" spc="-10" dirty="0">
                          <a:latin typeface="Times New Roman"/>
                          <a:cs typeface="Times New Roman"/>
                        </a:rPr>
                        <a:t>r</a:t>
                      </a:r>
                      <a:r>
                        <a:rPr sz="1100" spc="-30" dirty="0">
                          <a:latin typeface="Times New Roman"/>
                          <a:cs typeface="Times New Roman"/>
                        </a:rPr>
                        <a:t>i</a:t>
                      </a:r>
                      <a:r>
                        <a:rPr sz="1100" spc="-15" dirty="0">
                          <a:latin typeface="Times New Roman"/>
                          <a:cs typeface="Times New Roman"/>
                        </a:rPr>
                        <a:t>c</a:t>
                      </a:r>
                      <a:r>
                        <a:rPr sz="1100" dirty="0">
                          <a:latin typeface="Times New Roman"/>
                          <a:cs typeface="Times New Roman"/>
                        </a:rPr>
                        <a:t>h</a:t>
                      </a:r>
                      <a:r>
                        <a:rPr sz="1100" spc="-100" dirty="0">
                          <a:latin typeface="Times New Roman"/>
                          <a:cs typeface="Times New Roman"/>
                        </a:rPr>
                        <a:t> </a:t>
                      </a:r>
                      <a:r>
                        <a:rPr sz="1100" spc="-15" dirty="0">
                          <a:latin typeface="Times New Roman"/>
                          <a:cs typeface="Times New Roman"/>
                        </a:rPr>
                        <a:t>an</a:t>
                      </a:r>
                      <a:r>
                        <a:rPr sz="1100" dirty="0">
                          <a:latin typeface="Times New Roman"/>
                          <a:cs typeface="Times New Roman"/>
                        </a:rPr>
                        <a:t>d</a:t>
                      </a:r>
                      <a:r>
                        <a:rPr sz="1100" spc="-75" dirty="0">
                          <a:latin typeface="Times New Roman"/>
                          <a:cs typeface="Times New Roman"/>
                        </a:rPr>
                        <a:t> </a:t>
                      </a:r>
                      <a:r>
                        <a:rPr sz="1100" spc="-15" dirty="0">
                          <a:latin typeface="Times New Roman"/>
                          <a:cs typeface="Times New Roman"/>
                        </a:rPr>
                        <a:t>W</a:t>
                      </a:r>
                      <a:r>
                        <a:rPr sz="1100" spc="-30" dirty="0">
                          <a:latin typeface="Times New Roman"/>
                          <a:cs typeface="Times New Roman"/>
                        </a:rPr>
                        <a:t>i</a:t>
                      </a:r>
                      <a:r>
                        <a:rPr sz="1100" spc="-25" dirty="0">
                          <a:latin typeface="Times New Roman"/>
                          <a:cs typeface="Times New Roman"/>
                        </a:rPr>
                        <a:t>e</a:t>
                      </a:r>
                      <a:r>
                        <a:rPr sz="1100" spc="-30" dirty="0">
                          <a:latin typeface="Times New Roman"/>
                          <a:cs typeface="Times New Roman"/>
                        </a:rPr>
                        <a:t>t</a:t>
                      </a:r>
                      <a:r>
                        <a:rPr sz="1100" spc="-20" dirty="0">
                          <a:latin typeface="Times New Roman"/>
                          <a:cs typeface="Times New Roman"/>
                        </a:rPr>
                        <a:t>f</a:t>
                      </a:r>
                      <a:r>
                        <a:rPr sz="1100" spc="-25" dirty="0">
                          <a:latin typeface="Times New Roman"/>
                          <a:cs typeface="Times New Roman"/>
                        </a:rPr>
                        <a:t>e</a:t>
                      </a:r>
                      <a:r>
                        <a:rPr sz="1100" spc="-15" dirty="0">
                          <a:latin typeface="Times New Roman"/>
                          <a:cs typeface="Times New Roman"/>
                        </a:rPr>
                        <a:t>l</a:t>
                      </a:r>
                      <a:r>
                        <a:rPr sz="1100" dirty="0">
                          <a:latin typeface="Times New Roman"/>
                          <a:cs typeface="Times New Roman"/>
                        </a:rPr>
                        <a:t>d</a:t>
                      </a:r>
                      <a:endParaRPr sz="1100">
                        <a:latin typeface="Times New Roman"/>
                        <a:cs typeface="Times New Roman"/>
                      </a:endParaRPr>
                    </a:p>
                  </a:txBody>
                  <a:tcPr marL="0" marR="0" marT="0" marB="0"/>
                </a:tc>
                <a:tc>
                  <a:txBody>
                    <a:bodyPr/>
                    <a:lstStyle/>
                    <a:p>
                      <a:pPr marL="67945">
                        <a:lnSpc>
                          <a:spcPts val="1315"/>
                        </a:lnSpc>
                      </a:pPr>
                      <a:r>
                        <a:rPr sz="1100" spc="5" dirty="0">
                          <a:latin typeface="Times New Roman"/>
                          <a:cs typeface="Times New Roman"/>
                        </a:rPr>
                        <a:t>1845</a:t>
                      </a:r>
                      <a:endParaRPr sz="1100">
                        <a:latin typeface="Times New Roman"/>
                        <a:cs typeface="Times New Roman"/>
                      </a:endParaRPr>
                    </a:p>
                    <a:p>
                      <a:pPr marL="64769">
                        <a:lnSpc>
                          <a:spcPts val="1315"/>
                        </a:lnSpc>
                      </a:pPr>
                      <a:r>
                        <a:rPr sz="1100" spc="5" dirty="0">
                          <a:latin typeface="Times New Roman"/>
                          <a:cs typeface="Times New Roman"/>
                        </a:rPr>
                        <a:t>1845</a:t>
                      </a:r>
                      <a:endParaRPr sz="1100">
                        <a:latin typeface="Times New Roman"/>
                        <a:cs typeface="Times New Roman"/>
                      </a:endParaRPr>
                    </a:p>
                  </a:txBody>
                  <a:tcPr marL="0" marR="0" marT="0" marB="0"/>
                </a:tc>
                <a:tc>
                  <a:txBody>
                    <a:bodyPr/>
                    <a:lstStyle/>
                    <a:p>
                      <a:pPr marL="693420">
                        <a:lnSpc>
                          <a:spcPts val="1315"/>
                        </a:lnSpc>
                      </a:pPr>
                      <a:r>
                        <a:rPr sz="1100" spc="5" dirty="0">
                          <a:latin typeface="Times New Roman"/>
                          <a:cs typeface="Times New Roman"/>
                        </a:rPr>
                        <a:t>27</a:t>
                      </a:r>
                      <a:r>
                        <a:rPr sz="1100" spc="30" dirty="0">
                          <a:latin typeface="Times New Roman"/>
                          <a:cs typeface="Times New Roman"/>
                        </a:rPr>
                        <a:t>-</a:t>
                      </a:r>
                      <a:r>
                        <a:rPr sz="1100" spc="5" dirty="0">
                          <a:latin typeface="Times New Roman"/>
                          <a:cs typeface="Times New Roman"/>
                        </a:rPr>
                        <a:t>398</a:t>
                      </a:r>
                      <a:endParaRPr sz="1100">
                        <a:latin typeface="Times New Roman"/>
                        <a:cs typeface="Times New Roman"/>
                      </a:endParaRPr>
                    </a:p>
                    <a:p>
                      <a:pPr marL="693420">
                        <a:lnSpc>
                          <a:spcPts val="1315"/>
                        </a:lnSpc>
                      </a:pPr>
                      <a:r>
                        <a:rPr sz="1100" spc="5" dirty="0">
                          <a:latin typeface="Times New Roman"/>
                          <a:cs typeface="Times New Roman"/>
                        </a:rPr>
                        <a:t>27</a:t>
                      </a:r>
                      <a:r>
                        <a:rPr sz="1100" spc="30" dirty="0">
                          <a:latin typeface="Times New Roman"/>
                          <a:cs typeface="Times New Roman"/>
                        </a:rPr>
                        <a:t>-</a:t>
                      </a:r>
                      <a:r>
                        <a:rPr sz="1100" spc="5" dirty="0">
                          <a:latin typeface="Times New Roman"/>
                          <a:cs typeface="Times New Roman"/>
                        </a:rPr>
                        <a:t>512</a:t>
                      </a:r>
                      <a:endParaRPr sz="1100">
                        <a:latin typeface="Times New Roman"/>
                        <a:cs typeface="Times New Roman"/>
                      </a:endParaRPr>
                    </a:p>
                  </a:txBody>
                  <a:tcPr marL="0" marR="0" marT="0" marB="0"/>
                </a:tc>
              </a:tr>
              <a:tr h="147065">
                <a:tc>
                  <a:txBody>
                    <a:bodyPr/>
                    <a:lstStyle/>
                    <a:p>
                      <a:pPr marL="39370">
                        <a:lnSpc>
                          <a:spcPct val="100000"/>
                        </a:lnSpc>
                      </a:pPr>
                      <a:r>
                        <a:rPr sz="1100" spc="-30" dirty="0">
                          <a:latin typeface="Times New Roman"/>
                          <a:cs typeface="Times New Roman"/>
                        </a:rPr>
                        <a:t>Willi</a:t>
                      </a:r>
                      <a:r>
                        <a:rPr sz="1100" spc="-25" dirty="0">
                          <a:latin typeface="Times New Roman"/>
                          <a:cs typeface="Times New Roman"/>
                        </a:rPr>
                        <a:t>a</a:t>
                      </a:r>
                      <a:r>
                        <a:rPr sz="1100" dirty="0">
                          <a:latin typeface="Times New Roman"/>
                          <a:cs typeface="Times New Roman"/>
                        </a:rPr>
                        <a:t>m</a:t>
                      </a:r>
                      <a:r>
                        <a:rPr sz="1100" spc="-90" dirty="0">
                          <a:latin typeface="Times New Roman"/>
                          <a:cs typeface="Times New Roman"/>
                        </a:rPr>
                        <a:t> </a:t>
                      </a:r>
                      <a:r>
                        <a:rPr sz="1100" spc="-20" dirty="0">
                          <a:latin typeface="Times New Roman"/>
                          <a:cs typeface="Times New Roman"/>
                        </a:rPr>
                        <a:t>S</a:t>
                      </a:r>
                      <a:r>
                        <a:rPr sz="1100" spc="-30" dirty="0">
                          <a:latin typeface="Times New Roman"/>
                          <a:cs typeface="Times New Roman"/>
                        </a:rPr>
                        <a:t>t</a:t>
                      </a:r>
                      <a:r>
                        <a:rPr sz="1100" spc="-25" dirty="0">
                          <a:latin typeface="Times New Roman"/>
                          <a:cs typeface="Times New Roman"/>
                        </a:rPr>
                        <a:t>e</a:t>
                      </a:r>
                      <a:r>
                        <a:rPr sz="1100" spc="-40" dirty="0">
                          <a:latin typeface="Times New Roman"/>
                          <a:cs typeface="Times New Roman"/>
                        </a:rPr>
                        <a:t>e</a:t>
                      </a:r>
                      <a:r>
                        <a:rPr sz="1100" dirty="0">
                          <a:latin typeface="Times New Roman"/>
                          <a:cs typeface="Times New Roman"/>
                        </a:rPr>
                        <a:t>r</a:t>
                      </a:r>
                      <a:endParaRPr sz="1100">
                        <a:latin typeface="Times New Roman"/>
                        <a:cs typeface="Times New Roman"/>
                      </a:endParaRPr>
                    </a:p>
                  </a:txBody>
                  <a:tcPr marL="0" marR="0" marT="0" marB="0"/>
                </a:tc>
                <a:tc>
                  <a:txBody>
                    <a:bodyPr/>
                    <a:lstStyle/>
                    <a:p>
                      <a:pPr marL="32384">
                        <a:lnSpc>
                          <a:spcPct val="100000"/>
                        </a:lnSpc>
                      </a:pPr>
                      <a:r>
                        <a:rPr sz="1100" spc="40" dirty="0">
                          <a:latin typeface="Times New Roman"/>
                          <a:cs typeface="Times New Roman"/>
                        </a:rPr>
                        <a:t>to</a:t>
                      </a:r>
                      <a:endParaRPr sz="1100">
                        <a:latin typeface="Times New Roman"/>
                        <a:cs typeface="Times New Roman"/>
                      </a:endParaRPr>
                    </a:p>
                  </a:txBody>
                  <a:tcPr marL="0" marR="0" marT="0" marB="0"/>
                </a:tc>
                <a:tc>
                  <a:txBody>
                    <a:bodyPr/>
                    <a:lstStyle/>
                    <a:p>
                      <a:endParaRPr sz="1100">
                        <a:latin typeface="Times New Roman"/>
                        <a:cs typeface="Times New Roman"/>
                      </a:endParaRPr>
                    </a:p>
                  </a:txBody>
                  <a:tcPr marL="0" marR="0" marT="0" marB="0"/>
                </a:tc>
                <a:tc>
                  <a:txBody>
                    <a:bodyPr/>
                    <a:lstStyle/>
                    <a:p>
                      <a:endParaRPr sz="1100">
                        <a:latin typeface="Times New Roman"/>
                        <a:cs typeface="Times New Roman"/>
                      </a:endParaRPr>
                    </a:p>
                  </a:txBody>
                  <a:tcPr marL="0" marR="0" marT="0" marB="0"/>
                </a:tc>
                <a:tc>
                  <a:txBody>
                    <a:bodyPr/>
                    <a:lstStyle/>
                    <a:p>
                      <a:pPr marL="158115">
                        <a:lnSpc>
                          <a:spcPct val="100000"/>
                        </a:lnSpc>
                      </a:pPr>
                      <a:r>
                        <a:rPr sz="1100" spc="-15" dirty="0">
                          <a:latin typeface="Times New Roman"/>
                          <a:cs typeface="Times New Roman"/>
                        </a:rPr>
                        <a:t>U</a:t>
                      </a:r>
                      <a:r>
                        <a:rPr sz="1100" spc="-30" dirty="0">
                          <a:latin typeface="Times New Roman"/>
                          <a:cs typeface="Times New Roman"/>
                        </a:rPr>
                        <a:t>l</a:t>
                      </a:r>
                      <a:r>
                        <a:rPr sz="1100" spc="-10" dirty="0">
                          <a:latin typeface="Times New Roman"/>
                          <a:cs typeface="Times New Roman"/>
                        </a:rPr>
                        <a:t>r</a:t>
                      </a:r>
                      <a:r>
                        <a:rPr sz="1100" spc="-30" dirty="0">
                          <a:latin typeface="Times New Roman"/>
                          <a:cs typeface="Times New Roman"/>
                        </a:rPr>
                        <a:t>i</a:t>
                      </a:r>
                      <a:r>
                        <a:rPr sz="1100" spc="-15" dirty="0">
                          <a:latin typeface="Times New Roman"/>
                          <a:cs typeface="Times New Roman"/>
                        </a:rPr>
                        <a:t>c</a:t>
                      </a:r>
                      <a:r>
                        <a:rPr sz="1100" dirty="0">
                          <a:latin typeface="Times New Roman"/>
                          <a:cs typeface="Times New Roman"/>
                        </a:rPr>
                        <a:t>h</a:t>
                      </a:r>
                      <a:r>
                        <a:rPr sz="1100" spc="-100" dirty="0">
                          <a:latin typeface="Times New Roman"/>
                          <a:cs typeface="Times New Roman"/>
                        </a:rPr>
                        <a:t> </a:t>
                      </a:r>
                      <a:r>
                        <a:rPr sz="1100" spc="-15" dirty="0">
                          <a:latin typeface="Times New Roman"/>
                          <a:cs typeface="Times New Roman"/>
                        </a:rPr>
                        <a:t>an</a:t>
                      </a:r>
                      <a:r>
                        <a:rPr sz="1100" dirty="0">
                          <a:latin typeface="Times New Roman"/>
                          <a:cs typeface="Times New Roman"/>
                        </a:rPr>
                        <a:t>d</a:t>
                      </a:r>
                      <a:r>
                        <a:rPr sz="1100" spc="-75" dirty="0">
                          <a:latin typeface="Times New Roman"/>
                          <a:cs typeface="Times New Roman"/>
                        </a:rPr>
                        <a:t> </a:t>
                      </a:r>
                      <a:r>
                        <a:rPr sz="1100" spc="-15" dirty="0">
                          <a:latin typeface="Times New Roman"/>
                          <a:cs typeface="Times New Roman"/>
                        </a:rPr>
                        <a:t>W</a:t>
                      </a:r>
                      <a:r>
                        <a:rPr sz="1100" spc="-30" dirty="0">
                          <a:latin typeface="Times New Roman"/>
                          <a:cs typeface="Times New Roman"/>
                        </a:rPr>
                        <a:t>i</a:t>
                      </a:r>
                      <a:r>
                        <a:rPr sz="1100" spc="-25" dirty="0">
                          <a:latin typeface="Times New Roman"/>
                          <a:cs typeface="Times New Roman"/>
                        </a:rPr>
                        <a:t>e</a:t>
                      </a:r>
                      <a:r>
                        <a:rPr sz="1100" spc="-30" dirty="0">
                          <a:latin typeface="Times New Roman"/>
                          <a:cs typeface="Times New Roman"/>
                        </a:rPr>
                        <a:t>t</a:t>
                      </a:r>
                      <a:r>
                        <a:rPr sz="1100" spc="-20" dirty="0">
                          <a:latin typeface="Times New Roman"/>
                          <a:cs typeface="Times New Roman"/>
                        </a:rPr>
                        <a:t>f</a:t>
                      </a:r>
                      <a:r>
                        <a:rPr sz="1100" spc="-25" dirty="0">
                          <a:latin typeface="Times New Roman"/>
                          <a:cs typeface="Times New Roman"/>
                        </a:rPr>
                        <a:t>e</a:t>
                      </a:r>
                      <a:r>
                        <a:rPr sz="1100" spc="-15" dirty="0">
                          <a:latin typeface="Times New Roman"/>
                          <a:cs typeface="Times New Roman"/>
                        </a:rPr>
                        <a:t>l</a:t>
                      </a:r>
                      <a:r>
                        <a:rPr sz="1100" dirty="0">
                          <a:latin typeface="Times New Roman"/>
                          <a:cs typeface="Times New Roman"/>
                        </a:rPr>
                        <a:t>d</a:t>
                      </a:r>
                      <a:endParaRPr sz="1100">
                        <a:latin typeface="Times New Roman"/>
                        <a:cs typeface="Times New Roman"/>
                      </a:endParaRPr>
                    </a:p>
                  </a:txBody>
                  <a:tcPr marL="0" marR="0" marT="0" marB="0"/>
                </a:tc>
                <a:tc>
                  <a:txBody>
                    <a:bodyPr/>
                    <a:lstStyle/>
                    <a:p>
                      <a:pPr marL="69215">
                        <a:lnSpc>
                          <a:spcPct val="100000"/>
                        </a:lnSpc>
                      </a:pPr>
                      <a:r>
                        <a:rPr sz="1100" spc="5" dirty="0">
                          <a:latin typeface="Times New Roman"/>
                          <a:cs typeface="Times New Roman"/>
                        </a:rPr>
                        <a:t>1845</a:t>
                      </a:r>
                      <a:endParaRPr sz="1100">
                        <a:latin typeface="Times New Roman"/>
                        <a:cs typeface="Times New Roman"/>
                      </a:endParaRPr>
                    </a:p>
                  </a:txBody>
                  <a:tcPr marL="0" marR="0" marT="0" marB="0"/>
                </a:tc>
                <a:tc>
                  <a:txBody>
                    <a:bodyPr/>
                    <a:lstStyle/>
                    <a:p>
                      <a:pPr marL="693420">
                        <a:lnSpc>
                          <a:spcPct val="100000"/>
                        </a:lnSpc>
                      </a:pPr>
                      <a:r>
                        <a:rPr sz="1100" spc="5" dirty="0">
                          <a:latin typeface="Times New Roman"/>
                          <a:cs typeface="Times New Roman"/>
                        </a:rPr>
                        <a:t>27</a:t>
                      </a:r>
                      <a:r>
                        <a:rPr sz="1100" spc="30" dirty="0">
                          <a:latin typeface="Times New Roman"/>
                          <a:cs typeface="Times New Roman"/>
                        </a:rPr>
                        <a:t>-</a:t>
                      </a:r>
                      <a:r>
                        <a:rPr sz="1100" spc="5" dirty="0">
                          <a:latin typeface="Times New Roman"/>
                          <a:cs typeface="Times New Roman"/>
                        </a:rPr>
                        <a:t>513</a:t>
                      </a:r>
                      <a:endParaRPr sz="1100">
                        <a:latin typeface="Times New Roman"/>
                        <a:cs typeface="Times New Roman"/>
                      </a:endParaRPr>
                    </a:p>
                  </a:txBody>
                  <a:tcPr marL="0" marR="0" marT="0" marB="0"/>
                </a:tc>
              </a:tr>
              <a:tr h="146303">
                <a:tc>
                  <a:txBody>
                    <a:bodyPr/>
                    <a:lstStyle/>
                    <a:p>
                      <a:pPr marL="39370">
                        <a:lnSpc>
                          <a:spcPct val="100000"/>
                        </a:lnSpc>
                      </a:pPr>
                      <a:r>
                        <a:rPr sz="1100" spc="-30" dirty="0">
                          <a:latin typeface="Times New Roman"/>
                          <a:cs typeface="Times New Roman"/>
                        </a:rPr>
                        <a:t>I</a:t>
                      </a:r>
                      <a:r>
                        <a:rPr sz="1100" spc="-35" dirty="0">
                          <a:latin typeface="Times New Roman"/>
                          <a:cs typeface="Times New Roman"/>
                        </a:rPr>
                        <a:t>s</a:t>
                      </a:r>
                      <a:r>
                        <a:rPr sz="1100" spc="-25" dirty="0">
                          <a:latin typeface="Times New Roman"/>
                          <a:cs typeface="Times New Roman"/>
                        </a:rPr>
                        <a:t>aac</a:t>
                      </a:r>
                      <a:r>
                        <a:rPr sz="1100" dirty="0">
                          <a:latin typeface="Times New Roman"/>
                          <a:cs typeface="Times New Roman"/>
                        </a:rPr>
                        <a:t>k</a:t>
                      </a:r>
                      <a:r>
                        <a:rPr sz="1100" spc="-100" dirty="0">
                          <a:latin typeface="Times New Roman"/>
                          <a:cs typeface="Times New Roman"/>
                        </a:rPr>
                        <a:t> </a:t>
                      </a:r>
                      <a:r>
                        <a:rPr sz="1100" spc="-25" dirty="0">
                          <a:latin typeface="Times New Roman"/>
                          <a:cs typeface="Times New Roman"/>
                        </a:rPr>
                        <a:t>E</a:t>
                      </a:r>
                      <a:r>
                        <a:rPr sz="1100" dirty="0">
                          <a:latin typeface="Times New Roman"/>
                          <a:cs typeface="Times New Roman"/>
                        </a:rPr>
                        <a:t>.</a:t>
                      </a:r>
                      <a:r>
                        <a:rPr sz="1100" spc="-55" dirty="0">
                          <a:latin typeface="Times New Roman"/>
                          <a:cs typeface="Times New Roman"/>
                        </a:rPr>
                        <a:t> </a:t>
                      </a:r>
                      <a:r>
                        <a:rPr sz="1100" spc="-30" dirty="0">
                          <a:latin typeface="Times New Roman"/>
                          <a:cs typeface="Times New Roman"/>
                        </a:rPr>
                        <a:t>W</a:t>
                      </a:r>
                      <a:r>
                        <a:rPr sz="1100" spc="-40" dirty="0">
                          <a:latin typeface="Times New Roman"/>
                          <a:cs typeface="Times New Roman"/>
                        </a:rPr>
                        <a:t>a</a:t>
                      </a:r>
                      <a:r>
                        <a:rPr sz="1100" spc="-20" dirty="0">
                          <a:latin typeface="Times New Roman"/>
                          <a:cs typeface="Times New Roman"/>
                        </a:rPr>
                        <a:t>r</a:t>
                      </a:r>
                      <a:r>
                        <a:rPr sz="1100" spc="-30" dirty="0">
                          <a:latin typeface="Times New Roman"/>
                          <a:cs typeface="Times New Roman"/>
                        </a:rPr>
                        <a:t>no</a:t>
                      </a:r>
                      <a:r>
                        <a:rPr sz="1100" spc="-25" dirty="0">
                          <a:latin typeface="Times New Roman"/>
                          <a:cs typeface="Times New Roman"/>
                        </a:rPr>
                        <a:t>c</a:t>
                      </a:r>
                      <a:r>
                        <a:rPr sz="1100" dirty="0">
                          <a:latin typeface="Times New Roman"/>
                          <a:cs typeface="Times New Roman"/>
                        </a:rPr>
                        <a:t>k</a:t>
                      </a:r>
                      <a:r>
                        <a:rPr sz="1100" spc="-55" dirty="0">
                          <a:latin typeface="Times New Roman"/>
                          <a:cs typeface="Times New Roman"/>
                        </a:rPr>
                        <a:t> </a:t>
                      </a:r>
                      <a:r>
                        <a:rPr sz="1100" spc="-20" dirty="0">
                          <a:latin typeface="Times New Roman"/>
                          <a:cs typeface="Times New Roman"/>
                        </a:rPr>
                        <a:t>(</a:t>
                      </a:r>
                      <a:r>
                        <a:rPr sz="1100" spc="-25" dirty="0">
                          <a:latin typeface="Times New Roman"/>
                          <a:cs typeface="Times New Roman"/>
                        </a:rPr>
                        <a:t>s</a:t>
                      </a:r>
                      <a:r>
                        <a:rPr sz="1100" spc="-40" dirty="0">
                          <a:latin typeface="Times New Roman"/>
                          <a:cs typeface="Times New Roman"/>
                        </a:rPr>
                        <a:t>ic</a:t>
                      </a:r>
                      <a:r>
                        <a:rPr sz="1100" dirty="0">
                          <a:latin typeface="Times New Roman"/>
                          <a:cs typeface="Times New Roman"/>
                        </a:rPr>
                        <a:t>)</a:t>
                      </a:r>
                      <a:endParaRPr sz="1100">
                        <a:latin typeface="Times New Roman"/>
                        <a:cs typeface="Times New Roman"/>
                      </a:endParaRPr>
                    </a:p>
                  </a:txBody>
                  <a:tcPr marL="0" marR="0" marT="0" marB="0"/>
                </a:tc>
                <a:tc>
                  <a:txBody>
                    <a:bodyPr/>
                    <a:lstStyle/>
                    <a:p>
                      <a:pPr marL="17145">
                        <a:lnSpc>
                          <a:spcPct val="100000"/>
                        </a:lnSpc>
                      </a:pPr>
                      <a:r>
                        <a:rPr sz="1100" spc="-40" dirty="0">
                          <a:latin typeface="Times New Roman"/>
                          <a:cs typeface="Times New Roman"/>
                        </a:rPr>
                        <a:t>to</a:t>
                      </a:r>
                      <a:endParaRPr sz="1100">
                        <a:latin typeface="Times New Roman"/>
                        <a:cs typeface="Times New Roman"/>
                      </a:endParaRPr>
                    </a:p>
                  </a:txBody>
                  <a:tcPr marL="0" marR="0" marT="0" marB="0"/>
                </a:tc>
                <a:tc>
                  <a:txBody>
                    <a:bodyPr/>
                    <a:lstStyle/>
                    <a:p>
                      <a:endParaRPr sz="1100">
                        <a:latin typeface="Times New Roman"/>
                        <a:cs typeface="Times New Roman"/>
                      </a:endParaRPr>
                    </a:p>
                  </a:txBody>
                  <a:tcPr marL="0" marR="0" marT="0" marB="0"/>
                </a:tc>
                <a:tc>
                  <a:txBody>
                    <a:bodyPr/>
                    <a:lstStyle/>
                    <a:p>
                      <a:endParaRPr sz="1100">
                        <a:latin typeface="Times New Roman"/>
                        <a:cs typeface="Times New Roman"/>
                      </a:endParaRPr>
                    </a:p>
                  </a:txBody>
                  <a:tcPr marL="0" marR="0" marT="0" marB="0"/>
                </a:tc>
                <a:tc>
                  <a:txBody>
                    <a:bodyPr/>
                    <a:lstStyle/>
                    <a:p>
                      <a:pPr marL="179070">
                        <a:lnSpc>
                          <a:spcPct val="100000"/>
                        </a:lnSpc>
                      </a:pPr>
                      <a:r>
                        <a:rPr sz="1100" spc="-15" dirty="0">
                          <a:latin typeface="Times New Roman"/>
                          <a:cs typeface="Times New Roman"/>
                        </a:rPr>
                        <a:t>U</a:t>
                      </a:r>
                      <a:r>
                        <a:rPr sz="1100" spc="-30" dirty="0">
                          <a:latin typeface="Times New Roman"/>
                          <a:cs typeface="Times New Roman"/>
                        </a:rPr>
                        <a:t>l</a:t>
                      </a:r>
                      <a:r>
                        <a:rPr sz="1100" spc="-10" dirty="0">
                          <a:latin typeface="Times New Roman"/>
                          <a:cs typeface="Times New Roman"/>
                        </a:rPr>
                        <a:t>r</a:t>
                      </a:r>
                      <a:r>
                        <a:rPr sz="1100" spc="-30" dirty="0">
                          <a:latin typeface="Times New Roman"/>
                          <a:cs typeface="Times New Roman"/>
                        </a:rPr>
                        <a:t>i</a:t>
                      </a:r>
                      <a:r>
                        <a:rPr sz="1100" spc="-15" dirty="0">
                          <a:latin typeface="Times New Roman"/>
                          <a:cs typeface="Times New Roman"/>
                        </a:rPr>
                        <a:t>c</a:t>
                      </a:r>
                      <a:r>
                        <a:rPr sz="1100" dirty="0">
                          <a:latin typeface="Times New Roman"/>
                          <a:cs typeface="Times New Roman"/>
                        </a:rPr>
                        <a:t>h</a:t>
                      </a:r>
                      <a:r>
                        <a:rPr sz="1100" spc="-100" dirty="0">
                          <a:latin typeface="Times New Roman"/>
                          <a:cs typeface="Times New Roman"/>
                        </a:rPr>
                        <a:t> </a:t>
                      </a:r>
                      <a:r>
                        <a:rPr sz="1100" spc="-15" dirty="0">
                          <a:latin typeface="Times New Roman"/>
                          <a:cs typeface="Times New Roman"/>
                        </a:rPr>
                        <a:t>an</a:t>
                      </a:r>
                      <a:r>
                        <a:rPr sz="1100" dirty="0">
                          <a:latin typeface="Times New Roman"/>
                          <a:cs typeface="Times New Roman"/>
                        </a:rPr>
                        <a:t>d</a:t>
                      </a:r>
                      <a:r>
                        <a:rPr sz="1100" spc="-75" dirty="0">
                          <a:latin typeface="Times New Roman"/>
                          <a:cs typeface="Times New Roman"/>
                        </a:rPr>
                        <a:t> </a:t>
                      </a:r>
                      <a:r>
                        <a:rPr sz="1100" spc="-15" dirty="0">
                          <a:latin typeface="Times New Roman"/>
                          <a:cs typeface="Times New Roman"/>
                        </a:rPr>
                        <a:t>W</a:t>
                      </a:r>
                      <a:r>
                        <a:rPr sz="1100" spc="-30" dirty="0">
                          <a:latin typeface="Times New Roman"/>
                          <a:cs typeface="Times New Roman"/>
                        </a:rPr>
                        <a:t>i</a:t>
                      </a:r>
                      <a:r>
                        <a:rPr sz="1100" spc="-25" dirty="0">
                          <a:latin typeface="Times New Roman"/>
                          <a:cs typeface="Times New Roman"/>
                        </a:rPr>
                        <a:t>e</a:t>
                      </a:r>
                      <a:r>
                        <a:rPr sz="1100" spc="-30" dirty="0">
                          <a:latin typeface="Times New Roman"/>
                          <a:cs typeface="Times New Roman"/>
                        </a:rPr>
                        <a:t>t</a:t>
                      </a:r>
                      <a:r>
                        <a:rPr sz="1100" spc="-20" dirty="0">
                          <a:latin typeface="Times New Roman"/>
                          <a:cs typeface="Times New Roman"/>
                        </a:rPr>
                        <a:t>f</a:t>
                      </a:r>
                      <a:r>
                        <a:rPr sz="1100" spc="-25" dirty="0">
                          <a:latin typeface="Times New Roman"/>
                          <a:cs typeface="Times New Roman"/>
                        </a:rPr>
                        <a:t>e</a:t>
                      </a:r>
                      <a:r>
                        <a:rPr sz="1100" spc="-15" dirty="0">
                          <a:latin typeface="Times New Roman"/>
                          <a:cs typeface="Times New Roman"/>
                        </a:rPr>
                        <a:t>l</a:t>
                      </a:r>
                      <a:r>
                        <a:rPr sz="1100" dirty="0">
                          <a:latin typeface="Times New Roman"/>
                          <a:cs typeface="Times New Roman"/>
                        </a:rPr>
                        <a:t>d</a:t>
                      </a:r>
                      <a:endParaRPr sz="1100">
                        <a:latin typeface="Times New Roman"/>
                        <a:cs typeface="Times New Roman"/>
                      </a:endParaRPr>
                    </a:p>
                  </a:txBody>
                  <a:tcPr marL="0" marR="0" marT="0" marB="0"/>
                </a:tc>
                <a:tc>
                  <a:txBody>
                    <a:bodyPr/>
                    <a:lstStyle/>
                    <a:p>
                      <a:pPr marL="69215">
                        <a:lnSpc>
                          <a:spcPct val="100000"/>
                        </a:lnSpc>
                      </a:pPr>
                      <a:r>
                        <a:rPr sz="1100" spc="5" dirty="0">
                          <a:latin typeface="Times New Roman"/>
                          <a:cs typeface="Times New Roman"/>
                        </a:rPr>
                        <a:t>1847</a:t>
                      </a:r>
                      <a:endParaRPr sz="1100">
                        <a:latin typeface="Times New Roman"/>
                        <a:cs typeface="Times New Roman"/>
                      </a:endParaRPr>
                    </a:p>
                  </a:txBody>
                  <a:tcPr marL="0" marR="0" marT="0" marB="0"/>
                </a:tc>
                <a:tc>
                  <a:txBody>
                    <a:bodyPr/>
                    <a:lstStyle/>
                    <a:p>
                      <a:pPr marL="693420">
                        <a:lnSpc>
                          <a:spcPct val="100000"/>
                        </a:lnSpc>
                      </a:pPr>
                      <a:r>
                        <a:rPr sz="1100" spc="5" dirty="0">
                          <a:latin typeface="Times New Roman"/>
                          <a:cs typeface="Times New Roman"/>
                        </a:rPr>
                        <a:t>25</a:t>
                      </a:r>
                      <a:r>
                        <a:rPr sz="1100" spc="30" dirty="0">
                          <a:latin typeface="Times New Roman"/>
                          <a:cs typeface="Times New Roman"/>
                        </a:rPr>
                        <a:t>-</a:t>
                      </a:r>
                      <a:r>
                        <a:rPr sz="1100" spc="5" dirty="0">
                          <a:latin typeface="Times New Roman"/>
                          <a:cs typeface="Times New Roman"/>
                        </a:rPr>
                        <a:t>360</a:t>
                      </a:r>
                      <a:endParaRPr sz="1100">
                        <a:latin typeface="Times New Roman"/>
                        <a:cs typeface="Times New Roman"/>
                      </a:endParaRPr>
                    </a:p>
                  </a:txBody>
                  <a:tcPr marL="0" marR="0" marT="0" marB="0"/>
                </a:tc>
              </a:tr>
              <a:tr h="146303">
                <a:tc>
                  <a:txBody>
                    <a:bodyPr/>
                    <a:lstStyle/>
                    <a:p>
                      <a:pPr marL="39370">
                        <a:lnSpc>
                          <a:spcPct val="100000"/>
                        </a:lnSpc>
                      </a:pPr>
                      <a:r>
                        <a:rPr sz="1100" spc="-35" dirty="0">
                          <a:latin typeface="Times New Roman"/>
                          <a:cs typeface="Times New Roman"/>
                        </a:rPr>
                        <a:t>E</a:t>
                      </a:r>
                      <a:r>
                        <a:rPr sz="1100" spc="-30" dirty="0">
                          <a:latin typeface="Times New Roman"/>
                          <a:cs typeface="Times New Roman"/>
                        </a:rPr>
                        <a:t>b</a:t>
                      </a:r>
                      <a:r>
                        <a:rPr sz="1100" spc="-40" dirty="0">
                          <a:latin typeface="Times New Roman"/>
                          <a:cs typeface="Times New Roman"/>
                        </a:rPr>
                        <a:t>e</a:t>
                      </a:r>
                      <a:r>
                        <a:rPr sz="1100" spc="-30" dirty="0">
                          <a:latin typeface="Times New Roman"/>
                          <a:cs typeface="Times New Roman"/>
                        </a:rPr>
                        <a:t>n</a:t>
                      </a:r>
                      <a:r>
                        <a:rPr sz="1100" spc="-40" dirty="0">
                          <a:latin typeface="Times New Roman"/>
                          <a:cs typeface="Times New Roman"/>
                        </a:rPr>
                        <a:t>eze</a:t>
                      </a:r>
                      <a:r>
                        <a:rPr sz="1100" dirty="0">
                          <a:latin typeface="Times New Roman"/>
                          <a:cs typeface="Times New Roman"/>
                        </a:rPr>
                        <a:t>r</a:t>
                      </a:r>
                      <a:r>
                        <a:rPr sz="1100" spc="-70" dirty="0">
                          <a:latin typeface="Times New Roman"/>
                          <a:cs typeface="Times New Roman"/>
                        </a:rPr>
                        <a:t> </a:t>
                      </a:r>
                      <a:r>
                        <a:rPr sz="1100" spc="-25" dirty="0">
                          <a:latin typeface="Times New Roman"/>
                          <a:cs typeface="Times New Roman"/>
                        </a:rPr>
                        <a:t>R</a:t>
                      </a:r>
                      <a:r>
                        <a:rPr sz="1100" spc="-30" dirty="0">
                          <a:latin typeface="Times New Roman"/>
                          <a:cs typeface="Times New Roman"/>
                        </a:rPr>
                        <a:t>odg</a:t>
                      </a:r>
                      <a:r>
                        <a:rPr sz="1100" spc="-25" dirty="0">
                          <a:latin typeface="Times New Roman"/>
                          <a:cs typeface="Times New Roman"/>
                        </a:rPr>
                        <a:t>e</a:t>
                      </a:r>
                      <a:r>
                        <a:rPr sz="1100" spc="-30" dirty="0">
                          <a:latin typeface="Times New Roman"/>
                          <a:cs typeface="Times New Roman"/>
                        </a:rPr>
                        <a:t>r</a:t>
                      </a:r>
                      <a:r>
                        <a:rPr sz="1100" dirty="0">
                          <a:latin typeface="Times New Roman"/>
                          <a:cs typeface="Times New Roman"/>
                        </a:rPr>
                        <a:t>s</a:t>
                      </a:r>
                      <a:endParaRPr sz="1100">
                        <a:latin typeface="Times New Roman"/>
                        <a:cs typeface="Times New Roman"/>
                      </a:endParaRPr>
                    </a:p>
                  </a:txBody>
                  <a:tcPr marL="0" marR="0" marT="0" marB="0"/>
                </a:tc>
                <a:tc>
                  <a:txBody>
                    <a:bodyPr/>
                    <a:lstStyle/>
                    <a:p>
                      <a:pPr marL="45085">
                        <a:lnSpc>
                          <a:spcPct val="100000"/>
                        </a:lnSpc>
                      </a:pPr>
                      <a:r>
                        <a:rPr sz="1100" spc="-40" dirty="0">
                          <a:latin typeface="Times New Roman"/>
                          <a:cs typeface="Times New Roman"/>
                        </a:rPr>
                        <a:t>to</a:t>
                      </a:r>
                      <a:endParaRPr sz="1100">
                        <a:latin typeface="Times New Roman"/>
                        <a:cs typeface="Times New Roman"/>
                      </a:endParaRPr>
                    </a:p>
                  </a:txBody>
                  <a:tcPr marL="0" marR="0" marT="0" marB="0"/>
                </a:tc>
                <a:tc>
                  <a:txBody>
                    <a:bodyPr/>
                    <a:lstStyle/>
                    <a:p>
                      <a:endParaRPr sz="1100">
                        <a:latin typeface="Times New Roman"/>
                        <a:cs typeface="Times New Roman"/>
                      </a:endParaRPr>
                    </a:p>
                  </a:txBody>
                  <a:tcPr marL="0" marR="0" marT="0" marB="0"/>
                </a:tc>
                <a:tc>
                  <a:txBody>
                    <a:bodyPr/>
                    <a:lstStyle/>
                    <a:p>
                      <a:endParaRPr sz="1100">
                        <a:latin typeface="Times New Roman"/>
                        <a:cs typeface="Times New Roman"/>
                      </a:endParaRPr>
                    </a:p>
                  </a:txBody>
                  <a:tcPr marL="0" marR="0" marT="0" marB="0"/>
                </a:tc>
                <a:tc>
                  <a:txBody>
                    <a:bodyPr/>
                    <a:lstStyle/>
                    <a:p>
                      <a:pPr marL="179070">
                        <a:lnSpc>
                          <a:spcPct val="100000"/>
                        </a:lnSpc>
                      </a:pPr>
                      <a:r>
                        <a:rPr sz="1100" spc="-15" dirty="0">
                          <a:latin typeface="Times New Roman"/>
                          <a:cs typeface="Times New Roman"/>
                        </a:rPr>
                        <a:t>A</a:t>
                      </a:r>
                      <a:r>
                        <a:rPr sz="1100" spc="-30" dirty="0">
                          <a:latin typeface="Times New Roman"/>
                          <a:cs typeface="Times New Roman"/>
                        </a:rPr>
                        <a:t>nt</a:t>
                      </a:r>
                      <a:r>
                        <a:rPr sz="1100" spc="-15" dirty="0">
                          <a:latin typeface="Times New Roman"/>
                          <a:cs typeface="Times New Roman"/>
                        </a:rPr>
                        <a:t>ho</a:t>
                      </a:r>
                      <a:r>
                        <a:rPr sz="1100" spc="-30" dirty="0">
                          <a:latin typeface="Times New Roman"/>
                          <a:cs typeface="Times New Roman"/>
                        </a:rPr>
                        <a:t>n</a:t>
                      </a:r>
                      <a:r>
                        <a:rPr sz="1100" dirty="0">
                          <a:latin typeface="Times New Roman"/>
                          <a:cs typeface="Times New Roman"/>
                        </a:rPr>
                        <a:t>y</a:t>
                      </a:r>
                      <a:r>
                        <a:rPr sz="1100" spc="-75" dirty="0">
                          <a:latin typeface="Times New Roman"/>
                          <a:cs typeface="Times New Roman"/>
                        </a:rPr>
                        <a:t> </a:t>
                      </a:r>
                      <a:r>
                        <a:rPr sz="1100" spc="-30" dirty="0">
                          <a:latin typeface="Times New Roman"/>
                          <a:cs typeface="Times New Roman"/>
                        </a:rPr>
                        <a:t>Ul</a:t>
                      </a:r>
                      <a:r>
                        <a:rPr sz="1100" spc="-20" dirty="0">
                          <a:latin typeface="Times New Roman"/>
                          <a:cs typeface="Times New Roman"/>
                        </a:rPr>
                        <a:t>r</a:t>
                      </a:r>
                      <a:r>
                        <a:rPr sz="1100" spc="-30" dirty="0">
                          <a:latin typeface="Times New Roman"/>
                          <a:cs typeface="Times New Roman"/>
                        </a:rPr>
                        <a:t>i</a:t>
                      </a:r>
                      <a:r>
                        <a:rPr sz="1100" spc="-15" dirty="0">
                          <a:latin typeface="Times New Roman"/>
                          <a:cs typeface="Times New Roman"/>
                        </a:rPr>
                        <a:t>c</a:t>
                      </a:r>
                      <a:r>
                        <a:rPr sz="1100" dirty="0">
                          <a:latin typeface="Times New Roman"/>
                          <a:cs typeface="Times New Roman"/>
                        </a:rPr>
                        <a:t>h</a:t>
                      </a:r>
                      <a:r>
                        <a:rPr sz="1100" spc="-90" dirty="0">
                          <a:latin typeface="Times New Roman"/>
                          <a:cs typeface="Times New Roman"/>
                        </a:rPr>
                        <a:t> </a:t>
                      </a:r>
                      <a:r>
                        <a:rPr sz="1100" spc="-10" dirty="0">
                          <a:latin typeface="Times New Roman"/>
                          <a:cs typeface="Times New Roman"/>
                        </a:rPr>
                        <a:t>E</a:t>
                      </a:r>
                      <a:r>
                        <a:rPr sz="1100" dirty="0">
                          <a:latin typeface="Times New Roman"/>
                          <a:cs typeface="Times New Roman"/>
                        </a:rPr>
                        <a:t>t</a:t>
                      </a:r>
                      <a:r>
                        <a:rPr sz="1100" spc="-75" dirty="0">
                          <a:latin typeface="Times New Roman"/>
                          <a:cs typeface="Times New Roman"/>
                        </a:rPr>
                        <a:t> </a:t>
                      </a:r>
                      <a:r>
                        <a:rPr sz="1100" spc="-15" dirty="0">
                          <a:latin typeface="Times New Roman"/>
                          <a:cs typeface="Times New Roman"/>
                        </a:rPr>
                        <a:t>al</a:t>
                      </a:r>
                      <a:endParaRPr sz="1100">
                        <a:latin typeface="Times New Roman"/>
                        <a:cs typeface="Times New Roman"/>
                      </a:endParaRPr>
                    </a:p>
                  </a:txBody>
                  <a:tcPr marL="0" marR="0" marT="0" marB="0"/>
                </a:tc>
                <a:tc>
                  <a:txBody>
                    <a:bodyPr/>
                    <a:lstStyle/>
                    <a:p>
                      <a:pPr marL="63500">
                        <a:lnSpc>
                          <a:spcPct val="100000"/>
                        </a:lnSpc>
                      </a:pPr>
                      <a:r>
                        <a:rPr sz="1100" spc="5" dirty="0">
                          <a:latin typeface="Times New Roman"/>
                          <a:cs typeface="Times New Roman"/>
                        </a:rPr>
                        <a:t>1850</a:t>
                      </a:r>
                      <a:endParaRPr sz="1100">
                        <a:latin typeface="Times New Roman"/>
                        <a:cs typeface="Times New Roman"/>
                      </a:endParaRPr>
                    </a:p>
                  </a:txBody>
                  <a:tcPr marL="0" marR="0" marT="0" marB="0"/>
                </a:tc>
                <a:tc>
                  <a:txBody>
                    <a:bodyPr/>
                    <a:lstStyle/>
                    <a:p>
                      <a:pPr marL="693420">
                        <a:lnSpc>
                          <a:spcPct val="100000"/>
                        </a:lnSpc>
                      </a:pPr>
                      <a:r>
                        <a:rPr sz="1100" spc="5" dirty="0">
                          <a:latin typeface="Times New Roman"/>
                          <a:cs typeface="Times New Roman"/>
                        </a:rPr>
                        <a:t>36</a:t>
                      </a:r>
                      <a:r>
                        <a:rPr sz="1100" spc="30" dirty="0">
                          <a:latin typeface="Times New Roman"/>
                          <a:cs typeface="Times New Roman"/>
                        </a:rPr>
                        <a:t>-</a:t>
                      </a:r>
                      <a:r>
                        <a:rPr sz="1100" spc="5" dirty="0">
                          <a:latin typeface="Times New Roman"/>
                          <a:cs typeface="Times New Roman"/>
                        </a:rPr>
                        <a:t>38</a:t>
                      </a:r>
                      <a:endParaRPr sz="1100">
                        <a:latin typeface="Times New Roman"/>
                        <a:cs typeface="Times New Roman"/>
                      </a:endParaRPr>
                    </a:p>
                  </a:txBody>
                  <a:tcPr marL="0" marR="0" marT="0" marB="0"/>
                </a:tc>
              </a:tr>
              <a:tr h="146304">
                <a:tc>
                  <a:txBody>
                    <a:bodyPr/>
                    <a:lstStyle/>
                    <a:p>
                      <a:pPr marL="39370">
                        <a:lnSpc>
                          <a:spcPct val="100000"/>
                        </a:lnSpc>
                      </a:pPr>
                      <a:r>
                        <a:rPr sz="1100" spc="-25" dirty="0">
                          <a:latin typeface="Times New Roman"/>
                          <a:cs typeface="Times New Roman"/>
                        </a:rPr>
                        <a:t>J</a:t>
                      </a:r>
                      <a:r>
                        <a:rPr sz="1100" spc="-30" dirty="0">
                          <a:latin typeface="Times New Roman"/>
                          <a:cs typeface="Times New Roman"/>
                        </a:rPr>
                        <a:t>oh</a:t>
                      </a:r>
                      <a:r>
                        <a:rPr sz="1100" dirty="0">
                          <a:latin typeface="Times New Roman"/>
                          <a:cs typeface="Times New Roman"/>
                        </a:rPr>
                        <a:t>n</a:t>
                      </a:r>
                      <a:r>
                        <a:rPr sz="1100" spc="-85" dirty="0">
                          <a:latin typeface="Times New Roman"/>
                          <a:cs typeface="Times New Roman"/>
                        </a:rPr>
                        <a:t> </a:t>
                      </a:r>
                      <a:r>
                        <a:rPr sz="1100" spc="-25" dirty="0">
                          <a:latin typeface="Times New Roman"/>
                          <a:cs typeface="Times New Roman"/>
                        </a:rPr>
                        <a:t>B</a:t>
                      </a:r>
                      <a:r>
                        <a:rPr sz="1100" spc="-30" dirty="0">
                          <a:latin typeface="Times New Roman"/>
                          <a:cs typeface="Times New Roman"/>
                        </a:rPr>
                        <a:t>o</a:t>
                      </a:r>
                      <a:r>
                        <a:rPr sz="1100" spc="-25" dirty="0">
                          <a:latin typeface="Times New Roman"/>
                          <a:cs typeface="Times New Roman"/>
                        </a:rPr>
                        <a:t>s</a:t>
                      </a:r>
                      <a:r>
                        <a:rPr sz="1100" spc="-30" dirty="0">
                          <a:latin typeface="Times New Roman"/>
                          <a:cs typeface="Times New Roman"/>
                        </a:rPr>
                        <a:t>twi</a:t>
                      </a:r>
                      <a:r>
                        <a:rPr sz="1100" spc="-25" dirty="0">
                          <a:latin typeface="Times New Roman"/>
                          <a:cs typeface="Times New Roman"/>
                        </a:rPr>
                        <a:t>c</a:t>
                      </a:r>
                      <a:r>
                        <a:rPr sz="1100" spc="-30" dirty="0">
                          <a:latin typeface="Times New Roman"/>
                          <a:cs typeface="Times New Roman"/>
                        </a:rPr>
                        <a:t>k</a:t>
                      </a:r>
                      <a:r>
                        <a:rPr sz="1100" dirty="0">
                          <a:latin typeface="Times New Roman"/>
                          <a:cs typeface="Times New Roman"/>
                        </a:rPr>
                        <a:t>s</a:t>
                      </a:r>
                      <a:endParaRPr sz="1100">
                        <a:latin typeface="Times New Roman"/>
                        <a:cs typeface="Times New Roman"/>
                      </a:endParaRPr>
                    </a:p>
                  </a:txBody>
                  <a:tcPr marL="0" marR="0" marT="0" marB="0"/>
                </a:tc>
                <a:tc>
                  <a:txBody>
                    <a:bodyPr/>
                    <a:lstStyle/>
                    <a:p>
                      <a:pPr marL="32384">
                        <a:lnSpc>
                          <a:spcPct val="100000"/>
                        </a:lnSpc>
                      </a:pPr>
                      <a:r>
                        <a:rPr sz="1100" spc="-5" dirty="0">
                          <a:latin typeface="Times New Roman"/>
                          <a:cs typeface="Times New Roman"/>
                        </a:rPr>
                        <a:t>to</a:t>
                      </a:r>
                      <a:endParaRPr sz="1100">
                        <a:latin typeface="Times New Roman"/>
                        <a:cs typeface="Times New Roman"/>
                      </a:endParaRPr>
                    </a:p>
                  </a:txBody>
                  <a:tcPr marL="0" marR="0" marT="0" marB="0"/>
                </a:tc>
                <a:tc>
                  <a:txBody>
                    <a:bodyPr/>
                    <a:lstStyle/>
                    <a:p>
                      <a:endParaRPr sz="1100">
                        <a:latin typeface="Times New Roman"/>
                        <a:cs typeface="Times New Roman"/>
                      </a:endParaRPr>
                    </a:p>
                  </a:txBody>
                  <a:tcPr marL="0" marR="0" marT="0" marB="0"/>
                </a:tc>
                <a:tc>
                  <a:txBody>
                    <a:bodyPr/>
                    <a:lstStyle/>
                    <a:p>
                      <a:endParaRPr sz="1100">
                        <a:latin typeface="Times New Roman"/>
                        <a:cs typeface="Times New Roman"/>
                      </a:endParaRPr>
                    </a:p>
                  </a:txBody>
                  <a:tcPr marL="0" marR="0" marT="0" marB="0"/>
                </a:tc>
                <a:tc>
                  <a:txBody>
                    <a:bodyPr/>
                    <a:lstStyle/>
                    <a:p>
                      <a:pPr marL="151765">
                        <a:lnSpc>
                          <a:spcPct val="100000"/>
                        </a:lnSpc>
                      </a:pPr>
                      <a:r>
                        <a:rPr sz="1100" spc="5" dirty="0">
                          <a:latin typeface="Times New Roman"/>
                          <a:cs typeface="Times New Roman"/>
                        </a:rPr>
                        <a:t>Upp</a:t>
                      </a:r>
                      <a:r>
                        <a:rPr sz="1100" spc="10" dirty="0">
                          <a:latin typeface="Times New Roman"/>
                          <a:cs typeface="Times New Roman"/>
                        </a:rPr>
                        <a:t>e</a:t>
                      </a:r>
                      <a:r>
                        <a:rPr sz="1100" dirty="0">
                          <a:latin typeface="Times New Roman"/>
                          <a:cs typeface="Times New Roman"/>
                        </a:rPr>
                        <a:t>r</a:t>
                      </a:r>
                      <a:r>
                        <a:rPr sz="1100" spc="-120" dirty="0">
                          <a:latin typeface="Times New Roman"/>
                          <a:cs typeface="Times New Roman"/>
                        </a:rPr>
                        <a:t> </a:t>
                      </a:r>
                      <a:r>
                        <a:rPr sz="1100" dirty="0">
                          <a:latin typeface="Times New Roman"/>
                          <a:cs typeface="Times New Roman"/>
                        </a:rPr>
                        <a:t>Al</a:t>
                      </a:r>
                      <a:r>
                        <a:rPr sz="1100" spc="5" dirty="0">
                          <a:latin typeface="Times New Roman"/>
                          <a:cs typeface="Times New Roman"/>
                        </a:rPr>
                        <a:t>to</a:t>
                      </a:r>
                      <a:r>
                        <a:rPr sz="1100" dirty="0">
                          <a:latin typeface="Times New Roman"/>
                          <a:cs typeface="Times New Roman"/>
                        </a:rPr>
                        <a:t>n</a:t>
                      </a:r>
                      <a:r>
                        <a:rPr sz="1100" spc="-135" dirty="0">
                          <a:latin typeface="Times New Roman"/>
                          <a:cs typeface="Times New Roman"/>
                        </a:rPr>
                        <a:t> </a:t>
                      </a:r>
                      <a:r>
                        <a:rPr sz="1100" spc="5" dirty="0">
                          <a:latin typeface="Times New Roman"/>
                          <a:cs typeface="Times New Roman"/>
                        </a:rPr>
                        <a:t>Addition</a:t>
                      </a:r>
                      <a:endParaRPr sz="1100">
                        <a:latin typeface="Times New Roman"/>
                        <a:cs typeface="Times New Roman"/>
                      </a:endParaRPr>
                    </a:p>
                  </a:txBody>
                  <a:tcPr marL="0" marR="0" marT="0" marB="0"/>
                </a:tc>
                <a:tc>
                  <a:txBody>
                    <a:bodyPr/>
                    <a:lstStyle/>
                    <a:p>
                      <a:pPr marL="75565">
                        <a:lnSpc>
                          <a:spcPct val="100000"/>
                        </a:lnSpc>
                      </a:pPr>
                      <a:r>
                        <a:rPr sz="1100" spc="5" dirty="0">
                          <a:latin typeface="Times New Roman"/>
                          <a:cs typeface="Times New Roman"/>
                        </a:rPr>
                        <a:t>1</a:t>
                      </a:r>
                      <a:r>
                        <a:rPr sz="1100" spc="20" dirty="0">
                          <a:latin typeface="Times New Roman"/>
                          <a:cs typeface="Times New Roman"/>
                        </a:rPr>
                        <a:t>8</a:t>
                      </a:r>
                      <a:r>
                        <a:rPr sz="1100" spc="5" dirty="0">
                          <a:latin typeface="Times New Roman"/>
                          <a:cs typeface="Times New Roman"/>
                        </a:rPr>
                        <a:t>5</a:t>
                      </a:r>
                      <a:r>
                        <a:rPr sz="1100" dirty="0">
                          <a:latin typeface="Times New Roman"/>
                          <a:cs typeface="Times New Roman"/>
                        </a:rPr>
                        <a:t>0</a:t>
                      </a:r>
                      <a:endParaRPr sz="1100">
                        <a:latin typeface="Times New Roman"/>
                        <a:cs typeface="Times New Roman"/>
                      </a:endParaRPr>
                    </a:p>
                  </a:txBody>
                  <a:tcPr marL="0" marR="0" marT="0" marB="0"/>
                </a:tc>
                <a:tc>
                  <a:txBody>
                    <a:bodyPr/>
                    <a:lstStyle/>
                    <a:p>
                      <a:pPr marL="693420">
                        <a:lnSpc>
                          <a:spcPct val="100000"/>
                        </a:lnSpc>
                      </a:pPr>
                      <a:r>
                        <a:rPr sz="1100" spc="5" dirty="0">
                          <a:latin typeface="Times New Roman"/>
                          <a:cs typeface="Times New Roman"/>
                        </a:rPr>
                        <a:t>34</a:t>
                      </a:r>
                      <a:r>
                        <a:rPr sz="1100" spc="30" dirty="0">
                          <a:latin typeface="Times New Roman"/>
                          <a:cs typeface="Times New Roman"/>
                        </a:rPr>
                        <a:t>-</a:t>
                      </a:r>
                      <a:r>
                        <a:rPr sz="1100" spc="5" dirty="0">
                          <a:latin typeface="Times New Roman"/>
                          <a:cs typeface="Times New Roman"/>
                        </a:rPr>
                        <a:t>508</a:t>
                      </a:r>
                      <a:endParaRPr sz="1100">
                        <a:latin typeface="Times New Roman"/>
                        <a:cs typeface="Times New Roman"/>
                      </a:endParaRPr>
                    </a:p>
                  </a:txBody>
                  <a:tcPr marL="0" marR="0" marT="0" marB="0"/>
                </a:tc>
              </a:tr>
              <a:tr h="144780">
                <a:tc>
                  <a:txBody>
                    <a:bodyPr/>
                    <a:lstStyle/>
                    <a:p>
                      <a:pPr marL="39370">
                        <a:lnSpc>
                          <a:spcPct val="100000"/>
                        </a:lnSpc>
                      </a:pPr>
                      <a:r>
                        <a:rPr sz="1100" spc="-35" dirty="0">
                          <a:latin typeface="Times New Roman"/>
                          <a:cs typeface="Times New Roman"/>
                        </a:rPr>
                        <a:t>J</a:t>
                      </a:r>
                      <a:r>
                        <a:rPr sz="1100" spc="-25" dirty="0">
                          <a:latin typeface="Times New Roman"/>
                          <a:cs typeface="Times New Roman"/>
                        </a:rPr>
                        <a:t>a</a:t>
                      </a:r>
                      <a:r>
                        <a:rPr sz="1100" spc="-20" dirty="0">
                          <a:latin typeface="Times New Roman"/>
                          <a:cs typeface="Times New Roman"/>
                        </a:rPr>
                        <a:t>m</a:t>
                      </a:r>
                      <a:r>
                        <a:rPr sz="1100" spc="-25" dirty="0">
                          <a:latin typeface="Times New Roman"/>
                          <a:cs typeface="Times New Roman"/>
                        </a:rPr>
                        <a:t>e</a:t>
                      </a:r>
                      <a:r>
                        <a:rPr sz="1100" dirty="0">
                          <a:latin typeface="Times New Roman"/>
                          <a:cs typeface="Times New Roman"/>
                        </a:rPr>
                        <a:t>s</a:t>
                      </a:r>
                      <a:r>
                        <a:rPr sz="1100" spc="-70" dirty="0">
                          <a:latin typeface="Times New Roman"/>
                          <a:cs typeface="Times New Roman"/>
                        </a:rPr>
                        <a:t> </a:t>
                      </a:r>
                      <a:r>
                        <a:rPr sz="1100" spc="-25" dirty="0">
                          <a:latin typeface="Times New Roman"/>
                          <a:cs typeface="Times New Roman"/>
                        </a:rPr>
                        <a:t>Mea</a:t>
                      </a:r>
                      <a:r>
                        <a:rPr sz="1100" spc="-30" dirty="0">
                          <a:latin typeface="Times New Roman"/>
                          <a:cs typeface="Times New Roman"/>
                        </a:rPr>
                        <a:t>dow</a:t>
                      </a:r>
                      <a:r>
                        <a:rPr sz="1100" dirty="0">
                          <a:latin typeface="Times New Roman"/>
                          <a:cs typeface="Times New Roman"/>
                        </a:rPr>
                        <a:t>s</a:t>
                      </a:r>
                      <a:endParaRPr sz="1100">
                        <a:latin typeface="Times New Roman"/>
                        <a:cs typeface="Times New Roman"/>
                      </a:endParaRPr>
                    </a:p>
                  </a:txBody>
                  <a:tcPr marL="0" marR="0" marT="0" marB="0"/>
                </a:tc>
                <a:tc>
                  <a:txBody>
                    <a:bodyPr/>
                    <a:lstStyle/>
                    <a:p>
                      <a:pPr marL="32384">
                        <a:lnSpc>
                          <a:spcPct val="100000"/>
                        </a:lnSpc>
                      </a:pPr>
                      <a:r>
                        <a:rPr sz="1100" spc="-5" dirty="0">
                          <a:latin typeface="Times New Roman"/>
                          <a:cs typeface="Times New Roman"/>
                        </a:rPr>
                        <a:t>to</a:t>
                      </a:r>
                      <a:endParaRPr sz="1100">
                        <a:latin typeface="Times New Roman"/>
                        <a:cs typeface="Times New Roman"/>
                      </a:endParaRPr>
                    </a:p>
                  </a:txBody>
                  <a:tcPr marL="0" marR="0" marT="0" marB="0"/>
                </a:tc>
                <a:tc>
                  <a:txBody>
                    <a:bodyPr/>
                    <a:lstStyle/>
                    <a:p>
                      <a:endParaRPr sz="1100">
                        <a:latin typeface="Times New Roman"/>
                        <a:cs typeface="Times New Roman"/>
                      </a:endParaRPr>
                    </a:p>
                  </a:txBody>
                  <a:tcPr marL="0" marR="0" marT="0" marB="0"/>
                </a:tc>
                <a:tc>
                  <a:txBody>
                    <a:bodyPr/>
                    <a:lstStyle/>
                    <a:p>
                      <a:endParaRPr sz="1100">
                        <a:latin typeface="Times New Roman"/>
                        <a:cs typeface="Times New Roman"/>
                      </a:endParaRPr>
                    </a:p>
                  </a:txBody>
                  <a:tcPr marL="0" marR="0" marT="0" marB="0"/>
                </a:tc>
                <a:tc>
                  <a:txBody>
                    <a:bodyPr/>
                    <a:lstStyle/>
                    <a:p>
                      <a:pPr marL="158115">
                        <a:lnSpc>
                          <a:spcPct val="100000"/>
                        </a:lnSpc>
                      </a:pPr>
                      <a:r>
                        <a:rPr sz="1100" spc="-15" dirty="0">
                          <a:latin typeface="Times New Roman"/>
                          <a:cs typeface="Times New Roman"/>
                        </a:rPr>
                        <a:t>U</a:t>
                      </a:r>
                      <a:r>
                        <a:rPr sz="1100" spc="-30" dirty="0">
                          <a:latin typeface="Times New Roman"/>
                          <a:cs typeface="Times New Roman"/>
                        </a:rPr>
                        <a:t>l</a:t>
                      </a:r>
                      <a:r>
                        <a:rPr sz="1100" spc="-10" dirty="0">
                          <a:latin typeface="Times New Roman"/>
                          <a:cs typeface="Times New Roman"/>
                        </a:rPr>
                        <a:t>r</a:t>
                      </a:r>
                      <a:r>
                        <a:rPr sz="1100" spc="-30" dirty="0">
                          <a:latin typeface="Times New Roman"/>
                          <a:cs typeface="Times New Roman"/>
                        </a:rPr>
                        <a:t>i</a:t>
                      </a:r>
                      <a:r>
                        <a:rPr sz="1100" spc="-15" dirty="0">
                          <a:latin typeface="Times New Roman"/>
                          <a:cs typeface="Times New Roman"/>
                        </a:rPr>
                        <a:t>c</a:t>
                      </a:r>
                      <a:r>
                        <a:rPr sz="1100" dirty="0">
                          <a:latin typeface="Times New Roman"/>
                          <a:cs typeface="Times New Roman"/>
                        </a:rPr>
                        <a:t>h</a:t>
                      </a:r>
                      <a:r>
                        <a:rPr sz="1100" spc="-100" dirty="0">
                          <a:latin typeface="Times New Roman"/>
                          <a:cs typeface="Times New Roman"/>
                        </a:rPr>
                        <a:t> </a:t>
                      </a:r>
                      <a:r>
                        <a:rPr sz="1100" spc="-15" dirty="0">
                          <a:latin typeface="Times New Roman"/>
                          <a:cs typeface="Times New Roman"/>
                        </a:rPr>
                        <a:t>an</a:t>
                      </a:r>
                      <a:r>
                        <a:rPr sz="1100" dirty="0">
                          <a:latin typeface="Times New Roman"/>
                          <a:cs typeface="Times New Roman"/>
                        </a:rPr>
                        <a:t>d</a:t>
                      </a:r>
                      <a:r>
                        <a:rPr sz="1100" spc="-75" dirty="0">
                          <a:latin typeface="Times New Roman"/>
                          <a:cs typeface="Times New Roman"/>
                        </a:rPr>
                        <a:t> </a:t>
                      </a:r>
                      <a:r>
                        <a:rPr sz="1100" spc="-15" dirty="0">
                          <a:latin typeface="Times New Roman"/>
                          <a:cs typeface="Times New Roman"/>
                        </a:rPr>
                        <a:t>W</a:t>
                      </a:r>
                      <a:r>
                        <a:rPr sz="1100" spc="-30" dirty="0">
                          <a:latin typeface="Times New Roman"/>
                          <a:cs typeface="Times New Roman"/>
                        </a:rPr>
                        <a:t>i</a:t>
                      </a:r>
                      <a:r>
                        <a:rPr sz="1100" spc="-25" dirty="0">
                          <a:latin typeface="Times New Roman"/>
                          <a:cs typeface="Times New Roman"/>
                        </a:rPr>
                        <a:t>e</a:t>
                      </a:r>
                      <a:r>
                        <a:rPr sz="1100" spc="-30" dirty="0">
                          <a:latin typeface="Times New Roman"/>
                          <a:cs typeface="Times New Roman"/>
                        </a:rPr>
                        <a:t>t</a:t>
                      </a:r>
                      <a:r>
                        <a:rPr sz="1100" spc="-20" dirty="0">
                          <a:latin typeface="Times New Roman"/>
                          <a:cs typeface="Times New Roman"/>
                        </a:rPr>
                        <a:t>f</a:t>
                      </a:r>
                      <a:r>
                        <a:rPr sz="1100" spc="-25" dirty="0">
                          <a:latin typeface="Times New Roman"/>
                          <a:cs typeface="Times New Roman"/>
                        </a:rPr>
                        <a:t>e</a:t>
                      </a:r>
                      <a:r>
                        <a:rPr sz="1100" spc="-15" dirty="0">
                          <a:latin typeface="Times New Roman"/>
                          <a:cs typeface="Times New Roman"/>
                        </a:rPr>
                        <a:t>l</a:t>
                      </a:r>
                      <a:r>
                        <a:rPr sz="1100" dirty="0">
                          <a:latin typeface="Times New Roman"/>
                          <a:cs typeface="Times New Roman"/>
                        </a:rPr>
                        <a:t>d</a:t>
                      </a:r>
                      <a:endParaRPr sz="1100">
                        <a:latin typeface="Times New Roman"/>
                        <a:cs typeface="Times New Roman"/>
                      </a:endParaRPr>
                    </a:p>
                  </a:txBody>
                  <a:tcPr marL="0" marR="0" marT="0" marB="0"/>
                </a:tc>
                <a:tc>
                  <a:txBody>
                    <a:bodyPr/>
                    <a:lstStyle/>
                    <a:p>
                      <a:pPr marL="101600">
                        <a:lnSpc>
                          <a:spcPct val="100000"/>
                        </a:lnSpc>
                      </a:pPr>
                      <a:r>
                        <a:rPr sz="1100" spc="5" dirty="0">
                          <a:latin typeface="Times New Roman"/>
                          <a:cs typeface="Times New Roman"/>
                        </a:rPr>
                        <a:t>1851</a:t>
                      </a:r>
                      <a:endParaRPr sz="1100">
                        <a:latin typeface="Times New Roman"/>
                        <a:cs typeface="Times New Roman"/>
                      </a:endParaRPr>
                    </a:p>
                  </a:txBody>
                  <a:tcPr marL="0" marR="0" marT="0" marB="0"/>
                </a:tc>
                <a:tc>
                  <a:txBody>
                    <a:bodyPr/>
                    <a:lstStyle/>
                    <a:p>
                      <a:pPr marL="693420">
                        <a:lnSpc>
                          <a:spcPct val="100000"/>
                        </a:lnSpc>
                      </a:pPr>
                      <a:r>
                        <a:rPr sz="1100" spc="5" dirty="0">
                          <a:latin typeface="Times New Roman"/>
                          <a:cs typeface="Times New Roman"/>
                        </a:rPr>
                        <a:t>38</a:t>
                      </a:r>
                      <a:r>
                        <a:rPr sz="1100" spc="30" dirty="0">
                          <a:latin typeface="Times New Roman"/>
                          <a:cs typeface="Times New Roman"/>
                        </a:rPr>
                        <a:t>-</a:t>
                      </a:r>
                      <a:r>
                        <a:rPr sz="1100" spc="5" dirty="0">
                          <a:latin typeface="Times New Roman"/>
                          <a:cs typeface="Times New Roman"/>
                        </a:rPr>
                        <a:t>180</a:t>
                      </a:r>
                      <a:endParaRPr sz="1100">
                        <a:latin typeface="Times New Roman"/>
                        <a:cs typeface="Times New Roman"/>
                      </a:endParaRPr>
                    </a:p>
                  </a:txBody>
                  <a:tcPr marL="0" marR="0" marT="0" marB="0"/>
                </a:tc>
              </a:tr>
              <a:tr h="144017">
                <a:tc>
                  <a:txBody>
                    <a:bodyPr/>
                    <a:lstStyle/>
                    <a:p>
                      <a:pPr marL="39370">
                        <a:lnSpc>
                          <a:spcPct val="100000"/>
                        </a:lnSpc>
                      </a:pPr>
                      <a:r>
                        <a:rPr sz="1100" spc="-30" dirty="0">
                          <a:latin typeface="Times New Roman"/>
                          <a:cs typeface="Times New Roman"/>
                        </a:rPr>
                        <a:t>G</a:t>
                      </a:r>
                      <a:r>
                        <a:rPr sz="1100" spc="-25" dirty="0">
                          <a:latin typeface="Times New Roman"/>
                          <a:cs typeface="Times New Roman"/>
                        </a:rPr>
                        <a:t>e</a:t>
                      </a:r>
                      <a:r>
                        <a:rPr sz="1100" spc="-30" dirty="0">
                          <a:latin typeface="Times New Roman"/>
                          <a:cs typeface="Times New Roman"/>
                        </a:rPr>
                        <a:t>o</a:t>
                      </a:r>
                      <a:r>
                        <a:rPr sz="1100" spc="-20" dirty="0">
                          <a:latin typeface="Times New Roman"/>
                          <a:cs typeface="Times New Roman"/>
                        </a:rPr>
                        <a:t>r</a:t>
                      </a:r>
                      <a:r>
                        <a:rPr sz="1100" spc="-30" dirty="0">
                          <a:latin typeface="Times New Roman"/>
                          <a:cs typeface="Times New Roman"/>
                        </a:rPr>
                        <a:t>g</a:t>
                      </a:r>
                      <a:r>
                        <a:rPr sz="1100" dirty="0">
                          <a:latin typeface="Times New Roman"/>
                          <a:cs typeface="Times New Roman"/>
                        </a:rPr>
                        <a:t>e</a:t>
                      </a:r>
                      <a:r>
                        <a:rPr sz="1100" spc="-85" dirty="0">
                          <a:latin typeface="Times New Roman"/>
                          <a:cs typeface="Times New Roman"/>
                        </a:rPr>
                        <a:t> </a:t>
                      </a:r>
                      <a:r>
                        <a:rPr sz="1100" spc="-30" dirty="0">
                          <a:latin typeface="Times New Roman"/>
                          <a:cs typeface="Times New Roman"/>
                        </a:rPr>
                        <a:t>Holl</a:t>
                      </a:r>
                      <a:r>
                        <a:rPr sz="1100" spc="-25" dirty="0">
                          <a:latin typeface="Times New Roman"/>
                          <a:cs typeface="Times New Roman"/>
                        </a:rPr>
                        <a:t>a</a:t>
                      </a:r>
                      <a:r>
                        <a:rPr sz="1100" spc="-30" dirty="0">
                          <a:latin typeface="Times New Roman"/>
                          <a:cs typeface="Times New Roman"/>
                        </a:rPr>
                        <a:t>n</a:t>
                      </a:r>
                      <a:r>
                        <a:rPr sz="1100" dirty="0">
                          <a:latin typeface="Times New Roman"/>
                          <a:cs typeface="Times New Roman"/>
                        </a:rPr>
                        <a:t>d</a:t>
                      </a:r>
                      <a:endParaRPr sz="1100">
                        <a:latin typeface="Times New Roman"/>
                        <a:cs typeface="Times New Roman"/>
                      </a:endParaRPr>
                    </a:p>
                  </a:txBody>
                  <a:tcPr marL="0" marR="0" marT="0" marB="0"/>
                </a:tc>
                <a:tc>
                  <a:txBody>
                    <a:bodyPr/>
                    <a:lstStyle/>
                    <a:p>
                      <a:pPr marL="32384">
                        <a:lnSpc>
                          <a:spcPct val="100000"/>
                        </a:lnSpc>
                      </a:pPr>
                      <a:r>
                        <a:rPr sz="1100" spc="-5" dirty="0">
                          <a:latin typeface="Times New Roman"/>
                          <a:cs typeface="Times New Roman"/>
                        </a:rPr>
                        <a:t>to</a:t>
                      </a:r>
                      <a:endParaRPr sz="1100">
                        <a:latin typeface="Times New Roman"/>
                        <a:cs typeface="Times New Roman"/>
                      </a:endParaRPr>
                    </a:p>
                  </a:txBody>
                  <a:tcPr marL="0" marR="0" marT="0" marB="0"/>
                </a:tc>
                <a:tc>
                  <a:txBody>
                    <a:bodyPr/>
                    <a:lstStyle/>
                    <a:p>
                      <a:endParaRPr sz="1100">
                        <a:latin typeface="Times New Roman"/>
                        <a:cs typeface="Times New Roman"/>
                      </a:endParaRPr>
                    </a:p>
                  </a:txBody>
                  <a:tcPr marL="0" marR="0" marT="0" marB="0"/>
                </a:tc>
                <a:tc>
                  <a:txBody>
                    <a:bodyPr/>
                    <a:lstStyle/>
                    <a:p>
                      <a:endParaRPr sz="1100">
                        <a:latin typeface="Times New Roman"/>
                        <a:cs typeface="Times New Roman"/>
                      </a:endParaRPr>
                    </a:p>
                  </a:txBody>
                  <a:tcPr marL="0" marR="0" marT="0" marB="0"/>
                </a:tc>
                <a:tc>
                  <a:txBody>
                    <a:bodyPr/>
                    <a:lstStyle/>
                    <a:p>
                      <a:pPr marL="171450">
                        <a:lnSpc>
                          <a:spcPct val="100000"/>
                        </a:lnSpc>
                      </a:pPr>
                      <a:r>
                        <a:rPr sz="1100" spc="-15" dirty="0">
                          <a:latin typeface="Times New Roman"/>
                          <a:cs typeface="Times New Roman"/>
                        </a:rPr>
                        <a:t>U</a:t>
                      </a:r>
                      <a:r>
                        <a:rPr sz="1100" spc="-30" dirty="0">
                          <a:latin typeface="Times New Roman"/>
                          <a:cs typeface="Times New Roman"/>
                        </a:rPr>
                        <a:t>l</a:t>
                      </a:r>
                      <a:r>
                        <a:rPr sz="1100" spc="-10" dirty="0">
                          <a:latin typeface="Times New Roman"/>
                          <a:cs typeface="Times New Roman"/>
                        </a:rPr>
                        <a:t>r</a:t>
                      </a:r>
                      <a:r>
                        <a:rPr sz="1100" spc="-30" dirty="0">
                          <a:latin typeface="Times New Roman"/>
                          <a:cs typeface="Times New Roman"/>
                        </a:rPr>
                        <a:t>i</a:t>
                      </a:r>
                      <a:r>
                        <a:rPr sz="1100" spc="-15" dirty="0">
                          <a:latin typeface="Times New Roman"/>
                          <a:cs typeface="Times New Roman"/>
                        </a:rPr>
                        <a:t>c</a:t>
                      </a:r>
                      <a:r>
                        <a:rPr sz="1100" dirty="0">
                          <a:latin typeface="Times New Roman"/>
                          <a:cs typeface="Times New Roman"/>
                        </a:rPr>
                        <a:t>h</a:t>
                      </a:r>
                      <a:r>
                        <a:rPr sz="1100" spc="-100" dirty="0">
                          <a:latin typeface="Times New Roman"/>
                          <a:cs typeface="Times New Roman"/>
                        </a:rPr>
                        <a:t> </a:t>
                      </a:r>
                      <a:r>
                        <a:rPr sz="1100" spc="-15" dirty="0">
                          <a:latin typeface="Times New Roman"/>
                          <a:cs typeface="Times New Roman"/>
                        </a:rPr>
                        <a:t>an</a:t>
                      </a:r>
                      <a:r>
                        <a:rPr sz="1100" dirty="0">
                          <a:latin typeface="Times New Roman"/>
                          <a:cs typeface="Times New Roman"/>
                        </a:rPr>
                        <a:t>d</a:t>
                      </a:r>
                      <a:r>
                        <a:rPr sz="1100" spc="-75" dirty="0">
                          <a:latin typeface="Times New Roman"/>
                          <a:cs typeface="Times New Roman"/>
                        </a:rPr>
                        <a:t> </a:t>
                      </a:r>
                      <a:r>
                        <a:rPr sz="1100" spc="-15" dirty="0">
                          <a:latin typeface="Times New Roman"/>
                          <a:cs typeface="Times New Roman"/>
                        </a:rPr>
                        <a:t>W</a:t>
                      </a:r>
                      <a:r>
                        <a:rPr sz="1100" spc="-30" dirty="0">
                          <a:latin typeface="Times New Roman"/>
                          <a:cs typeface="Times New Roman"/>
                        </a:rPr>
                        <a:t>i</a:t>
                      </a:r>
                      <a:r>
                        <a:rPr sz="1100" spc="-25" dirty="0">
                          <a:latin typeface="Times New Roman"/>
                          <a:cs typeface="Times New Roman"/>
                        </a:rPr>
                        <a:t>e</a:t>
                      </a:r>
                      <a:r>
                        <a:rPr sz="1100" spc="-30" dirty="0">
                          <a:latin typeface="Times New Roman"/>
                          <a:cs typeface="Times New Roman"/>
                        </a:rPr>
                        <a:t>t</a:t>
                      </a:r>
                      <a:r>
                        <a:rPr sz="1100" spc="-20" dirty="0">
                          <a:latin typeface="Times New Roman"/>
                          <a:cs typeface="Times New Roman"/>
                        </a:rPr>
                        <a:t>f</a:t>
                      </a:r>
                      <a:r>
                        <a:rPr sz="1100" spc="-25" dirty="0">
                          <a:latin typeface="Times New Roman"/>
                          <a:cs typeface="Times New Roman"/>
                        </a:rPr>
                        <a:t>e</a:t>
                      </a:r>
                      <a:r>
                        <a:rPr sz="1100" spc="-15" dirty="0">
                          <a:latin typeface="Times New Roman"/>
                          <a:cs typeface="Times New Roman"/>
                        </a:rPr>
                        <a:t>l</a:t>
                      </a:r>
                      <a:r>
                        <a:rPr sz="1100" dirty="0">
                          <a:latin typeface="Times New Roman"/>
                          <a:cs typeface="Times New Roman"/>
                        </a:rPr>
                        <a:t>d</a:t>
                      </a:r>
                      <a:endParaRPr sz="1100">
                        <a:latin typeface="Times New Roman"/>
                        <a:cs typeface="Times New Roman"/>
                      </a:endParaRPr>
                    </a:p>
                  </a:txBody>
                  <a:tcPr marL="0" marR="0" marT="0" marB="0"/>
                </a:tc>
                <a:tc>
                  <a:txBody>
                    <a:bodyPr/>
                    <a:lstStyle/>
                    <a:p>
                      <a:pPr marL="89535">
                        <a:lnSpc>
                          <a:spcPct val="100000"/>
                        </a:lnSpc>
                      </a:pPr>
                      <a:r>
                        <a:rPr sz="1100" spc="5" dirty="0">
                          <a:latin typeface="Times New Roman"/>
                          <a:cs typeface="Times New Roman"/>
                        </a:rPr>
                        <a:t>1851</a:t>
                      </a:r>
                      <a:endParaRPr sz="1100">
                        <a:latin typeface="Times New Roman"/>
                        <a:cs typeface="Times New Roman"/>
                      </a:endParaRPr>
                    </a:p>
                  </a:txBody>
                  <a:tcPr marL="0" marR="0" marT="0" marB="0"/>
                </a:tc>
                <a:tc>
                  <a:txBody>
                    <a:bodyPr/>
                    <a:lstStyle/>
                    <a:p>
                      <a:pPr marL="693420">
                        <a:lnSpc>
                          <a:spcPct val="100000"/>
                        </a:lnSpc>
                      </a:pPr>
                      <a:r>
                        <a:rPr sz="1100" spc="5" dirty="0">
                          <a:latin typeface="Times New Roman"/>
                          <a:cs typeface="Times New Roman"/>
                        </a:rPr>
                        <a:t>40</a:t>
                      </a:r>
                      <a:r>
                        <a:rPr sz="1100" spc="30" dirty="0">
                          <a:latin typeface="Times New Roman"/>
                          <a:cs typeface="Times New Roman"/>
                        </a:rPr>
                        <a:t>-</a:t>
                      </a:r>
                      <a:r>
                        <a:rPr sz="1100" spc="5" dirty="0">
                          <a:latin typeface="Times New Roman"/>
                          <a:cs typeface="Times New Roman"/>
                        </a:rPr>
                        <a:t>99</a:t>
                      </a:r>
                      <a:endParaRPr sz="1100">
                        <a:latin typeface="Times New Roman"/>
                        <a:cs typeface="Times New Roman"/>
                      </a:endParaRPr>
                    </a:p>
                  </a:txBody>
                  <a:tcPr marL="0" marR="0" marT="0" marB="0"/>
                </a:tc>
              </a:tr>
              <a:tr h="145541">
                <a:tc>
                  <a:txBody>
                    <a:bodyPr/>
                    <a:lstStyle/>
                    <a:p>
                      <a:pPr marL="39370">
                        <a:lnSpc>
                          <a:spcPct val="100000"/>
                        </a:lnSpc>
                      </a:pPr>
                      <a:r>
                        <a:rPr sz="1100" spc="-25" dirty="0">
                          <a:latin typeface="Times New Roman"/>
                          <a:cs typeface="Times New Roman"/>
                        </a:rPr>
                        <a:t>J</a:t>
                      </a:r>
                      <a:r>
                        <a:rPr sz="1100" spc="-30" dirty="0">
                          <a:latin typeface="Times New Roman"/>
                          <a:cs typeface="Times New Roman"/>
                        </a:rPr>
                        <a:t>oh</a:t>
                      </a:r>
                      <a:r>
                        <a:rPr sz="1100" dirty="0">
                          <a:latin typeface="Times New Roman"/>
                          <a:cs typeface="Times New Roman"/>
                        </a:rPr>
                        <a:t>n</a:t>
                      </a:r>
                      <a:r>
                        <a:rPr sz="1100" spc="-100" dirty="0">
                          <a:latin typeface="Times New Roman"/>
                          <a:cs typeface="Times New Roman"/>
                        </a:rPr>
                        <a:t> </a:t>
                      </a:r>
                      <a:r>
                        <a:rPr sz="1100" spc="-20" dirty="0">
                          <a:latin typeface="Times New Roman"/>
                          <a:cs typeface="Times New Roman"/>
                        </a:rPr>
                        <a:t>F</a:t>
                      </a:r>
                      <a:r>
                        <a:rPr sz="1100" spc="-40" dirty="0">
                          <a:latin typeface="Times New Roman"/>
                          <a:cs typeface="Times New Roman"/>
                        </a:rPr>
                        <a:t>i</a:t>
                      </a:r>
                      <a:r>
                        <a:rPr sz="1100" spc="-30" dirty="0">
                          <a:latin typeface="Times New Roman"/>
                          <a:cs typeface="Times New Roman"/>
                        </a:rPr>
                        <a:t>r</a:t>
                      </a:r>
                      <a:r>
                        <a:rPr sz="1100" spc="-25" dirty="0">
                          <a:latin typeface="Times New Roman"/>
                          <a:cs typeface="Times New Roman"/>
                        </a:rPr>
                        <a:t>s</a:t>
                      </a:r>
                      <a:r>
                        <a:rPr sz="1100" spc="-30" dirty="0">
                          <a:latin typeface="Times New Roman"/>
                          <a:cs typeface="Times New Roman"/>
                        </a:rPr>
                        <a:t>b</a:t>
                      </a:r>
                      <a:r>
                        <a:rPr sz="1100" spc="-25" dirty="0">
                          <a:latin typeface="Times New Roman"/>
                          <a:cs typeface="Times New Roman"/>
                        </a:rPr>
                        <a:t>ac</a:t>
                      </a:r>
                      <a:r>
                        <a:rPr sz="1100" dirty="0">
                          <a:latin typeface="Times New Roman"/>
                          <a:cs typeface="Times New Roman"/>
                        </a:rPr>
                        <a:t>k</a:t>
                      </a:r>
                      <a:endParaRPr sz="1100">
                        <a:latin typeface="Times New Roman"/>
                        <a:cs typeface="Times New Roman"/>
                      </a:endParaRPr>
                    </a:p>
                  </a:txBody>
                  <a:tcPr marL="0" marR="0" marT="0" marB="0"/>
                </a:tc>
                <a:tc>
                  <a:txBody>
                    <a:bodyPr/>
                    <a:lstStyle/>
                    <a:p>
                      <a:pPr marL="32384">
                        <a:lnSpc>
                          <a:spcPct val="100000"/>
                        </a:lnSpc>
                      </a:pPr>
                      <a:r>
                        <a:rPr sz="1100" spc="-5" dirty="0">
                          <a:latin typeface="Times New Roman"/>
                          <a:cs typeface="Times New Roman"/>
                        </a:rPr>
                        <a:t>to</a:t>
                      </a:r>
                      <a:endParaRPr sz="1100">
                        <a:latin typeface="Times New Roman"/>
                        <a:cs typeface="Times New Roman"/>
                      </a:endParaRPr>
                    </a:p>
                  </a:txBody>
                  <a:tcPr marL="0" marR="0" marT="0" marB="0"/>
                </a:tc>
                <a:tc>
                  <a:txBody>
                    <a:bodyPr/>
                    <a:lstStyle/>
                    <a:p>
                      <a:endParaRPr sz="1100">
                        <a:latin typeface="Times New Roman"/>
                        <a:cs typeface="Times New Roman"/>
                      </a:endParaRPr>
                    </a:p>
                  </a:txBody>
                  <a:tcPr marL="0" marR="0" marT="0" marB="0"/>
                </a:tc>
                <a:tc>
                  <a:txBody>
                    <a:bodyPr/>
                    <a:lstStyle/>
                    <a:p>
                      <a:endParaRPr sz="1100">
                        <a:latin typeface="Times New Roman"/>
                        <a:cs typeface="Times New Roman"/>
                      </a:endParaRPr>
                    </a:p>
                  </a:txBody>
                  <a:tcPr marL="0" marR="0" marT="0" marB="0"/>
                </a:tc>
                <a:tc>
                  <a:txBody>
                    <a:bodyPr/>
                    <a:lstStyle/>
                    <a:p>
                      <a:pPr marL="171450">
                        <a:lnSpc>
                          <a:spcPct val="100000"/>
                        </a:lnSpc>
                      </a:pPr>
                      <a:r>
                        <a:rPr sz="1100" spc="-30" dirty="0">
                          <a:latin typeface="Times New Roman"/>
                          <a:cs typeface="Times New Roman"/>
                        </a:rPr>
                        <a:t>Ulri</a:t>
                      </a:r>
                      <a:r>
                        <a:rPr sz="1100" spc="-25" dirty="0">
                          <a:latin typeface="Times New Roman"/>
                          <a:cs typeface="Times New Roman"/>
                        </a:rPr>
                        <a:t>c</a:t>
                      </a:r>
                      <a:r>
                        <a:rPr sz="1100" dirty="0">
                          <a:latin typeface="Times New Roman"/>
                          <a:cs typeface="Times New Roman"/>
                        </a:rPr>
                        <a:t>h</a:t>
                      </a:r>
                      <a:r>
                        <a:rPr sz="1100" spc="-135" dirty="0">
                          <a:latin typeface="Times New Roman"/>
                          <a:cs typeface="Times New Roman"/>
                        </a:rPr>
                        <a:t> </a:t>
                      </a:r>
                      <a:r>
                        <a:rPr sz="1100" spc="-30" dirty="0">
                          <a:latin typeface="Times New Roman"/>
                          <a:cs typeface="Times New Roman"/>
                        </a:rPr>
                        <a:t>W</a:t>
                      </a:r>
                      <a:r>
                        <a:rPr sz="1100" spc="-40" dirty="0">
                          <a:latin typeface="Times New Roman"/>
                          <a:cs typeface="Times New Roman"/>
                        </a:rPr>
                        <a:t>iet</a:t>
                      </a:r>
                      <a:r>
                        <a:rPr sz="1100" spc="-30" dirty="0">
                          <a:latin typeface="Times New Roman"/>
                          <a:cs typeface="Times New Roman"/>
                        </a:rPr>
                        <a:t>f</a:t>
                      </a:r>
                      <a:r>
                        <a:rPr sz="1100" spc="-25" dirty="0">
                          <a:latin typeface="Times New Roman"/>
                          <a:cs typeface="Times New Roman"/>
                        </a:rPr>
                        <a:t>e</a:t>
                      </a:r>
                      <a:r>
                        <a:rPr sz="1100" spc="-30" dirty="0">
                          <a:latin typeface="Times New Roman"/>
                          <a:cs typeface="Times New Roman"/>
                        </a:rPr>
                        <a:t>l</a:t>
                      </a:r>
                      <a:r>
                        <a:rPr sz="1100" dirty="0">
                          <a:latin typeface="Times New Roman"/>
                          <a:cs typeface="Times New Roman"/>
                        </a:rPr>
                        <a:t>d</a:t>
                      </a:r>
                      <a:endParaRPr sz="1100">
                        <a:latin typeface="Times New Roman"/>
                        <a:cs typeface="Times New Roman"/>
                      </a:endParaRPr>
                    </a:p>
                  </a:txBody>
                  <a:tcPr marL="0" marR="0" marT="0" marB="0"/>
                </a:tc>
                <a:tc>
                  <a:txBody>
                    <a:bodyPr/>
                    <a:lstStyle/>
                    <a:p>
                      <a:pPr marL="69215">
                        <a:lnSpc>
                          <a:spcPct val="100000"/>
                        </a:lnSpc>
                      </a:pPr>
                      <a:r>
                        <a:rPr sz="1100" spc="5" dirty="0">
                          <a:latin typeface="Times New Roman"/>
                          <a:cs typeface="Times New Roman"/>
                        </a:rPr>
                        <a:t>1856</a:t>
                      </a:r>
                      <a:endParaRPr sz="1100">
                        <a:latin typeface="Times New Roman"/>
                        <a:cs typeface="Times New Roman"/>
                      </a:endParaRPr>
                    </a:p>
                  </a:txBody>
                  <a:tcPr marL="0" marR="0" marT="0" marB="0"/>
                </a:tc>
                <a:tc>
                  <a:txBody>
                    <a:bodyPr/>
                    <a:lstStyle/>
                    <a:p>
                      <a:pPr marL="693420">
                        <a:lnSpc>
                          <a:spcPct val="100000"/>
                        </a:lnSpc>
                      </a:pPr>
                      <a:r>
                        <a:rPr sz="1100" spc="5" dirty="0">
                          <a:latin typeface="Times New Roman"/>
                          <a:cs typeface="Times New Roman"/>
                        </a:rPr>
                        <a:t>51</a:t>
                      </a:r>
                      <a:r>
                        <a:rPr sz="1100" spc="30" dirty="0">
                          <a:latin typeface="Times New Roman"/>
                          <a:cs typeface="Times New Roman"/>
                        </a:rPr>
                        <a:t>-</a:t>
                      </a:r>
                      <a:r>
                        <a:rPr sz="1100" spc="5" dirty="0">
                          <a:latin typeface="Times New Roman"/>
                          <a:cs typeface="Times New Roman"/>
                        </a:rPr>
                        <a:t>381</a:t>
                      </a:r>
                      <a:endParaRPr sz="1100">
                        <a:latin typeface="Times New Roman"/>
                        <a:cs typeface="Times New Roman"/>
                      </a:endParaRPr>
                    </a:p>
                  </a:txBody>
                  <a:tcPr marL="0" marR="0" marT="0" marB="0"/>
                </a:tc>
              </a:tr>
              <a:tr h="146304">
                <a:tc>
                  <a:txBody>
                    <a:bodyPr/>
                    <a:lstStyle/>
                    <a:p>
                      <a:pPr marL="39370">
                        <a:lnSpc>
                          <a:spcPct val="100000"/>
                        </a:lnSpc>
                      </a:pPr>
                      <a:r>
                        <a:rPr sz="1100" spc="-50" dirty="0">
                          <a:latin typeface="Times New Roman"/>
                          <a:cs typeface="Times New Roman"/>
                        </a:rPr>
                        <a:t>J</a:t>
                      </a:r>
                      <a:r>
                        <a:rPr sz="1100" spc="-40" dirty="0">
                          <a:latin typeface="Times New Roman"/>
                          <a:cs typeface="Times New Roman"/>
                        </a:rPr>
                        <a:t>a</a:t>
                      </a:r>
                      <a:r>
                        <a:rPr sz="1100" spc="-45" dirty="0">
                          <a:latin typeface="Times New Roman"/>
                          <a:cs typeface="Times New Roman"/>
                        </a:rPr>
                        <a:t>m</a:t>
                      </a:r>
                      <a:r>
                        <a:rPr sz="1100" spc="-50" dirty="0">
                          <a:latin typeface="Times New Roman"/>
                          <a:cs typeface="Times New Roman"/>
                        </a:rPr>
                        <a:t>e</a:t>
                      </a:r>
                      <a:r>
                        <a:rPr sz="1100" dirty="0">
                          <a:latin typeface="Times New Roman"/>
                          <a:cs typeface="Times New Roman"/>
                        </a:rPr>
                        <a:t>s   </a:t>
                      </a:r>
                      <a:r>
                        <a:rPr sz="1100" spc="-105" dirty="0">
                          <a:latin typeface="Times New Roman"/>
                          <a:cs typeface="Times New Roman"/>
                        </a:rPr>
                        <a:t> </a:t>
                      </a:r>
                      <a:r>
                        <a:rPr sz="1100" spc="-15" dirty="0">
                          <a:latin typeface="Times New Roman"/>
                          <a:cs typeface="Times New Roman"/>
                        </a:rPr>
                        <a:t>R</a:t>
                      </a:r>
                      <a:r>
                        <a:rPr sz="1100" dirty="0">
                          <a:latin typeface="Times New Roman"/>
                          <a:cs typeface="Times New Roman"/>
                        </a:rPr>
                        <a:t>.</a:t>
                      </a:r>
                      <a:r>
                        <a:rPr sz="1100" spc="-55" dirty="0">
                          <a:latin typeface="Times New Roman"/>
                          <a:cs typeface="Times New Roman"/>
                        </a:rPr>
                        <a:t> </a:t>
                      </a:r>
                      <a:r>
                        <a:rPr sz="1100" spc="-15" dirty="0">
                          <a:latin typeface="Times New Roman"/>
                          <a:cs typeface="Times New Roman"/>
                        </a:rPr>
                        <a:t>Neb</a:t>
                      </a:r>
                      <a:r>
                        <a:rPr sz="1100" dirty="0">
                          <a:latin typeface="Times New Roman"/>
                          <a:cs typeface="Times New Roman"/>
                        </a:rPr>
                        <a:t>b</a:t>
                      </a:r>
                      <a:endParaRPr sz="1100">
                        <a:latin typeface="Times New Roman"/>
                        <a:cs typeface="Times New Roman"/>
                      </a:endParaRPr>
                    </a:p>
                  </a:txBody>
                  <a:tcPr marL="0" marR="0" marT="0" marB="0"/>
                </a:tc>
                <a:tc>
                  <a:txBody>
                    <a:bodyPr/>
                    <a:lstStyle/>
                    <a:p>
                      <a:pPr marL="37465">
                        <a:lnSpc>
                          <a:spcPct val="100000"/>
                        </a:lnSpc>
                      </a:pPr>
                      <a:r>
                        <a:rPr sz="1100" spc="-30" dirty="0">
                          <a:latin typeface="Times New Roman"/>
                          <a:cs typeface="Times New Roman"/>
                        </a:rPr>
                        <a:t>to</a:t>
                      </a:r>
                      <a:endParaRPr sz="1100">
                        <a:latin typeface="Times New Roman"/>
                        <a:cs typeface="Times New Roman"/>
                      </a:endParaRPr>
                    </a:p>
                  </a:txBody>
                  <a:tcPr marL="0" marR="0" marT="0" marB="0"/>
                </a:tc>
                <a:tc>
                  <a:txBody>
                    <a:bodyPr/>
                    <a:lstStyle/>
                    <a:p>
                      <a:endParaRPr sz="1100">
                        <a:latin typeface="Times New Roman"/>
                        <a:cs typeface="Times New Roman"/>
                      </a:endParaRPr>
                    </a:p>
                  </a:txBody>
                  <a:tcPr marL="0" marR="0" marT="0" marB="0"/>
                </a:tc>
                <a:tc>
                  <a:txBody>
                    <a:bodyPr/>
                    <a:lstStyle/>
                    <a:p>
                      <a:endParaRPr sz="1100">
                        <a:latin typeface="Times New Roman"/>
                        <a:cs typeface="Times New Roman"/>
                      </a:endParaRPr>
                    </a:p>
                  </a:txBody>
                  <a:tcPr marL="0" marR="0" marT="0" marB="0"/>
                </a:tc>
                <a:tc>
                  <a:txBody>
                    <a:bodyPr/>
                    <a:lstStyle/>
                    <a:p>
                      <a:pPr marL="171450">
                        <a:lnSpc>
                          <a:spcPct val="100000"/>
                        </a:lnSpc>
                      </a:pPr>
                      <a:r>
                        <a:rPr sz="1100" spc="-30" dirty="0">
                          <a:latin typeface="Times New Roman"/>
                          <a:cs typeface="Times New Roman"/>
                        </a:rPr>
                        <a:t>Ulri</a:t>
                      </a:r>
                      <a:r>
                        <a:rPr sz="1100" spc="-25" dirty="0">
                          <a:latin typeface="Times New Roman"/>
                          <a:cs typeface="Times New Roman"/>
                        </a:rPr>
                        <a:t>c</a:t>
                      </a:r>
                      <a:r>
                        <a:rPr sz="1100" dirty="0">
                          <a:latin typeface="Times New Roman"/>
                          <a:cs typeface="Times New Roman"/>
                        </a:rPr>
                        <a:t>h</a:t>
                      </a:r>
                      <a:r>
                        <a:rPr sz="1100" spc="-135" dirty="0">
                          <a:latin typeface="Times New Roman"/>
                          <a:cs typeface="Times New Roman"/>
                        </a:rPr>
                        <a:t> </a:t>
                      </a:r>
                      <a:r>
                        <a:rPr sz="1100" spc="-30" dirty="0">
                          <a:latin typeface="Times New Roman"/>
                          <a:cs typeface="Times New Roman"/>
                        </a:rPr>
                        <a:t>W</a:t>
                      </a:r>
                      <a:r>
                        <a:rPr sz="1100" spc="-40" dirty="0">
                          <a:latin typeface="Times New Roman"/>
                          <a:cs typeface="Times New Roman"/>
                        </a:rPr>
                        <a:t>iet</a:t>
                      </a:r>
                      <a:r>
                        <a:rPr sz="1100" spc="-30" dirty="0">
                          <a:latin typeface="Times New Roman"/>
                          <a:cs typeface="Times New Roman"/>
                        </a:rPr>
                        <a:t>f</a:t>
                      </a:r>
                      <a:r>
                        <a:rPr sz="1100" spc="-25" dirty="0">
                          <a:latin typeface="Times New Roman"/>
                          <a:cs typeface="Times New Roman"/>
                        </a:rPr>
                        <a:t>e</a:t>
                      </a:r>
                      <a:r>
                        <a:rPr sz="1100" spc="-30" dirty="0">
                          <a:latin typeface="Times New Roman"/>
                          <a:cs typeface="Times New Roman"/>
                        </a:rPr>
                        <a:t>l</a:t>
                      </a:r>
                      <a:r>
                        <a:rPr sz="1100" dirty="0">
                          <a:latin typeface="Times New Roman"/>
                          <a:cs typeface="Times New Roman"/>
                        </a:rPr>
                        <a:t>d</a:t>
                      </a:r>
                      <a:endParaRPr sz="1100">
                        <a:latin typeface="Times New Roman"/>
                        <a:cs typeface="Times New Roman"/>
                      </a:endParaRPr>
                    </a:p>
                  </a:txBody>
                  <a:tcPr marL="0" marR="0" marT="0" marB="0"/>
                </a:tc>
                <a:tc>
                  <a:txBody>
                    <a:bodyPr/>
                    <a:lstStyle/>
                    <a:p>
                      <a:pPr marL="69215">
                        <a:lnSpc>
                          <a:spcPct val="100000"/>
                        </a:lnSpc>
                      </a:pPr>
                      <a:r>
                        <a:rPr sz="1100" spc="5" dirty="0">
                          <a:latin typeface="Times New Roman"/>
                          <a:cs typeface="Times New Roman"/>
                        </a:rPr>
                        <a:t>1856</a:t>
                      </a:r>
                      <a:endParaRPr sz="1100">
                        <a:latin typeface="Times New Roman"/>
                        <a:cs typeface="Times New Roman"/>
                      </a:endParaRPr>
                    </a:p>
                  </a:txBody>
                  <a:tcPr marL="0" marR="0" marT="0" marB="0"/>
                </a:tc>
                <a:tc>
                  <a:txBody>
                    <a:bodyPr/>
                    <a:lstStyle/>
                    <a:p>
                      <a:pPr marL="693420">
                        <a:lnSpc>
                          <a:spcPct val="100000"/>
                        </a:lnSpc>
                      </a:pPr>
                      <a:r>
                        <a:rPr sz="1100" spc="5" dirty="0">
                          <a:latin typeface="Times New Roman"/>
                          <a:cs typeface="Times New Roman"/>
                        </a:rPr>
                        <a:t>50</a:t>
                      </a:r>
                      <a:r>
                        <a:rPr sz="1100" spc="30" dirty="0">
                          <a:latin typeface="Times New Roman"/>
                          <a:cs typeface="Times New Roman"/>
                        </a:rPr>
                        <a:t>-</a:t>
                      </a:r>
                      <a:r>
                        <a:rPr sz="1100" spc="5" dirty="0">
                          <a:latin typeface="Times New Roman"/>
                          <a:cs typeface="Times New Roman"/>
                        </a:rPr>
                        <a:t>670</a:t>
                      </a:r>
                      <a:endParaRPr sz="1100">
                        <a:latin typeface="Times New Roman"/>
                        <a:cs typeface="Times New Roman"/>
                      </a:endParaRPr>
                    </a:p>
                  </a:txBody>
                  <a:tcPr marL="0" marR="0" marT="0" marB="0"/>
                </a:tc>
              </a:tr>
              <a:tr h="146304">
                <a:tc>
                  <a:txBody>
                    <a:bodyPr/>
                    <a:lstStyle/>
                    <a:p>
                      <a:pPr marL="39370">
                        <a:lnSpc>
                          <a:spcPct val="100000"/>
                        </a:lnSpc>
                      </a:pPr>
                      <a:r>
                        <a:rPr sz="1100" spc="-30" dirty="0">
                          <a:latin typeface="Times New Roman"/>
                          <a:cs typeface="Times New Roman"/>
                        </a:rPr>
                        <a:t>Ad</a:t>
                      </a:r>
                      <a:r>
                        <a:rPr sz="1100" spc="-25" dirty="0">
                          <a:latin typeface="Times New Roman"/>
                          <a:cs typeface="Times New Roman"/>
                        </a:rPr>
                        <a:t>a</a:t>
                      </a:r>
                      <a:r>
                        <a:rPr sz="1100" dirty="0">
                          <a:latin typeface="Times New Roman"/>
                          <a:cs typeface="Times New Roman"/>
                        </a:rPr>
                        <a:t>m</a:t>
                      </a:r>
                      <a:r>
                        <a:rPr sz="1100" spc="-105" dirty="0">
                          <a:latin typeface="Times New Roman"/>
                          <a:cs typeface="Times New Roman"/>
                        </a:rPr>
                        <a:t> </a:t>
                      </a:r>
                      <a:r>
                        <a:rPr sz="1100" spc="-40" dirty="0">
                          <a:latin typeface="Times New Roman"/>
                          <a:cs typeface="Times New Roman"/>
                        </a:rPr>
                        <a:t>Bu</a:t>
                      </a:r>
                      <a:r>
                        <a:rPr sz="1100" spc="-30" dirty="0">
                          <a:latin typeface="Times New Roman"/>
                          <a:cs typeface="Times New Roman"/>
                        </a:rPr>
                        <a:t>r</a:t>
                      </a:r>
                      <a:r>
                        <a:rPr sz="1100" spc="-40" dirty="0">
                          <a:latin typeface="Times New Roman"/>
                          <a:cs typeface="Times New Roman"/>
                        </a:rPr>
                        <a:t>ge</a:t>
                      </a:r>
                      <a:r>
                        <a:rPr sz="1100" dirty="0">
                          <a:latin typeface="Times New Roman"/>
                          <a:cs typeface="Times New Roman"/>
                        </a:rPr>
                        <a:t>r</a:t>
                      </a:r>
                      <a:endParaRPr sz="1100">
                        <a:latin typeface="Times New Roman"/>
                        <a:cs typeface="Times New Roman"/>
                      </a:endParaRPr>
                    </a:p>
                  </a:txBody>
                  <a:tcPr marL="0" marR="0" marT="0" marB="0"/>
                </a:tc>
                <a:tc>
                  <a:txBody>
                    <a:bodyPr/>
                    <a:lstStyle/>
                    <a:p>
                      <a:pPr marL="45085">
                        <a:lnSpc>
                          <a:spcPct val="100000"/>
                        </a:lnSpc>
                      </a:pPr>
                      <a:r>
                        <a:rPr sz="1100" spc="-30" dirty="0">
                          <a:latin typeface="Times New Roman"/>
                          <a:cs typeface="Times New Roman"/>
                        </a:rPr>
                        <a:t>to</a:t>
                      </a:r>
                      <a:endParaRPr sz="1100">
                        <a:latin typeface="Times New Roman"/>
                        <a:cs typeface="Times New Roman"/>
                      </a:endParaRPr>
                    </a:p>
                  </a:txBody>
                  <a:tcPr marL="0" marR="0" marT="0" marB="0"/>
                </a:tc>
                <a:tc>
                  <a:txBody>
                    <a:bodyPr/>
                    <a:lstStyle/>
                    <a:p>
                      <a:endParaRPr sz="1100">
                        <a:latin typeface="Times New Roman"/>
                        <a:cs typeface="Times New Roman"/>
                      </a:endParaRPr>
                    </a:p>
                  </a:txBody>
                  <a:tcPr marL="0" marR="0" marT="0" marB="0"/>
                </a:tc>
                <a:tc>
                  <a:txBody>
                    <a:bodyPr/>
                    <a:lstStyle/>
                    <a:p>
                      <a:endParaRPr sz="1100">
                        <a:latin typeface="Times New Roman"/>
                        <a:cs typeface="Times New Roman"/>
                      </a:endParaRPr>
                    </a:p>
                  </a:txBody>
                  <a:tcPr marL="0" marR="0" marT="0" marB="0"/>
                </a:tc>
                <a:tc>
                  <a:txBody>
                    <a:bodyPr/>
                    <a:lstStyle/>
                    <a:p>
                      <a:pPr marL="158115">
                        <a:lnSpc>
                          <a:spcPct val="100000"/>
                        </a:lnSpc>
                      </a:pPr>
                      <a:r>
                        <a:rPr sz="1100" spc="-30" dirty="0">
                          <a:latin typeface="Times New Roman"/>
                          <a:cs typeface="Times New Roman"/>
                        </a:rPr>
                        <a:t>Ulri</a:t>
                      </a:r>
                      <a:r>
                        <a:rPr sz="1100" spc="-25" dirty="0">
                          <a:latin typeface="Times New Roman"/>
                          <a:cs typeface="Times New Roman"/>
                        </a:rPr>
                        <a:t>c</a:t>
                      </a:r>
                      <a:r>
                        <a:rPr sz="1100" dirty="0">
                          <a:latin typeface="Times New Roman"/>
                          <a:cs typeface="Times New Roman"/>
                        </a:rPr>
                        <a:t>h</a:t>
                      </a:r>
                      <a:r>
                        <a:rPr sz="1100" spc="-135" dirty="0">
                          <a:latin typeface="Times New Roman"/>
                          <a:cs typeface="Times New Roman"/>
                        </a:rPr>
                        <a:t> </a:t>
                      </a:r>
                      <a:r>
                        <a:rPr sz="1100" spc="-30" dirty="0">
                          <a:latin typeface="Times New Roman"/>
                          <a:cs typeface="Times New Roman"/>
                        </a:rPr>
                        <a:t>Wi</a:t>
                      </a:r>
                      <a:r>
                        <a:rPr sz="1100" spc="-25" dirty="0">
                          <a:latin typeface="Times New Roman"/>
                          <a:cs typeface="Times New Roman"/>
                        </a:rPr>
                        <a:t>e</a:t>
                      </a:r>
                      <a:r>
                        <a:rPr sz="1100" spc="-40" dirty="0">
                          <a:latin typeface="Times New Roman"/>
                          <a:cs typeface="Times New Roman"/>
                        </a:rPr>
                        <a:t>t</a:t>
                      </a:r>
                      <a:r>
                        <a:rPr sz="1100" spc="-20" dirty="0">
                          <a:latin typeface="Times New Roman"/>
                          <a:cs typeface="Times New Roman"/>
                        </a:rPr>
                        <a:t>f</a:t>
                      </a:r>
                      <a:r>
                        <a:rPr sz="1100" spc="-25" dirty="0">
                          <a:latin typeface="Times New Roman"/>
                          <a:cs typeface="Times New Roman"/>
                        </a:rPr>
                        <a:t>e</a:t>
                      </a:r>
                      <a:r>
                        <a:rPr sz="1100" spc="-30" dirty="0">
                          <a:latin typeface="Times New Roman"/>
                          <a:cs typeface="Times New Roman"/>
                        </a:rPr>
                        <a:t>l</a:t>
                      </a:r>
                      <a:r>
                        <a:rPr sz="1100" dirty="0">
                          <a:latin typeface="Times New Roman"/>
                          <a:cs typeface="Times New Roman"/>
                        </a:rPr>
                        <a:t>d</a:t>
                      </a:r>
                      <a:endParaRPr sz="1100">
                        <a:latin typeface="Times New Roman"/>
                        <a:cs typeface="Times New Roman"/>
                      </a:endParaRPr>
                    </a:p>
                  </a:txBody>
                  <a:tcPr marL="0" marR="0" marT="0" marB="0"/>
                </a:tc>
                <a:tc>
                  <a:txBody>
                    <a:bodyPr/>
                    <a:lstStyle/>
                    <a:p>
                      <a:pPr marL="69215">
                        <a:lnSpc>
                          <a:spcPct val="100000"/>
                        </a:lnSpc>
                      </a:pPr>
                      <a:r>
                        <a:rPr sz="1100" spc="5" dirty="0">
                          <a:latin typeface="Times New Roman"/>
                          <a:cs typeface="Times New Roman"/>
                        </a:rPr>
                        <a:t>1856</a:t>
                      </a:r>
                      <a:endParaRPr sz="1100">
                        <a:latin typeface="Times New Roman"/>
                        <a:cs typeface="Times New Roman"/>
                      </a:endParaRPr>
                    </a:p>
                  </a:txBody>
                  <a:tcPr marL="0" marR="0" marT="0" marB="0"/>
                </a:tc>
                <a:tc>
                  <a:txBody>
                    <a:bodyPr/>
                    <a:lstStyle/>
                    <a:p>
                      <a:pPr marL="693420">
                        <a:lnSpc>
                          <a:spcPct val="100000"/>
                        </a:lnSpc>
                      </a:pPr>
                      <a:r>
                        <a:rPr sz="1100" spc="5" dirty="0">
                          <a:latin typeface="Times New Roman"/>
                          <a:cs typeface="Times New Roman"/>
                        </a:rPr>
                        <a:t>52</a:t>
                      </a:r>
                      <a:r>
                        <a:rPr sz="1100" spc="30" dirty="0">
                          <a:latin typeface="Times New Roman"/>
                          <a:cs typeface="Times New Roman"/>
                        </a:rPr>
                        <a:t>-</a:t>
                      </a:r>
                      <a:r>
                        <a:rPr sz="1100" spc="5" dirty="0">
                          <a:latin typeface="Times New Roman"/>
                          <a:cs typeface="Times New Roman"/>
                        </a:rPr>
                        <a:t>545</a:t>
                      </a:r>
                      <a:endParaRPr sz="1100">
                        <a:latin typeface="Times New Roman"/>
                        <a:cs typeface="Times New Roman"/>
                      </a:endParaRPr>
                    </a:p>
                  </a:txBody>
                  <a:tcPr marL="0" marR="0" marT="0" marB="0"/>
                </a:tc>
              </a:tr>
              <a:tr h="146303">
                <a:tc>
                  <a:txBody>
                    <a:bodyPr/>
                    <a:lstStyle/>
                    <a:p>
                      <a:pPr marL="39370">
                        <a:lnSpc>
                          <a:spcPct val="100000"/>
                        </a:lnSpc>
                      </a:pPr>
                      <a:r>
                        <a:rPr sz="1100" spc="-35" dirty="0">
                          <a:latin typeface="Times New Roman"/>
                          <a:cs typeface="Times New Roman"/>
                        </a:rPr>
                        <a:t>J</a:t>
                      </a:r>
                      <a:r>
                        <a:rPr sz="1100" spc="-30" dirty="0">
                          <a:latin typeface="Times New Roman"/>
                          <a:cs typeface="Times New Roman"/>
                        </a:rPr>
                        <a:t>o</a:t>
                      </a:r>
                      <a:r>
                        <a:rPr sz="1100" spc="-40" dirty="0">
                          <a:latin typeface="Times New Roman"/>
                          <a:cs typeface="Times New Roman"/>
                        </a:rPr>
                        <a:t>h</a:t>
                      </a:r>
                      <a:r>
                        <a:rPr sz="1100" dirty="0">
                          <a:latin typeface="Times New Roman"/>
                          <a:cs typeface="Times New Roman"/>
                        </a:rPr>
                        <a:t>n</a:t>
                      </a:r>
                      <a:r>
                        <a:rPr sz="1100" spc="-100" dirty="0">
                          <a:latin typeface="Times New Roman"/>
                          <a:cs typeface="Times New Roman"/>
                        </a:rPr>
                        <a:t> </a:t>
                      </a:r>
                      <a:r>
                        <a:rPr sz="1100" spc="-25" dirty="0">
                          <a:latin typeface="Times New Roman"/>
                          <a:cs typeface="Times New Roman"/>
                        </a:rPr>
                        <a:t>Ma</a:t>
                      </a:r>
                      <a:r>
                        <a:rPr sz="1100" spc="-30" dirty="0">
                          <a:latin typeface="Times New Roman"/>
                          <a:cs typeface="Times New Roman"/>
                        </a:rPr>
                        <a:t>b</a:t>
                      </a:r>
                      <a:r>
                        <a:rPr sz="1100" dirty="0">
                          <a:latin typeface="Times New Roman"/>
                          <a:cs typeface="Times New Roman"/>
                        </a:rPr>
                        <a:t>e</a:t>
                      </a:r>
                      <a:endParaRPr sz="1100">
                        <a:latin typeface="Times New Roman"/>
                        <a:cs typeface="Times New Roman"/>
                      </a:endParaRPr>
                    </a:p>
                  </a:txBody>
                  <a:tcPr marL="0" marR="0" marT="0" marB="0"/>
                </a:tc>
                <a:tc>
                  <a:txBody>
                    <a:bodyPr/>
                    <a:lstStyle/>
                    <a:p>
                      <a:pPr marL="45085">
                        <a:lnSpc>
                          <a:spcPct val="100000"/>
                        </a:lnSpc>
                      </a:pPr>
                      <a:r>
                        <a:rPr sz="1100" spc="-5" dirty="0">
                          <a:latin typeface="Times New Roman"/>
                          <a:cs typeface="Times New Roman"/>
                        </a:rPr>
                        <a:t>to</a:t>
                      </a:r>
                      <a:endParaRPr sz="1100">
                        <a:latin typeface="Times New Roman"/>
                        <a:cs typeface="Times New Roman"/>
                      </a:endParaRPr>
                    </a:p>
                  </a:txBody>
                  <a:tcPr marL="0" marR="0" marT="0" marB="0"/>
                </a:tc>
                <a:tc>
                  <a:txBody>
                    <a:bodyPr/>
                    <a:lstStyle/>
                    <a:p>
                      <a:endParaRPr sz="1100">
                        <a:latin typeface="Times New Roman"/>
                        <a:cs typeface="Times New Roman"/>
                      </a:endParaRPr>
                    </a:p>
                  </a:txBody>
                  <a:tcPr marL="0" marR="0" marT="0" marB="0"/>
                </a:tc>
                <a:tc>
                  <a:txBody>
                    <a:bodyPr/>
                    <a:lstStyle/>
                    <a:p>
                      <a:endParaRPr sz="1100">
                        <a:latin typeface="Times New Roman"/>
                        <a:cs typeface="Times New Roman"/>
                      </a:endParaRPr>
                    </a:p>
                  </a:txBody>
                  <a:tcPr marL="0" marR="0" marT="0" marB="0"/>
                </a:tc>
                <a:tc>
                  <a:txBody>
                    <a:bodyPr/>
                    <a:lstStyle/>
                    <a:p>
                      <a:pPr marL="158115">
                        <a:lnSpc>
                          <a:spcPct val="100000"/>
                        </a:lnSpc>
                      </a:pPr>
                      <a:r>
                        <a:rPr sz="1100" spc="-30" dirty="0">
                          <a:latin typeface="Times New Roman"/>
                          <a:cs typeface="Times New Roman"/>
                        </a:rPr>
                        <a:t>Ulri</a:t>
                      </a:r>
                      <a:r>
                        <a:rPr sz="1100" spc="-25" dirty="0">
                          <a:latin typeface="Times New Roman"/>
                          <a:cs typeface="Times New Roman"/>
                        </a:rPr>
                        <a:t>c</a:t>
                      </a:r>
                      <a:r>
                        <a:rPr sz="1100" dirty="0">
                          <a:latin typeface="Times New Roman"/>
                          <a:cs typeface="Times New Roman"/>
                        </a:rPr>
                        <a:t>h</a:t>
                      </a:r>
                      <a:r>
                        <a:rPr sz="1100" spc="-135" dirty="0">
                          <a:latin typeface="Times New Roman"/>
                          <a:cs typeface="Times New Roman"/>
                        </a:rPr>
                        <a:t> </a:t>
                      </a:r>
                      <a:r>
                        <a:rPr sz="1100" spc="-30" dirty="0">
                          <a:latin typeface="Times New Roman"/>
                          <a:cs typeface="Times New Roman"/>
                        </a:rPr>
                        <a:t>Wi</a:t>
                      </a:r>
                      <a:r>
                        <a:rPr sz="1100" spc="-25" dirty="0">
                          <a:latin typeface="Times New Roman"/>
                          <a:cs typeface="Times New Roman"/>
                        </a:rPr>
                        <a:t>e</a:t>
                      </a:r>
                      <a:r>
                        <a:rPr sz="1100" spc="-40" dirty="0">
                          <a:latin typeface="Times New Roman"/>
                          <a:cs typeface="Times New Roman"/>
                        </a:rPr>
                        <a:t>t</a:t>
                      </a:r>
                      <a:r>
                        <a:rPr sz="1100" spc="-20" dirty="0">
                          <a:latin typeface="Times New Roman"/>
                          <a:cs typeface="Times New Roman"/>
                        </a:rPr>
                        <a:t>f</a:t>
                      </a:r>
                      <a:r>
                        <a:rPr sz="1100" spc="-25" dirty="0">
                          <a:latin typeface="Times New Roman"/>
                          <a:cs typeface="Times New Roman"/>
                        </a:rPr>
                        <a:t>e</a:t>
                      </a:r>
                      <a:r>
                        <a:rPr sz="1100" spc="-30" dirty="0">
                          <a:latin typeface="Times New Roman"/>
                          <a:cs typeface="Times New Roman"/>
                        </a:rPr>
                        <a:t>l</a:t>
                      </a:r>
                      <a:r>
                        <a:rPr sz="1100" dirty="0">
                          <a:latin typeface="Times New Roman"/>
                          <a:cs typeface="Times New Roman"/>
                        </a:rPr>
                        <a:t>d</a:t>
                      </a:r>
                      <a:endParaRPr sz="1100">
                        <a:latin typeface="Times New Roman"/>
                        <a:cs typeface="Times New Roman"/>
                      </a:endParaRPr>
                    </a:p>
                  </a:txBody>
                  <a:tcPr marL="0" marR="0" marT="0" marB="0"/>
                </a:tc>
                <a:tc>
                  <a:txBody>
                    <a:bodyPr/>
                    <a:lstStyle/>
                    <a:p>
                      <a:pPr marL="69215">
                        <a:lnSpc>
                          <a:spcPct val="100000"/>
                        </a:lnSpc>
                      </a:pPr>
                      <a:r>
                        <a:rPr sz="1100" spc="5" dirty="0">
                          <a:latin typeface="Times New Roman"/>
                          <a:cs typeface="Times New Roman"/>
                        </a:rPr>
                        <a:t>1856</a:t>
                      </a:r>
                      <a:endParaRPr sz="1100">
                        <a:latin typeface="Times New Roman"/>
                        <a:cs typeface="Times New Roman"/>
                      </a:endParaRPr>
                    </a:p>
                  </a:txBody>
                  <a:tcPr marL="0" marR="0" marT="0" marB="0"/>
                </a:tc>
                <a:tc>
                  <a:txBody>
                    <a:bodyPr/>
                    <a:lstStyle/>
                    <a:p>
                      <a:pPr marL="693420">
                        <a:lnSpc>
                          <a:spcPct val="100000"/>
                        </a:lnSpc>
                      </a:pPr>
                      <a:r>
                        <a:rPr sz="1100" spc="5" dirty="0">
                          <a:latin typeface="Times New Roman"/>
                          <a:cs typeface="Times New Roman"/>
                        </a:rPr>
                        <a:t>52</a:t>
                      </a:r>
                      <a:r>
                        <a:rPr sz="1100" spc="30" dirty="0">
                          <a:latin typeface="Times New Roman"/>
                          <a:cs typeface="Times New Roman"/>
                        </a:rPr>
                        <a:t>-</a:t>
                      </a:r>
                      <a:r>
                        <a:rPr sz="1100" spc="5" dirty="0">
                          <a:latin typeface="Times New Roman"/>
                          <a:cs typeface="Times New Roman"/>
                        </a:rPr>
                        <a:t>455</a:t>
                      </a:r>
                      <a:endParaRPr sz="1100">
                        <a:latin typeface="Times New Roman"/>
                        <a:cs typeface="Times New Roman"/>
                      </a:endParaRPr>
                    </a:p>
                  </a:txBody>
                  <a:tcPr marL="0" marR="0" marT="0" marB="0"/>
                </a:tc>
              </a:tr>
              <a:tr h="146494">
                <a:tc>
                  <a:txBody>
                    <a:bodyPr/>
                    <a:lstStyle/>
                    <a:p>
                      <a:pPr marL="39370">
                        <a:lnSpc>
                          <a:spcPct val="100000"/>
                        </a:lnSpc>
                      </a:pPr>
                      <a:r>
                        <a:rPr sz="1100" spc="-35" dirty="0">
                          <a:latin typeface="Times New Roman"/>
                          <a:cs typeface="Times New Roman"/>
                        </a:rPr>
                        <a:t>J</a:t>
                      </a:r>
                      <a:r>
                        <a:rPr sz="1100" spc="-25" dirty="0">
                          <a:latin typeface="Times New Roman"/>
                          <a:cs typeface="Times New Roman"/>
                        </a:rPr>
                        <a:t>ac</a:t>
                      </a:r>
                      <a:r>
                        <a:rPr sz="1100" spc="-30" dirty="0">
                          <a:latin typeface="Times New Roman"/>
                          <a:cs typeface="Times New Roman"/>
                        </a:rPr>
                        <a:t>o</a:t>
                      </a:r>
                      <a:r>
                        <a:rPr sz="1100" dirty="0">
                          <a:latin typeface="Times New Roman"/>
                          <a:cs typeface="Times New Roman"/>
                        </a:rPr>
                        <a:t>b</a:t>
                      </a:r>
                      <a:r>
                        <a:rPr sz="1100" spc="-75" dirty="0">
                          <a:latin typeface="Times New Roman"/>
                          <a:cs typeface="Times New Roman"/>
                        </a:rPr>
                        <a:t> </a:t>
                      </a:r>
                      <a:r>
                        <a:rPr sz="1100" spc="-25" dirty="0">
                          <a:latin typeface="Times New Roman"/>
                          <a:cs typeface="Times New Roman"/>
                        </a:rPr>
                        <a:t>M</a:t>
                      </a:r>
                      <a:r>
                        <a:rPr sz="1100" spc="-30" dirty="0">
                          <a:latin typeface="Times New Roman"/>
                          <a:cs typeface="Times New Roman"/>
                        </a:rPr>
                        <a:t>ill</a:t>
                      </a:r>
                      <a:r>
                        <a:rPr sz="1100" spc="-40" dirty="0">
                          <a:latin typeface="Times New Roman"/>
                          <a:cs typeface="Times New Roman"/>
                        </a:rPr>
                        <a:t>e</a:t>
                      </a:r>
                      <a:r>
                        <a:rPr sz="1100" dirty="0">
                          <a:latin typeface="Times New Roman"/>
                          <a:cs typeface="Times New Roman"/>
                        </a:rPr>
                        <a:t>r</a:t>
                      </a:r>
                      <a:endParaRPr sz="1100">
                        <a:latin typeface="Times New Roman"/>
                        <a:cs typeface="Times New Roman"/>
                      </a:endParaRPr>
                    </a:p>
                  </a:txBody>
                  <a:tcPr marL="0" marR="0" marT="0" marB="0"/>
                </a:tc>
                <a:tc>
                  <a:txBody>
                    <a:bodyPr/>
                    <a:lstStyle/>
                    <a:p>
                      <a:pPr marL="32384">
                        <a:lnSpc>
                          <a:spcPct val="100000"/>
                        </a:lnSpc>
                      </a:pPr>
                      <a:r>
                        <a:rPr sz="1100" spc="-5" dirty="0">
                          <a:latin typeface="Times New Roman"/>
                          <a:cs typeface="Times New Roman"/>
                        </a:rPr>
                        <a:t>to</a:t>
                      </a:r>
                      <a:endParaRPr sz="1100">
                        <a:latin typeface="Times New Roman"/>
                        <a:cs typeface="Times New Roman"/>
                      </a:endParaRPr>
                    </a:p>
                  </a:txBody>
                  <a:tcPr marL="0" marR="0" marT="0" marB="0"/>
                </a:tc>
                <a:tc>
                  <a:txBody>
                    <a:bodyPr/>
                    <a:lstStyle/>
                    <a:p>
                      <a:endParaRPr sz="1100">
                        <a:latin typeface="Times New Roman"/>
                        <a:cs typeface="Times New Roman"/>
                      </a:endParaRPr>
                    </a:p>
                  </a:txBody>
                  <a:tcPr marL="0" marR="0" marT="0" marB="0"/>
                </a:tc>
                <a:tc>
                  <a:txBody>
                    <a:bodyPr/>
                    <a:lstStyle/>
                    <a:p>
                      <a:endParaRPr sz="1100">
                        <a:latin typeface="Times New Roman"/>
                        <a:cs typeface="Times New Roman"/>
                      </a:endParaRPr>
                    </a:p>
                  </a:txBody>
                  <a:tcPr marL="0" marR="0" marT="0" marB="0"/>
                </a:tc>
                <a:tc>
                  <a:txBody>
                    <a:bodyPr/>
                    <a:lstStyle/>
                    <a:p>
                      <a:pPr marL="163830">
                        <a:lnSpc>
                          <a:spcPct val="100000"/>
                        </a:lnSpc>
                      </a:pPr>
                      <a:r>
                        <a:rPr sz="1100" spc="-25" dirty="0">
                          <a:latin typeface="Times New Roman"/>
                          <a:cs typeface="Times New Roman"/>
                        </a:rPr>
                        <a:t>J</a:t>
                      </a:r>
                      <a:r>
                        <a:rPr sz="1100" spc="-30" dirty="0">
                          <a:latin typeface="Times New Roman"/>
                          <a:cs typeface="Times New Roman"/>
                        </a:rPr>
                        <a:t>oh</a:t>
                      </a:r>
                      <a:r>
                        <a:rPr sz="1100" spc="90" dirty="0">
                          <a:latin typeface="Times New Roman"/>
                          <a:cs typeface="Times New Roman"/>
                        </a:rPr>
                        <a:t>n</a:t>
                      </a:r>
                      <a:r>
                        <a:rPr sz="1100" spc="-40" dirty="0">
                          <a:latin typeface="Times New Roman"/>
                          <a:cs typeface="Times New Roman"/>
                        </a:rPr>
                        <a:t>W</a:t>
                      </a:r>
                      <a:r>
                        <a:rPr sz="1100" spc="-55" dirty="0">
                          <a:latin typeface="Times New Roman"/>
                          <a:cs typeface="Times New Roman"/>
                        </a:rPr>
                        <a:t>i</a:t>
                      </a:r>
                      <a:r>
                        <a:rPr sz="1100" spc="-40" dirty="0">
                          <a:latin typeface="Times New Roman"/>
                          <a:cs typeface="Times New Roman"/>
                        </a:rPr>
                        <a:t>e</a:t>
                      </a:r>
                      <a:r>
                        <a:rPr sz="1100" spc="-55" dirty="0">
                          <a:latin typeface="Times New Roman"/>
                          <a:cs typeface="Times New Roman"/>
                        </a:rPr>
                        <a:t>t</a:t>
                      </a:r>
                      <a:r>
                        <a:rPr sz="1100" spc="-45" dirty="0">
                          <a:latin typeface="Times New Roman"/>
                          <a:cs typeface="Times New Roman"/>
                        </a:rPr>
                        <a:t>f</a:t>
                      </a:r>
                      <a:r>
                        <a:rPr sz="1100" spc="-40" dirty="0">
                          <a:latin typeface="Times New Roman"/>
                          <a:cs typeface="Times New Roman"/>
                        </a:rPr>
                        <a:t>el</a:t>
                      </a:r>
                      <a:r>
                        <a:rPr sz="1100" spc="-55" dirty="0">
                          <a:latin typeface="Times New Roman"/>
                          <a:cs typeface="Times New Roman"/>
                        </a:rPr>
                        <a:t>d</a:t>
                      </a:r>
                      <a:r>
                        <a:rPr sz="1100" spc="-40" dirty="0">
                          <a:latin typeface="Times New Roman"/>
                          <a:cs typeface="Times New Roman"/>
                        </a:rPr>
                        <a:t>/U</a:t>
                      </a:r>
                      <a:r>
                        <a:rPr sz="1100" spc="-55" dirty="0">
                          <a:latin typeface="Times New Roman"/>
                          <a:cs typeface="Times New Roman"/>
                        </a:rPr>
                        <a:t>l</a:t>
                      </a:r>
                      <a:r>
                        <a:rPr sz="1100" spc="-30" dirty="0">
                          <a:latin typeface="Times New Roman"/>
                          <a:cs typeface="Times New Roman"/>
                        </a:rPr>
                        <a:t>r</a:t>
                      </a:r>
                      <a:r>
                        <a:rPr sz="1100" spc="-55" dirty="0">
                          <a:latin typeface="Times New Roman"/>
                          <a:cs typeface="Times New Roman"/>
                        </a:rPr>
                        <a:t>i</a:t>
                      </a:r>
                      <a:r>
                        <a:rPr sz="1100" spc="-40" dirty="0">
                          <a:latin typeface="Times New Roman"/>
                          <a:cs typeface="Times New Roman"/>
                        </a:rPr>
                        <a:t>c</a:t>
                      </a:r>
                      <a:r>
                        <a:rPr sz="1100" dirty="0">
                          <a:latin typeface="Times New Roman"/>
                          <a:cs typeface="Times New Roman"/>
                        </a:rPr>
                        <a:t>h</a:t>
                      </a:r>
                      <a:endParaRPr sz="1100">
                        <a:latin typeface="Times New Roman"/>
                        <a:cs typeface="Times New Roman"/>
                      </a:endParaRPr>
                    </a:p>
                  </a:txBody>
                  <a:tcPr marL="0" marR="0" marT="0" marB="0"/>
                </a:tc>
                <a:tc>
                  <a:txBody>
                    <a:bodyPr/>
                    <a:lstStyle/>
                    <a:p>
                      <a:pPr marL="63500">
                        <a:lnSpc>
                          <a:spcPct val="100000"/>
                        </a:lnSpc>
                      </a:pPr>
                      <a:r>
                        <a:rPr sz="1100" spc="5" dirty="0">
                          <a:latin typeface="Times New Roman"/>
                          <a:cs typeface="Times New Roman"/>
                        </a:rPr>
                        <a:t>1856</a:t>
                      </a:r>
                      <a:endParaRPr sz="1100">
                        <a:latin typeface="Times New Roman"/>
                        <a:cs typeface="Times New Roman"/>
                      </a:endParaRPr>
                    </a:p>
                  </a:txBody>
                  <a:tcPr marL="0" marR="0" marT="0" marB="0"/>
                </a:tc>
                <a:tc>
                  <a:txBody>
                    <a:bodyPr/>
                    <a:lstStyle/>
                    <a:p>
                      <a:pPr marL="693420">
                        <a:lnSpc>
                          <a:spcPct val="100000"/>
                        </a:lnSpc>
                      </a:pPr>
                      <a:r>
                        <a:rPr sz="1100" spc="5" dirty="0">
                          <a:latin typeface="Times New Roman"/>
                          <a:cs typeface="Times New Roman"/>
                        </a:rPr>
                        <a:t>52</a:t>
                      </a:r>
                      <a:r>
                        <a:rPr sz="1100" spc="30" dirty="0">
                          <a:latin typeface="Times New Roman"/>
                          <a:cs typeface="Times New Roman"/>
                        </a:rPr>
                        <a:t>-</a:t>
                      </a:r>
                      <a:r>
                        <a:rPr sz="1100" spc="5" dirty="0">
                          <a:latin typeface="Times New Roman"/>
                          <a:cs typeface="Times New Roman"/>
                        </a:rPr>
                        <a:t>535</a:t>
                      </a:r>
                      <a:endParaRPr sz="1100">
                        <a:latin typeface="Times New Roman"/>
                        <a:cs typeface="Times New Roman"/>
                      </a:endParaRPr>
                    </a:p>
                  </a:txBody>
                  <a:tcPr marL="0" marR="0" marT="0" marB="0"/>
                </a:tc>
              </a:tr>
              <a:tr h="146494">
                <a:tc>
                  <a:txBody>
                    <a:bodyPr/>
                    <a:lstStyle/>
                    <a:p>
                      <a:pPr marL="39370">
                        <a:lnSpc>
                          <a:spcPct val="100000"/>
                        </a:lnSpc>
                      </a:pPr>
                      <a:r>
                        <a:rPr sz="1100" spc="-25" dirty="0">
                          <a:latin typeface="Times New Roman"/>
                          <a:cs typeface="Times New Roman"/>
                        </a:rPr>
                        <a:t>J</a:t>
                      </a:r>
                      <a:r>
                        <a:rPr sz="1100" spc="-40" dirty="0">
                          <a:latin typeface="Times New Roman"/>
                          <a:cs typeface="Times New Roman"/>
                        </a:rPr>
                        <a:t>o</a:t>
                      </a:r>
                      <a:r>
                        <a:rPr sz="1100" spc="-25" dirty="0">
                          <a:latin typeface="Times New Roman"/>
                          <a:cs typeface="Times New Roman"/>
                        </a:rPr>
                        <a:t>se</a:t>
                      </a:r>
                      <a:r>
                        <a:rPr sz="1100" spc="-30" dirty="0">
                          <a:latin typeface="Times New Roman"/>
                          <a:cs typeface="Times New Roman"/>
                        </a:rPr>
                        <a:t>p</a:t>
                      </a:r>
                      <a:r>
                        <a:rPr sz="1100" dirty="0">
                          <a:latin typeface="Times New Roman"/>
                          <a:cs typeface="Times New Roman"/>
                        </a:rPr>
                        <a:t>h</a:t>
                      </a:r>
                      <a:r>
                        <a:rPr sz="1100" spc="-100" dirty="0">
                          <a:latin typeface="Times New Roman"/>
                          <a:cs typeface="Times New Roman"/>
                        </a:rPr>
                        <a:t> </a:t>
                      </a:r>
                      <a:r>
                        <a:rPr sz="1100" spc="-20" dirty="0">
                          <a:latin typeface="Times New Roman"/>
                          <a:cs typeface="Times New Roman"/>
                        </a:rPr>
                        <a:t>S</a:t>
                      </a:r>
                      <a:r>
                        <a:rPr sz="1100" spc="-30" dirty="0">
                          <a:latin typeface="Times New Roman"/>
                          <a:cs typeface="Times New Roman"/>
                        </a:rPr>
                        <a:t>uppig</a:t>
                      </a:r>
                      <a:r>
                        <a:rPr sz="1100" spc="-25" dirty="0">
                          <a:latin typeface="Times New Roman"/>
                          <a:cs typeface="Times New Roman"/>
                        </a:rPr>
                        <a:t>e</a:t>
                      </a:r>
                      <a:r>
                        <a:rPr sz="1100" dirty="0">
                          <a:latin typeface="Times New Roman"/>
                          <a:cs typeface="Times New Roman"/>
                        </a:rPr>
                        <a:t>r</a:t>
                      </a:r>
                      <a:endParaRPr sz="1100">
                        <a:latin typeface="Times New Roman"/>
                        <a:cs typeface="Times New Roman"/>
                      </a:endParaRPr>
                    </a:p>
                  </a:txBody>
                  <a:tcPr marL="0" marR="0" marT="0" marB="0"/>
                </a:tc>
                <a:tc>
                  <a:txBody>
                    <a:bodyPr/>
                    <a:lstStyle/>
                    <a:p>
                      <a:pPr marL="32384">
                        <a:lnSpc>
                          <a:spcPct val="100000"/>
                        </a:lnSpc>
                      </a:pPr>
                      <a:r>
                        <a:rPr sz="1100" spc="-5" dirty="0">
                          <a:latin typeface="Times New Roman"/>
                          <a:cs typeface="Times New Roman"/>
                        </a:rPr>
                        <a:t>to</a:t>
                      </a:r>
                      <a:endParaRPr sz="1100">
                        <a:latin typeface="Times New Roman"/>
                        <a:cs typeface="Times New Roman"/>
                      </a:endParaRPr>
                    </a:p>
                  </a:txBody>
                  <a:tcPr marL="0" marR="0" marT="0" marB="0"/>
                </a:tc>
                <a:tc>
                  <a:txBody>
                    <a:bodyPr/>
                    <a:lstStyle/>
                    <a:p>
                      <a:endParaRPr sz="1100">
                        <a:latin typeface="Times New Roman"/>
                        <a:cs typeface="Times New Roman"/>
                      </a:endParaRPr>
                    </a:p>
                  </a:txBody>
                  <a:tcPr marL="0" marR="0" marT="0" marB="0"/>
                </a:tc>
                <a:tc>
                  <a:txBody>
                    <a:bodyPr/>
                    <a:lstStyle/>
                    <a:p>
                      <a:endParaRPr sz="1100">
                        <a:latin typeface="Times New Roman"/>
                        <a:cs typeface="Times New Roman"/>
                      </a:endParaRPr>
                    </a:p>
                  </a:txBody>
                  <a:tcPr marL="0" marR="0" marT="0" marB="0"/>
                </a:tc>
                <a:tc>
                  <a:txBody>
                    <a:bodyPr/>
                    <a:lstStyle/>
                    <a:p>
                      <a:pPr marL="163830">
                        <a:lnSpc>
                          <a:spcPct val="100000"/>
                        </a:lnSpc>
                      </a:pPr>
                      <a:r>
                        <a:rPr sz="1100" spc="-35" dirty="0">
                          <a:latin typeface="Times New Roman"/>
                          <a:cs typeface="Times New Roman"/>
                        </a:rPr>
                        <a:t>F</a:t>
                      </a:r>
                      <a:r>
                        <a:rPr sz="1100" spc="-20" dirty="0">
                          <a:latin typeface="Times New Roman"/>
                          <a:cs typeface="Times New Roman"/>
                        </a:rPr>
                        <a:t>r</a:t>
                      </a:r>
                      <a:r>
                        <a:rPr sz="1100" spc="-25" dirty="0">
                          <a:latin typeface="Times New Roman"/>
                          <a:cs typeface="Times New Roman"/>
                        </a:rPr>
                        <a:t>a</a:t>
                      </a:r>
                      <a:r>
                        <a:rPr sz="1100" spc="-30" dirty="0">
                          <a:latin typeface="Times New Roman"/>
                          <a:cs typeface="Times New Roman"/>
                        </a:rPr>
                        <a:t>n</a:t>
                      </a:r>
                      <a:r>
                        <a:rPr sz="1100" spc="-40" dirty="0">
                          <a:latin typeface="Times New Roman"/>
                          <a:cs typeface="Times New Roman"/>
                        </a:rPr>
                        <a:t>c</a:t>
                      </a:r>
                      <a:r>
                        <a:rPr sz="1100" spc="-30" dirty="0">
                          <a:latin typeface="Times New Roman"/>
                          <a:cs typeface="Times New Roman"/>
                        </a:rPr>
                        <a:t>i</a:t>
                      </a:r>
                      <a:r>
                        <a:rPr sz="1100" dirty="0">
                          <a:latin typeface="Times New Roman"/>
                          <a:cs typeface="Times New Roman"/>
                        </a:rPr>
                        <a:t>s</a:t>
                      </a:r>
                      <a:r>
                        <a:rPr sz="1100" spc="-130" dirty="0">
                          <a:latin typeface="Times New Roman"/>
                          <a:cs typeface="Times New Roman"/>
                        </a:rPr>
                        <a:t> </a:t>
                      </a:r>
                      <a:r>
                        <a:rPr sz="1100" spc="-30" dirty="0">
                          <a:latin typeface="Times New Roman"/>
                          <a:cs typeface="Times New Roman"/>
                        </a:rPr>
                        <a:t>Ul</a:t>
                      </a:r>
                      <a:r>
                        <a:rPr sz="1100" spc="-20" dirty="0">
                          <a:latin typeface="Times New Roman"/>
                          <a:cs typeface="Times New Roman"/>
                        </a:rPr>
                        <a:t>r</a:t>
                      </a:r>
                      <a:r>
                        <a:rPr sz="1100" spc="-30" dirty="0">
                          <a:latin typeface="Times New Roman"/>
                          <a:cs typeface="Times New Roman"/>
                        </a:rPr>
                        <a:t>i</a:t>
                      </a:r>
                      <a:r>
                        <a:rPr sz="1100" spc="-25" dirty="0">
                          <a:latin typeface="Times New Roman"/>
                          <a:cs typeface="Times New Roman"/>
                        </a:rPr>
                        <a:t>c</a:t>
                      </a:r>
                      <a:r>
                        <a:rPr sz="1100" dirty="0">
                          <a:latin typeface="Times New Roman"/>
                          <a:cs typeface="Times New Roman"/>
                        </a:rPr>
                        <a:t>h</a:t>
                      </a:r>
                      <a:endParaRPr sz="1100">
                        <a:latin typeface="Times New Roman"/>
                        <a:cs typeface="Times New Roman"/>
                      </a:endParaRPr>
                    </a:p>
                  </a:txBody>
                  <a:tcPr marL="0" marR="0" marT="0" marB="0"/>
                </a:tc>
                <a:tc>
                  <a:txBody>
                    <a:bodyPr/>
                    <a:lstStyle/>
                    <a:p>
                      <a:pPr marL="69215">
                        <a:lnSpc>
                          <a:spcPct val="100000"/>
                        </a:lnSpc>
                      </a:pPr>
                      <a:r>
                        <a:rPr sz="1100" spc="5" dirty="0">
                          <a:latin typeface="Times New Roman"/>
                          <a:cs typeface="Times New Roman"/>
                        </a:rPr>
                        <a:t>1856</a:t>
                      </a:r>
                      <a:endParaRPr sz="1100">
                        <a:latin typeface="Times New Roman"/>
                        <a:cs typeface="Times New Roman"/>
                      </a:endParaRPr>
                    </a:p>
                  </a:txBody>
                  <a:tcPr marL="0" marR="0" marT="0" marB="0"/>
                </a:tc>
                <a:tc>
                  <a:txBody>
                    <a:bodyPr/>
                    <a:lstStyle/>
                    <a:p>
                      <a:pPr marL="693420">
                        <a:lnSpc>
                          <a:spcPct val="100000"/>
                        </a:lnSpc>
                      </a:pPr>
                      <a:r>
                        <a:rPr sz="1100" spc="5" dirty="0">
                          <a:latin typeface="Times New Roman"/>
                          <a:cs typeface="Times New Roman"/>
                        </a:rPr>
                        <a:t>53</a:t>
                      </a:r>
                      <a:r>
                        <a:rPr sz="1100" spc="30" dirty="0">
                          <a:latin typeface="Times New Roman"/>
                          <a:cs typeface="Times New Roman"/>
                        </a:rPr>
                        <a:t>-</a:t>
                      </a:r>
                      <a:r>
                        <a:rPr sz="1100" spc="5" dirty="0">
                          <a:latin typeface="Times New Roman"/>
                          <a:cs typeface="Times New Roman"/>
                        </a:rPr>
                        <a:t>457</a:t>
                      </a:r>
                      <a:endParaRPr sz="1100">
                        <a:latin typeface="Times New Roman"/>
                        <a:cs typeface="Times New Roman"/>
                      </a:endParaRPr>
                    </a:p>
                  </a:txBody>
                  <a:tcPr marL="0" marR="0" marT="0" marB="0"/>
                </a:tc>
              </a:tr>
              <a:tr h="146304">
                <a:tc>
                  <a:txBody>
                    <a:bodyPr/>
                    <a:lstStyle/>
                    <a:p>
                      <a:pPr marL="39370">
                        <a:lnSpc>
                          <a:spcPct val="100000"/>
                        </a:lnSpc>
                      </a:pPr>
                      <a:r>
                        <a:rPr sz="1100" dirty="0">
                          <a:latin typeface="Times New Roman"/>
                          <a:cs typeface="Times New Roman"/>
                        </a:rPr>
                        <a:t>A</a:t>
                      </a:r>
                      <a:r>
                        <a:rPr sz="1100" spc="-65" dirty="0">
                          <a:latin typeface="Times New Roman"/>
                          <a:cs typeface="Times New Roman"/>
                        </a:rPr>
                        <a:t> </a:t>
                      </a:r>
                      <a:r>
                        <a:rPr sz="1100" dirty="0">
                          <a:latin typeface="Times New Roman"/>
                          <a:cs typeface="Times New Roman"/>
                        </a:rPr>
                        <a:t>M</a:t>
                      </a:r>
                      <a:r>
                        <a:rPr sz="1100" spc="-50" dirty="0">
                          <a:latin typeface="Times New Roman"/>
                          <a:cs typeface="Times New Roman"/>
                        </a:rPr>
                        <a:t> </a:t>
                      </a:r>
                      <a:r>
                        <a:rPr sz="1100" spc="-30" dirty="0">
                          <a:latin typeface="Times New Roman"/>
                          <a:cs typeface="Times New Roman"/>
                        </a:rPr>
                        <a:t>W</a:t>
                      </a:r>
                      <a:r>
                        <a:rPr sz="1100" spc="-40" dirty="0">
                          <a:latin typeface="Times New Roman"/>
                          <a:cs typeface="Times New Roman"/>
                        </a:rPr>
                        <a:t>i</a:t>
                      </a:r>
                      <a:r>
                        <a:rPr sz="1100" spc="-30" dirty="0">
                          <a:latin typeface="Times New Roman"/>
                          <a:cs typeface="Times New Roman"/>
                        </a:rPr>
                        <a:t>l</a:t>
                      </a:r>
                      <a:r>
                        <a:rPr sz="1100" spc="-35" dirty="0">
                          <a:latin typeface="Times New Roman"/>
                          <a:cs typeface="Times New Roman"/>
                        </a:rPr>
                        <a:t>s</a:t>
                      </a:r>
                      <a:r>
                        <a:rPr sz="1100" spc="-30" dirty="0">
                          <a:latin typeface="Times New Roman"/>
                          <a:cs typeface="Times New Roman"/>
                        </a:rPr>
                        <a:t>o</a:t>
                      </a:r>
                      <a:r>
                        <a:rPr sz="1100" dirty="0">
                          <a:latin typeface="Times New Roman"/>
                          <a:cs typeface="Times New Roman"/>
                        </a:rPr>
                        <a:t>n</a:t>
                      </a:r>
                      <a:endParaRPr sz="1100">
                        <a:latin typeface="Times New Roman"/>
                        <a:cs typeface="Times New Roman"/>
                      </a:endParaRPr>
                    </a:p>
                  </a:txBody>
                  <a:tcPr marL="0" marR="0" marT="0" marB="0"/>
                </a:tc>
                <a:tc>
                  <a:txBody>
                    <a:bodyPr/>
                    <a:lstStyle/>
                    <a:p>
                      <a:pPr marL="45085">
                        <a:lnSpc>
                          <a:spcPct val="100000"/>
                        </a:lnSpc>
                      </a:pPr>
                      <a:r>
                        <a:rPr sz="1100" spc="-5" dirty="0">
                          <a:latin typeface="Times New Roman"/>
                          <a:cs typeface="Times New Roman"/>
                        </a:rPr>
                        <a:t>to</a:t>
                      </a:r>
                      <a:endParaRPr sz="1100">
                        <a:latin typeface="Times New Roman"/>
                        <a:cs typeface="Times New Roman"/>
                      </a:endParaRPr>
                    </a:p>
                  </a:txBody>
                  <a:tcPr marL="0" marR="0" marT="0" marB="0"/>
                </a:tc>
                <a:tc>
                  <a:txBody>
                    <a:bodyPr/>
                    <a:lstStyle/>
                    <a:p>
                      <a:endParaRPr sz="1100">
                        <a:latin typeface="Times New Roman"/>
                        <a:cs typeface="Times New Roman"/>
                      </a:endParaRPr>
                    </a:p>
                  </a:txBody>
                  <a:tcPr marL="0" marR="0" marT="0" marB="0"/>
                </a:tc>
                <a:tc>
                  <a:txBody>
                    <a:bodyPr/>
                    <a:lstStyle/>
                    <a:p>
                      <a:endParaRPr sz="1100">
                        <a:latin typeface="Times New Roman"/>
                        <a:cs typeface="Times New Roman"/>
                      </a:endParaRPr>
                    </a:p>
                  </a:txBody>
                  <a:tcPr marL="0" marR="0" marT="0" marB="0"/>
                </a:tc>
                <a:tc>
                  <a:txBody>
                    <a:bodyPr/>
                    <a:lstStyle/>
                    <a:p>
                      <a:pPr marL="158115">
                        <a:lnSpc>
                          <a:spcPct val="100000"/>
                        </a:lnSpc>
                      </a:pPr>
                      <a:r>
                        <a:rPr sz="1100" spc="-30" dirty="0">
                          <a:latin typeface="Times New Roman"/>
                          <a:cs typeface="Times New Roman"/>
                        </a:rPr>
                        <a:t>Ulri</a:t>
                      </a:r>
                      <a:r>
                        <a:rPr sz="1100" spc="-25" dirty="0">
                          <a:latin typeface="Times New Roman"/>
                          <a:cs typeface="Times New Roman"/>
                        </a:rPr>
                        <a:t>c</a:t>
                      </a:r>
                      <a:r>
                        <a:rPr sz="1100" dirty="0">
                          <a:latin typeface="Times New Roman"/>
                          <a:cs typeface="Times New Roman"/>
                        </a:rPr>
                        <a:t>h</a:t>
                      </a:r>
                      <a:r>
                        <a:rPr sz="1100" spc="-135" dirty="0">
                          <a:latin typeface="Times New Roman"/>
                          <a:cs typeface="Times New Roman"/>
                        </a:rPr>
                        <a:t> </a:t>
                      </a:r>
                      <a:r>
                        <a:rPr sz="1100" spc="-30" dirty="0">
                          <a:latin typeface="Times New Roman"/>
                          <a:cs typeface="Times New Roman"/>
                        </a:rPr>
                        <a:t>W</a:t>
                      </a:r>
                      <a:r>
                        <a:rPr sz="1100" spc="-25" dirty="0">
                          <a:latin typeface="Times New Roman"/>
                          <a:cs typeface="Times New Roman"/>
                        </a:rPr>
                        <a:t>e</a:t>
                      </a:r>
                      <a:r>
                        <a:rPr sz="1100" spc="-30" dirty="0">
                          <a:latin typeface="Times New Roman"/>
                          <a:cs typeface="Times New Roman"/>
                        </a:rPr>
                        <a:t>i</a:t>
                      </a:r>
                      <a:r>
                        <a:rPr sz="1100" spc="-40" dirty="0">
                          <a:latin typeface="Times New Roman"/>
                          <a:cs typeface="Times New Roman"/>
                        </a:rPr>
                        <a:t>t</a:t>
                      </a:r>
                      <a:r>
                        <a:rPr sz="1100" spc="-20" dirty="0">
                          <a:latin typeface="Times New Roman"/>
                          <a:cs typeface="Times New Roman"/>
                        </a:rPr>
                        <a:t>f</a:t>
                      </a:r>
                      <a:r>
                        <a:rPr sz="1100" spc="-25" dirty="0">
                          <a:latin typeface="Times New Roman"/>
                          <a:cs typeface="Times New Roman"/>
                        </a:rPr>
                        <a:t>e</a:t>
                      </a:r>
                      <a:r>
                        <a:rPr sz="1100" spc="-30" dirty="0">
                          <a:latin typeface="Times New Roman"/>
                          <a:cs typeface="Times New Roman"/>
                        </a:rPr>
                        <a:t>l</a:t>
                      </a:r>
                      <a:r>
                        <a:rPr sz="1100" dirty="0">
                          <a:latin typeface="Times New Roman"/>
                          <a:cs typeface="Times New Roman"/>
                        </a:rPr>
                        <a:t>d</a:t>
                      </a:r>
                      <a:endParaRPr sz="1100">
                        <a:latin typeface="Times New Roman"/>
                        <a:cs typeface="Times New Roman"/>
                      </a:endParaRPr>
                    </a:p>
                  </a:txBody>
                  <a:tcPr marL="0" marR="0" marT="0" marB="0"/>
                </a:tc>
                <a:tc>
                  <a:txBody>
                    <a:bodyPr/>
                    <a:lstStyle/>
                    <a:p>
                      <a:pPr marL="69215">
                        <a:lnSpc>
                          <a:spcPct val="100000"/>
                        </a:lnSpc>
                      </a:pPr>
                      <a:r>
                        <a:rPr sz="1100" spc="5" dirty="0">
                          <a:latin typeface="Times New Roman"/>
                          <a:cs typeface="Times New Roman"/>
                        </a:rPr>
                        <a:t>1857</a:t>
                      </a:r>
                      <a:endParaRPr sz="1100">
                        <a:latin typeface="Times New Roman"/>
                        <a:cs typeface="Times New Roman"/>
                      </a:endParaRPr>
                    </a:p>
                  </a:txBody>
                  <a:tcPr marL="0" marR="0" marT="0" marB="0"/>
                </a:tc>
                <a:tc>
                  <a:txBody>
                    <a:bodyPr/>
                    <a:lstStyle/>
                    <a:p>
                      <a:pPr marL="693420">
                        <a:lnSpc>
                          <a:spcPct val="100000"/>
                        </a:lnSpc>
                      </a:pPr>
                      <a:r>
                        <a:rPr sz="1100" spc="5" dirty="0">
                          <a:latin typeface="Times New Roman"/>
                          <a:cs typeface="Times New Roman"/>
                        </a:rPr>
                        <a:t>58</a:t>
                      </a:r>
                      <a:r>
                        <a:rPr sz="1100" spc="30" dirty="0">
                          <a:latin typeface="Times New Roman"/>
                          <a:cs typeface="Times New Roman"/>
                        </a:rPr>
                        <a:t>-</a:t>
                      </a:r>
                      <a:r>
                        <a:rPr sz="1100" spc="5" dirty="0">
                          <a:latin typeface="Times New Roman"/>
                          <a:cs typeface="Times New Roman"/>
                        </a:rPr>
                        <a:t>117</a:t>
                      </a:r>
                      <a:endParaRPr sz="1100">
                        <a:latin typeface="Times New Roman"/>
                        <a:cs typeface="Times New Roman"/>
                      </a:endParaRPr>
                    </a:p>
                  </a:txBody>
                  <a:tcPr marL="0" marR="0" marT="0" marB="0"/>
                </a:tc>
              </a:tr>
              <a:tr h="146303">
                <a:tc>
                  <a:txBody>
                    <a:bodyPr/>
                    <a:lstStyle/>
                    <a:p>
                      <a:pPr marL="39370">
                        <a:lnSpc>
                          <a:spcPct val="100000"/>
                        </a:lnSpc>
                      </a:pPr>
                      <a:r>
                        <a:rPr sz="1100" spc="-25" dirty="0">
                          <a:latin typeface="Times New Roman"/>
                          <a:cs typeface="Times New Roman"/>
                        </a:rPr>
                        <a:t>R</a:t>
                      </a:r>
                      <a:r>
                        <a:rPr sz="1100" spc="-30" dirty="0">
                          <a:latin typeface="Times New Roman"/>
                          <a:cs typeface="Times New Roman"/>
                        </a:rPr>
                        <a:t>ob</a:t>
                      </a:r>
                      <a:r>
                        <a:rPr sz="1100" spc="-25" dirty="0">
                          <a:latin typeface="Times New Roman"/>
                          <a:cs typeface="Times New Roman"/>
                        </a:rPr>
                        <a:t>e</a:t>
                      </a:r>
                      <a:r>
                        <a:rPr sz="1100" spc="-30" dirty="0">
                          <a:latin typeface="Times New Roman"/>
                          <a:cs typeface="Times New Roman"/>
                        </a:rPr>
                        <a:t>r</a:t>
                      </a:r>
                      <a:r>
                        <a:rPr sz="1100" dirty="0">
                          <a:latin typeface="Times New Roman"/>
                          <a:cs typeface="Times New Roman"/>
                        </a:rPr>
                        <a:t>t</a:t>
                      </a:r>
                      <a:r>
                        <a:rPr sz="1100" spc="-100" dirty="0">
                          <a:latin typeface="Times New Roman"/>
                          <a:cs typeface="Times New Roman"/>
                        </a:rPr>
                        <a:t> </a:t>
                      </a:r>
                      <a:r>
                        <a:rPr sz="1100" spc="-25" dirty="0">
                          <a:latin typeface="Times New Roman"/>
                          <a:cs typeface="Times New Roman"/>
                        </a:rPr>
                        <a:t>L</a:t>
                      </a:r>
                      <a:r>
                        <a:rPr sz="1100" dirty="0">
                          <a:latin typeface="Times New Roman"/>
                          <a:cs typeface="Times New Roman"/>
                        </a:rPr>
                        <a:t>.</a:t>
                      </a:r>
                      <a:r>
                        <a:rPr sz="1100" spc="-55" dirty="0">
                          <a:latin typeface="Times New Roman"/>
                          <a:cs typeface="Times New Roman"/>
                        </a:rPr>
                        <a:t> </a:t>
                      </a:r>
                      <a:r>
                        <a:rPr sz="1100" spc="-30" dirty="0">
                          <a:latin typeface="Times New Roman"/>
                          <a:cs typeface="Times New Roman"/>
                        </a:rPr>
                        <a:t>K</a:t>
                      </a:r>
                      <a:r>
                        <a:rPr sz="1100" spc="-15" dirty="0">
                          <a:latin typeface="Times New Roman"/>
                          <a:cs typeface="Times New Roman"/>
                        </a:rPr>
                        <a:t>in</a:t>
                      </a:r>
                      <a:r>
                        <a:rPr sz="1100" dirty="0">
                          <a:latin typeface="Times New Roman"/>
                          <a:cs typeface="Times New Roman"/>
                        </a:rPr>
                        <a:t>g</a:t>
                      </a:r>
                      <a:endParaRPr sz="1100">
                        <a:latin typeface="Times New Roman"/>
                        <a:cs typeface="Times New Roman"/>
                      </a:endParaRPr>
                    </a:p>
                  </a:txBody>
                  <a:tcPr marL="0" marR="0" marT="0" marB="0"/>
                </a:tc>
                <a:tc>
                  <a:txBody>
                    <a:bodyPr/>
                    <a:lstStyle/>
                    <a:p>
                      <a:pPr marL="32384">
                        <a:lnSpc>
                          <a:spcPct val="100000"/>
                        </a:lnSpc>
                      </a:pPr>
                      <a:r>
                        <a:rPr sz="1100" spc="-5" dirty="0">
                          <a:latin typeface="Times New Roman"/>
                          <a:cs typeface="Times New Roman"/>
                        </a:rPr>
                        <a:t>to</a:t>
                      </a:r>
                      <a:endParaRPr sz="1100">
                        <a:latin typeface="Times New Roman"/>
                        <a:cs typeface="Times New Roman"/>
                      </a:endParaRPr>
                    </a:p>
                  </a:txBody>
                  <a:tcPr marL="0" marR="0" marT="0" marB="0"/>
                </a:tc>
                <a:tc>
                  <a:txBody>
                    <a:bodyPr/>
                    <a:lstStyle/>
                    <a:p>
                      <a:endParaRPr sz="1100">
                        <a:latin typeface="Times New Roman"/>
                        <a:cs typeface="Times New Roman"/>
                      </a:endParaRPr>
                    </a:p>
                  </a:txBody>
                  <a:tcPr marL="0" marR="0" marT="0" marB="0"/>
                </a:tc>
                <a:tc>
                  <a:txBody>
                    <a:bodyPr/>
                    <a:lstStyle/>
                    <a:p>
                      <a:endParaRPr sz="1100">
                        <a:latin typeface="Times New Roman"/>
                        <a:cs typeface="Times New Roman"/>
                      </a:endParaRPr>
                    </a:p>
                  </a:txBody>
                  <a:tcPr marL="0" marR="0" marT="0" marB="0"/>
                </a:tc>
                <a:tc>
                  <a:txBody>
                    <a:bodyPr/>
                    <a:lstStyle/>
                    <a:p>
                      <a:pPr marL="173990">
                        <a:lnSpc>
                          <a:spcPct val="100000"/>
                        </a:lnSpc>
                      </a:pPr>
                      <a:r>
                        <a:rPr sz="1100" spc="-30" dirty="0">
                          <a:latin typeface="Times New Roman"/>
                          <a:cs typeface="Times New Roman"/>
                        </a:rPr>
                        <a:t>Ulri</a:t>
                      </a:r>
                      <a:r>
                        <a:rPr sz="1100" spc="-25" dirty="0">
                          <a:latin typeface="Times New Roman"/>
                          <a:cs typeface="Times New Roman"/>
                        </a:rPr>
                        <a:t>c</a:t>
                      </a:r>
                      <a:r>
                        <a:rPr sz="1100" dirty="0">
                          <a:latin typeface="Times New Roman"/>
                          <a:cs typeface="Times New Roman"/>
                        </a:rPr>
                        <a:t>h</a:t>
                      </a:r>
                      <a:r>
                        <a:rPr sz="1100" spc="-135" dirty="0">
                          <a:latin typeface="Times New Roman"/>
                          <a:cs typeface="Times New Roman"/>
                        </a:rPr>
                        <a:t> </a:t>
                      </a:r>
                      <a:r>
                        <a:rPr sz="1100" spc="-30" dirty="0">
                          <a:latin typeface="Times New Roman"/>
                          <a:cs typeface="Times New Roman"/>
                        </a:rPr>
                        <a:t>W</a:t>
                      </a:r>
                      <a:r>
                        <a:rPr sz="1100" spc="-40" dirty="0">
                          <a:latin typeface="Times New Roman"/>
                          <a:cs typeface="Times New Roman"/>
                        </a:rPr>
                        <a:t>iet</a:t>
                      </a:r>
                      <a:r>
                        <a:rPr sz="1100" spc="-30" dirty="0">
                          <a:latin typeface="Times New Roman"/>
                          <a:cs typeface="Times New Roman"/>
                        </a:rPr>
                        <a:t>f</a:t>
                      </a:r>
                      <a:r>
                        <a:rPr sz="1100" spc="-25" dirty="0">
                          <a:latin typeface="Times New Roman"/>
                          <a:cs typeface="Times New Roman"/>
                        </a:rPr>
                        <a:t>e</a:t>
                      </a:r>
                      <a:r>
                        <a:rPr sz="1100" spc="-30" dirty="0">
                          <a:latin typeface="Times New Roman"/>
                          <a:cs typeface="Times New Roman"/>
                        </a:rPr>
                        <a:t>l</a:t>
                      </a:r>
                      <a:r>
                        <a:rPr sz="1100" dirty="0">
                          <a:latin typeface="Times New Roman"/>
                          <a:cs typeface="Times New Roman"/>
                        </a:rPr>
                        <a:t>d</a:t>
                      </a:r>
                      <a:endParaRPr sz="1100">
                        <a:latin typeface="Times New Roman"/>
                        <a:cs typeface="Times New Roman"/>
                      </a:endParaRPr>
                    </a:p>
                  </a:txBody>
                  <a:tcPr marL="0" marR="0" marT="0" marB="0"/>
                </a:tc>
                <a:tc>
                  <a:txBody>
                    <a:bodyPr/>
                    <a:lstStyle/>
                    <a:p>
                      <a:pPr marL="69215">
                        <a:lnSpc>
                          <a:spcPct val="100000"/>
                        </a:lnSpc>
                      </a:pPr>
                      <a:r>
                        <a:rPr sz="1100" spc="5" dirty="0">
                          <a:latin typeface="Times New Roman"/>
                          <a:cs typeface="Times New Roman"/>
                        </a:rPr>
                        <a:t>1858</a:t>
                      </a:r>
                      <a:endParaRPr sz="1100">
                        <a:latin typeface="Times New Roman"/>
                        <a:cs typeface="Times New Roman"/>
                      </a:endParaRPr>
                    </a:p>
                  </a:txBody>
                  <a:tcPr marL="0" marR="0" marT="0" marB="0"/>
                </a:tc>
                <a:tc>
                  <a:txBody>
                    <a:bodyPr/>
                    <a:lstStyle/>
                    <a:p>
                      <a:pPr marL="693420">
                        <a:lnSpc>
                          <a:spcPct val="100000"/>
                        </a:lnSpc>
                      </a:pPr>
                      <a:r>
                        <a:rPr sz="1100" spc="5" dirty="0">
                          <a:latin typeface="Times New Roman"/>
                          <a:cs typeface="Times New Roman"/>
                        </a:rPr>
                        <a:t>60</a:t>
                      </a:r>
                      <a:r>
                        <a:rPr sz="1100" spc="30" dirty="0">
                          <a:latin typeface="Times New Roman"/>
                          <a:cs typeface="Times New Roman"/>
                        </a:rPr>
                        <a:t>-</a:t>
                      </a:r>
                      <a:r>
                        <a:rPr sz="1100" spc="5" dirty="0">
                          <a:latin typeface="Times New Roman"/>
                          <a:cs typeface="Times New Roman"/>
                        </a:rPr>
                        <a:t>456</a:t>
                      </a:r>
                      <a:endParaRPr sz="1100">
                        <a:latin typeface="Times New Roman"/>
                        <a:cs typeface="Times New Roman"/>
                      </a:endParaRPr>
                    </a:p>
                  </a:txBody>
                  <a:tcPr marL="0" marR="0" marT="0" marB="0"/>
                </a:tc>
              </a:tr>
              <a:tr h="146304">
                <a:tc>
                  <a:txBody>
                    <a:bodyPr/>
                    <a:lstStyle/>
                    <a:p>
                      <a:pPr marL="39370">
                        <a:lnSpc>
                          <a:spcPct val="100000"/>
                        </a:lnSpc>
                      </a:pPr>
                      <a:r>
                        <a:rPr sz="1100" spc="10" dirty="0">
                          <a:latin typeface="Times New Roman"/>
                          <a:cs typeface="Times New Roman"/>
                        </a:rPr>
                        <a:t>Jac</a:t>
                      </a:r>
                      <a:r>
                        <a:rPr sz="1100" spc="5" dirty="0">
                          <a:latin typeface="Times New Roman"/>
                          <a:cs typeface="Times New Roman"/>
                        </a:rPr>
                        <a:t>o</a:t>
                      </a:r>
                      <a:r>
                        <a:rPr sz="1100" dirty="0">
                          <a:latin typeface="Times New Roman"/>
                          <a:cs typeface="Times New Roman"/>
                        </a:rPr>
                        <a:t>b</a:t>
                      </a:r>
                      <a:r>
                        <a:rPr sz="1100" spc="-25" dirty="0">
                          <a:latin typeface="Times New Roman"/>
                          <a:cs typeface="Times New Roman"/>
                        </a:rPr>
                        <a:t> </a:t>
                      </a:r>
                      <a:r>
                        <a:rPr sz="1100" spc="10" dirty="0">
                          <a:latin typeface="Times New Roman"/>
                          <a:cs typeface="Times New Roman"/>
                        </a:rPr>
                        <a:t>M</a:t>
                      </a:r>
                      <a:r>
                        <a:rPr sz="1100" spc="5" dirty="0">
                          <a:latin typeface="Times New Roman"/>
                          <a:cs typeface="Times New Roman"/>
                        </a:rPr>
                        <a:t>il</a:t>
                      </a:r>
                      <a:r>
                        <a:rPr sz="1100" dirty="0">
                          <a:latin typeface="Times New Roman"/>
                          <a:cs typeface="Times New Roman"/>
                        </a:rPr>
                        <a:t>ler</a:t>
                      </a:r>
                      <a:r>
                        <a:rPr sz="1100" spc="-20" dirty="0">
                          <a:latin typeface="Times New Roman"/>
                          <a:cs typeface="Times New Roman"/>
                        </a:rPr>
                        <a:t> </a:t>
                      </a:r>
                      <a:r>
                        <a:rPr sz="1100" spc="5" dirty="0">
                          <a:latin typeface="Times New Roman"/>
                          <a:cs typeface="Times New Roman"/>
                        </a:rPr>
                        <a:t>b</a:t>
                      </a:r>
                      <a:r>
                        <a:rPr sz="1100" dirty="0">
                          <a:latin typeface="Times New Roman"/>
                          <a:cs typeface="Times New Roman"/>
                        </a:rPr>
                        <a:t>y</a:t>
                      </a:r>
                      <a:r>
                        <a:rPr sz="1100" spc="-40" dirty="0">
                          <a:latin typeface="Times New Roman"/>
                          <a:cs typeface="Times New Roman"/>
                        </a:rPr>
                        <a:t> </a:t>
                      </a:r>
                      <a:r>
                        <a:rPr sz="1100" dirty="0">
                          <a:latin typeface="Times New Roman"/>
                          <a:cs typeface="Times New Roman"/>
                        </a:rPr>
                        <a:t>T</a:t>
                      </a:r>
                      <a:r>
                        <a:rPr sz="1100" spc="20" dirty="0">
                          <a:latin typeface="Times New Roman"/>
                          <a:cs typeface="Times New Roman"/>
                        </a:rPr>
                        <a:t>r</a:t>
                      </a:r>
                      <a:r>
                        <a:rPr sz="1100" spc="5" dirty="0">
                          <a:latin typeface="Times New Roman"/>
                          <a:cs typeface="Times New Roman"/>
                        </a:rPr>
                        <a:t>u</a:t>
                      </a:r>
                      <a:r>
                        <a:rPr sz="1100" spc="10" dirty="0">
                          <a:latin typeface="Times New Roman"/>
                          <a:cs typeface="Times New Roman"/>
                        </a:rPr>
                        <a:t>s</a:t>
                      </a:r>
                      <a:r>
                        <a:rPr sz="1100" dirty="0">
                          <a:latin typeface="Times New Roman"/>
                          <a:cs typeface="Times New Roman"/>
                        </a:rPr>
                        <a:t>t</a:t>
                      </a:r>
                      <a:endParaRPr sz="1100">
                        <a:latin typeface="Times New Roman"/>
                        <a:cs typeface="Times New Roman"/>
                      </a:endParaRPr>
                    </a:p>
                  </a:txBody>
                  <a:tcPr marL="0" marR="0" marT="0" marB="0"/>
                </a:tc>
                <a:tc>
                  <a:txBody>
                    <a:bodyPr/>
                    <a:lstStyle/>
                    <a:p>
                      <a:pPr marL="40640">
                        <a:lnSpc>
                          <a:spcPct val="100000"/>
                        </a:lnSpc>
                      </a:pPr>
                      <a:r>
                        <a:rPr sz="1100" spc="5" dirty="0">
                          <a:latin typeface="Times New Roman"/>
                          <a:cs typeface="Times New Roman"/>
                        </a:rPr>
                        <a:t>t</a:t>
                      </a:r>
                      <a:r>
                        <a:rPr sz="1100" dirty="0">
                          <a:latin typeface="Times New Roman"/>
                          <a:cs typeface="Times New Roman"/>
                        </a:rPr>
                        <a:t>o</a:t>
                      </a:r>
                      <a:endParaRPr sz="1100">
                        <a:latin typeface="Times New Roman"/>
                        <a:cs typeface="Times New Roman"/>
                      </a:endParaRPr>
                    </a:p>
                  </a:txBody>
                  <a:tcPr marL="0" marR="0" marT="0" marB="0"/>
                </a:tc>
                <a:tc>
                  <a:txBody>
                    <a:bodyPr/>
                    <a:lstStyle/>
                    <a:p>
                      <a:endParaRPr sz="1100">
                        <a:latin typeface="Times New Roman"/>
                        <a:cs typeface="Times New Roman"/>
                      </a:endParaRPr>
                    </a:p>
                  </a:txBody>
                  <a:tcPr marL="0" marR="0" marT="0" marB="0"/>
                </a:tc>
                <a:tc>
                  <a:txBody>
                    <a:bodyPr/>
                    <a:lstStyle/>
                    <a:p>
                      <a:endParaRPr sz="1100">
                        <a:latin typeface="Times New Roman"/>
                        <a:cs typeface="Times New Roman"/>
                      </a:endParaRPr>
                    </a:p>
                  </a:txBody>
                  <a:tcPr marL="0" marR="0" marT="0" marB="0"/>
                </a:tc>
                <a:tc>
                  <a:txBody>
                    <a:bodyPr/>
                    <a:lstStyle/>
                    <a:p>
                      <a:pPr marL="214629">
                        <a:lnSpc>
                          <a:spcPct val="100000"/>
                        </a:lnSpc>
                      </a:pPr>
                      <a:r>
                        <a:rPr sz="1100" spc="-25" dirty="0">
                          <a:latin typeface="Times New Roman"/>
                          <a:cs typeface="Times New Roman"/>
                        </a:rPr>
                        <a:t>J</a:t>
                      </a:r>
                      <a:r>
                        <a:rPr sz="1100" spc="-30" dirty="0">
                          <a:latin typeface="Times New Roman"/>
                          <a:cs typeface="Times New Roman"/>
                        </a:rPr>
                        <a:t>oh</a:t>
                      </a:r>
                      <a:r>
                        <a:rPr sz="1100" dirty="0">
                          <a:latin typeface="Times New Roman"/>
                          <a:cs typeface="Times New Roman"/>
                        </a:rPr>
                        <a:t>n</a:t>
                      </a:r>
                      <a:r>
                        <a:rPr sz="1100" spc="-125" dirty="0">
                          <a:latin typeface="Times New Roman"/>
                          <a:cs typeface="Times New Roman"/>
                        </a:rPr>
                        <a:t> </a:t>
                      </a:r>
                      <a:r>
                        <a:rPr sz="1100" spc="-30" dirty="0">
                          <a:latin typeface="Times New Roman"/>
                          <a:cs typeface="Times New Roman"/>
                        </a:rPr>
                        <a:t>W</a:t>
                      </a:r>
                      <a:r>
                        <a:rPr sz="1100" dirty="0">
                          <a:latin typeface="Times New Roman"/>
                          <a:cs typeface="Times New Roman"/>
                        </a:rPr>
                        <a:t>.</a:t>
                      </a:r>
                      <a:r>
                        <a:rPr sz="1100" spc="-105" dirty="0">
                          <a:latin typeface="Times New Roman"/>
                          <a:cs typeface="Times New Roman"/>
                        </a:rPr>
                        <a:t> </a:t>
                      </a:r>
                      <a:r>
                        <a:rPr sz="1100" spc="-30" dirty="0">
                          <a:latin typeface="Times New Roman"/>
                          <a:cs typeface="Times New Roman"/>
                        </a:rPr>
                        <a:t>U</a:t>
                      </a:r>
                      <a:r>
                        <a:rPr sz="1100" spc="-40" dirty="0">
                          <a:latin typeface="Times New Roman"/>
                          <a:cs typeface="Times New Roman"/>
                        </a:rPr>
                        <a:t>t</a:t>
                      </a:r>
                      <a:r>
                        <a:rPr sz="1100" dirty="0">
                          <a:latin typeface="Times New Roman"/>
                          <a:cs typeface="Times New Roman"/>
                        </a:rPr>
                        <a:t>t</a:t>
                      </a:r>
                      <a:endParaRPr sz="1100">
                        <a:latin typeface="Times New Roman"/>
                        <a:cs typeface="Times New Roman"/>
                      </a:endParaRPr>
                    </a:p>
                  </a:txBody>
                  <a:tcPr marL="0" marR="0" marT="0" marB="0"/>
                </a:tc>
                <a:tc>
                  <a:txBody>
                    <a:bodyPr/>
                    <a:lstStyle/>
                    <a:p>
                      <a:pPr marL="80010">
                        <a:lnSpc>
                          <a:spcPct val="100000"/>
                        </a:lnSpc>
                      </a:pPr>
                      <a:r>
                        <a:rPr sz="1100" spc="5" dirty="0">
                          <a:latin typeface="Times New Roman"/>
                          <a:cs typeface="Times New Roman"/>
                        </a:rPr>
                        <a:t>1858</a:t>
                      </a:r>
                      <a:endParaRPr sz="1100">
                        <a:latin typeface="Times New Roman"/>
                        <a:cs typeface="Times New Roman"/>
                      </a:endParaRPr>
                    </a:p>
                  </a:txBody>
                  <a:tcPr marL="0" marR="0" marT="0" marB="0"/>
                </a:tc>
                <a:tc>
                  <a:txBody>
                    <a:bodyPr/>
                    <a:lstStyle/>
                    <a:p>
                      <a:pPr marL="693420">
                        <a:lnSpc>
                          <a:spcPct val="100000"/>
                        </a:lnSpc>
                      </a:pPr>
                      <a:r>
                        <a:rPr sz="1100" spc="5" dirty="0">
                          <a:latin typeface="Times New Roman"/>
                          <a:cs typeface="Times New Roman"/>
                        </a:rPr>
                        <a:t>64</a:t>
                      </a:r>
                      <a:r>
                        <a:rPr sz="1100" spc="30" dirty="0">
                          <a:latin typeface="Times New Roman"/>
                          <a:cs typeface="Times New Roman"/>
                        </a:rPr>
                        <a:t>-</a:t>
                      </a:r>
                      <a:r>
                        <a:rPr sz="1100" spc="5" dirty="0">
                          <a:latin typeface="Times New Roman"/>
                          <a:cs typeface="Times New Roman"/>
                        </a:rPr>
                        <a:t>205</a:t>
                      </a:r>
                      <a:endParaRPr sz="1100">
                        <a:latin typeface="Times New Roman"/>
                        <a:cs typeface="Times New Roman"/>
                      </a:endParaRPr>
                    </a:p>
                  </a:txBody>
                  <a:tcPr marL="0" marR="0" marT="0" marB="0"/>
                </a:tc>
              </a:tr>
              <a:tr h="145542">
                <a:tc>
                  <a:txBody>
                    <a:bodyPr/>
                    <a:lstStyle/>
                    <a:p>
                      <a:pPr marL="39370">
                        <a:lnSpc>
                          <a:spcPct val="100000"/>
                        </a:lnSpc>
                      </a:pPr>
                      <a:r>
                        <a:rPr sz="1100" spc="-35" dirty="0">
                          <a:latin typeface="Times New Roman"/>
                          <a:cs typeface="Times New Roman"/>
                        </a:rPr>
                        <a:t>J</a:t>
                      </a:r>
                      <a:r>
                        <a:rPr sz="1100" spc="-25" dirty="0">
                          <a:latin typeface="Times New Roman"/>
                          <a:cs typeface="Times New Roman"/>
                        </a:rPr>
                        <a:t>ac</a:t>
                      </a:r>
                      <a:r>
                        <a:rPr sz="1100" spc="-30" dirty="0">
                          <a:latin typeface="Times New Roman"/>
                          <a:cs typeface="Times New Roman"/>
                        </a:rPr>
                        <a:t>o</a:t>
                      </a:r>
                      <a:r>
                        <a:rPr sz="1100" dirty="0">
                          <a:latin typeface="Times New Roman"/>
                          <a:cs typeface="Times New Roman"/>
                        </a:rPr>
                        <a:t>b</a:t>
                      </a:r>
                      <a:r>
                        <a:rPr sz="1100" spc="-75" dirty="0">
                          <a:latin typeface="Times New Roman"/>
                          <a:cs typeface="Times New Roman"/>
                        </a:rPr>
                        <a:t> </a:t>
                      </a:r>
                      <a:r>
                        <a:rPr sz="1100" spc="-25" dirty="0">
                          <a:latin typeface="Times New Roman"/>
                          <a:cs typeface="Times New Roman"/>
                        </a:rPr>
                        <a:t>M</a:t>
                      </a:r>
                      <a:r>
                        <a:rPr sz="1100" spc="-30" dirty="0">
                          <a:latin typeface="Times New Roman"/>
                          <a:cs typeface="Times New Roman"/>
                        </a:rPr>
                        <a:t>ill</a:t>
                      </a:r>
                      <a:r>
                        <a:rPr sz="1100" spc="-40" dirty="0">
                          <a:latin typeface="Times New Roman"/>
                          <a:cs typeface="Times New Roman"/>
                        </a:rPr>
                        <a:t>e</a:t>
                      </a:r>
                      <a:r>
                        <a:rPr sz="1100" dirty="0">
                          <a:latin typeface="Times New Roman"/>
                          <a:cs typeface="Times New Roman"/>
                        </a:rPr>
                        <a:t>r</a:t>
                      </a:r>
                      <a:endParaRPr sz="1100">
                        <a:latin typeface="Times New Roman"/>
                        <a:cs typeface="Times New Roman"/>
                      </a:endParaRPr>
                    </a:p>
                  </a:txBody>
                  <a:tcPr marL="0" marR="0" marT="0" marB="0"/>
                </a:tc>
                <a:tc>
                  <a:txBody>
                    <a:bodyPr/>
                    <a:lstStyle/>
                    <a:p>
                      <a:pPr marL="32384">
                        <a:lnSpc>
                          <a:spcPct val="100000"/>
                        </a:lnSpc>
                      </a:pPr>
                      <a:r>
                        <a:rPr sz="1100" spc="-5" dirty="0">
                          <a:latin typeface="Times New Roman"/>
                          <a:cs typeface="Times New Roman"/>
                        </a:rPr>
                        <a:t>to</a:t>
                      </a:r>
                      <a:endParaRPr sz="1100">
                        <a:latin typeface="Times New Roman"/>
                        <a:cs typeface="Times New Roman"/>
                      </a:endParaRPr>
                    </a:p>
                  </a:txBody>
                  <a:tcPr marL="0" marR="0" marT="0" marB="0"/>
                </a:tc>
                <a:tc>
                  <a:txBody>
                    <a:bodyPr/>
                    <a:lstStyle/>
                    <a:p>
                      <a:endParaRPr sz="1100">
                        <a:latin typeface="Times New Roman"/>
                        <a:cs typeface="Times New Roman"/>
                      </a:endParaRPr>
                    </a:p>
                  </a:txBody>
                  <a:tcPr marL="0" marR="0" marT="0" marB="0"/>
                </a:tc>
                <a:tc>
                  <a:txBody>
                    <a:bodyPr/>
                    <a:lstStyle/>
                    <a:p>
                      <a:endParaRPr sz="1100">
                        <a:latin typeface="Times New Roman"/>
                        <a:cs typeface="Times New Roman"/>
                      </a:endParaRPr>
                    </a:p>
                  </a:txBody>
                  <a:tcPr marL="0" marR="0" marT="0" marB="0"/>
                </a:tc>
                <a:tc>
                  <a:txBody>
                    <a:bodyPr/>
                    <a:lstStyle/>
                    <a:p>
                      <a:pPr marL="214629">
                        <a:lnSpc>
                          <a:spcPct val="100000"/>
                        </a:lnSpc>
                      </a:pPr>
                      <a:r>
                        <a:rPr sz="1100" spc="-25" dirty="0">
                          <a:latin typeface="Times New Roman"/>
                          <a:cs typeface="Times New Roman"/>
                        </a:rPr>
                        <a:t>J</a:t>
                      </a:r>
                      <a:r>
                        <a:rPr sz="1100" spc="-30" dirty="0">
                          <a:latin typeface="Times New Roman"/>
                          <a:cs typeface="Times New Roman"/>
                        </a:rPr>
                        <a:t>oh</a:t>
                      </a:r>
                      <a:r>
                        <a:rPr sz="1100" dirty="0">
                          <a:latin typeface="Times New Roman"/>
                          <a:cs typeface="Times New Roman"/>
                        </a:rPr>
                        <a:t>n</a:t>
                      </a:r>
                      <a:r>
                        <a:rPr sz="1100" spc="-125" dirty="0">
                          <a:latin typeface="Times New Roman"/>
                          <a:cs typeface="Times New Roman"/>
                        </a:rPr>
                        <a:t> </a:t>
                      </a:r>
                      <a:r>
                        <a:rPr sz="1100" spc="-30" dirty="0">
                          <a:latin typeface="Times New Roman"/>
                          <a:cs typeface="Times New Roman"/>
                        </a:rPr>
                        <a:t>W</a:t>
                      </a:r>
                      <a:r>
                        <a:rPr sz="1100" dirty="0">
                          <a:latin typeface="Times New Roman"/>
                          <a:cs typeface="Times New Roman"/>
                        </a:rPr>
                        <a:t>.</a:t>
                      </a:r>
                      <a:r>
                        <a:rPr sz="1100" spc="-105" dirty="0">
                          <a:latin typeface="Times New Roman"/>
                          <a:cs typeface="Times New Roman"/>
                        </a:rPr>
                        <a:t> </a:t>
                      </a:r>
                      <a:r>
                        <a:rPr sz="1100" spc="-30" dirty="0">
                          <a:latin typeface="Times New Roman"/>
                          <a:cs typeface="Times New Roman"/>
                        </a:rPr>
                        <a:t>U</a:t>
                      </a:r>
                      <a:r>
                        <a:rPr sz="1100" spc="-40" dirty="0">
                          <a:latin typeface="Times New Roman"/>
                          <a:cs typeface="Times New Roman"/>
                        </a:rPr>
                        <a:t>t</a:t>
                      </a:r>
                      <a:r>
                        <a:rPr sz="1100" dirty="0">
                          <a:latin typeface="Times New Roman"/>
                          <a:cs typeface="Times New Roman"/>
                        </a:rPr>
                        <a:t>t</a:t>
                      </a:r>
                      <a:endParaRPr sz="1100">
                        <a:latin typeface="Times New Roman"/>
                        <a:cs typeface="Times New Roman"/>
                      </a:endParaRPr>
                    </a:p>
                  </a:txBody>
                  <a:tcPr marL="0" marR="0" marT="0" marB="0"/>
                </a:tc>
                <a:tc>
                  <a:txBody>
                    <a:bodyPr/>
                    <a:lstStyle/>
                    <a:p>
                      <a:pPr marL="80010">
                        <a:lnSpc>
                          <a:spcPct val="100000"/>
                        </a:lnSpc>
                      </a:pPr>
                      <a:r>
                        <a:rPr sz="1100" spc="5" dirty="0">
                          <a:latin typeface="Times New Roman"/>
                          <a:cs typeface="Times New Roman"/>
                        </a:rPr>
                        <a:t>1858</a:t>
                      </a:r>
                      <a:endParaRPr sz="1100">
                        <a:latin typeface="Times New Roman"/>
                        <a:cs typeface="Times New Roman"/>
                      </a:endParaRPr>
                    </a:p>
                  </a:txBody>
                  <a:tcPr marL="0" marR="0" marT="0" marB="0"/>
                </a:tc>
                <a:tc>
                  <a:txBody>
                    <a:bodyPr/>
                    <a:lstStyle/>
                    <a:p>
                      <a:pPr marL="693420">
                        <a:lnSpc>
                          <a:spcPct val="100000"/>
                        </a:lnSpc>
                      </a:pPr>
                      <a:r>
                        <a:rPr sz="1100" spc="5" dirty="0">
                          <a:latin typeface="Times New Roman"/>
                          <a:cs typeface="Times New Roman"/>
                        </a:rPr>
                        <a:t>60</a:t>
                      </a:r>
                      <a:r>
                        <a:rPr sz="1100" spc="30" dirty="0">
                          <a:latin typeface="Times New Roman"/>
                          <a:cs typeface="Times New Roman"/>
                        </a:rPr>
                        <a:t>-</a:t>
                      </a:r>
                      <a:r>
                        <a:rPr sz="1100" spc="5" dirty="0">
                          <a:latin typeface="Times New Roman"/>
                          <a:cs typeface="Times New Roman"/>
                        </a:rPr>
                        <a:t>366</a:t>
                      </a:r>
                      <a:endParaRPr sz="1100">
                        <a:latin typeface="Times New Roman"/>
                        <a:cs typeface="Times New Roman"/>
                      </a:endParaRPr>
                    </a:p>
                  </a:txBody>
                  <a:tcPr marL="0" marR="0" marT="0" marB="0"/>
                </a:tc>
              </a:tr>
              <a:tr h="144779">
                <a:tc>
                  <a:txBody>
                    <a:bodyPr/>
                    <a:lstStyle/>
                    <a:p>
                      <a:pPr marL="39370">
                        <a:lnSpc>
                          <a:spcPct val="100000"/>
                        </a:lnSpc>
                      </a:pPr>
                      <a:r>
                        <a:rPr sz="1100" spc="-25" dirty="0">
                          <a:latin typeface="Times New Roman"/>
                          <a:cs typeface="Times New Roman"/>
                        </a:rPr>
                        <a:t>Be</a:t>
                      </a:r>
                      <a:r>
                        <a:rPr sz="1100" spc="-30" dirty="0">
                          <a:latin typeface="Times New Roman"/>
                          <a:cs typeface="Times New Roman"/>
                        </a:rPr>
                        <a:t>nj</a:t>
                      </a:r>
                      <a:r>
                        <a:rPr sz="1100" spc="-25" dirty="0">
                          <a:latin typeface="Times New Roman"/>
                          <a:cs typeface="Times New Roman"/>
                        </a:rPr>
                        <a:t>a</a:t>
                      </a:r>
                      <a:r>
                        <a:rPr sz="1100" spc="-20" dirty="0">
                          <a:latin typeface="Times New Roman"/>
                          <a:cs typeface="Times New Roman"/>
                        </a:rPr>
                        <a:t>m</a:t>
                      </a:r>
                      <a:r>
                        <a:rPr sz="1100" spc="-30" dirty="0">
                          <a:latin typeface="Times New Roman"/>
                          <a:cs typeface="Times New Roman"/>
                        </a:rPr>
                        <a:t>i</a:t>
                      </a:r>
                      <a:r>
                        <a:rPr sz="1100" dirty="0">
                          <a:latin typeface="Times New Roman"/>
                          <a:cs typeface="Times New Roman"/>
                        </a:rPr>
                        <a:t>n</a:t>
                      </a:r>
                      <a:r>
                        <a:rPr sz="1100" spc="-100" dirty="0">
                          <a:latin typeface="Times New Roman"/>
                          <a:cs typeface="Times New Roman"/>
                        </a:rPr>
                        <a:t> </a:t>
                      </a:r>
                      <a:r>
                        <a:rPr sz="1100" spc="-25" dirty="0">
                          <a:latin typeface="Times New Roman"/>
                          <a:cs typeface="Times New Roman"/>
                        </a:rPr>
                        <a:t>R</a:t>
                      </a:r>
                      <a:r>
                        <a:rPr sz="1100" spc="-30" dirty="0">
                          <a:latin typeface="Times New Roman"/>
                          <a:cs typeface="Times New Roman"/>
                        </a:rPr>
                        <a:t>o</a:t>
                      </a:r>
                      <a:r>
                        <a:rPr sz="1100" spc="-25" dirty="0">
                          <a:latin typeface="Times New Roman"/>
                          <a:cs typeface="Times New Roman"/>
                        </a:rPr>
                        <a:t>s</a:t>
                      </a:r>
                      <a:r>
                        <a:rPr sz="1100" dirty="0">
                          <a:latin typeface="Times New Roman"/>
                          <a:cs typeface="Times New Roman"/>
                        </a:rPr>
                        <a:t>e</a:t>
                      </a:r>
                      <a:endParaRPr sz="1100">
                        <a:latin typeface="Times New Roman"/>
                        <a:cs typeface="Times New Roman"/>
                      </a:endParaRPr>
                    </a:p>
                  </a:txBody>
                  <a:tcPr marL="0" marR="0" marT="0" marB="0"/>
                </a:tc>
                <a:tc>
                  <a:txBody>
                    <a:bodyPr/>
                    <a:lstStyle/>
                    <a:p>
                      <a:pPr marL="32384">
                        <a:lnSpc>
                          <a:spcPct val="100000"/>
                        </a:lnSpc>
                      </a:pPr>
                      <a:r>
                        <a:rPr sz="1100" spc="-5" dirty="0">
                          <a:latin typeface="Times New Roman"/>
                          <a:cs typeface="Times New Roman"/>
                        </a:rPr>
                        <a:t>to</a:t>
                      </a:r>
                      <a:endParaRPr sz="1100">
                        <a:latin typeface="Times New Roman"/>
                        <a:cs typeface="Times New Roman"/>
                      </a:endParaRPr>
                    </a:p>
                  </a:txBody>
                  <a:tcPr marL="0" marR="0" marT="0" marB="0"/>
                </a:tc>
                <a:tc>
                  <a:txBody>
                    <a:bodyPr/>
                    <a:lstStyle/>
                    <a:p>
                      <a:endParaRPr sz="1100">
                        <a:latin typeface="Times New Roman"/>
                        <a:cs typeface="Times New Roman"/>
                      </a:endParaRPr>
                    </a:p>
                  </a:txBody>
                  <a:tcPr marL="0" marR="0" marT="0" marB="0"/>
                </a:tc>
                <a:tc>
                  <a:txBody>
                    <a:bodyPr/>
                    <a:lstStyle/>
                    <a:p>
                      <a:endParaRPr sz="1100">
                        <a:latin typeface="Times New Roman"/>
                        <a:cs typeface="Times New Roman"/>
                      </a:endParaRPr>
                    </a:p>
                  </a:txBody>
                  <a:tcPr marL="0" marR="0" marT="0" marB="0"/>
                </a:tc>
                <a:tc>
                  <a:txBody>
                    <a:bodyPr/>
                    <a:lstStyle/>
                    <a:p>
                      <a:pPr marL="199390">
                        <a:lnSpc>
                          <a:spcPct val="100000"/>
                        </a:lnSpc>
                      </a:pPr>
                      <a:r>
                        <a:rPr sz="1100" spc="-30" dirty="0">
                          <a:latin typeface="Times New Roman"/>
                          <a:cs typeface="Times New Roman"/>
                        </a:rPr>
                        <a:t>Ulri</a:t>
                      </a:r>
                      <a:r>
                        <a:rPr sz="1100" spc="-25" dirty="0">
                          <a:latin typeface="Times New Roman"/>
                          <a:cs typeface="Times New Roman"/>
                        </a:rPr>
                        <a:t>c</a:t>
                      </a:r>
                      <a:r>
                        <a:rPr sz="1100" dirty="0">
                          <a:latin typeface="Times New Roman"/>
                          <a:cs typeface="Times New Roman"/>
                        </a:rPr>
                        <a:t>h</a:t>
                      </a:r>
                      <a:r>
                        <a:rPr sz="1100" spc="-135" dirty="0">
                          <a:latin typeface="Times New Roman"/>
                          <a:cs typeface="Times New Roman"/>
                        </a:rPr>
                        <a:t> </a:t>
                      </a:r>
                      <a:r>
                        <a:rPr sz="1100" spc="-30" dirty="0">
                          <a:latin typeface="Times New Roman"/>
                          <a:cs typeface="Times New Roman"/>
                        </a:rPr>
                        <a:t>W</a:t>
                      </a:r>
                      <a:r>
                        <a:rPr sz="1100" spc="-40" dirty="0">
                          <a:latin typeface="Times New Roman"/>
                          <a:cs typeface="Times New Roman"/>
                        </a:rPr>
                        <a:t>iet</a:t>
                      </a:r>
                      <a:r>
                        <a:rPr sz="1100" spc="-30" dirty="0">
                          <a:latin typeface="Times New Roman"/>
                          <a:cs typeface="Times New Roman"/>
                        </a:rPr>
                        <a:t>f</a:t>
                      </a:r>
                      <a:r>
                        <a:rPr sz="1100" spc="-25" dirty="0">
                          <a:latin typeface="Times New Roman"/>
                          <a:cs typeface="Times New Roman"/>
                        </a:rPr>
                        <a:t>e</a:t>
                      </a:r>
                      <a:r>
                        <a:rPr sz="1100" spc="-30" dirty="0">
                          <a:latin typeface="Times New Roman"/>
                          <a:cs typeface="Times New Roman"/>
                        </a:rPr>
                        <a:t>l</a:t>
                      </a:r>
                      <a:r>
                        <a:rPr sz="1100" dirty="0">
                          <a:latin typeface="Times New Roman"/>
                          <a:cs typeface="Times New Roman"/>
                        </a:rPr>
                        <a:t>d</a:t>
                      </a:r>
                      <a:endParaRPr sz="1100">
                        <a:latin typeface="Times New Roman"/>
                        <a:cs typeface="Times New Roman"/>
                      </a:endParaRPr>
                    </a:p>
                  </a:txBody>
                  <a:tcPr marL="0" marR="0" marT="0" marB="0"/>
                </a:tc>
                <a:tc>
                  <a:txBody>
                    <a:bodyPr/>
                    <a:lstStyle/>
                    <a:p>
                      <a:pPr marL="102870">
                        <a:lnSpc>
                          <a:spcPct val="100000"/>
                        </a:lnSpc>
                      </a:pPr>
                      <a:r>
                        <a:rPr sz="1100" spc="5" dirty="0">
                          <a:latin typeface="Times New Roman"/>
                          <a:cs typeface="Times New Roman"/>
                        </a:rPr>
                        <a:t>1858</a:t>
                      </a:r>
                      <a:endParaRPr sz="1100">
                        <a:latin typeface="Times New Roman"/>
                        <a:cs typeface="Times New Roman"/>
                      </a:endParaRPr>
                    </a:p>
                  </a:txBody>
                  <a:tcPr marL="0" marR="0" marT="0" marB="0"/>
                </a:tc>
                <a:tc>
                  <a:txBody>
                    <a:bodyPr/>
                    <a:lstStyle/>
                    <a:p>
                      <a:pPr marL="693420">
                        <a:lnSpc>
                          <a:spcPct val="100000"/>
                        </a:lnSpc>
                      </a:pPr>
                      <a:r>
                        <a:rPr sz="1100" spc="5" dirty="0">
                          <a:latin typeface="Times New Roman"/>
                          <a:cs typeface="Times New Roman"/>
                        </a:rPr>
                        <a:t>68</a:t>
                      </a:r>
                      <a:r>
                        <a:rPr sz="1100" spc="30" dirty="0">
                          <a:latin typeface="Times New Roman"/>
                          <a:cs typeface="Times New Roman"/>
                        </a:rPr>
                        <a:t>-</a:t>
                      </a:r>
                      <a:r>
                        <a:rPr sz="1100" spc="5" dirty="0">
                          <a:latin typeface="Times New Roman"/>
                          <a:cs typeface="Times New Roman"/>
                        </a:rPr>
                        <a:t>388</a:t>
                      </a:r>
                      <a:endParaRPr sz="1100">
                        <a:latin typeface="Times New Roman"/>
                        <a:cs typeface="Times New Roman"/>
                      </a:endParaRPr>
                    </a:p>
                  </a:txBody>
                  <a:tcPr marL="0" marR="0" marT="0" marB="0"/>
                </a:tc>
              </a:tr>
              <a:tr h="145542">
                <a:tc>
                  <a:txBody>
                    <a:bodyPr/>
                    <a:lstStyle/>
                    <a:p>
                      <a:pPr marL="39370">
                        <a:lnSpc>
                          <a:spcPct val="100000"/>
                        </a:lnSpc>
                      </a:pPr>
                      <a:r>
                        <a:rPr sz="1100" spc="10" dirty="0">
                          <a:latin typeface="Times New Roman"/>
                          <a:cs typeface="Times New Roman"/>
                        </a:rPr>
                        <a:t>J</a:t>
                      </a:r>
                      <a:r>
                        <a:rPr sz="1100" spc="5" dirty="0">
                          <a:latin typeface="Times New Roman"/>
                          <a:cs typeface="Times New Roman"/>
                        </a:rPr>
                        <a:t>oh</a:t>
                      </a:r>
                      <a:r>
                        <a:rPr sz="1100" dirty="0">
                          <a:latin typeface="Times New Roman"/>
                          <a:cs typeface="Times New Roman"/>
                        </a:rPr>
                        <a:t>n </a:t>
                      </a:r>
                      <a:r>
                        <a:rPr sz="1100" spc="10" dirty="0">
                          <a:latin typeface="Times New Roman"/>
                          <a:cs typeface="Times New Roman"/>
                        </a:rPr>
                        <a:t>M</a:t>
                      </a:r>
                      <a:r>
                        <a:rPr sz="1100" spc="20" dirty="0">
                          <a:latin typeface="Times New Roman"/>
                          <a:cs typeface="Times New Roman"/>
                        </a:rPr>
                        <a:t>a</a:t>
                      </a:r>
                      <a:r>
                        <a:rPr sz="1100" spc="5" dirty="0">
                          <a:latin typeface="Times New Roman"/>
                          <a:cs typeface="Times New Roman"/>
                        </a:rPr>
                        <a:t>tth</a:t>
                      </a:r>
                      <a:r>
                        <a:rPr sz="1100" spc="20" dirty="0">
                          <a:latin typeface="Times New Roman"/>
                          <a:cs typeface="Times New Roman"/>
                        </a:rPr>
                        <a:t>e</a:t>
                      </a:r>
                      <a:r>
                        <a:rPr sz="1100" spc="5" dirty="0">
                          <a:latin typeface="Times New Roman"/>
                          <a:cs typeface="Times New Roman"/>
                        </a:rPr>
                        <a:t>w</a:t>
                      </a:r>
                      <a:r>
                        <a:rPr sz="1100" dirty="0">
                          <a:latin typeface="Times New Roman"/>
                          <a:cs typeface="Times New Roman"/>
                        </a:rPr>
                        <a:t>s</a:t>
                      </a:r>
                      <a:r>
                        <a:rPr sz="1100" spc="-75" dirty="0">
                          <a:latin typeface="Times New Roman"/>
                          <a:cs typeface="Times New Roman"/>
                        </a:rPr>
                        <a:t> </a:t>
                      </a:r>
                      <a:r>
                        <a:rPr sz="1100" spc="5" dirty="0">
                          <a:latin typeface="Times New Roman"/>
                          <a:cs typeface="Times New Roman"/>
                        </a:rPr>
                        <a:t>b</a:t>
                      </a:r>
                      <a:r>
                        <a:rPr sz="1100" dirty="0">
                          <a:latin typeface="Times New Roman"/>
                          <a:cs typeface="Times New Roman"/>
                        </a:rPr>
                        <a:t>y</a:t>
                      </a:r>
                      <a:r>
                        <a:rPr sz="1100" spc="-5" dirty="0">
                          <a:latin typeface="Times New Roman"/>
                          <a:cs typeface="Times New Roman"/>
                        </a:rPr>
                        <a:t> </a:t>
                      </a:r>
                      <a:r>
                        <a:rPr sz="1100" dirty="0">
                          <a:latin typeface="Times New Roman"/>
                          <a:cs typeface="Times New Roman"/>
                        </a:rPr>
                        <a:t>a</a:t>
                      </a:r>
                      <a:r>
                        <a:rPr sz="1100" spc="5" dirty="0">
                          <a:latin typeface="Times New Roman"/>
                          <a:cs typeface="Times New Roman"/>
                        </a:rPr>
                        <a:t>tt</a:t>
                      </a:r>
                      <a:r>
                        <a:rPr sz="1100" dirty="0">
                          <a:latin typeface="Times New Roman"/>
                          <a:cs typeface="Times New Roman"/>
                        </a:rPr>
                        <a:t>y</a:t>
                      </a:r>
                      <a:endParaRPr sz="1100">
                        <a:latin typeface="Times New Roman"/>
                        <a:cs typeface="Times New Roman"/>
                      </a:endParaRPr>
                    </a:p>
                  </a:txBody>
                  <a:tcPr marL="0" marR="0" marT="0" marB="0"/>
                </a:tc>
                <a:tc>
                  <a:txBody>
                    <a:bodyPr/>
                    <a:lstStyle/>
                    <a:p>
                      <a:pPr marL="22225">
                        <a:lnSpc>
                          <a:spcPct val="100000"/>
                        </a:lnSpc>
                      </a:pPr>
                      <a:r>
                        <a:rPr sz="1100" spc="5" dirty="0">
                          <a:latin typeface="Times New Roman"/>
                          <a:cs typeface="Times New Roman"/>
                        </a:rPr>
                        <a:t>to</a:t>
                      </a:r>
                      <a:endParaRPr sz="1100">
                        <a:latin typeface="Times New Roman"/>
                        <a:cs typeface="Times New Roman"/>
                      </a:endParaRPr>
                    </a:p>
                  </a:txBody>
                  <a:tcPr marL="0" marR="0" marT="0" marB="0"/>
                </a:tc>
                <a:tc>
                  <a:txBody>
                    <a:bodyPr/>
                    <a:lstStyle/>
                    <a:p>
                      <a:endParaRPr sz="1100">
                        <a:latin typeface="Times New Roman"/>
                        <a:cs typeface="Times New Roman"/>
                      </a:endParaRPr>
                    </a:p>
                  </a:txBody>
                  <a:tcPr marL="0" marR="0" marT="0" marB="0"/>
                </a:tc>
                <a:tc>
                  <a:txBody>
                    <a:bodyPr/>
                    <a:lstStyle/>
                    <a:p>
                      <a:endParaRPr sz="1100">
                        <a:latin typeface="Times New Roman"/>
                        <a:cs typeface="Times New Roman"/>
                      </a:endParaRPr>
                    </a:p>
                  </a:txBody>
                  <a:tcPr marL="0" marR="0" marT="0" marB="0"/>
                </a:tc>
                <a:tc>
                  <a:txBody>
                    <a:bodyPr/>
                    <a:lstStyle/>
                    <a:p>
                      <a:pPr marL="178435">
                        <a:lnSpc>
                          <a:spcPct val="100000"/>
                        </a:lnSpc>
                      </a:pPr>
                      <a:r>
                        <a:rPr sz="1100" spc="-30" dirty="0">
                          <a:latin typeface="Times New Roman"/>
                          <a:cs typeface="Times New Roman"/>
                        </a:rPr>
                        <a:t>Anthon</a:t>
                      </a:r>
                      <a:r>
                        <a:rPr sz="1100" dirty="0">
                          <a:latin typeface="Times New Roman"/>
                          <a:cs typeface="Times New Roman"/>
                        </a:rPr>
                        <a:t>y</a:t>
                      </a:r>
                      <a:r>
                        <a:rPr sz="1100" spc="-140" dirty="0">
                          <a:latin typeface="Times New Roman"/>
                          <a:cs typeface="Times New Roman"/>
                        </a:rPr>
                        <a:t> </a:t>
                      </a:r>
                      <a:r>
                        <a:rPr sz="1100" spc="-30" dirty="0">
                          <a:latin typeface="Times New Roman"/>
                          <a:cs typeface="Times New Roman"/>
                        </a:rPr>
                        <a:t>Ul</a:t>
                      </a:r>
                      <a:r>
                        <a:rPr sz="1100" spc="-20" dirty="0">
                          <a:latin typeface="Times New Roman"/>
                          <a:cs typeface="Times New Roman"/>
                        </a:rPr>
                        <a:t>r</a:t>
                      </a:r>
                      <a:r>
                        <a:rPr sz="1100" spc="-40" dirty="0">
                          <a:latin typeface="Times New Roman"/>
                          <a:cs typeface="Times New Roman"/>
                        </a:rPr>
                        <a:t>i</a:t>
                      </a:r>
                      <a:r>
                        <a:rPr sz="1100" spc="-25" dirty="0">
                          <a:latin typeface="Times New Roman"/>
                          <a:cs typeface="Times New Roman"/>
                        </a:rPr>
                        <a:t>c</a:t>
                      </a:r>
                      <a:r>
                        <a:rPr sz="1100" dirty="0">
                          <a:latin typeface="Times New Roman"/>
                          <a:cs typeface="Times New Roman"/>
                        </a:rPr>
                        <a:t>h</a:t>
                      </a:r>
                      <a:endParaRPr sz="1100">
                        <a:latin typeface="Times New Roman"/>
                        <a:cs typeface="Times New Roman"/>
                      </a:endParaRPr>
                    </a:p>
                  </a:txBody>
                  <a:tcPr marL="0" marR="0" marT="0" marB="0"/>
                </a:tc>
                <a:tc>
                  <a:txBody>
                    <a:bodyPr/>
                    <a:lstStyle/>
                    <a:p>
                      <a:pPr marL="102870">
                        <a:lnSpc>
                          <a:spcPct val="100000"/>
                        </a:lnSpc>
                      </a:pPr>
                      <a:r>
                        <a:rPr sz="1100" spc="5" dirty="0">
                          <a:latin typeface="Times New Roman"/>
                          <a:cs typeface="Times New Roman"/>
                        </a:rPr>
                        <a:t>1863</a:t>
                      </a:r>
                      <a:endParaRPr sz="1100">
                        <a:latin typeface="Times New Roman"/>
                        <a:cs typeface="Times New Roman"/>
                      </a:endParaRPr>
                    </a:p>
                  </a:txBody>
                  <a:tcPr marL="0" marR="0" marT="0" marB="0"/>
                </a:tc>
                <a:tc>
                  <a:txBody>
                    <a:bodyPr/>
                    <a:lstStyle/>
                    <a:p>
                      <a:pPr marL="693420">
                        <a:lnSpc>
                          <a:spcPct val="100000"/>
                        </a:lnSpc>
                      </a:pPr>
                      <a:r>
                        <a:rPr sz="1100" spc="5" dirty="0">
                          <a:latin typeface="Times New Roman"/>
                          <a:cs typeface="Times New Roman"/>
                        </a:rPr>
                        <a:t>76</a:t>
                      </a:r>
                      <a:r>
                        <a:rPr sz="1100" spc="30" dirty="0">
                          <a:latin typeface="Times New Roman"/>
                          <a:cs typeface="Times New Roman"/>
                        </a:rPr>
                        <a:t>-</a:t>
                      </a:r>
                      <a:r>
                        <a:rPr sz="1100" spc="5" dirty="0">
                          <a:latin typeface="Times New Roman"/>
                          <a:cs typeface="Times New Roman"/>
                        </a:rPr>
                        <a:t>81</a:t>
                      </a:r>
                      <a:endParaRPr sz="1100">
                        <a:latin typeface="Times New Roman"/>
                        <a:cs typeface="Times New Roman"/>
                      </a:endParaRPr>
                    </a:p>
                  </a:txBody>
                  <a:tcPr marL="0" marR="0" marT="0" marB="0"/>
                </a:tc>
              </a:tr>
              <a:tr h="146304">
                <a:tc>
                  <a:txBody>
                    <a:bodyPr/>
                    <a:lstStyle/>
                    <a:p>
                      <a:pPr marL="39370">
                        <a:lnSpc>
                          <a:spcPct val="100000"/>
                        </a:lnSpc>
                      </a:pPr>
                      <a:r>
                        <a:rPr sz="1100" spc="-25" dirty="0">
                          <a:latin typeface="Times New Roman"/>
                          <a:cs typeface="Times New Roman"/>
                        </a:rPr>
                        <a:t>J</a:t>
                      </a:r>
                      <a:r>
                        <a:rPr sz="1100" spc="-40" dirty="0">
                          <a:latin typeface="Times New Roman"/>
                          <a:cs typeface="Times New Roman"/>
                        </a:rPr>
                        <a:t>o</a:t>
                      </a:r>
                      <a:r>
                        <a:rPr sz="1100" spc="-25" dirty="0">
                          <a:latin typeface="Times New Roman"/>
                          <a:cs typeface="Times New Roman"/>
                        </a:rPr>
                        <a:t>se</a:t>
                      </a:r>
                      <a:r>
                        <a:rPr sz="1100" spc="-30" dirty="0">
                          <a:latin typeface="Times New Roman"/>
                          <a:cs typeface="Times New Roman"/>
                        </a:rPr>
                        <a:t>p</a:t>
                      </a:r>
                      <a:r>
                        <a:rPr sz="1100" dirty="0">
                          <a:latin typeface="Times New Roman"/>
                          <a:cs typeface="Times New Roman"/>
                        </a:rPr>
                        <a:t>h</a:t>
                      </a:r>
                      <a:r>
                        <a:rPr sz="1100" spc="-75" dirty="0">
                          <a:latin typeface="Times New Roman"/>
                          <a:cs typeface="Times New Roman"/>
                        </a:rPr>
                        <a:t> </a:t>
                      </a:r>
                      <a:r>
                        <a:rPr sz="1100" spc="-25" dirty="0">
                          <a:latin typeface="Times New Roman"/>
                          <a:cs typeface="Times New Roman"/>
                        </a:rPr>
                        <a:t>Mac</a:t>
                      </a:r>
                      <a:r>
                        <a:rPr sz="1100" spc="-30" dirty="0">
                          <a:latin typeface="Times New Roman"/>
                          <a:cs typeface="Times New Roman"/>
                        </a:rPr>
                        <a:t>hi</a:t>
                      </a:r>
                      <a:r>
                        <a:rPr sz="1100" dirty="0">
                          <a:latin typeface="Times New Roman"/>
                          <a:cs typeface="Times New Roman"/>
                        </a:rPr>
                        <a:t>n</a:t>
                      </a:r>
                      <a:endParaRPr sz="1100">
                        <a:latin typeface="Times New Roman"/>
                        <a:cs typeface="Times New Roman"/>
                      </a:endParaRPr>
                    </a:p>
                  </a:txBody>
                  <a:tcPr marL="0" marR="0" marT="0" marB="0"/>
                </a:tc>
                <a:tc>
                  <a:txBody>
                    <a:bodyPr/>
                    <a:lstStyle/>
                    <a:p>
                      <a:pPr marL="32384">
                        <a:lnSpc>
                          <a:spcPct val="100000"/>
                        </a:lnSpc>
                      </a:pPr>
                      <a:r>
                        <a:rPr sz="1100" spc="-5" dirty="0">
                          <a:latin typeface="Times New Roman"/>
                          <a:cs typeface="Times New Roman"/>
                        </a:rPr>
                        <a:t>to</a:t>
                      </a:r>
                      <a:endParaRPr sz="1100">
                        <a:latin typeface="Times New Roman"/>
                        <a:cs typeface="Times New Roman"/>
                      </a:endParaRPr>
                    </a:p>
                  </a:txBody>
                  <a:tcPr marL="0" marR="0" marT="0" marB="0"/>
                </a:tc>
                <a:tc>
                  <a:txBody>
                    <a:bodyPr/>
                    <a:lstStyle/>
                    <a:p>
                      <a:endParaRPr sz="1100">
                        <a:latin typeface="Times New Roman"/>
                        <a:cs typeface="Times New Roman"/>
                      </a:endParaRPr>
                    </a:p>
                  </a:txBody>
                  <a:tcPr marL="0" marR="0" marT="0" marB="0"/>
                </a:tc>
                <a:tc>
                  <a:txBody>
                    <a:bodyPr/>
                    <a:lstStyle/>
                    <a:p>
                      <a:endParaRPr sz="1100">
                        <a:latin typeface="Times New Roman"/>
                        <a:cs typeface="Times New Roman"/>
                      </a:endParaRPr>
                    </a:p>
                  </a:txBody>
                  <a:tcPr marL="0" marR="0" marT="0" marB="0"/>
                </a:tc>
                <a:tc>
                  <a:txBody>
                    <a:bodyPr/>
                    <a:lstStyle/>
                    <a:p>
                      <a:pPr marL="186055">
                        <a:lnSpc>
                          <a:spcPct val="100000"/>
                        </a:lnSpc>
                      </a:pPr>
                      <a:r>
                        <a:rPr sz="1100" spc="-30" dirty="0">
                          <a:latin typeface="Times New Roman"/>
                          <a:cs typeface="Times New Roman"/>
                        </a:rPr>
                        <a:t>A</a:t>
                      </a:r>
                      <a:r>
                        <a:rPr sz="1100" spc="-40" dirty="0">
                          <a:latin typeface="Times New Roman"/>
                          <a:cs typeface="Times New Roman"/>
                        </a:rPr>
                        <a:t>n</a:t>
                      </a:r>
                      <a:r>
                        <a:rPr sz="1100" spc="-30" dirty="0">
                          <a:latin typeface="Times New Roman"/>
                          <a:cs typeface="Times New Roman"/>
                        </a:rPr>
                        <a:t>to</a:t>
                      </a:r>
                      <a:r>
                        <a:rPr sz="1100" dirty="0">
                          <a:latin typeface="Times New Roman"/>
                          <a:cs typeface="Times New Roman"/>
                        </a:rPr>
                        <a:t>n</a:t>
                      </a:r>
                      <a:r>
                        <a:rPr sz="1100" spc="-160" dirty="0">
                          <a:latin typeface="Times New Roman"/>
                          <a:cs typeface="Times New Roman"/>
                        </a:rPr>
                        <a:t> </a:t>
                      </a:r>
                      <a:r>
                        <a:rPr sz="1100" spc="-40" dirty="0">
                          <a:latin typeface="Times New Roman"/>
                          <a:cs typeface="Times New Roman"/>
                        </a:rPr>
                        <a:t>Ul</a:t>
                      </a:r>
                      <a:r>
                        <a:rPr sz="1100" spc="-30" dirty="0">
                          <a:latin typeface="Times New Roman"/>
                          <a:cs typeface="Times New Roman"/>
                        </a:rPr>
                        <a:t>r</a:t>
                      </a:r>
                      <a:r>
                        <a:rPr sz="1100" spc="-40" dirty="0">
                          <a:latin typeface="Times New Roman"/>
                          <a:cs typeface="Times New Roman"/>
                        </a:rPr>
                        <a:t>ic</a:t>
                      </a:r>
                      <a:r>
                        <a:rPr sz="1100" dirty="0">
                          <a:latin typeface="Times New Roman"/>
                          <a:cs typeface="Times New Roman"/>
                        </a:rPr>
                        <a:t>h</a:t>
                      </a:r>
                      <a:endParaRPr sz="1100">
                        <a:latin typeface="Times New Roman"/>
                        <a:cs typeface="Times New Roman"/>
                      </a:endParaRPr>
                    </a:p>
                  </a:txBody>
                  <a:tcPr marL="0" marR="0" marT="0" marB="0"/>
                </a:tc>
                <a:tc>
                  <a:txBody>
                    <a:bodyPr/>
                    <a:lstStyle/>
                    <a:p>
                      <a:pPr marL="80010">
                        <a:lnSpc>
                          <a:spcPct val="100000"/>
                        </a:lnSpc>
                      </a:pPr>
                      <a:r>
                        <a:rPr sz="1100" spc="5" dirty="0">
                          <a:latin typeface="Times New Roman"/>
                          <a:cs typeface="Times New Roman"/>
                        </a:rPr>
                        <a:t>1873</a:t>
                      </a:r>
                      <a:endParaRPr sz="1100">
                        <a:latin typeface="Times New Roman"/>
                        <a:cs typeface="Times New Roman"/>
                      </a:endParaRPr>
                    </a:p>
                  </a:txBody>
                  <a:tcPr marL="0" marR="0" marT="0" marB="0"/>
                </a:tc>
                <a:tc>
                  <a:txBody>
                    <a:bodyPr/>
                    <a:lstStyle/>
                    <a:p>
                      <a:pPr marL="693420">
                        <a:lnSpc>
                          <a:spcPct val="100000"/>
                        </a:lnSpc>
                      </a:pPr>
                      <a:r>
                        <a:rPr sz="1100" spc="-30" dirty="0">
                          <a:latin typeface="Times New Roman"/>
                          <a:cs typeface="Times New Roman"/>
                        </a:rPr>
                        <a:t>114</a:t>
                      </a:r>
                      <a:r>
                        <a:rPr sz="1100" spc="-20" dirty="0">
                          <a:latin typeface="Times New Roman"/>
                          <a:cs typeface="Times New Roman"/>
                        </a:rPr>
                        <a:t>-</a:t>
                      </a:r>
                      <a:r>
                        <a:rPr sz="1100" spc="-30" dirty="0">
                          <a:latin typeface="Times New Roman"/>
                          <a:cs typeface="Times New Roman"/>
                        </a:rPr>
                        <a:t>118</a:t>
                      </a:r>
                      <a:endParaRPr sz="1100">
                        <a:latin typeface="Times New Roman"/>
                        <a:cs typeface="Times New Roman"/>
                      </a:endParaRPr>
                    </a:p>
                  </a:txBody>
                  <a:tcPr marL="0" marR="0" marT="0" marB="0"/>
                </a:tc>
              </a:tr>
              <a:tr h="206755">
                <a:tc>
                  <a:txBody>
                    <a:bodyPr/>
                    <a:lstStyle/>
                    <a:p>
                      <a:pPr marL="39370">
                        <a:lnSpc>
                          <a:spcPct val="100000"/>
                        </a:lnSpc>
                      </a:pPr>
                      <a:r>
                        <a:rPr sz="1100" spc="-25" dirty="0">
                          <a:latin typeface="Times New Roman"/>
                          <a:cs typeface="Times New Roman"/>
                        </a:rPr>
                        <a:t>C</a:t>
                      </a:r>
                      <a:r>
                        <a:rPr sz="1100" spc="-30" dirty="0">
                          <a:latin typeface="Times New Roman"/>
                          <a:cs typeface="Times New Roman"/>
                        </a:rPr>
                        <a:t>l</a:t>
                      </a:r>
                      <a:r>
                        <a:rPr sz="1100" spc="-15" dirty="0">
                          <a:latin typeface="Times New Roman"/>
                          <a:cs typeface="Times New Roman"/>
                        </a:rPr>
                        <a:t>e</a:t>
                      </a:r>
                      <a:r>
                        <a:rPr sz="1100" spc="-20" dirty="0">
                          <a:latin typeface="Times New Roman"/>
                          <a:cs typeface="Times New Roman"/>
                        </a:rPr>
                        <a:t>m</a:t>
                      </a:r>
                      <a:r>
                        <a:rPr sz="1100" spc="-25" dirty="0">
                          <a:latin typeface="Times New Roman"/>
                          <a:cs typeface="Times New Roman"/>
                        </a:rPr>
                        <a:t>e</a:t>
                      </a:r>
                      <a:r>
                        <a:rPr sz="1100" spc="-30" dirty="0">
                          <a:latin typeface="Times New Roman"/>
                          <a:cs typeface="Times New Roman"/>
                        </a:rPr>
                        <a:t>n</a:t>
                      </a:r>
                      <a:r>
                        <a:rPr sz="1100" dirty="0">
                          <a:latin typeface="Times New Roman"/>
                          <a:cs typeface="Times New Roman"/>
                        </a:rPr>
                        <a:t>s</a:t>
                      </a:r>
                      <a:r>
                        <a:rPr sz="1100" spc="-45" dirty="0">
                          <a:latin typeface="Times New Roman"/>
                          <a:cs typeface="Times New Roman"/>
                        </a:rPr>
                        <a:t> </a:t>
                      </a:r>
                      <a:r>
                        <a:rPr sz="1100" spc="-15" dirty="0">
                          <a:latin typeface="Times New Roman"/>
                          <a:cs typeface="Times New Roman"/>
                        </a:rPr>
                        <a:t>D</a:t>
                      </a:r>
                      <a:r>
                        <a:rPr sz="1100" dirty="0">
                          <a:latin typeface="Times New Roman"/>
                          <a:cs typeface="Times New Roman"/>
                        </a:rPr>
                        <a:t>e</a:t>
                      </a:r>
                      <a:r>
                        <a:rPr sz="1100" spc="-50" dirty="0">
                          <a:latin typeface="Times New Roman"/>
                          <a:cs typeface="Times New Roman"/>
                        </a:rPr>
                        <a:t> </a:t>
                      </a:r>
                      <a:r>
                        <a:rPr sz="1100" spc="-25" dirty="0">
                          <a:latin typeface="Times New Roman"/>
                          <a:cs typeface="Times New Roman"/>
                        </a:rPr>
                        <a:t>Ta</a:t>
                      </a:r>
                      <a:r>
                        <a:rPr sz="1100" spc="-15" dirty="0">
                          <a:latin typeface="Times New Roman"/>
                          <a:cs typeface="Times New Roman"/>
                        </a:rPr>
                        <a:t>l</a:t>
                      </a:r>
                      <a:r>
                        <a:rPr sz="1100" spc="-30" dirty="0">
                          <a:latin typeface="Times New Roman"/>
                          <a:cs typeface="Times New Roman"/>
                        </a:rPr>
                        <a:t>l</a:t>
                      </a:r>
                      <a:r>
                        <a:rPr sz="1100" spc="-25" dirty="0">
                          <a:latin typeface="Times New Roman"/>
                          <a:cs typeface="Times New Roman"/>
                        </a:rPr>
                        <a:t>e</a:t>
                      </a:r>
                      <a:r>
                        <a:rPr sz="1100" spc="-30" dirty="0">
                          <a:latin typeface="Times New Roman"/>
                          <a:cs typeface="Times New Roman"/>
                        </a:rPr>
                        <a:t>u</a:t>
                      </a:r>
                      <a:r>
                        <a:rPr sz="1100" dirty="0">
                          <a:latin typeface="Times New Roman"/>
                          <a:cs typeface="Times New Roman"/>
                        </a:rPr>
                        <a:t>r</a:t>
                      </a:r>
                      <a:endParaRPr sz="1100">
                        <a:latin typeface="Times New Roman"/>
                        <a:cs typeface="Times New Roman"/>
                      </a:endParaRPr>
                    </a:p>
                  </a:txBody>
                  <a:tcPr marL="0" marR="0" marT="0" marB="0"/>
                </a:tc>
                <a:tc>
                  <a:txBody>
                    <a:bodyPr/>
                    <a:lstStyle/>
                    <a:p>
                      <a:pPr marL="38735">
                        <a:lnSpc>
                          <a:spcPct val="100000"/>
                        </a:lnSpc>
                      </a:pPr>
                      <a:r>
                        <a:rPr sz="1100" spc="5" dirty="0">
                          <a:latin typeface="Times New Roman"/>
                          <a:cs typeface="Times New Roman"/>
                        </a:rPr>
                        <a:t>to</a:t>
                      </a:r>
                      <a:endParaRPr sz="1100">
                        <a:latin typeface="Times New Roman"/>
                        <a:cs typeface="Times New Roman"/>
                      </a:endParaRPr>
                    </a:p>
                  </a:txBody>
                  <a:tcPr marL="0" marR="0" marT="0" marB="0"/>
                </a:tc>
                <a:tc>
                  <a:txBody>
                    <a:bodyPr/>
                    <a:lstStyle/>
                    <a:p>
                      <a:endParaRPr sz="1100">
                        <a:latin typeface="Times New Roman"/>
                        <a:cs typeface="Times New Roman"/>
                      </a:endParaRPr>
                    </a:p>
                  </a:txBody>
                  <a:tcPr marL="0" marR="0" marT="0" marB="0"/>
                </a:tc>
                <a:tc>
                  <a:txBody>
                    <a:bodyPr/>
                    <a:lstStyle/>
                    <a:p>
                      <a:endParaRPr sz="1100">
                        <a:latin typeface="Times New Roman"/>
                        <a:cs typeface="Times New Roman"/>
                      </a:endParaRPr>
                    </a:p>
                  </a:txBody>
                  <a:tcPr marL="0" marR="0" marT="0" marB="0"/>
                </a:tc>
                <a:tc>
                  <a:txBody>
                    <a:bodyPr/>
                    <a:lstStyle/>
                    <a:p>
                      <a:pPr marL="186055">
                        <a:lnSpc>
                          <a:spcPct val="100000"/>
                        </a:lnSpc>
                      </a:pPr>
                      <a:r>
                        <a:rPr sz="1100" spc="-30" dirty="0">
                          <a:latin typeface="Times New Roman"/>
                          <a:cs typeface="Times New Roman"/>
                        </a:rPr>
                        <a:t>A</a:t>
                      </a:r>
                      <a:r>
                        <a:rPr sz="1100" spc="-40" dirty="0">
                          <a:latin typeface="Times New Roman"/>
                          <a:cs typeface="Times New Roman"/>
                        </a:rPr>
                        <a:t>n</a:t>
                      </a:r>
                      <a:r>
                        <a:rPr sz="1100" spc="-30" dirty="0">
                          <a:latin typeface="Times New Roman"/>
                          <a:cs typeface="Times New Roman"/>
                        </a:rPr>
                        <a:t>to</a:t>
                      </a:r>
                      <a:r>
                        <a:rPr sz="1100" dirty="0">
                          <a:latin typeface="Times New Roman"/>
                          <a:cs typeface="Times New Roman"/>
                        </a:rPr>
                        <a:t>n</a:t>
                      </a:r>
                      <a:r>
                        <a:rPr sz="1100" spc="-160" dirty="0">
                          <a:latin typeface="Times New Roman"/>
                          <a:cs typeface="Times New Roman"/>
                        </a:rPr>
                        <a:t> </a:t>
                      </a:r>
                      <a:r>
                        <a:rPr sz="1100" spc="-40" dirty="0">
                          <a:latin typeface="Times New Roman"/>
                          <a:cs typeface="Times New Roman"/>
                        </a:rPr>
                        <a:t>Ul</a:t>
                      </a:r>
                      <a:r>
                        <a:rPr sz="1100" spc="-30" dirty="0">
                          <a:latin typeface="Times New Roman"/>
                          <a:cs typeface="Times New Roman"/>
                        </a:rPr>
                        <a:t>r</a:t>
                      </a:r>
                      <a:r>
                        <a:rPr sz="1100" spc="-40" dirty="0">
                          <a:latin typeface="Times New Roman"/>
                          <a:cs typeface="Times New Roman"/>
                        </a:rPr>
                        <a:t>ic</a:t>
                      </a:r>
                      <a:r>
                        <a:rPr sz="1100" dirty="0">
                          <a:latin typeface="Times New Roman"/>
                          <a:cs typeface="Times New Roman"/>
                        </a:rPr>
                        <a:t>h</a:t>
                      </a:r>
                      <a:endParaRPr sz="1100">
                        <a:latin typeface="Times New Roman"/>
                        <a:cs typeface="Times New Roman"/>
                      </a:endParaRPr>
                    </a:p>
                  </a:txBody>
                  <a:tcPr marL="0" marR="0" marT="0" marB="0"/>
                </a:tc>
                <a:tc>
                  <a:txBody>
                    <a:bodyPr/>
                    <a:lstStyle/>
                    <a:p>
                      <a:pPr marL="80010">
                        <a:lnSpc>
                          <a:spcPct val="100000"/>
                        </a:lnSpc>
                      </a:pPr>
                      <a:r>
                        <a:rPr sz="1100" spc="5" dirty="0">
                          <a:latin typeface="Times New Roman"/>
                          <a:cs typeface="Times New Roman"/>
                        </a:rPr>
                        <a:t>1873</a:t>
                      </a:r>
                      <a:endParaRPr sz="1100">
                        <a:latin typeface="Times New Roman"/>
                        <a:cs typeface="Times New Roman"/>
                      </a:endParaRPr>
                    </a:p>
                  </a:txBody>
                  <a:tcPr marL="0" marR="0" marT="0" marB="0"/>
                </a:tc>
                <a:tc>
                  <a:txBody>
                    <a:bodyPr/>
                    <a:lstStyle/>
                    <a:p>
                      <a:pPr marL="693420">
                        <a:lnSpc>
                          <a:spcPct val="100000"/>
                        </a:lnSpc>
                      </a:pPr>
                      <a:r>
                        <a:rPr sz="1100" spc="-30" dirty="0">
                          <a:latin typeface="Times New Roman"/>
                          <a:cs typeface="Times New Roman"/>
                        </a:rPr>
                        <a:t>106</a:t>
                      </a:r>
                      <a:r>
                        <a:rPr sz="1100" spc="-20" dirty="0">
                          <a:latin typeface="Times New Roman"/>
                          <a:cs typeface="Times New Roman"/>
                        </a:rPr>
                        <a:t>-</a:t>
                      </a:r>
                      <a:r>
                        <a:rPr sz="1100" spc="-30" dirty="0">
                          <a:latin typeface="Times New Roman"/>
                          <a:cs typeface="Times New Roman"/>
                        </a:rPr>
                        <a:t>246</a:t>
                      </a:r>
                      <a:endParaRPr sz="1100" dirty="0">
                        <a:latin typeface="Times New Roman"/>
                        <a:cs typeface="Times New Roman"/>
                      </a:endParaRPr>
                    </a:p>
                  </a:txBody>
                  <a:tcPr marL="0" marR="0" marT="0" marB="0"/>
                </a:tc>
              </a:tr>
            </a:tbl>
          </a:graphicData>
        </a:graphic>
      </p:graphicFrame>
      <p:sp>
        <p:nvSpPr>
          <p:cNvPr id="3" name="TextBox 2"/>
          <p:cNvSpPr txBox="1"/>
          <p:nvPr/>
        </p:nvSpPr>
        <p:spPr>
          <a:xfrm>
            <a:off x="7236296" y="1700808"/>
            <a:ext cx="1594732" cy="923330"/>
          </a:xfrm>
          <a:prstGeom prst="rect">
            <a:avLst/>
          </a:prstGeom>
          <a:noFill/>
        </p:spPr>
        <p:txBody>
          <a:bodyPr wrap="none" rtlCol="0">
            <a:spAutoFit/>
          </a:bodyPr>
          <a:lstStyle/>
          <a:p>
            <a:r>
              <a:rPr lang="en-US" dirty="0" smtClean="0"/>
              <a:t>Land Deeds</a:t>
            </a:r>
          </a:p>
          <a:p>
            <a:r>
              <a:rPr lang="en-US" dirty="0" smtClean="0"/>
              <a:t>Warnack</a:t>
            </a:r>
          </a:p>
          <a:p>
            <a:r>
              <a:rPr lang="en-US" dirty="0" smtClean="0"/>
              <a:t>Ulrich Wietfeld</a:t>
            </a:r>
            <a:endParaRPr lang="en-GB" dirty="0"/>
          </a:p>
        </p:txBody>
      </p:sp>
      <p:sp>
        <p:nvSpPr>
          <p:cNvPr id="4" name="Slide Number Placeholder 3"/>
          <p:cNvSpPr>
            <a:spLocks noGrp="1"/>
          </p:cNvSpPr>
          <p:nvPr>
            <p:ph type="sldNum" sz="quarter" idx="12"/>
          </p:nvPr>
        </p:nvSpPr>
        <p:spPr/>
        <p:txBody>
          <a:bodyPr/>
          <a:lstStyle/>
          <a:p>
            <a:fld id="{F3ED14A2-F495-49D5-A5E2-27CBFBBAF14C}" type="slidenum">
              <a:rPr lang="en-GB" smtClean="0"/>
              <a:pPr/>
              <a:t>41</a:t>
            </a:fld>
            <a:endParaRPr lang="en-GB"/>
          </a:p>
        </p:txBody>
      </p:sp>
      <p:sp>
        <p:nvSpPr>
          <p:cNvPr id="5" name="Right Arrow 4"/>
          <p:cNvSpPr/>
          <p:nvPr/>
        </p:nvSpPr>
        <p:spPr>
          <a:xfrm>
            <a:off x="0" y="188640"/>
            <a:ext cx="936104"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ight Arrow 5"/>
          <p:cNvSpPr/>
          <p:nvPr/>
        </p:nvSpPr>
        <p:spPr>
          <a:xfrm>
            <a:off x="0" y="4941168"/>
            <a:ext cx="936104" cy="288032"/>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P2924.WAV">
            <a:hlinkClick r:id="" action="ppaction://media"/>
          </p:cNvPr>
          <p:cNvPicPr>
            <a:picLocks noRot="1" noChangeAspect="1"/>
          </p:cNvPicPr>
          <p:nvPr>
            <a:wavAudioFile r:embed="rId1" name="~PP2924.WAV"/>
          </p:nvPr>
        </p:nvPicPr>
        <p:blipFill>
          <a:blip r:embed="rId4" cstate="print"/>
          <a:stretch>
            <a:fillRect/>
          </a:stretch>
        </p:blipFill>
        <p:spPr>
          <a:xfrm>
            <a:off x="8632825" y="6346825"/>
            <a:ext cx="304800" cy="304800"/>
          </a:xfrm>
          <a:prstGeom prst="rect">
            <a:avLst/>
          </a:prstGeom>
        </p:spPr>
      </p:pic>
    </p:spTree>
  </p:cSld>
  <p:clrMapOvr>
    <a:masterClrMapping/>
  </p:clrMapOvr>
  <p:transition advTm="181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p:cNvSpPr txBox="1"/>
          <p:nvPr/>
        </p:nvSpPr>
        <p:spPr>
          <a:xfrm>
            <a:off x="1691680" y="332656"/>
            <a:ext cx="5184576" cy="5767092"/>
          </a:xfrm>
          <a:prstGeom prst="rect">
            <a:avLst/>
          </a:prstGeom>
        </p:spPr>
        <p:txBody>
          <a:bodyPr vert="horz" wrap="square" lIns="0" tIns="0" rIns="0" bIns="0" rtlCol="0">
            <a:spAutoFit/>
          </a:bodyPr>
          <a:lstStyle/>
          <a:p>
            <a:pPr marL="12065" marR="6350" algn="ctr">
              <a:lnSpc>
                <a:spcPct val="143800"/>
              </a:lnSpc>
            </a:pPr>
            <a:endParaRPr lang="en-US" sz="2600" spc="50" dirty="0" smtClean="0">
              <a:latin typeface="Times New Roman"/>
              <a:cs typeface="Times New Roman"/>
            </a:endParaRPr>
          </a:p>
          <a:p>
            <a:pPr marL="12065" marR="6350" algn="ctr">
              <a:lnSpc>
                <a:spcPct val="143800"/>
              </a:lnSpc>
            </a:pPr>
            <a:r>
              <a:rPr lang="en-US" sz="2600" u="sng" spc="50" dirty="0" smtClean="0">
                <a:solidFill>
                  <a:schemeClr val="tx2">
                    <a:lumMod val="75000"/>
                  </a:schemeClr>
                </a:solidFill>
                <a:latin typeface="Times New Roman"/>
                <a:cs typeface="Times New Roman"/>
              </a:rPr>
              <a:t>SEE GENEALOGY CHART</a:t>
            </a:r>
            <a:endParaRPr lang="en-US" sz="2600" u="sng" spc="50" dirty="0">
              <a:solidFill>
                <a:schemeClr val="tx2">
                  <a:lumMod val="75000"/>
                </a:schemeClr>
              </a:solidFill>
              <a:latin typeface="Times New Roman"/>
              <a:cs typeface="Times New Roman"/>
            </a:endParaRPr>
          </a:p>
          <a:p>
            <a:pPr marL="12065" marR="6350" algn="ctr">
              <a:lnSpc>
                <a:spcPct val="143800"/>
              </a:lnSpc>
            </a:pPr>
            <a:endParaRPr lang="en-US" sz="2600" spc="50" dirty="0" smtClean="0">
              <a:latin typeface="Times New Roman"/>
              <a:cs typeface="Times New Roman"/>
            </a:endParaRPr>
          </a:p>
          <a:p>
            <a:pPr marL="12065" marR="6350" algn="ctr">
              <a:lnSpc>
                <a:spcPct val="143800"/>
              </a:lnSpc>
            </a:pPr>
            <a:r>
              <a:rPr sz="2600" spc="50" dirty="0" smtClean="0">
                <a:latin typeface="Times New Roman"/>
                <a:cs typeface="Times New Roman"/>
              </a:rPr>
              <a:t>IN</a:t>
            </a:r>
            <a:r>
              <a:rPr sz="2600" spc="65" dirty="0" smtClean="0">
                <a:latin typeface="Times New Roman"/>
                <a:cs typeface="Times New Roman"/>
              </a:rPr>
              <a:t>TERT</a:t>
            </a:r>
            <a:r>
              <a:rPr sz="2600" spc="100" dirty="0" smtClean="0">
                <a:latin typeface="Times New Roman"/>
                <a:cs typeface="Times New Roman"/>
              </a:rPr>
              <a:t>W</a:t>
            </a:r>
            <a:r>
              <a:rPr sz="2600" spc="50" dirty="0" smtClean="0">
                <a:latin typeface="Times New Roman"/>
                <a:cs typeface="Times New Roman"/>
              </a:rPr>
              <a:t>IN</a:t>
            </a:r>
            <a:r>
              <a:rPr sz="2600" spc="65" dirty="0" smtClean="0">
                <a:latin typeface="Times New Roman"/>
                <a:cs typeface="Times New Roman"/>
              </a:rPr>
              <a:t>E</a:t>
            </a:r>
            <a:r>
              <a:rPr sz="2600" spc="75" dirty="0" smtClean="0">
                <a:latin typeface="Times New Roman"/>
                <a:cs typeface="Times New Roman"/>
              </a:rPr>
              <a:t>D</a:t>
            </a:r>
            <a:r>
              <a:rPr sz="2600" spc="30" dirty="0" smtClean="0">
                <a:latin typeface="Times New Roman"/>
                <a:cs typeface="Times New Roman"/>
              </a:rPr>
              <a:t> </a:t>
            </a:r>
            <a:r>
              <a:rPr lang="en-US" sz="2600" spc="30" dirty="0" smtClean="0">
                <a:latin typeface="Times New Roman"/>
                <a:cs typeface="Times New Roman"/>
              </a:rPr>
              <a:t> </a:t>
            </a:r>
            <a:r>
              <a:rPr sz="2600" spc="55" dirty="0" smtClean="0">
                <a:latin typeface="Times New Roman"/>
                <a:cs typeface="Times New Roman"/>
              </a:rPr>
              <a:t>F</a:t>
            </a:r>
            <a:r>
              <a:rPr sz="2600" spc="85" dirty="0" smtClean="0">
                <a:latin typeface="Times New Roman"/>
                <a:cs typeface="Times New Roman"/>
              </a:rPr>
              <a:t>A</a:t>
            </a:r>
            <a:r>
              <a:rPr sz="2600" spc="60" dirty="0" smtClean="0">
                <a:latin typeface="Times New Roman"/>
                <a:cs typeface="Times New Roman"/>
              </a:rPr>
              <a:t>MI</a:t>
            </a:r>
            <a:r>
              <a:rPr sz="2600" spc="65" dirty="0" smtClean="0">
                <a:latin typeface="Times New Roman"/>
                <a:cs typeface="Times New Roman"/>
              </a:rPr>
              <a:t>L</a:t>
            </a:r>
            <a:r>
              <a:rPr sz="2600" spc="75" dirty="0" smtClean="0">
                <a:latin typeface="Times New Roman"/>
                <a:cs typeface="Times New Roman"/>
              </a:rPr>
              <a:t>Y</a:t>
            </a:r>
            <a:r>
              <a:rPr lang="en-US" sz="2600" spc="75" dirty="0" smtClean="0">
                <a:latin typeface="Times New Roman"/>
                <a:cs typeface="Times New Roman"/>
              </a:rPr>
              <a:t> </a:t>
            </a:r>
            <a:r>
              <a:rPr sz="2600" spc="30" dirty="0" smtClean="0">
                <a:latin typeface="Times New Roman"/>
                <a:cs typeface="Times New Roman"/>
              </a:rPr>
              <a:t> </a:t>
            </a:r>
            <a:r>
              <a:rPr sz="2600" spc="65" dirty="0">
                <a:latin typeface="Times New Roman"/>
                <a:cs typeface="Times New Roman"/>
              </a:rPr>
              <a:t>R</a:t>
            </a:r>
            <a:r>
              <a:rPr sz="2600" spc="85" dirty="0">
                <a:latin typeface="Times New Roman"/>
                <a:cs typeface="Times New Roman"/>
              </a:rPr>
              <a:t>O</a:t>
            </a:r>
            <a:r>
              <a:rPr sz="2600" spc="65" dirty="0">
                <a:latin typeface="Times New Roman"/>
                <a:cs typeface="Times New Roman"/>
              </a:rPr>
              <a:t>OTS</a:t>
            </a:r>
            <a:r>
              <a:rPr sz="2600" spc="50" dirty="0">
                <a:latin typeface="Times New Roman"/>
                <a:cs typeface="Times New Roman"/>
              </a:rPr>
              <a:t> OF</a:t>
            </a:r>
            <a:endParaRPr sz="2600" dirty="0">
              <a:latin typeface="Times New Roman"/>
              <a:cs typeface="Times New Roman"/>
            </a:endParaRPr>
          </a:p>
          <a:p>
            <a:pPr marL="146685" marR="138430" indent="-2540" algn="ctr">
              <a:lnSpc>
                <a:spcPts val="4490"/>
              </a:lnSpc>
              <a:spcBef>
                <a:spcPts val="365"/>
              </a:spcBef>
              <a:tabLst>
                <a:tab pos="3016250" algn="l"/>
              </a:tabLst>
            </a:pPr>
            <a:r>
              <a:rPr sz="2600" spc="95" dirty="0">
                <a:latin typeface="Times New Roman"/>
                <a:cs typeface="Times New Roman"/>
              </a:rPr>
              <a:t>W</a:t>
            </a:r>
            <a:r>
              <a:rPr sz="2600" spc="80" dirty="0">
                <a:latin typeface="Times New Roman"/>
                <a:cs typeface="Times New Roman"/>
              </a:rPr>
              <a:t>A</a:t>
            </a:r>
            <a:r>
              <a:rPr sz="2600" spc="70" dirty="0">
                <a:latin typeface="Times New Roman"/>
                <a:cs typeface="Times New Roman"/>
              </a:rPr>
              <a:t>RN</a:t>
            </a:r>
            <a:r>
              <a:rPr sz="2600" spc="80" dirty="0">
                <a:latin typeface="Times New Roman"/>
                <a:cs typeface="Times New Roman"/>
              </a:rPr>
              <a:t>A</a:t>
            </a:r>
            <a:r>
              <a:rPr sz="2600" spc="65" dirty="0">
                <a:latin typeface="Times New Roman"/>
                <a:cs typeface="Times New Roman"/>
              </a:rPr>
              <a:t>C</a:t>
            </a:r>
            <a:r>
              <a:rPr sz="2600" spc="80" dirty="0">
                <a:latin typeface="Times New Roman"/>
                <a:cs typeface="Times New Roman"/>
              </a:rPr>
              <a:t>K</a:t>
            </a:r>
            <a:r>
              <a:rPr sz="2600" spc="25" dirty="0">
                <a:latin typeface="Times New Roman"/>
                <a:cs typeface="Times New Roman"/>
              </a:rPr>
              <a:t>,</a:t>
            </a:r>
            <a:r>
              <a:rPr sz="2600" spc="30" dirty="0">
                <a:latin typeface="Times New Roman"/>
                <a:cs typeface="Times New Roman"/>
              </a:rPr>
              <a:t> </a:t>
            </a:r>
            <a:r>
              <a:rPr sz="2600" spc="65" dirty="0">
                <a:latin typeface="Times New Roman"/>
                <a:cs typeface="Times New Roman"/>
              </a:rPr>
              <a:t>L</a:t>
            </a:r>
            <a:r>
              <a:rPr sz="2600" spc="70" dirty="0">
                <a:latin typeface="Times New Roman"/>
                <a:cs typeface="Times New Roman"/>
              </a:rPr>
              <a:t>ONE</a:t>
            </a:r>
            <a:r>
              <a:rPr sz="2600" spc="65" dirty="0">
                <a:latin typeface="Times New Roman"/>
                <a:cs typeface="Times New Roman"/>
              </a:rPr>
              <a:t>S</a:t>
            </a:r>
            <a:r>
              <a:rPr sz="2600" spc="25" dirty="0">
                <a:latin typeface="Times New Roman"/>
                <a:cs typeface="Times New Roman"/>
              </a:rPr>
              <a:t>,</a:t>
            </a:r>
            <a:r>
              <a:rPr sz="2600" spc="30" dirty="0">
                <a:latin typeface="Times New Roman"/>
                <a:cs typeface="Times New Roman"/>
              </a:rPr>
              <a:t> </a:t>
            </a:r>
            <a:r>
              <a:rPr sz="2600" spc="70" dirty="0">
                <a:latin typeface="Times New Roman"/>
                <a:cs typeface="Times New Roman"/>
              </a:rPr>
              <a:t>RAND</a:t>
            </a:r>
            <a:r>
              <a:rPr sz="2600" spc="75" dirty="0">
                <a:latin typeface="Times New Roman"/>
                <a:cs typeface="Times New Roman"/>
              </a:rPr>
              <a:t>L</a:t>
            </a:r>
            <a:r>
              <a:rPr sz="2600" spc="40" dirty="0">
                <a:latin typeface="Times New Roman"/>
                <a:cs typeface="Times New Roman"/>
              </a:rPr>
              <a:t>E,</a:t>
            </a:r>
            <a:r>
              <a:rPr sz="2600" spc="55" dirty="0">
                <a:latin typeface="Times New Roman"/>
                <a:cs typeface="Times New Roman"/>
              </a:rPr>
              <a:t> HA</a:t>
            </a:r>
            <a:r>
              <a:rPr sz="2600" spc="70" dirty="0">
                <a:latin typeface="Times New Roman"/>
                <a:cs typeface="Times New Roman"/>
              </a:rPr>
              <a:t>R</a:t>
            </a:r>
            <a:r>
              <a:rPr sz="2600" spc="50" dirty="0">
                <a:latin typeface="Times New Roman"/>
                <a:cs typeface="Times New Roman"/>
              </a:rPr>
              <a:t>RI</a:t>
            </a:r>
            <a:r>
              <a:rPr sz="2600" spc="60" dirty="0">
                <a:latin typeface="Times New Roman"/>
                <a:cs typeface="Times New Roman"/>
              </a:rPr>
              <a:t>S</a:t>
            </a:r>
            <a:r>
              <a:rPr sz="2600" spc="85" dirty="0">
                <a:latin typeface="Times New Roman"/>
                <a:cs typeface="Times New Roman"/>
              </a:rPr>
              <a:t>O</a:t>
            </a:r>
            <a:r>
              <a:rPr sz="2600" spc="50" dirty="0">
                <a:latin typeface="Times New Roman"/>
                <a:cs typeface="Times New Roman"/>
              </a:rPr>
              <a:t>N,</a:t>
            </a:r>
            <a:r>
              <a:rPr sz="2600" spc="30" dirty="0">
                <a:latin typeface="Times New Roman"/>
                <a:cs typeface="Times New Roman"/>
              </a:rPr>
              <a:t> </a:t>
            </a:r>
            <a:r>
              <a:rPr sz="2600" spc="80" dirty="0">
                <a:latin typeface="Times New Roman"/>
                <a:cs typeface="Times New Roman"/>
              </a:rPr>
              <a:t>A</a:t>
            </a:r>
            <a:r>
              <a:rPr sz="2600" spc="75" dirty="0">
                <a:latin typeface="Times New Roman"/>
                <a:cs typeface="Times New Roman"/>
              </a:rPr>
              <a:t>ND</a:t>
            </a:r>
            <a:r>
              <a:rPr sz="2600" dirty="0">
                <a:latin typeface="Times New Roman"/>
                <a:cs typeface="Times New Roman"/>
              </a:rPr>
              <a:t>	</a:t>
            </a:r>
            <a:r>
              <a:rPr sz="2600" spc="70" dirty="0">
                <a:latin typeface="Times New Roman"/>
                <a:cs typeface="Times New Roman"/>
              </a:rPr>
              <a:t>CO</a:t>
            </a:r>
            <a:r>
              <a:rPr sz="2600" spc="80" dirty="0">
                <a:latin typeface="Times New Roman"/>
                <a:cs typeface="Times New Roman"/>
              </a:rPr>
              <a:t>O</a:t>
            </a:r>
            <a:r>
              <a:rPr sz="2600" spc="55" dirty="0">
                <a:latin typeface="Times New Roman"/>
                <a:cs typeface="Times New Roman"/>
              </a:rPr>
              <a:t>P</a:t>
            </a:r>
            <a:r>
              <a:rPr sz="2600" spc="70" dirty="0">
                <a:latin typeface="Times New Roman"/>
                <a:cs typeface="Times New Roman"/>
              </a:rPr>
              <a:t>E</a:t>
            </a:r>
            <a:r>
              <a:rPr sz="2600" spc="65" dirty="0">
                <a:latin typeface="Times New Roman"/>
                <a:cs typeface="Times New Roman"/>
              </a:rPr>
              <a:t>R</a:t>
            </a:r>
            <a:endParaRPr sz="2600" dirty="0">
              <a:latin typeface="Times New Roman"/>
              <a:cs typeface="Times New Roman"/>
            </a:endParaRPr>
          </a:p>
          <a:p>
            <a:pPr marL="1270" algn="ctr">
              <a:lnSpc>
                <a:spcPct val="100000"/>
              </a:lnSpc>
              <a:spcBef>
                <a:spcPts val="990"/>
              </a:spcBef>
            </a:pPr>
            <a:r>
              <a:rPr sz="2600" spc="70" dirty="0">
                <a:latin typeface="Times New Roman"/>
                <a:cs typeface="Times New Roman"/>
              </a:rPr>
              <a:t>FROM</a:t>
            </a:r>
            <a:r>
              <a:rPr sz="2600" spc="45" dirty="0">
                <a:latin typeface="Times New Roman"/>
                <a:cs typeface="Times New Roman"/>
              </a:rPr>
              <a:t> </a:t>
            </a:r>
            <a:r>
              <a:rPr sz="2600" spc="35" dirty="0">
                <a:latin typeface="Times New Roman"/>
                <a:cs typeface="Times New Roman"/>
              </a:rPr>
              <a:t>--</a:t>
            </a:r>
            <a:r>
              <a:rPr sz="2600" spc="30" dirty="0">
                <a:latin typeface="Times New Roman"/>
                <a:cs typeface="Times New Roman"/>
              </a:rPr>
              <a:t>-</a:t>
            </a:r>
            <a:r>
              <a:rPr sz="2600" spc="35" dirty="0">
                <a:latin typeface="Times New Roman"/>
                <a:cs typeface="Times New Roman"/>
              </a:rPr>
              <a:t> </a:t>
            </a:r>
            <a:r>
              <a:rPr sz="2600" spc="75" dirty="0">
                <a:latin typeface="Times New Roman"/>
                <a:cs typeface="Times New Roman"/>
              </a:rPr>
              <a:t>KNOX</a:t>
            </a:r>
            <a:r>
              <a:rPr sz="2600" spc="50" dirty="0">
                <a:latin typeface="Times New Roman"/>
                <a:cs typeface="Times New Roman"/>
              </a:rPr>
              <a:t> </a:t>
            </a:r>
            <a:r>
              <a:rPr sz="2600" spc="65" dirty="0">
                <a:latin typeface="Times New Roman"/>
                <a:cs typeface="Times New Roman"/>
              </a:rPr>
              <a:t>C</a:t>
            </a:r>
            <a:r>
              <a:rPr sz="2600" spc="80" dirty="0">
                <a:latin typeface="Times New Roman"/>
                <a:cs typeface="Times New Roman"/>
              </a:rPr>
              <a:t>O</a:t>
            </a:r>
            <a:r>
              <a:rPr sz="2600" spc="70" dirty="0">
                <a:latin typeface="Times New Roman"/>
                <a:cs typeface="Times New Roman"/>
              </a:rPr>
              <a:t>UNT</a:t>
            </a:r>
            <a:r>
              <a:rPr sz="2600" spc="80" dirty="0">
                <a:latin typeface="Times New Roman"/>
                <a:cs typeface="Times New Roman"/>
              </a:rPr>
              <a:t>Y</a:t>
            </a:r>
            <a:r>
              <a:rPr sz="2600" spc="25" dirty="0">
                <a:latin typeface="Times New Roman"/>
                <a:cs typeface="Times New Roman"/>
              </a:rPr>
              <a:t>,</a:t>
            </a:r>
            <a:r>
              <a:rPr sz="2600" spc="45" dirty="0">
                <a:latin typeface="Times New Roman"/>
                <a:cs typeface="Times New Roman"/>
              </a:rPr>
              <a:t> </a:t>
            </a:r>
            <a:r>
              <a:rPr sz="2600" spc="50" dirty="0">
                <a:latin typeface="Times New Roman"/>
                <a:cs typeface="Times New Roman"/>
              </a:rPr>
              <a:t>TN,</a:t>
            </a:r>
            <a:endParaRPr sz="2600" dirty="0">
              <a:latin typeface="Times New Roman"/>
              <a:cs typeface="Times New Roman"/>
            </a:endParaRPr>
          </a:p>
          <a:p>
            <a:pPr marL="164465" marR="158750" algn="ctr">
              <a:lnSpc>
                <a:spcPct val="143600"/>
              </a:lnSpc>
              <a:spcBef>
                <a:spcPts val="5"/>
              </a:spcBef>
            </a:pPr>
            <a:r>
              <a:rPr sz="2600" spc="65" dirty="0">
                <a:latin typeface="Times New Roman"/>
                <a:cs typeface="Times New Roman"/>
              </a:rPr>
              <a:t>TO</a:t>
            </a:r>
            <a:r>
              <a:rPr sz="2600" spc="35" dirty="0">
                <a:latin typeface="Times New Roman"/>
                <a:cs typeface="Times New Roman"/>
              </a:rPr>
              <a:t> --</a:t>
            </a:r>
            <a:r>
              <a:rPr sz="2600" spc="30" dirty="0">
                <a:latin typeface="Times New Roman"/>
                <a:cs typeface="Times New Roman"/>
              </a:rPr>
              <a:t>-</a:t>
            </a:r>
            <a:r>
              <a:rPr sz="2600" spc="35" dirty="0">
                <a:latin typeface="Times New Roman"/>
                <a:cs typeface="Times New Roman"/>
              </a:rPr>
              <a:t> </a:t>
            </a:r>
            <a:r>
              <a:rPr sz="2600" spc="80" dirty="0">
                <a:latin typeface="Times New Roman"/>
                <a:cs typeface="Times New Roman"/>
              </a:rPr>
              <a:t>MAD</a:t>
            </a:r>
            <a:r>
              <a:rPr sz="2600" spc="35" dirty="0">
                <a:latin typeface="Times New Roman"/>
                <a:cs typeface="Times New Roman"/>
              </a:rPr>
              <a:t>I</a:t>
            </a:r>
            <a:r>
              <a:rPr sz="2600" spc="65" dirty="0">
                <a:latin typeface="Times New Roman"/>
                <a:cs typeface="Times New Roman"/>
              </a:rPr>
              <a:t>SON</a:t>
            </a:r>
            <a:r>
              <a:rPr sz="2600" spc="40" dirty="0">
                <a:latin typeface="Times New Roman"/>
                <a:cs typeface="Times New Roman"/>
              </a:rPr>
              <a:t> </a:t>
            </a:r>
            <a:r>
              <a:rPr sz="2600" spc="65" dirty="0">
                <a:latin typeface="Times New Roman"/>
                <a:cs typeface="Times New Roman"/>
              </a:rPr>
              <a:t>C</a:t>
            </a:r>
            <a:r>
              <a:rPr sz="2600" spc="80" dirty="0">
                <a:latin typeface="Times New Roman"/>
                <a:cs typeface="Times New Roman"/>
              </a:rPr>
              <a:t>O</a:t>
            </a:r>
            <a:r>
              <a:rPr sz="2600" spc="70" dirty="0">
                <a:latin typeface="Times New Roman"/>
                <a:cs typeface="Times New Roman"/>
              </a:rPr>
              <a:t>UNT</a:t>
            </a:r>
            <a:r>
              <a:rPr sz="2600" spc="80" dirty="0">
                <a:latin typeface="Times New Roman"/>
                <a:cs typeface="Times New Roman"/>
              </a:rPr>
              <a:t>Y</a:t>
            </a:r>
            <a:r>
              <a:rPr sz="2600" spc="25" dirty="0">
                <a:latin typeface="Times New Roman"/>
                <a:cs typeface="Times New Roman"/>
              </a:rPr>
              <a:t>,</a:t>
            </a:r>
            <a:r>
              <a:rPr sz="2600" spc="30" dirty="0">
                <a:latin typeface="Times New Roman"/>
                <a:cs typeface="Times New Roman"/>
              </a:rPr>
              <a:t> </a:t>
            </a:r>
            <a:r>
              <a:rPr sz="2600" spc="45" dirty="0">
                <a:latin typeface="Times New Roman"/>
                <a:cs typeface="Times New Roman"/>
              </a:rPr>
              <a:t>I</a:t>
            </a:r>
            <a:r>
              <a:rPr sz="2600" spc="40" dirty="0">
                <a:latin typeface="Times New Roman"/>
                <a:cs typeface="Times New Roman"/>
              </a:rPr>
              <a:t>L,</a:t>
            </a:r>
            <a:r>
              <a:rPr sz="2600" spc="50" dirty="0">
                <a:latin typeface="Times New Roman"/>
                <a:cs typeface="Times New Roman"/>
              </a:rPr>
              <a:t> TO</a:t>
            </a:r>
            <a:r>
              <a:rPr sz="2600" spc="35" dirty="0">
                <a:latin typeface="Times New Roman"/>
                <a:cs typeface="Times New Roman"/>
              </a:rPr>
              <a:t> --</a:t>
            </a:r>
            <a:r>
              <a:rPr sz="2600" spc="30" dirty="0">
                <a:latin typeface="Times New Roman"/>
                <a:cs typeface="Times New Roman"/>
              </a:rPr>
              <a:t>-</a:t>
            </a:r>
            <a:r>
              <a:rPr sz="2600" spc="35" dirty="0">
                <a:latin typeface="Times New Roman"/>
                <a:cs typeface="Times New Roman"/>
              </a:rPr>
              <a:t> </a:t>
            </a:r>
            <a:r>
              <a:rPr sz="2600" spc="65" dirty="0">
                <a:latin typeface="Times New Roman"/>
                <a:cs typeface="Times New Roman"/>
              </a:rPr>
              <a:t>SALU</a:t>
            </a:r>
            <a:r>
              <a:rPr sz="2600" spc="30" dirty="0">
                <a:latin typeface="Times New Roman"/>
                <a:cs typeface="Times New Roman"/>
              </a:rPr>
              <a:t> </a:t>
            </a:r>
            <a:r>
              <a:rPr sz="2600" spc="80" dirty="0">
                <a:latin typeface="Times New Roman"/>
                <a:cs typeface="Times New Roman"/>
              </a:rPr>
              <a:t>V</a:t>
            </a:r>
            <a:r>
              <a:rPr sz="2600" spc="30" dirty="0">
                <a:latin typeface="Times New Roman"/>
                <a:cs typeface="Times New Roman"/>
              </a:rPr>
              <a:t>I</a:t>
            </a:r>
            <a:r>
              <a:rPr sz="2600" spc="65" dirty="0">
                <a:latin typeface="Times New Roman"/>
                <a:cs typeface="Times New Roman"/>
              </a:rPr>
              <a:t>L</a:t>
            </a:r>
            <a:r>
              <a:rPr sz="2600" spc="70" dirty="0">
                <a:latin typeface="Times New Roman"/>
                <a:cs typeface="Times New Roman"/>
              </a:rPr>
              <a:t>LAG</a:t>
            </a:r>
            <a:r>
              <a:rPr sz="2600" spc="65" dirty="0">
                <a:latin typeface="Times New Roman"/>
                <a:cs typeface="Times New Roman"/>
              </a:rPr>
              <a:t>E</a:t>
            </a:r>
            <a:r>
              <a:rPr sz="2600" spc="25" dirty="0">
                <a:latin typeface="Times New Roman"/>
                <a:cs typeface="Times New Roman"/>
              </a:rPr>
              <a:t>.</a:t>
            </a:r>
            <a:endParaRPr sz="2600" dirty="0">
              <a:latin typeface="Times New Roman"/>
              <a:cs typeface="Times New Roman"/>
            </a:endParaRPr>
          </a:p>
        </p:txBody>
      </p:sp>
      <p:sp>
        <p:nvSpPr>
          <p:cNvPr id="3" name="Slide Number Placeholder 2"/>
          <p:cNvSpPr>
            <a:spLocks noGrp="1"/>
          </p:cNvSpPr>
          <p:nvPr>
            <p:ph type="sldNum" sz="quarter" idx="12"/>
          </p:nvPr>
        </p:nvSpPr>
        <p:spPr/>
        <p:txBody>
          <a:bodyPr/>
          <a:lstStyle/>
          <a:p>
            <a:fld id="{F3ED14A2-F495-49D5-A5E2-27CBFBBAF14C}" type="slidenum">
              <a:rPr lang="en-GB" smtClean="0"/>
              <a:pPr/>
              <a:t>42</a:t>
            </a:fld>
            <a:endParaRPr lang="en-GB"/>
          </a:p>
        </p:txBody>
      </p:sp>
      <p:pic>
        <p:nvPicPr>
          <p:cNvPr id="6" name="~PP385.WAV">
            <a:hlinkClick r:id="" action="ppaction://media"/>
          </p:cNvPr>
          <p:cNvPicPr>
            <a:picLocks noRot="1" noChangeAspect="1"/>
          </p:cNvPicPr>
          <p:nvPr>
            <a:wavAudioFile r:embed="rId1" name="~PP385.WAV"/>
          </p:nvPr>
        </p:nvPicPr>
        <p:blipFill>
          <a:blip r:embed="rId4" cstate="print"/>
          <a:stretch>
            <a:fillRect/>
          </a:stretch>
        </p:blipFill>
        <p:spPr>
          <a:xfrm>
            <a:off x="8632825" y="6346825"/>
            <a:ext cx="304800" cy="304800"/>
          </a:xfrm>
          <a:prstGeom prst="rect">
            <a:avLst/>
          </a:prstGeom>
        </p:spPr>
      </p:pic>
    </p:spTree>
  </p:cSld>
  <p:clrMapOvr>
    <a:masterClrMapping/>
  </p:clrMapOvr>
  <p:transition advTm="190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3ED14A2-F495-49D5-A5E2-27CBFBBAF14C}" type="slidenum">
              <a:rPr lang="en-GB" smtClean="0"/>
              <a:pPr/>
              <a:t>43</a:t>
            </a:fld>
            <a:endParaRPr lang="en-GB"/>
          </a:p>
        </p:txBody>
      </p:sp>
      <p:pic>
        <p:nvPicPr>
          <p:cNvPr id="3074" name="Picture 2" descr="C:\Users\MyLaptop\Desktop\export\1-P1240033.JPG"/>
          <p:cNvPicPr>
            <a:picLocks noChangeAspect="1" noChangeArrowheads="1"/>
          </p:cNvPicPr>
          <p:nvPr/>
        </p:nvPicPr>
        <p:blipFill>
          <a:blip r:embed="rId4" cstate="print"/>
          <a:srcRect/>
          <a:stretch>
            <a:fillRect/>
          </a:stretch>
        </p:blipFill>
        <p:spPr bwMode="auto">
          <a:xfrm>
            <a:off x="1979712" y="280815"/>
            <a:ext cx="5077297" cy="6460553"/>
          </a:xfrm>
          <a:prstGeom prst="rect">
            <a:avLst/>
          </a:prstGeom>
          <a:noFill/>
        </p:spPr>
      </p:pic>
      <p:pic>
        <p:nvPicPr>
          <p:cNvPr id="7" name="~PP427.WAV">
            <a:hlinkClick r:id="" action="ppaction://media"/>
          </p:cNvPr>
          <p:cNvPicPr>
            <a:picLocks noRot="1" noChangeAspect="1"/>
          </p:cNvPicPr>
          <p:nvPr>
            <a:wavAudioFile r:embed="rId1" name="~PP427.WAV"/>
          </p:nvPr>
        </p:nvPicPr>
        <p:blipFill>
          <a:blip r:embed="rId5" cstate="print"/>
          <a:stretch>
            <a:fillRect/>
          </a:stretch>
        </p:blipFill>
        <p:spPr>
          <a:xfrm>
            <a:off x="8632825" y="6346825"/>
            <a:ext cx="304800" cy="304800"/>
          </a:xfrm>
          <a:prstGeom prst="rect">
            <a:avLst/>
          </a:prstGeom>
        </p:spPr>
      </p:pic>
    </p:spTree>
  </p:cSld>
  <p:clrMapOvr>
    <a:masterClrMapping/>
  </p:clrMapOvr>
  <p:transition advTm="222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3ED14A2-F495-49D5-A5E2-27CBFBBAF14C}" type="slidenum">
              <a:rPr lang="en-GB" smtClean="0"/>
              <a:pPr/>
              <a:t>44</a:t>
            </a:fld>
            <a:endParaRPr lang="en-GB"/>
          </a:p>
        </p:txBody>
      </p:sp>
      <p:pic>
        <p:nvPicPr>
          <p:cNvPr id="3" name="Picture 2" descr="P7090005.JPG"/>
          <p:cNvPicPr>
            <a:picLocks noChangeAspect="1"/>
          </p:cNvPicPr>
          <p:nvPr/>
        </p:nvPicPr>
        <p:blipFill>
          <a:blip r:embed="rId4" cstate="print"/>
          <a:stretch>
            <a:fillRect/>
          </a:stretch>
        </p:blipFill>
        <p:spPr>
          <a:xfrm>
            <a:off x="2051720" y="188640"/>
            <a:ext cx="4876006" cy="6501341"/>
          </a:xfrm>
          <a:prstGeom prst="rect">
            <a:avLst/>
          </a:prstGeom>
        </p:spPr>
      </p:pic>
      <p:pic>
        <p:nvPicPr>
          <p:cNvPr id="8" name="~PP360.WAV">
            <a:hlinkClick r:id="" action="ppaction://media"/>
          </p:cNvPr>
          <p:cNvPicPr>
            <a:picLocks noRot="1" noChangeAspect="1"/>
          </p:cNvPicPr>
          <p:nvPr>
            <a:wavAudioFile r:embed="rId1" name="~PP360.WAV"/>
          </p:nvPr>
        </p:nvPicPr>
        <p:blipFill>
          <a:blip r:embed="rId5" cstate="print"/>
          <a:stretch>
            <a:fillRect/>
          </a:stretch>
        </p:blipFill>
        <p:spPr>
          <a:xfrm>
            <a:off x="8632825" y="6346825"/>
            <a:ext cx="304800" cy="304800"/>
          </a:xfrm>
          <a:prstGeom prst="rect">
            <a:avLst/>
          </a:prstGeom>
        </p:spPr>
      </p:pic>
    </p:spTree>
  </p:cSld>
  <p:clrMapOvr>
    <a:masterClrMapping/>
  </p:clrMapOvr>
  <p:transition advTm="314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63358" y="6666790"/>
            <a:ext cx="280147" cy="169277"/>
          </a:xfrm>
          <a:prstGeom prst="rect">
            <a:avLst/>
          </a:prstGeom>
        </p:spPr>
        <p:txBody>
          <a:bodyPr vert="horz" wrap="square" lIns="0" tIns="0" rIns="0" bIns="0" rtlCol="0">
            <a:spAutoFit/>
          </a:bodyPr>
          <a:lstStyle/>
          <a:p>
            <a:pPr marL="12700">
              <a:lnSpc>
                <a:spcPct val="100000"/>
              </a:lnSpc>
            </a:pPr>
            <a:r>
              <a:rPr sz="1100" dirty="0">
                <a:latin typeface="Calibri"/>
                <a:cs typeface="Calibri"/>
              </a:rPr>
              <a:t>2</a:t>
            </a:r>
            <a:r>
              <a:rPr sz="1100" spc="-10" dirty="0">
                <a:latin typeface="Calibri"/>
                <a:cs typeface="Calibri"/>
              </a:rPr>
              <a:t>7</a:t>
            </a:r>
            <a:r>
              <a:rPr sz="1100" dirty="0">
                <a:latin typeface="Calibri"/>
                <a:cs typeface="Calibri"/>
              </a:rPr>
              <a:t>2</a:t>
            </a:r>
            <a:endParaRPr sz="1100">
              <a:latin typeface="Calibri"/>
              <a:cs typeface="Calibri"/>
            </a:endParaRPr>
          </a:p>
        </p:txBody>
      </p:sp>
      <p:sp>
        <p:nvSpPr>
          <p:cNvPr id="4" name="object 3"/>
          <p:cNvSpPr/>
          <p:nvPr/>
        </p:nvSpPr>
        <p:spPr>
          <a:xfrm>
            <a:off x="2679065" y="-1150620"/>
            <a:ext cx="6464935" cy="8008620"/>
          </a:xfrm>
          <a:prstGeom prst="rect">
            <a:avLst/>
          </a:prstGeom>
          <a:blipFill>
            <a:blip r:embed="rId4" cstate="print"/>
            <a:stretch>
              <a:fillRect/>
            </a:stretch>
          </a:blipFill>
        </p:spPr>
        <p:txBody>
          <a:bodyPr wrap="square" lIns="0" tIns="0" rIns="0" bIns="0" rtlCol="0">
            <a:spAutoFit/>
          </a:bodyPr>
          <a:lstStyle/>
          <a:p>
            <a:endParaRPr/>
          </a:p>
        </p:txBody>
      </p:sp>
      <p:sp>
        <p:nvSpPr>
          <p:cNvPr id="5" name="TextBox 4"/>
          <p:cNvSpPr txBox="1"/>
          <p:nvPr/>
        </p:nvSpPr>
        <p:spPr>
          <a:xfrm>
            <a:off x="649801" y="1857598"/>
            <a:ext cx="1617943" cy="923330"/>
          </a:xfrm>
          <a:prstGeom prst="rect">
            <a:avLst/>
          </a:prstGeom>
          <a:noFill/>
        </p:spPr>
        <p:txBody>
          <a:bodyPr wrap="none" rtlCol="0">
            <a:spAutoFit/>
          </a:bodyPr>
          <a:lstStyle/>
          <a:p>
            <a:r>
              <a:rPr lang="en-US" dirty="0" smtClean="0"/>
              <a:t>   TREASURES</a:t>
            </a:r>
          </a:p>
          <a:p>
            <a:r>
              <a:rPr lang="en-US" dirty="0" smtClean="0"/>
              <a:t>          by</a:t>
            </a:r>
          </a:p>
          <a:p>
            <a:r>
              <a:rPr lang="en-US" dirty="0" smtClean="0"/>
              <a:t>Marilyn Trainor</a:t>
            </a:r>
            <a:endParaRPr lang="en-GB" dirty="0"/>
          </a:p>
        </p:txBody>
      </p:sp>
      <p:sp>
        <p:nvSpPr>
          <p:cNvPr id="7" name="TextBox 6"/>
          <p:cNvSpPr txBox="1"/>
          <p:nvPr/>
        </p:nvSpPr>
        <p:spPr>
          <a:xfrm>
            <a:off x="0" y="476672"/>
            <a:ext cx="3712235" cy="369332"/>
          </a:xfrm>
          <a:prstGeom prst="rect">
            <a:avLst/>
          </a:prstGeom>
          <a:noFill/>
        </p:spPr>
        <p:txBody>
          <a:bodyPr wrap="none" rtlCol="0">
            <a:spAutoFit/>
          </a:bodyPr>
          <a:lstStyle/>
          <a:p>
            <a:r>
              <a:rPr lang="en-US" b="1" dirty="0" smtClean="0">
                <a:solidFill>
                  <a:srgbClr val="FF0000"/>
                </a:solidFill>
              </a:rPr>
              <a:t>The Pride of the Upper Alton Mother</a:t>
            </a:r>
            <a:endParaRPr lang="en-GB" b="1" dirty="0">
              <a:solidFill>
                <a:srgbClr val="FF0000"/>
              </a:solidFill>
            </a:endParaRPr>
          </a:p>
        </p:txBody>
      </p:sp>
      <p:pic>
        <p:nvPicPr>
          <p:cNvPr id="9" name="~PP3278.WAV">
            <a:hlinkClick r:id="" action="ppaction://media"/>
          </p:cNvPr>
          <p:cNvPicPr>
            <a:picLocks noRot="1" noChangeAspect="1"/>
          </p:cNvPicPr>
          <p:nvPr>
            <a:wavAudioFile r:embed="rId1" name="~PP3278.WAV"/>
          </p:nvPr>
        </p:nvPicPr>
        <p:blipFill>
          <a:blip r:embed="rId5" cstate="print"/>
          <a:stretch>
            <a:fillRect/>
          </a:stretch>
        </p:blipFill>
        <p:spPr>
          <a:xfrm>
            <a:off x="8632825" y="6346825"/>
            <a:ext cx="304800" cy="304800"/>
          </a:xfrm>
          <a:prstGeom prst="rect">
            <a:avLst/>
          </a:prstGeom>
        </p:spPr>
      </p:pic>
      <p:sp>
        <p:nvSpPr>
          <p:cNvPr id="8" name="TextBox 7"/>
          <p:cNvSpPr txBox="1"/>
          <p:nvPr/>
        </p:nvSpPr>
        <p:spPr>
          <a:xfrm>
            <a:off x="-180528" y="3068960"/>
            <a:ext cx="3312368" cy="1077218"/>
          </a:xfrm>
          <a:prstGeom prst="rect">
            <a:avLst/>
          </a:prstGeom>
          <a:noFill/>
        </p:spPr>
        <p:txBody>
          <a:bodyPr wrap="square" rtlCol="0">
            <a:spAutoFit/>
          </a:bodyPr>
          <a:lstStyle/>
          <a:p>
            <a:pPr algn="ctr"/>
            <a:r>
              <a:rPr lang="en-US" sz="3200" b="1" dirty="0" smtClean="0">
                <a:solidFill>
                  <a:srgbClr val="FF0000"/>
                </a:solidFill>
              </a:rPr>
              <a:t>Recited by </a:t>
            </a:r>
          </a:p>
          <a:p>
            <a:pPr algn="ctr"/>
            <a:r>
              <a:rPr lang="en-US" sz="3200" b="1" dirty="0" smtClean="0">
                <a:solidFill>
                  <a:srgbClr val="FF0000"/>
                </a:solidFill>
              </a:rPr>
              <a:t> Mary M. Mathis</a:t>
            </a:r>
            <a:endParaRPr lang="en-US" sz="3200" b="1" dirty="0">
              <a:solidFill>
                <a:srgbClr val="FF0000"/>
              </a:solidFill>
            </a:endParaRPr>
          </a:p>
        </p:txBody>
      </p:sp>
    </p:spTree>
  </p:cSld>
  <p:clrMapOvr>
    <a:masterClrMapping/>
  </p:clrMapOvr>
  <p:transition advTm="567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3ED14A2-F495-49D5-A5E2-27CBFBBAF14C}" type="slidenum">
              <a:rPr lang="en-GB" smtClean="0"/>
              <a:pPr/>
              <a:t>46</a:t>
            </a:fld>
            <a:endParaRPr lang="en-GB"/>
          </a:p>
        </p:txBody>
      </p:sp>
      <p:sp>
        <p:nvSpPr>
          <p:cNvPr id="3" name="object 3"/>
          <p:cNvSpPr/>
          <p:nvPr/>
        </p:nvSpPr>
        <p:spPr>
          <a:xfrm>
            <a:off x="2627784" y="0"/>
            <a:ext cx="6778625" cy="8654415"/>
          </a:xfrm>
          <a:prstGeom prst="rect">
            <a:avLst/>
          </a:prstGeom>
          <a:blipFill>
            <a:blip r:embed="rId4" cstate="print"/>
            <a:stretch>
              <a:fillRect/>
            </a:stretch>
          </a:blipFill>
        </p:spPr>
        <p:txBody>
          <a:bodyPr wrap="square" lIns="0" tIns="0" rIns="0" bIns="0" rtlCol="0">
            <a:spAutoFit/>
          </a:bodyPr>
          <a:lstStyle/>
          <a:p>
            <a:endParaRPr/>
          </a:p>
        </p:txBody>
      </p:sp>
      <p:pic>
        <p:nvPicPr>
          <p:cNvPr id="5" name="~PP3210.WAV">
            <a:hlinkClick r:id="" action="ppaction://media"/>
          </p:cNvPr>
          <p:cNvPicPr>
            <a:picLocks noRot="1" noChangeAspect="1"/>
          </p:cNvPicPr>
          <p:nvPr>
            <a:wavAudioFile r:embed="rId1" name="~PP3210.WAV"/>
          </p:nvPr>
        </p:nvPicPr>
        <p:blipFill>
          <a:blip r:embed="rId5" cstate="print"/>
          <a:stretch>
            <a:fillRect/>
          </a:stretch>
        </p:blipFill>
        <p:spPr>
          <a:xfrm>
            <a:off x="8632825" y="6346825"/>
            <a:ext cx="304800" cy="304800"/>
          </a:xfrm>
          <a:prstGeom prst="rect">
            <a:avLst/>
          </a:prstGeom>
        </p:spPr>
      </p:pic>
    </p:spTree>
  </p:cSld>
  <p:clrMapOvr>
    <a:masterClrMapping/>
  </p:clrMapOvr>
  <p:transition advTm="597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wag4b.jpg"/>
          <p:cNvPicPr>
            <a:picLocks noChangeAspect="1"/>
          </p:cNvPicPr>
          <p:nvPr/>
        </p:nvPicPr>
        <p:blipFill>
          <a:blip r:embed="rId4" cstate="print"/>
          <a:stretch>
            <a:fillRect/>
          </a:stretch>
        </p:blipFill>
        <p:spPr>
          <a:xfrm>
            <a:off x="467544" y="548680"/>
            <a:ext cx="8100392" cy="5346259"/>
          </a:xfrm>
          <a:prstGeom prst="rect">
            <a:avLst/>
          </a:prstGeom>
        </p:spPr>
      </p:pic>
      <p:sp>
        <p:nvSpPr>
          <p:cNvPr id="3" name="Slide Number Placeholder 2"/>
          <p:cNvSpPr>
            <a:spLocks noGrp="1"/>
          </p:cNvSpPr>
          <p:nvPr>
            <p:ph type="sldNum" sz="quarter" idx="12"/>
          </p:nvPr>
        </p:nvSpPr>
        <p:spPr/>
        <p:txBody>
          <a:bodyPr/>
          <a:lstStyle/>
          <a:p>
            <a:fld id="{F3ED14A2-F495-49D5-A5E2-27CBFBBAF14C}" type="slidenum">
              <a:rPr lang="en-GB" smtClean="0"/>
              <a:pPr/>
              <a:t>47</a:t>
            </a:fld>
            <a:endParaRPr lang="en-GB"/>
          </a:p>
        </p:txBody>
      </p:sp>
      <p:pic>
        <p:nvPicPr>
          <p:cNvPr id="8" name="~PP1391.WAV">
            <a:hlinkClick r:id="" action="ppaction://media"/>
          </p:cNvPr>
          <p:cNvPicPr>
            <a:picLocks noRot="1" noChangeAspect="1"/>
          </p:cNvPicPr>
          <p:nvPr>
            <a:wavAudioFile r:embed="rId1" name="~PP1391.WAV"/>
          </p:nvPr>
        </p:nvPicPr>
        <p:blipFill>
          <a:blip r:embed="rId5" cstate="print"/>
          <a:stretch>
            <a:fillRect/>
          </a:stretch>
        </p:blipFill>
        <p:spPr>
          <a:xfrm>
            <a:off x="8632825" y="6346825"/>
            <a:ext cx="304800" cy="304800"/>
          </a:xfrm>
          <a:prstGeom prst="rect">
            <a:avLst/>
          </a:prstGeom>
        </p:spPr>
      </p:pic>
    </p:spTree>
  </p:cSld>
  <p:clrMapOvr>
    <a:masterClrMapping/>
  </p:clrMapOvr>
  <p:transition advTm="179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p:cNvSpPr/>
          <p:nvPr/>
        </p:nvSpPr>
        <p:spPr>
          <a:xfrm>
            <a:off x="1187624" y="-2331640"/>
            <a:ext cx="5596255" cy="7858125"/>
          </a:xfrm>
          <a:prstGeom prst="rect">
            <a:avLst/>
          </a:prstGeom>
          <a:blipFill>
            <a:blip r:embed="rId4" cstate="print"/>
            <a:stretch>
              <a:fillRect/>
            </a:stretch>
          </a:blipFill>
        </p:spPr>
        <p:txBody>
          <a:bodyPr wrap="square" lIns="0" tIns="0" rIns="0" bIns="0" rtlCol="0">
            <a:spAutoFit/>
          </a:bodyPr>
          <a:lstStyle/>
          <a:p>
            <a:endParaRPr/>
          </a:p>
        </p:txBody>
      </p:sp>
      <p:sp>
        <p:nvSpPr>
          <p:cNvPr id="4" name="Slide Number Placeholder 3"/>
          <p:cNvSpPr>
            <a:spLocks noGrp="1"/>
          </p:cNvSpPr>
          <p:nvPr>
            <p:ph type="sldNum" sz="quarter" idx="12"/>
          </p:nvPr>
        </p:nvSpPr>
        <p:spPr/>
        <p:txBody>
          <a:bodyPr/>
          <a:lstStyle/>
          <a:p>
            <a:fld id="{F3ED14A2-F495-49D5-A5E2-27CBFBBAF14C}" type="slidenum">
              <a:rPr lang="en-GB" smtClean="0"/>
              <a:pPr/>
              <a:t>5</a:t>
            </a:fld>
            <a:endParaRPr lang="en-GB"/>
          </a:p>
        </p:txBody>
      </p:sp>
      <p:sp>
        <p:nvSpPr>
          <p:cNvPr id="6" name="TextBox 5"/>
          <p:cNvSpPr txBox="1"/>
          <p:nvPr/>
        </p:nvSpPr>
        <p:spPr>
          <a:xfrm>
            <a:off x="880714" y="5661248"/>
            <a:ext cx="6643614" cy="646331"/>
          </a:xfrm>
          <a:prstGeom prst="rect">
            <a:avLst/>
          </a:prstGeom>
          <a:noFill/>
        </p:spPr>
        <p:txBody>
          <a:bodyPr wrap="none" rtlCol="0">
            <a:spAutoFit/>
          </a:bodyPr>
          <a:lstStyle/>
          <a:p>
            <a:r>
              <a:rPr lang="en-GB" sz="3600" dirty="0" smtClean="0">
                <a:latin typeface="Times New Roman"/>
                <a:cs typeface="Times New Roman"/>
              </a:rPr>
              <a:t>Sample</a:t>
            </a:r>
            <a:r>
              <a:rPr lang="en-GB" sz="3600" spc="-5" dirty="0" smtClean="0">
                <a:latin typeface="Times New Roman"/>
                <a:cs typeface="Times New Roman"/>
              </a:rPr>
              <a:t> of</a:t>
            </a:r>
            <a:r>
              <a:rPr lang="en-GB" sz="3600" dirty="0" smtClean="0">
                <a:latin typeface="Times New Roman"/>
                <a:cs typeface="Times New Roman"/>
              </a:rPr>
              <a:t> </a:t>
            </a:r>
            <a:r>
              <a:rPr lang="en-GB" sz="3600" spc="-10" dirty="0" smtClean="0">
                <a:latin typeface="Times New Roman"/>
                <a:cs typeface="Times New Roman"/>
              </a:rPr>
              <a:t>Ul</a:t>
            </a:r>
            <a:r>
              <a:rPr lang="en-GB" sz="3600" dirty="0" smtClean="0">
                <a:latin typeface="Times New Roman"/>
                <a:cs typeface="Times New Roman"/>
              </a:rPr>
              <a:t>r</a:t>
            </a:r>
            <a:r>
              <a:rPr lang="en-GB" sz="3600" spc="-10" dirty="0" smtClean="0">
                <a:latin typeface="Times New Roman"/>
                <a:cs typeface="Times New Roman"/>
              </a:rPr>
              <a:t>i</a:t>
            </a:r>
            <a:r>
              <a:rPr lang="en-GB" sz="3600" dirty="0" smtClean="0">
                <a:latin typeface="Times New Roman"/>
                <a:cs typeface="Times New Roman"/>
              </a:rPr>
              <a:t>c</a:t>
            </a:r>
            <a:r>
              <a:rPr lang="en-GB" sz="3600" spc="5" dirty="0" smtClean="0">
                <a:latin typeface="Times New Roman"/>
                <a:cs typeface="Times New Roman"/>
              </a:rPr>
              <a:t>h</a:t>
            </a:r>
            <a:r>
              <a:rPr lang="en-GB" sz="3600" spc="-20" dirty="0" smtClean="0">
                <a:latin typeface="Times New Roman"/>
                <a:cs typeface="Times New Roman"/>
              </a:rPr>
              <a:t>-</a:t>
            </a:r>
            <a:r>
              <a:rPr lang="en-GB" sz="3600" dirty="0" smtClean="0">
                <a:latin typeface="Times New Roman"/>
                <a:cs typeface="Times New Roman"/>
              </a:rPr>
              <a:t>W</a:t>
            </a:r>
            <a:r>
              <a:rPr lang="en-GB" sz="3600" spc="5" dirty="0" smtClean="0">
                <a:latin typeface="Times New Roman"/>
                <a:cs typeface="Times New Roman"/>
              </a:rPr>
              <a:t>i</a:t>
            </a:r>
            <a:r>
              <a:rPr lang="en-GB" sz="3600" dirty="0" smtClean="0">
                <a:latin typeface="Times New Roman"/>
                <a:cs typeface="Times New Roman"/>
              </a:rPr>
              <a:t>e</a:t>
            </a:r>
            <a:r>
              <a:rPr lang="en-GB" sz="3600" spc="5" dirty="0" smtClean="0">
                <a:latin typeface="Times New Roman"/>
                <a:cs typeface="Times New Roman"/>
              </a:rPr>
              <a:t>t</a:t>
            </a:r>
            <a:r>
              <a:rPr lang="en-GB" sz="3600" spc="-10" dirty="0" smtClean="0">
                <a:latin typeface="Times New Roman"/>
                <a:cs typeface="Times New Roman"/>
              </a:rPr>
              <a:t>f</a:t>
            </a:r>
            <a:r>
              <a:rPr lang="en-GB" sz="3600" dirty="0" smtClean="0">
                <a:latin typeface="Times New Roman"/>
                <a:cs typeface="Times New Roman"/>
              </a:rPr>
              <a:t>e</a:t>
            </a:r>
            <a:r>
              <a:rPr lang="en-GB" sz="3600" spc="5" dirty="0" smtClean="0">
                <a:latin typeface="Times New Roman"/>
                <a:cs typeface="Times New Roman"/>
              </a:rPr>
              <a:t>l</a:t>
            </a:r>
            <a:r>
              <a:rPr lang="en-GB" sz="3600" dirty="0" smtClean="0">
                <a:latin typeface="Times New Roman"/>
                <a:cs typeface="Times New Roman"/>
              </a:rPr>
              <a:t>d</a:t>
            </a:r>
            <a:r>
              <a:rPr lang="en-GB" sz="3600" spc="-15" dirty="0" smtClean="0">
                <a:latin typeface="Times New Roman"/>
                <a:cs typeface="Times New Roman"/>
              </a:rPr>
              <a:t> v</a:t>
            </a:r>
            <a:r>
              <a:rPr lang="en-GB" sz="3600" dirty="0" smtClean="0">
                <a:latin typeface="Times New Roman"/>
                <a:cs typeface="Times New Roman"/>
              </a:rPr>
              <a:t>es</a:t>
            </a:r>
            <a:r>
              <a:rPr lang="en-GB" sz="3600" spc="-10" dirty="0" smtClean="0">
                <a:latin typeface="Times New Roman"/>
                <a:cs typeface="Times New Roman"/>
              </a:rPr>
              <a:t>s</a:t>
            </a:r>
            <a:r>
              <a:rPr lang="en-GB" sz="3600" dirty="0" smtClean="0">
                <a:latin typeface="Times New Roman"/>
                <a:cs typeface="Times New Roman"/>
              </a:rPr>
              <a:t>e</a:t>
            </a:r>
            <a:r>
              <a:rPr lang="en-GB" sz="3600" spc="5" dirty="0" smtClean="0">
                <a:latin typeface="Times New Roman"/>
                <a:cs typeface="Times New Roman"/>
              </a:rPr>
              <a:t>l</a:t>
            </a:r>
            <a:r>
              <a:rPr lang="en-GB" sz="3600" dirty="0" smtClean="0">
                <a:latin typeface="Times New Roman"/>
                <a:cs typeface="Times New Roman"/>
              </a:rPr>
              <a:t>s.</a:t>
            </a:r>
            <a:endParaRPr lang="en-GB" sz="3600" dirty="0"/>
          </a:p>
        </p:txBody>
      </p:sp>
      <p:pic>
        <p:nvPicPr>
          <p:cNvPr id="5" name="~PP4058.WAV">
            <a:hlinkClick r:id="" action="ppaction://media"/>
          </p:cNvPr>
          <p:cNvPicPr>
            <a:picLocks noRot="1" noChangeAspect="1"/>
          </p:cNvPicPr>
          <p:nvPr>
            <a:wavAudioFile r:embed="rId1" name="~PP4058.WAV"/>
          </p:nvPr>
        </p:nvPicPr>
        <p:blipFill>
          <a:blip r:embed="rId5" cstate="print"/>
          <a:stretch>
            <a:fillRect/>
          </a:stretch>
        </p:blipFill>
        <p:spPr>
          <a:xfrm>
            <a:off x="8632825" y="63468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6"/>
          <p:cNvSpPr/>
          <p:nvPr/>
        </p:nvSpPr>
        <p:spPr>
          <a:xfrm>
            <a:off x="827584" y="476672"/>
            <a:ext cx="4112260" cy="3459226"/>
          </a:xfrm>
          <a:prstGeom prst="rect">
            <a:avLst/>
          </a:prstGeom>
          <a:blipFill>
            <a:blip r:embed="rId4" cstate="print"/>
            <a:stretch>
              <a:fillRect/>
            </a:stretch>
          </a:blipFill>
        </p:spPr>
        <p:txBody>
          <a:bodyPr wrap="square" lIns="0" tIns="0" rIns="0" bIns="0" rtlCol="0">
            <a:spAutoFit/>
          </a:bodyPr>
          <a:lstStyle/>
          <a:p>
            <a:endParaRPr/>
          </a:p>
        </p:txBody>
      </p:sp>
      <p:sp>
        <p:nvSpPr>
          <p:cNvPr id="3" name="object 3"/>
          <p:cNvSpPr/>
          <p:nvPr/>
        </p:nvSpPr>
        <p:spPr>
          <a:xfrm>
            <a:off x="6228184" y="1124744"/>
            <a:ext cx="1114425" cy="1047115"/>
          </a:xfrm>
          <a:prstGeom prst="rect">
            <a:avLst/>
          </a:prstGeom>
          <a:blipFill>
            <a:blip r:embed="rId5" cstate="print"/>
            <a:stretch>
              <a:fillRect/>
            </a:stretch>
          </a:blipFill>
        </p:spPr>
        <p:txBody>
          <a:bodyPr wrap="square" lIns="0" tIns="0" rIns="0" bIns="0" rtlCol="0">
            <a:spAutoFit/>
          </a:bodyPr>
          <a:lstStyle/>
          <a:p>
            <a:endParaRPr/>
          </a:p>
        </p:txBody>
      </p:sp>
      <p:sp>
        <p:nvSpPr>
          <p:cNvPr id="5" name="object 14"/>
          <p:cNvSpPr txBox="1"/>
          <p:nvPr/>
        </p:nvSpPr>
        <p:spPr>
          <a:xfrm>
            <a:off x="395536" y="3789040"/>
            <a:ext cx="8352928" cy="2681503"/>
          </a:xfrm>
          <a:prstGeom prst="rect">
            <a:avLst/>
          </a:prstGeom>
        </p:spPr>
        <p:txBody>
          <a:bodyPr vert="horz" wrap="square" lIns="0" tIns="0" rIns="0" bIns="0" rtlCol="0">
            <a:spAutoFit/>
          </a:bodyPr>
          <a:lstStyle/>
          <a:p>
            <a:pPr>
              <a:lnSpc>
                <a:spcPts val="750"/>
              </a:lnSpc>
              <a:spcBef>
                <a:spcPts val="43"/>
              </a:spcBef>
            </a:pPr>
            <a:endParaRPr sz="750" dirty="0"/>
          </a:p>
          <a:p>
            <a:pPr>
              <a:lnSpc>
                <a:spcPts val="1100"/>
              </a:lnSpc>
            </a:pPr>
            <a:endParaRPr sz="1100" dirty="0"/>
          </a:p>
          <a:p>
            <a:pPr marL="12700" marR="6350" algn="just">
              <a:lnSpc>
                <a:spcPct val="143800"/>
              </a:lnSpc>
            </a:pPr>
            <a:r>
              <a:rPr sz="1100" spc="5" dirty="0">
                <a:latin typeface="Times New Roman"/>
                <a:cs typeface="Times New Roman"/>
              </a:rPr>
              <a:t>F</a:t>
            </a:r>
            <a:r>
              <a:rPr sz="1100" spc="-20" dirty="0">
                <a:latin typeface="Times New Roman"/>
                <a:cs typeface="Times New Roman"/>
              </a:rPr>
              <a:t>I</a:t>
            </a:r>
            <a:r>
              <a:rPr sz="1100" spc="-5" dirty="0">
                <a:latin typeface="Times New Roman"/>
                <a:cs typeface="Times New Roman"/>
              </a:rPr>
              <a:t>GUR</a:t>
            </a:r>
            <a:r>
              <a:rPr sz="1100" dirty="0">
                <a:latin typeface="Times New Roman"/>
                <a:cs typeface="Times New Roman"/>
              </a:rPr>
              <a:t>E</a:t>
            </a:r>
            <a:r>
              <a:rPr sz="1100" spc="20" dirty="0">
                <a:latin typeface="Times New Roman"/>
                <a:cs typeface="Times New Roman"/>
              </a:rPr>
              <a:t> </a:t>
            </a:r>
            <a:r>
              <a:rPr sz="1100" dirty="0">
                <a:latin typeface="Times New Roman"/>
                <a:cs typeface="Times New Roman"/>
              </a:rPr>
              <a:t>34:</a:t>
            </a:r>
            <a:r>
              <a:rPr sz="1100" spc="40" dirty="0">
                <a:latin typeface="Times New Roman"/>
                <a:cs typeface="Times New Roman"/>
              </a:rPr>
              <a:t> </a:t>
            </a:r>
            <a:r>
              <a:rPr sz="1100" spc="-10" dirty="0">
                <a:latin typeface="Times New Roman"/>
                <a:cs typeface="Times New Roman"/>
              </a:rPr>
              <a:t>I</a:t>
            </a:r>
            <a:r>
              <a:rPr sz="1100" spc="-20" dirty="0">
                <a:latin typeface="Times New Roman"/>
                <a:cs typeface="Times New Roman"/>
              </a:rPr>
              <a:t>m</a:t>
            </a:r>
            <a:r>
              <a:rPr sz="1100" dirty="0">
                <a:latin typeface="Times New Roman"/>
                <a:cs typeface="Times New Roman"/>
              </a:rPr>
              <a:t>press</a:t>
            </a:r>
            <a:r>
              <a:rPr sz="1100" spc="5" dirty="0">
                <a:latin typeface="Times New Roman"/>
                <a:cs typeface="Times New Roman"/>
              </a:rPr>
              <a:t>i</a:t>
            </a:r>
            <a:r>
              <a:rPr sz="1100" dirty="0">
                <a:latin typeface="Times New Roman"/>
                <a:cs typeface="Times New Roman"/>
              </a:rPr>
              <a:t>ons</a:t>
            </a:r>
            <a:r>
              <a:rPr sz="1100" spc="25" dirty="0">
                <a:latin typeface="Times New Roman"/>
                <a:cs typeface="Times New Roman"/>
              </a:rPr>
              <a:t> </a:t>
            </a:r>
            <a:r>
              <a:rPr sz="1100" spc="-15" dirty="0">
                <a:latin typeface="Times New Roman"/>
                <a:cs typeface="Times New Roman"/>
              </a:rPr>
              <a:t>o</a:t>
            </a:r>
            <a:r>
              <a:rPr sz="1100" dirty="0">
                <a:latin typeface="Times New Roman"/>
                <a:cs typeface="Times New Roman"/>
              </a:rPr>
              <a:t>f</a:t>
            </a:r>
            <a:r>
              <a:rPr sz="1100" spc="40" dirty="0">
                <a:latin typeface="Times New Roman"/>
                <a:cs typeface="Times New Roman"/>
              </a:rPr>
              <a:t> </a:t>
            </a:r>
            <a:r>
              <a:rPr sz="1100" dirty="0">
                <a:latin typeface="Times New Roman"/>
                <a:cs typeface="Times New Roman"/>
              </a:rPr>
              <a:t>den</a:t>
            </a:r>
            <a:r>
              <a:rPr sz="1100" spc="-10" dirty="0">
                <a:latin typeface="Times New Roman"/>
                <a:cs typeface="Times New Roman"/>
              </a:rPr>
              <a:t>t</a:t>
            </a:r>
            <a:r>
              <a:rPr sz="1100" dirty="0">
                <a:latin typeface="Times New Roman"/>
                <a:cs typeface="Times New Roman"/>
              </a:rPr>
              <a:t>a</a:t>
            </a:r>
            <a:r>
              <a:rPr sz="1100" spc="-10" dirty="0">
                <a:latin typeface="Times New Roman"/>
                <a:cs typeface="Times New Roman"/>
              </a:rPr>
              <a:t>t</a:t>
            </a:r>
            <a:r>
              <a:rPr sz="1100" dirty="0">
                <a:latin typeface="Times New Roman"/>
                <a:cs typeface="Times New Roman"/>
              </a:rPr>
              <a:t>e</a:t>
            </a:r>
            <a:r>
              <a:rPr sz="1100" spc="25" dirty="0">
                <a:latin typeface="Times New Roman"/>
                <a:cs typeface="Times New Roman"/>
              </a:rPr>
              <a:t> </a:t>
            </a:r>
            <a:r>
              <a:rPr sz="1100" dirty="0">
                <a:latin typeface="Times New Roman"/>
                <a:cs typeface="Times New Roman"/>
              </a:rPr>
              <a:t>cap</a:t>
            </a:r>
            <a:r>
              <a:rPr sz="1100" spc="-15" dirty="0">
                <a:latin typeface="Times New Roman"/>
                <a:cs typeface="Times New Roman"/>
              </a:rPr>
              <a:t>a</a:t>
            </a:r>
            <a:r>
              <a:rPr sz="1100" dirty="0">
                <a:latin typeface="Times New Roman"/>
                <a:cs typeface="Times New Roman"/>
              </a:rPr>
              <a:t>c</a:t>
            </a:r>
            <a:r>
              <a:rPr sz="1100" spc="-10" dirty="0">
                <a:latin typeface="Times New Roman"/>
                <a:cs typeface="Times New Roman"/>
              </a:rPr>
              <a:t>i</a:t>
            </a:r>
            <a:r>
              <a:rPr sz="1100" dirty="0">
                <a:latin typeface="Times New Roman"/>
                <a:cs typeface="Times New Roman"/>
              </a:rPr>
              <a:t>ty</a:t>
            </a:r>
            <a:r>
              <a:rPr sz="1100" spc="10" dirty="0">
                <a:latin typeface="Times New Roman"/>
                <a:cs typeface="Times New Roman"/>
              </a:rPr>
              <a:t> </a:t>
            </a:r>
            <a:r>
              <a:rPr sz="1100" dirty="0">
                <a:latin typeface="Times New Roman"/>
                <a:cs typeface="Times New Roman"/>
              </a:rPr>
              <a:t>s</a:t>
            </a:r>
            <a:r>
              <a:rPr sz="1100" spc="5" dirty="0">
                <a:latin typeface="Times New Roman"/>
                <a:cs typeface="Times New Roman"/>
              </a:rPr>
              <a:t>t</a:t>
            </a:r>
            <a:r>
              <a:rPr sz="1100" dirty="0">
                <a:latin typeface="Times New Roman"/>
                <a:cs typeface="Times New Roman"/>
              </a:rPr>
              <a:t>a</a:t>
            </a:r>
            <a:r>
              <a:rPr sz="1100" spc="-20" dirty="0">
                <a:latin typeface="Times New Roman"/>
                <a:cs typeface="Times New Roman"/>
              </a:rPr>
              <a:t>m</a:t>
            </a:r>
            <a:r>
              <a:rPr sz="1100" dirty="0">
                <a:latin typeface="Times New Roman"/>
                <a:cs typeface="Times New Roman"/>
              </a:rPr>
              <a:t>ps</a:t>
            </a:r>
            <a:r>
              <a:rPr sz="1100" spc="30" dirty="0">
                <a:latin typeface="Times New Roman"/>
                <a:cs typeface="Times New Roman"/>
              </a:rPr>
              <a:t> </a:t>
            </a:r>
            <a:r>
              <a:rPr sz="1100" dirty="0">
                <a:latin typeface="Times New Roman"/>
                <a:cs typeface="Times New Roman"/>
              </a:rPr>
              <a:t>of</a:t>
            </a:r>
            <a:r>
              <a:rPr sz="1100" spc="25" dirty="0">
                <a:latin typeface="Times New Roman"/>
                <a:cs typeface="Times New Roman"/>
              </a:rPr>
              <a:t> </a:t>
            </a:r>
            <a:r>
              <a:rPr sz="1100" spc="-5" dirty="0">
                <a:latin typeface="Times New Roman"/>
                <a:cs typeface="Times New Roman"/>
              </a:rPr>
              <a:t>U</a:t>
            </a:r>
            <a:r>
              <a:rPr sz="1100" dirty="0">
                <a:latin typeface="Times New Roman"/>
                <a:cs typeface="Times New Roman"/>
              </a:rPr>
              <a:t>l</a:t>
            </a:r>
            <a:r>
              <a:rPr sz="1100" spc="-10" dirty="0">
                <a:latin typeface="Times New Roman"/>
                <a:cs typeface="Times New Roman"/>
              </a:rPr>
              <a:t>r</a:t>
            </a:r>
            <a:r>
              <a:rPr sz="1100" dirty="0">
                <a:latin typeface="Times New Roman"/>
                <a:cs typeface="Times New Roman"/>
              </a:rPr>
              <a:t>ic</a:t>
            </a:r>
            <a:r>
              <a:rPr sz="1100" spc="5" dirty="0">
                <a:latin typeface="Times New Roman"/>
                <a:cs typeface="Times New Roman"/>
              </a:rPr>
              <a:t>h</a:t>
            </a:r>
            <a:r>
              <a:rPr sz="1100" spc="-20" dirty="0">
                <a:latin typeface="Times New Roman"/>
                <a:cs typeface="Times New Roman"/>
              </a:rPr>
              <a:t>-</a:t>
            </a:r>
            <a:r>
              <a:rPr sz="1100" dirty="0">
                <a:latin typeface="Times New Roman"/>
                <a:cs typeface="Times New Roman"/>
              </a:rPr>
              <a:t>Wie</a:t>
            </a:r>
            <a:r>
              <a:rPr sz="1100" spc="-10" dirty="0">
                <a:latin typeface="Times New Roman"/>
                <a:cs typeface="Times New Roman"/>
              </a:rPr>
              <a:t>t</a:t>
            </a:r>
            <a:r>
              <a:rPr sz="1100" dirty="0">
                <a:latin typeface="Times New Roman"/>
                <a:cs typeface="Times New Roman"/>
              </a:rPr>
              <a:t>f</a:t>
            </a:r>
            <a:r>
              <a:rPr sz="1100" spc="-15" dirty="0">
                <a:latin typeface="Times New Roman"/>
                <a:cs typeface="Times New Roman"/>
              </a:rPr>
              <a:t>e</a:t>
            </a:r>
            <a:r>
              <a:rPr sz="1100" dirty="0">
                <a:latin typeface="Times New Roman"/>
                <a:cs typeface="Times New Roman"/>
              </a:rPr>
              <a:t>ld</a:t>
            </a:r>
            <a:r>
              <a:rPr sz="1100" spc="25" dirty="0">
                <a:latin typeface="Times New Roman"/>
                <a:cs typeface="Times New Roman"/>
              </a:rPr>
              <a:t> </a:t>
            </a:r>
            <a:r>
              <a:rPr sz="1100" spc="-5" dirty="0">
                <a:latin typeface="Times New Roman"/>
                <a:cs typeface="Times New Roman"/>
              </a:rPr>
              <a:t>w</a:t>
            </a:r>
            <a:r>
              <a:rPr sz="1100" dirty="0">
                <a:latin typeface="Times New Roman"/>
                <a:cs typeface="Times New Roman"/>
              </a:rPr>
              <a:t>a</a:t>
            </a:r>
            <a:r>
              <a:rPr sz="1100" spc="5" dirty="0">
                <a:latin typeface="Times New Roman"/>
                <a:cs typeface="Times New Roman"/>
              </a:rPr>
              <a:t>r</a:t>
            </a:r>
            <a:r>
              <a:rPr sz="1100" spc="-15" dirty="0">
                <a:latin typeface="Times New Roman"/>
                <a:cs typeface="Times New Roman"/>
              </a:rPr>
              <a:t>e</a:t>
            </a:r>
            <a:r>
              <a:rPr sz="1100" dirty="0">
                <a:latin typeface="Times New Roman"/>
                <a:cs typeface="Times New Roman"/>
              </a:rPr>
              <a:t>s,</a:t>
            </a:r>
            <a:r>
              <a:rPr sz="1100" spc="25" dirty="0">
                <a:latin typeface="Times New Roman"/>
                <a:cs typeface="Times New Roman"/>
              </a:rPr>
              <a:t> </a:t>
            </a:r>
            <a:r>
              <a:rPr sz="1100" dirty="0">
                <a:latin typeface="Times New Roman"/>
                <a:cs typeface="Times New Roman"/>
              </a:rPr>
              <a:t>t</a:t>
            </a:r>
            <a:r>
              <a:rPr sz="1100" spc="-15" dirty="0">
                <a:latin typeface="Times New Roman"/>
                <a:cs typeface="Times New Roman"/>
              </a:rPr>
              <a:t>ak</a:t>
            </a:r>
            <a:r>
              <a:rPr sz="1100" dirty="0">
                <a:latin typeface="Times New Roman"/>
                <a:cs typeface="Times New Roman"/>
              </a:rPr>
              <a:t>en</a:t>
            </a:r>
            <a:r>
              <a:rPr sz="1100" spc="25" dirty="0">
                <a:latin typeface="Times New Roman"/>
                <a:cs typeface="Times New Roman"/>
              </a:rPr>
              <a:t> </a:t>
            </a:r>
            <a:r>
              <a:rPr sz="1100" dirty="0">
                <a:latin typeface="Times New Roman"/>
                <a:cs typeface="Times New Roman"/>
              </a:rPr>
              <a:t>dire</a:t>
            </a:r>
            <a:r>
              <a:rPr sz="1100" spc="-10" dirty="0">
                <a:latin typeface="Times New Roman"/>
                <a:cs typeface="Times New Roman"/>
              </a:rPr>
              <a:t>c</a:t>
            </a:r>
            <a:r>
              <a:rPr sz="1100" dirty="0">
                <a:latin typeface="Times New Roman"/>
                <a:cs typeface="Times New Roman"/>
              </a:rPr>
              <a:t>tly</a:t>
            </a:r>
            <a:r>
              <a:rPr sz="1100" spc="10" dirty="0">
                <a:latin typeface="Times New Roman"/>
                <a:cs typeface="Times New Roman"/>
              </a:rPr>
              <a:t> </a:t>
            </a:r>
            <a:r>
              <a:rPr sz="1100" dirty="0">
                <a:latin typeface="Times New Roman"/>
                <a:cs typeface="Times New Roman"/>
              </a:rPr>
              <a:t>off</a:t>
            </a:r>
            <a:r>
              <a:rPr sz="1100" spc="15" dirty="0">
                <a:latin typeface="Times New Roman"/>
                <a:cs typeface="Times New Roman"/>
              </a:rPr>
              <a:t> </a:t>
            </a:r>
            <a:r>
              <a:rPr sz="1100" spc="5" dirty="0">
                <a:latin typeface="Times New Roman"/>
                <a:cs typeface="Times New Roman"/>
              </a:rPr>
              <a:t>T</a:t>
            </a:r>
            <a:r>
              <a:rPr sz="1100" spc="-15" dirty="0">
                <a:latin typeface="Times New Roman"/>
                <a:cs typeface="Times New Roman"/>
              </a:rPr>
              <a:t>y</a:t>
            </a:r>
            <a:r>
              <a:rPr sz="1100" dirty="0">
                <a:latin typeface="Times New Roman"/>
                <a:cs typeface="Times New Roman"/>
              </a:rPr>
              <a:t>pe I</a:t>
            </a:r>
            <a:r>
              <a:rPr sz="1100" spc="-10" dirty="0">
                <a:latin typeface="Times New Roman"/>
                <a:cs typeface="Times New Roman"/>
              </a:rPr>
              <a:t> </a:t>
            </a:r>
            <a:r>
              <a:rPr sz="1100" dirty="0">
                <a:latin typeface="Times New Roman"/>
                <a:cs typeface="Times New Roman"/>
              </a:rPr>
              <a:t>and</a:t>
            </a:r>
            <a:r>
              <a:rPr sz="1100" spc="10" dirty="0">
                <a:latin typeface="Times New Roman"/>
                <a:cs typeface="Times New Roman"/>
              </a:rPr>
              <a:t> </a:t>
            </a:r>
            <a:r>
              <a:rPr sz="1100" spc="5" dirty="0">
                <a:latin typeface="Times New Roman"/>
                <a:cs typeface="Times New Roman"/>
              </a:rPr>
              <a:t>T</a:t>
            </a:r>
            <a:r>
              <a:rPr sz="1100" spc="-15" dirty="0">
                <a:latin typeface="Times New Roman"/>
                <a:cs typeface="Times New Roman"/>
              </a:rPr>
              <a:t>y</a:t>
            </a:r>
            <a:r>
              <a:rPr sz="1100" dirty="0">
                <a:latin typeface="Times New Roman"/>
                <a:cs typeface="Times New Roman"/>
              </a:rPr>
              <a:t>pe</a:t>
            </a:r>
            <a:r>
              <a:rPr sz="1100" spc="10" dirty="0">
                <a:latin typeface="Times New Roman"/>
                <a:cs typeface="Times New Roman"/>
              </a:rPr>
              <a:t> </a:t>
            </a:r>
            <a:r>
              <a:rPr sz="1100" spc="-10" dirty="0">
                <a:latin typeface="Times New Roman"/>
                <a:cs typeface="Times New Roman"/>
              </a:rPr>
              <a:t>I</a:t>
            </a:r>
            <a:r>
              <a:rPr sz="1100" dirty="0">
                <a:latin typeface="Times New Roman"/>
                <a:cs typeface="Times New Roman"/>
              </a:rPr>
              <a:t>I </a:t>
            </a:r>
            <a:r>
              <a:rPr sz="1100" spc="-15" dirty="0">
                <a:latin typeface="Times New Roman"/>
                <a:cs typeface="Times New Roman"/>
              </a:rPr>
              <a:t>v</a:t>
            </a:r>
            <a:r>
              <a:rPr sz="1100" dirty="0">
                <a:latin typeface="Times New Roman"/>
                <a:cs typeface="Times New Roman"/>
              </a:rPr>
              <a:t>essels.  </a:t>
            </a:r>
            <a:r>
              <a:rPr sz="1100" spc="15" dirty="0">
                <a:latin typeface="Times New Roman"/>
                <a:cs typeface="Times New Roman"/>
              </a:rPr>
              <a:t>T</a:t>
            </a:r>
            <a:r>
              <a:rPr sz="1100" spc="-15" dirty="0">
                <a:latin typeface="Times New Roman"/>
                <a:cs typeface="Times New Roman"/>
              </a:rPr>
              <a:t>h</a:t>
            </a:r>
            <a:r>
              <a:rPr sz="1100" dirty="0">
                <a:latin typeface="Times New Roman"/>
                <a:cs typeface="Times New Roman"/>
              </a:rPr>
              <a:t>e </a:t>
            </a:r>
            <a:r>
              <a:rPr sz="1100" spc="15" dirty="0">
                <a:latin typeface="Times New Roman"/>
                <a:cs typeface="Times New Roman"/>
              </a:rPr>
              <a:t> </a:t>
            </a:r>
            <a:r>
              <a:rPr sz="1100" dirty="0">
                <a:latin typeface="Times New Roman"/>
                <a:cs typeface="Times New Roman"/>
              </a:rPr>
              <a:t>abo</a:t>
            </a:r>
            <a:r>
              <a:rPr sz="1100" spc="-15" dirty="0">
                <a:latin typeface="Times New Roman"/>
                <a:cs typeface="Times New Roman"/>
              </a:rPr>
              <a:t>v</a:t>
            </a:r>
            <a:r>
              <a:rPr sz="1100" dirty="0">
                <a:latin typeface="Times New Roman"/>
                <a:cs typeface="Times New Roman"/>
              </a:rPr>
              <a:t>e</a:t>
            </a:r>
            <a:r>
              <a:rPr sz="1100" spc="10" dirty="0">
                <a:latin typeface="Times New Roman"/>
                <a:cs typeface="Times New Roman"/>
              </a:rPr>
              <a:t> </a:t>
            </a:r>
            <a:r>
              <a:rPr sz="1100" dirty="0">
                <a:latin typeface="Times New Roman"/>
                <a:cs typeface="Times New Roman"/>
              </a:rPr>
              <a:t>1, 2</a:t>
            </a:r>
            <a:r>
              <a:rPr sz="1100" spc="10" dirty="0">
                <a:latin typeface="Times New Roman"/>
                <a:cs typeface="Times New Roman"/>
              </a:rPr>
              <a:t> </a:t>
            </a:r>
            <a:r>
              <a:rPr sz="1100" spc="-10" dirty="0">
                <a:latin typeface="Times New Roman"/>
                <a:cs typeface="Times New Roman"/>
              </a:rPr>
              <a:t>(</a:t>
            </a:r>
            <a:r>
              <a:rPr sz="1100" dirty="0">
                <a:latin typeface="Times New Roman"/>
                <a:cs typeface="Times New Roman"/>
              </a:rPr>
              <a:t>top l</a:t>
            </a:r>
            <a:r>
              <a:rPr sz="1100" spc="-15" dirty="0">
                <a:latin typeface="Times New Roman"/>
                <a:cs typeface="Times New Roman"/>
              </a:rPr>
              <a:t>e</a:t>
            </a:r>
            <a:r>
              <a:rPr sz="1100" dirty="0">
                <a:latin typeface="Times New Roman"/>
                <a:cs typeface="Times New Roman"/>
              </a:rPr>
              <a:t>f</a:t>
            </a:r>
            <a:r>
              <a:rPr sz="1100" spc="-10" dirty="0">
                <a:latin typeface="Times New Roman"/>
                <a:cs typeface="Times New Roman"/>
              </a:rPr>
              <a:t>t</a:t>
            </a:r>
            <a:r>
              <a:rPr sz="1100" dirty="0">
                <a:latin typeface="Times New Roman"/>
                <a:cs typeface="Times New Roman"/>
              </a:rPr>
              <a:t>)</a:t>
            </a:r>
            <a:r>
              <a:rPr sz="1100" spc="20" dirty="0">
                <a:latin typeface="Times New Roman"/>
                <a:cs typeface="Times New Roman"/>
              </a:rPr>
              <a:t> </a:t>
            </a:r>
            <a:r>
              <a:rPr sz="1100" dirty="0">
                <a:latin typeface="Times New Roman"/>
                <a:cs typeface="Times New Roman"/>
              </a:rPr>
              <a:t>3, 4,</a:t>
            </a:r>
            <a:r>
              <a:rPr sz="1100" spc="10" dirty="0">
                <a:latin typeface="Times New Roman"/>
                <a:cs typeface="Times New Roman"/>
              </a:rPr>
              <a:t> </a:t>
            </a:r>
            <a:r>
              <a:rPr sz="1100" spc="-15" dirty="0">
                <a:latin typeface="Times New Roman"/>
                <a:cs typeface="Times New Roman"/>
              </a:rPr>
              <a:t>5</a:t>
            </a:r>
            <a:r>
              <a:rPr sz="1100" dirty="0">
                <a:latin typeface="Times New Roman"/>
                <a:cs typeface="Times New Roman"/>
              </a:rPr>
              <a:t>,</a:t>
            </a:r>
            <a:r>
              <a:rPr sz="1100" spc="10" dirty="0">
                <a:latin typeface="Times New Roman"/>
                <a:cs typeface="Times New Roman"/>
              </a:rPr>
              <a:t> </a:t>
            </a:r>
            <a:r>
              <a:rPr sz="1100" dirty="0">
                <a:latin typeface="Times New Roman"/>
                <a:cs typeface="Times New Roman"/>
              </a:rPr>
              <a:t>and 6</a:t>
            </a:r>
            <a:r>
              <a:rPr sz="1100" spc="15" dirty="0">
                <a:latin typeface="Times New Roman"/>
                <a:cs typeface="Times New Roman"/>
              </a:rPr>
              <a:t> </a:t>
            </a:r>
            <a:r>
              <a:rPr sz="1100" spc="-15" dirty="0">
                <a:latin typeface="Times New Roman"/>
                <a:cs typeface="Times New Roman"/>
              </a:rPr>
              <a:t>g</a:t>
            </a:r>
            <a:r>
              <a:rPr sz="1100" dirty="0">
                <a:latin typeface="Times New Roman"/>
                <a:cs typeface="Times New Roman"/>
              </a:rPr>
              <a:t>al</a:t>
            </a:r>
            <a:r>
              <a:rPr sz="1100" spc="-10" dirty="0">
                <a:latin typeface="Times New Roman"/>
                <a:cs typeface="Times New Roman"/>
              </a:rPr>
              <a:t>l</a:t>
            </a:r>
            <a:r>
              <a:rPr sz="1100" dirty="0">
                <a:latin typeface="Times New Roman"/>
                <a:cs typeface="Times New Roman"/>
              </a:rPr>
              <a:t>on</a:t>
            </a:r>
            <a:r>
              <a:rPr sz="1100" spc="10" dirty="0">
                <a:latin typeface="Times New Roman"/>
                <a:cs typeface="Times New Roman"/>
              </a:rPr>
              <a:t> </a:t>
            </a:r>
            <a:r>
              <a:rPr sz="1100" spc="-15" dirty="0">
                <a:latin typeface="Times New Roman"/>
                <a:cs typeface="Times New Roman"/>
              </a:rPr>
              <a:t>d</a:t>
            </a:r>
            <a:r>
              <a:rPr sz="1100" dirty="0">
                <a:latin typeface="Times New Roman"/>
                <a:cs typeface="Times New Roman"/>
              </a:rPr>
              <a:t>en</a:t>
            </a:r>
            <a:r>
              <a:rPr sz="1100" spc="-10" dirty="0">
                <a:latin typeface="Times New Roman"/>
                <a:cs typeface="Times New Roman"/>
              </a:rPr>
              <a:t>t</a:t>
            </a:r>
            <a:r>
              <a:rPr sz="1100" dirty="0">
                <a:latin typeface="Times New Roman"/>
                <a:cs typeface="Times New Roman"/>
              </a:rPr>
              <a:t>a</a:t>
            </a:r>
            <a:r>
              <a:rPr sz="1100" spc="5" dirty="0">
                <a:latin typeface="Times New Roman"/>
                <a:cs typeface="Times New Roman"/>
              </a:rPr>
              <a:t>t</a:t>
            </a:r>
            <a:r>
              <a:rPr sz="1100" spc="-15" dirty="0">
                <a:latin typeface="Times New Roman"/>
                <a:cs typeface="Times New Roman"/>
              </a:rPr>
              <a:t>e</a:t>
            </a:r>
            <a:r>
              <a:rPr sz="1100" dirty="0">
                <a:latin typeface="Times New Roman"/>
                <a:cs typeface="Times New Roman"/>
              </a:rPr>
              <a:t>d</a:t>
            </a:r>
            <a:r>
              <a:rPr sz="1100" spc="10" dirty="0">
                <a:latin typeface="Times New Roman"/>
                <a:cs typeface="Times New Roman"/>
              </a:rPr>
              <a:t> </a:t>
            </a:r>
            <a:r>
              <a:rPr sz="1100" dirty="0">
                <a:latin typeface="Times New Roman"/>
                <a:cs typeface="Times New Roman"/>
              </a:rPr>
              <a:t>c</a:t>
            </a:r>
            <a:r>
              <a:rPr sz="1100" spc="-10" dirty="0">
                <a:latin typeface="Times New Roman"/>
                <a:cs typeface="Times New Roman"/>
              </a:rPr>
              <a:t>a</a:t>
            </a:r>
            <a:r>
              <a:rPr sz="1100" spc="-15" dirty="0">
                <a:latin typeface="Times New Roman"/>
                <a:cs typeface="Times New Roman"/>
              </a:rPr>
              <a:t>p</a:t>
            </a:r>
            <a:r>
              <a:rPr sz="1100" dirty="0">
                <a:latin typeface="Times New Roman"/>
                <a:cs typeface="Times New Roman"/>
              </a:rPr>
              <a:t>ac</a:t>
            </a:r>
            <a:r>
              <a:rPr sz="1100" spc="-10" dirty="0">
                <a:latin typeface="Times New Roman"/>
                <a:cs typeface="Times New Roman"/>
              </a:rPr>
              <a:t>i</a:t>
            </a:r>
            <a:r>
              <a:rPr sz="1100" dirty="0">
                <a:latin typeface="Times New Roman"/>
                <a:cs typeface="Times New Roman"/>
              </a:rPr>
              <a:t>ty </a:t>
            </a:r>
            <a:r>
              <a:rPr sz="1100" spc="-20" dirty="0">
                <a:latin typeface="Times New Roman"/>
                <a:cs typeface="Times New Roman"/>
              </a:rPr>
              <a:t>m</a:t>
            </a:r>
            <a:r>
              <a:rPr sz="1100" dirty="0">
                <a:latin typeface="Times New Roman"/>
                <a:cs typeface="Times New Roman"/>
              </a:rPr>
              <a:t>a</a:t>
            </a:r>
            <a:r>
              <a:rPr sz="1100" spc="5" dirty="0">
                <a:latin typeface="Times New Roman"/>
                <a:cs typeface="Times New Roman"/>
              </a:rPr>
              <a:t>r</a:t>
            </a:r>
            <a:r>
              <a:rPr sz="1100" spc="-15" dirty="0">
                <a:latin typeface="Times New Roman"/>
                <a:cs typeface="Times New Roman"/>
              </a:rPr>
              <a:t>k</a:t>
            </a:r>
            <a:r>
              <a:rPr sz="1100" dirty="0">
                <a:latin typeface="Times New Roman"/>
                <a:cs typeface="Times New Roman"/>
              </a:rPr>
              <a:t>s </a:t>
            </a:r>
            <a:r>
              <a:rPr sz="1100" spc="35" dirty="0">
                <a:latin typeface="Times New Roman"/>
                <a:cs typeface="Times New Roman"/>
              </a:rPr>
              <a:t> </a:t>
            </a:r>
            <a:r>
              <a:rPr sz="1100" dirty="0">
                <a:latin typeface="Times New Roman"/>
                <a:cs typeface="Times New Roman"/>
              </a:rPr>
              <a:t>a</a:t>
            </a:r>
            <a:r>
              <a:rPr sz="1100" spc="5" dirty="0">
                <a:latin typeface="Times New Roman"/>
                <a:cs typeface="Times New Roman"/>
              </a:rPr>
              <a:t>r</a:t>
            </a:r>
            <a:r>
              <a:rPr sz="1100" dirty="0">
                <a:latin typeface="Times New Roman"/>
                <a:cs typeface="Times New Roman"/>
              </a:rPr>
              <a:t>e </a:t>
            </a:r>
            <a:r>
              <a:rPr sz="1100" spc="5" dirty="0">
                <a:latin typeface="Times New Roman"/>
                <a:cs typeface="Times New Roman"/>
              </a:rPr>
              <a:t>T</a:t>
            </a:r>
            <a:r>
              <a:rPr sz="1100" spc="-15" dirty="0">
                <a:latin typeface="Times New Roman"/>
                <a:cs typeface="Times New Roman"/>
              </a:rPr>
              <a:t>y</a:t>
            </a:r>
            <a:r>
              <a:rPr sz="1100" dirty="0">
                <a:latin typeface="Times New Roman"/>
                <a:cs typeface="Times New Roman"/>
              </a:rPr>
              <a:t>pe I</a:t>
            </a:r>
            <a:r>
              <a:rPr sz="1100" spc="-10" dirty="0">
                <a:latin typeface="Times New Roman"/>
                <a:cs typeface="Times New Roman"/>
              </a:rPr>
              <a:t> </a:t>
            </a:r>
            <a:r>
              <a:rPr sz="1100" spc="-5" dirty="0">
                <a:latin typeface="Times New Roman"/>
                <a:cs typeface="Times New Roman"/>
              </a:rPr>
              <a:t>w</a:t>
            </a:r>
            <a:r>
              <a:rPr sz="1100" dirty="0">
                <a:latin typeface="Times New Roman"/>
                <a:cs typeface="Times New Roman"/>
              </a:rPr>
              <a:t>ith a dia</a:t>
            </a:r>
            <a:r>
              <a:rPr sz="1100" spc="-20" dirty="0">
                <a:latin typeface="Times New Roman"/>
                <a:cs typeface="Times New Roman"/>
              </a:rPr>
              <a:t>m</a:t>
            </a:r>
            <a:r>
              <a:rPr sz="1100" dirty="0">
                <a:latin typeface="Times New Roman"/>
                <a:cs typeface="Times New Roman"/>
              </a:rPr>
              <a:t>e</a:t>
            </a:r>
            <a:r>
              <a:rPr sz="1100" spc="5" dirty="0">
                <a:latin typeface="Times New Roman"/>
                <a:cs typeface="Times New Roman"/>
              </a:rPr>
              <a:t>t</a:t>
            </a:r>
            <a:r>
              <a:rPr sz="1100" dirty="0">
                <a:latin typeface="Times New Roman"/>
                <a:cs typeface="Times New Roman"/>
              </a:rPr>
              <a:t>er</a:t>
            </a:r>
            <a:r>
              <a:rPr sz="1100" spc="5" dirty="0">
                <a:latin typeface="Times New Roman"/>
                <a:cs typeface="Times New Roman"/>
              </a:rPr>
              <a:t> </a:t>
            </a:r>
            <a:r>
              <a:rPr sz="1100" dirty="0">
                <a:latin typeface="Times New Roman"/>
                <a:cs typeface="Times New Roman"/>
              </a:rPr>
              <a:t>of 2.0 c</a:t>
            </a:r>
            <a:r>
              <a:rPr sz="1100" spc="-20" dirty="0">
                <a:latin typeface="Times New Roman"/>
                <a:cs typeface="Times New Roman"/>
              </a:rPr>
              <a:t>m</a:t>
            </a:r>
            <a:r>
              <a:rPr sz="1100" dirty="0">
                <a:latin typeface="Times New Roman"/>
                <a:cs typeface="Times New Roman"/>
              </a:rPr>
              <a:t>.  </a:t>
            </a:r>
            <a:r>
              <a:rPr sz="1100" spc="5" dirty="0">
                <a:latin typeface="Times New Roman"/>
                <a:cs typeface="Times New Roman"/>
              </a:rPr>
              <a:t>T</a:t>
            </a:r>
            <a:r>
              <a:rPr sz="1100" dirty="0">
                <a:latin typeface="Times New Roman"/>
                <a:cs typeface="Times New Roman"/>
              </a:rPr>
              <a:t>he</a:t>
            </a:r>
            <a:r>
              <a:rPr sz="1100" spc="10" dirty="0">
                <a:latin typeface="Times New Roman"/>
                <a:cs typeface="Times New Roman"/>
              </a:rPr>
              <a:t> </a:t>
            </a:r>
            <a:r>
              <a:rPr sz="1100" dirty="0">
                <a:latin typeface="Times New Roman"/>
                <a:cs typeface="Times New Roman"/>
              </a:rPr>
              <a:t>cap</a:t>
            </a:r>
            <a:r>
              <a:rPr sz="1100" spc="-15" dirty="0">
                <a:latin typeface="Times New Roman"/>
                <a:cs typeface="Times New Roman"/>
              </a:rPr>
              <a:t>a</a:t>
            </a:r>
            <a:r>
              <a:rPr sz="1100" dirty="0">
                <a:latin typeface="Times New Roman"/>
                <a:cs typeface="Times New Roman"/>
              </a:rPr>
              <a:t>c</a:t>
            </a:r>
            <a:r>
              <a:rPr sz="1100" spc="-10" dirty="0">
                <a:latin typeface="Times New Roman"/>
                <a:cs typeface="Times New Roman"/>
              </a:rPr>
              <a:t>i</a:t>
            </a:r>
            <a:r>
              <a:rPr sz="1100" dirty="0">
                <a:latin typeface="Times New Roman"/>
                <a:cs typeface="Times New Roman"/>
              </a:rPr>
              <a:t>ty</a:t>
            </a:r>
            <a:r>
              <a:rPr sz="1100" spc="-10" dirty="0">
                <a:latin typeface="Times New Roman"/>
                <a:cs typeface="Times New Roman"/>
              </a:rPr>
              <a:t> </a:t>
            </a:r>
            <a:r>
              <a:rPr sz="1100" dirty="0">
                <a:latin typeface="Times New Roman"/>
                <a:cs typeface="Times New Roman"/>
              </a:rPr>
              <a:t>“2” at</a:t>
            </a:r>
            <a:r>
              <a:rPr sz="1100" spc="5" dirty="0">
                <a:latin typeface="Times New Roman"/>
                <a:cs typeface="Times New Roman"/>
              </a:rPr>
              <a:t> </a:t>
            </a:r>
            <a:r>
              <a:rPr sz="1100" dirty="0">
                <a:latin typeface="Times New Roman"/>
                <a:cs typeface="Times New Roman"/>
              </a:rPr>
              <a:t>top </a:t>
            </a:r>
            <a:r>
              <a:rPr sz="1100" spc="-15" dirty="0">
                <a:latin typeface="Times New Roman"/>
                <a:cs typeface="Times New Roman"/>
              </a:rPr>
              <a:t>c</a:t>
            </a:r>
            <a:r>
              <a:rPr sz="1100" spc="-10" dirty="0">
                <a:latin typeface="Times New Roman"/>
                <a:cs typeface="Times New Roman"/>
              </a:rPr>
              <a:t>e</a:t>
            </a:r>
            <a:r>
              <a:rPr sz="1100" dirty="0">
                <a:latin typeface="Times New Roman"/>
                <a:cs typeface="Times New Roman"/>
              </a:rPr>
              <a:t>nter</a:t>
            </a:r>
            <a:r>
              <a:rPr sz="1100" spc="-10" dirty="0">
                <a:latin typeface="Times New Roman"/>
                <a:cs typeface="Times New Roman"/>
              </a:rPr>
              <a:t> </a:t>
            </a:r>
            <a:r>
              <a:rPr sz="1100" dirty="0">
                <a:latin typeface="Times New Roman"/>
                <a:cs typeface="Times New Roman"/>
              </a:rPr>
              <a:t>is</a:t>
            </a:r>
            <a:r>
              <a:rPr sz="1100" spc="10" dirty="0">
                <a:latin typeface="Times New Roman"/>
                <a:cs typeface="Times New Roman"/>
              </a:rPr>
              <a:t> </a:t>
            </a:r>
            <a:r>
              <a:rPr sz="1100" dirty="0">
                <a:latin typeface="Times New Roman"/>
                <a:cs typeface="Times New Roman"/>
              </a:rPr>
              <a:t>t</a:t>
            </a:r>
            <a:r>
              <a:rPr sz="1100" spc="-15" dirty="0">
                <a:latin typeface="Times New Roman"/>
                <a:cs typeface="Times New Roman"/>
              </a:rPr>
              <a:t>h</a:t>
            </a:r>
            <a:r>
              <a:rPr sz="1100" dirty="0">
                <a:latin typeface="Times New Roman"/>
                <a:cs typeface="Times New Roman"/>
              </a:rPr>
              <a:t>e </a:t>
            </a:r>
            <a:r>
              <a:rPr sz="1100" spc="5" dirty="0">
                <a:latin typeface="Times New Roman"/>
                <a:cs typeface="Times New Roman"/>
              </a:rPr>
              <a:t>T</a:t>
            </a:r>
            <a:r>
              <a:rPr sz="1100" spc="-15" dirty="0">
                <a:latin typeface="Times New Roman"/>
                <a:cs typeface="Times New Roman"/>
              </a:rPr>
              <a:t>y</a:t>
            </a:r>
            <a:r>
              <a:rPr sz="1100" dirty="0">
                <a:latin typeface="Times New Roman"/>
                <a:cs typeface="Times New Roman"/>
              </a:rPr>
              <a:t>pe </a:t>
            </a:r>
            <a:r>
              <a:rPr sz="1100" spc="-10" dirty="0">
                <a:latin typeface="Times New Roman"/>
                <a:cs typeface="Times New Roman"/>
              </a:rPr>
              <a:t>I</a:t>
            </a:r>
            <a:r>
              <a:rPr sz="1100" dirty="0">
                <a:latin typeface="Times New Roman"/>
                <a:cs typeface="Times New Roman"/>
              </a:rPr>
              <a:t>I</a:t>
            </a:r>
            <a:r>
              <a:rPr sz="1100" spc="5" dirty="0">
                <a:latin typeface="Times New Roman"/>
                <a:cs typeface="Times New Roman"/>
              </a:rPr>
              <a:t> </a:t>
            </a:r>
            <a:r>
              <a:rPr sz="1100" spc="-15" dirty="0">
                <a:latin typeface="Times New Roman"/>
                <a:cs typeface="Times New Roman"/>
              </a:rPr>
              <a:t>v</a:t>
            </a:r>
            <a:r>
              <a:rPr sz="1100" dirty="0">
                <a:latin typeface="Times New Roman"/>
                <a:cs typeface="Times New Roman"/>
              </a:rPr>
              <a:t>a</a:t>
            </a:r>
            <a:r>
              <a:rPr sz="1100" spc="5" dirty="0">
                <a:latin typeface="Times New Roman"/>
                <a:cs typeface="Times New Roman"/>
              </a:rPr>
              <a:t>r</a:t>
            </a:r>
            <a:r>
              <a:rPr sz="1100" dirty="0">
                <a:latin typeface="Times New Roman"/>
                <a:cs typeface="Times New Roman"/>
              </a:rPr>
              <a:t>iety</a:t>
            </a:r>
            <a:r>
              <a:rPr sz="1100" spc="-10" dirty="0">
                <a:latin typeface="Times New Roman"/>
                <a:cs typeface="Times New Roman"/>
              </a:rPr>
              <a:t> </a:t>
            </a:r>
            <a:r>
              <a:rPr sz="1100" spc="-5" dirty="0">
                <a:latin typeface="Times New Roman"/>
                <a:cs typeface="Times New Roman"/>
              </a:rPr>
              <a:t>w</a:t>
            </a:r>
            <a:r>
              <a:rPr sz="1100" dirty="0">
                <a:latin typeface="Times New Roman"/>
                <a:cs typeface="Times New Roman"/>
              </a:rPr>
              <a:t>ith a d</a:t>
            </a:r>
            <a:r>
              <a:rPr sz="1100" spc="-10" dirty="0">
                <a:latin typeface="Times New Roman"/>
                <a:cs typeface="Times New Roman"/>
              </a:rPr>
              <a:t>i</a:t>
            </a:r>
            <a:r>
              <a:rPr sz="1100" dirty="0">
                <a:latin typeface="Times New Roman"/>
                <a:cs typeface="Times New Roman"/>
              </a:rPr>
              <a:t>a</a:t>
            </a:r>
            <a:r>
              <a:rPr sz="1100" spc="-20" dirty="0">
                <a:latin typeface="Times New Roman"/>
                <a:cs typeface="Times New Roman"/>
              </a:rPr>
              <a:t>m</a:t>
            </a:r>
            <a:r>
              <a:rPr sz="1100" dirty="0">
                <a:latin typeface="Times New Roman"/>
                <a:cs typeface="Times New Roman"/>
              </a:rPr>
              <a:t>eter</a:t>
            </a:r>
            <a:r>
              <a:rPr sz="1100" spc="5" dirty="0">
                <a:latin typeface="Times New Roman"/>
                <a:cs typeface="Times New Roman"/>
              </a:rPr>
              <a:t> </a:t>
            </a:r>
            <a:r>
              <a:rPr sz="1100" dirty="0">
                <a:latin typeface="Times New Roman"/>
                <a:cs typeface="Times New Roman"/>
              </a:rPr>
              <a:t>of 2.5 c</a:t>
            </a:r>
            <a:r>
              <a:rPr sz="1100" spc="-20" dirty="0">
                <a:latin typeface="Times New Roman"/>
                <a:cs typeface="Times New Roman"/>
              </a:rPr>
              <a:t>m</a:t>
            </a:r>
            <a:r>
              <a:rPr sz="1100" dirty="0">
                <a:latin typeface="Times New Roman"/>
                <a:cs typeface="Times New Roman"/>
              </a:rPr>
              <a:t>.   </a:t>
            </a:r>
            <a:r>
              <a:rPr sz="1100" spc="-120" dirty="0">
                <a:latin typeface="Times New Roman"/>
                <a:cs typeface="Times New Roman"/>
              </a:rPr>
              <a:t> </a:t>
            </a:r>
            <a:r>
              <a:rPr sz="1100" spc="5" dirty="0">
                <a:latin typeface="Times New Roman"/>
                <a:cs typeface="Times New Roman"/>
              </a:rPr>
              <a:t>T</a:t>
            </a:r>
            <a:r>
              <a:rPr sz="1100" spc="-15" dirty="0">
                <a:latin typeface="Times New Roman"/>
                <a:cs typeface="Times New Roman"/>
              </a:rPr>
              <a:t>y</a:t>
            </a:r>
            <a:r>
              <a:rPr sz="1100" dirty="0">
                <a:latin typeface="Times New Roman"/>
                <a:cs typeface="Times New Roman"/>
              </a:rPr>
              <a:t>pe</a:t>
            </a:r>
            <a:r>
              <a:rPr sz="1100" spc="60" dirty="0">
                <a:latin typeface="Times New Roman"/>
                <a:cs typeface="Times New Roman"/>
              </a:rPr>
              <a:t> </a:t>
            </a:r>
            <a:r>
              <a:rPr sz="1100" spc="-10" dirty="0">
                <a:latin typeface="Times New Roman"/>
                <a:cs typeface="Times New Roman"/>
              </a:rPr>
              <a:t>I</a:t>
            </a:r>
            <a:r>
              <a:rPr sz="1100" dirty="0">
                <a:latin typeface="Times New Roman"/>
                <a:cs typeface="Times New Roman"/>
              </a:rPr>
              <a:t>I</a:t>
            </a:r>
            <a:r>
              <a:rPr sz="1100" spc="40" dirty="0">
                <a:latin typeface="Times New Roman"/>
                <a:cs typeface="Times New Roman"/>
              </a:rPr>
              <a:t> </a:t>
            </a:r>
            <a:r>
              <a:rPr sz="1100" dirty="0">
                <a:latin typeface="Times New Roman"/>
                <a:cs typeface="Times New Roman"/>
              </a:rPr>
              <a:t>denta</a:t>
            </a:r>
            <a:r>
              <a:rPr sz="1100" spc="5" dirty="0">
                <a:latin typeface="Times New Roman"/>
                <a:cs typeface="Times New Roman"/>
              </a:rPr>
              <a:t>t</a:t>
            </a:r>
            <a:r>
              <a:rPr sz="1100" dirty="0">
                <a:latin typeface="Times New Roman"/>
                <a:cs typeface="Times New Roman"/>
              </a:rPr>
              <a:t>e</a:t>
            </a:r>
            <a:r>
              <a:rPr sz="1100" spc="45" dirty="0">
                <a:latin typeface="Times New Roman"/>
                <a:cs typeface="Times New Roman"/>
              </a:rPr>
              <a:t> </a:t>
            </a:r>
            <a:r>
              <a:rPr sz="1100" spc="-15" dirty="0">
                <a:latin typeface="Times New Roman"/>
                <a:cs typeface="Times New Roman"/>
              </a:rPr>
              <a:t>c</a:t>
            </a:r>
            <a:r>
              <a:rPr sz="1100" dirty="0">
                <a:latin typeface="Times New Roman"/>
                <a:cs typeface="Times New Roman"/>
              </a:rPr>
              <a:t>ap</a:t>
            </a:r>
            <a:r>
              <a:rPr sz="1100" spc="-10" dirty="0">
                <a:latin typeface="Times New Roman"/>
                <a:cs typeface="Times New Roman"/>
              </a:rPr>
              <a:t>a</a:t>
            </a:r>
            <a:r>
              <a:rPr sz="1100" spc="-15" dirty="0">
                <a:latin typeface="Times New Roman"/>
                <a:cs typeface="Times New Roman"/>
              </a:rPr>
              <a:t>c</a:t>
            </a:r>
            <a:r>
              <a:rPr sz="1100" dirty="0">
                <a:latin typeface="Times New Roman"/>
                <a:cs typeface="Times New Roman"/>
              </a:rPr>
              <a:t>ity</a:t>
            </a:r>
            <a:r>
              <a:rPr sz="1100" spc="35" dirty="0">
                <a:latin typeface="Times New Roman"/>
                <a:cs typeface="Times New Roman"/>
              </a:rPr>
              <a:t> </a:t>
            </a:r>
            <a:r>
              <a:rPr sz="1100" spc="-20" dirty="0">
                <a:latin typeface="Times New Roman"/>
                <a:cs typeface="Times New Roman"/>
              </a:rPr>
              <a:t>m</a:t>
            </a:r>
            <a:r>
              <a:rPr sz="1100" dirty="0">
                <a:latin typeface="Times New Roman"/>
                <a:cs typeface="Times New Roman"/>
              </a:rPr>
              <a:t>a</a:t>
            </a:r>
            <a:r>
              <a:rPr sz="1100" spc="5" dirty="0">
                <a:latin typeface="Times New Roman"/>
                <a:cs typeface="Times New Roman"/>
              </a:rPr>
              <a:t>r</a:t>
            </a:r>
            <a:r>
              <a:rPr sz="1100" spc="-15" dirty="0">
                <a:latin typeface="Times New Roman"/>
                <a:cs typeface="Times New Roman"/>
              </a:rPr>
              <a:t>k</a:t>
            </a:r>
            <a:r>
              <a:rPr sz="1100" dirty="0">
                <a:latin typeface="Times New Roman"/>
                <a:cs typeface="Times New Roman"/>
              </a:rPr>
              <a:t>ed</a:t>
            </a:r>
            <a:r>
              <a:rPr sz="1100" spc="60" dirty="0">
                <a:latin typeface="Times New Roman"/>
                <a:cs typeface="Times New Roman"/>
              </a:rPr>
              <a:t> </a:t>
            </a:r>
            <a:r>
              <a:rPr sz="1100" spc="-15" dirty="0">
                <a:latin typeface="Times New Roman"/>
                <a:cs typeface="Times New Roman"/>
              </a:rPr>
              <a:t>v</a:t>
            </a:r>
            <a:r>
              <a:rPr sz="1100" dirty="0">
                <a:latin typeface="Times New Roman"/>
                <a:cs typeface="Times New Roman"/>
              </a:rPr>
              <a:t>essels</a:t>
            </a:r>
            <a:r>
              <a:rPr sz="1100" spc="50" dirty="0">
                <a:latin typeface="Times New Roman"/>
                <a:cs typeface="Times New Roman"/>
              </a:rPr>
              <a:t> </a:t>
            </a:r>
            <a:r>
              <a:rPr sz="1100" dirty="0">
                <a:latin typeface="Times New Roman"/>
                <a:cs typeface="Times New Roman"/>
              </a:rPr>
              <a:t>a</a:t>
            </a:r>
            <a:r>
              <a:rPr sz="1100" spc="-10" dirty="0">
                <a:latin typeface="Times New Roman"/>
                <a:cs typeface="Times New Roman"/>
              </a:rPr>
              <a:t>r</a:t>
            </a:r>
            <a:r>
              <a:rPr sz="1100" dirty="0">
                <a:latin typeface="Times New Roman"/>
                <a:cs typeface="Times New Roman"/>
              </a:rPr>
              <a:t>e</a:t>
            </a:r>
            <a:r>
              <a:rPr sz="1100" spc="45" dirty="0">
                <a:latin typeface="Times New Roman"/>
                <a:cs typeface="Times New Roman"/>
              </a:rPr>
              <a:t> </a:t>
            </a:r>
            <a:r>
              <a:rPr sz="1100" dirty="0">
                <a:latin typeface="Times New Roman"/>
                <a:cs typeface="Times New Roman"/>
              </a:rPr>
              <a:t>sc</a:t>
            </a:r>
            <a:r>
              <a:rPr sz="1100" spc="-15" dirty="0">
                <a:latin typeface="Times New Roman"/>
                <a:cs typeface="Times New Roman"/>
              </a:rPr>
              <a:t>a</a:t>
            </a:r>
            <a:r>
              <a:rPr sz="1100" spc="-10" dirty="0">
                <a:latin typeface="Times New Roman"/>
                <a:cs typeface="Times New Roman"/>
              </a:rPr>
              <a:t>r</a:t>
            </a:r>
            <a:r>
              <a:rPr sz="1100" dirty="0">
                <a:latin typeface="Times New Roman"/>
                <a:cs typeface="Times New Roman"/>
              </a:rPr>
              <a:t>c</a:t>
            </a:r>
            <a:r>
              <a:rPr sz="1100" spc="20" dirty="0">
                <a:latin typeface="Times New Roman"/>
                <a:cs typeface="Times New Roman"/>
              </a:rPr>
              <a:t>e</a:t>
            </a:r>
            <a:r>
              <a:rPr sz="1100" dirty="0">
                <a:latin typeface="Times New Roman"/>
                <a:cs typeface="Times New Roman"/>
              </a:rPr>
              <a:t>,</a:t>
            </a:r>
            <a:r>
              <a:rPr sz="1100" spc="45" dirty="0">
                <a:latin typeface="Times New Roman"/>
                <a:cs typeface="Times New Roman"/>
              </a:rPr>
              <a:t> </a:t>
            </a:r>
            <a:r>
              <a:rPr sz="1100" spc="-5" dirty="0">
                <a:latin typeface="Times New Roman"/>
                <a:cs typeface="Times New Roman"/>
              </a:rPr>
              <a:t>w</a:t>
            </a:r>
            <a:r>
              <a:rPr sz="1100" dirty="0">
                <a:latin typeface="Times New Roman"/>
                <a:cs typeface="Times New Roman"/>
              </a:rPr>
              <a:t>he</a:t>
            </a:r>
            <a:r>
              <a:rPr sz="1100" spc="5" dirty="0">
                <a:latin typeface="Times New Roman"/>
                <a:cs typeface="Times New Roman"/>
              </a:rPr>
              <a:t>r</a:t>
            </a:r>
            <a:r>
              <a:rPr sz="1100" dirty="0">
                <a:latin typeface="Times New Roman"/>
                <a:cs typeface="Times New Roman"/>
              </a:rPr>
              <a:t>e </a:t>
            </a:r>
            <a:r>
              <a:rPr sz="1100" spc="100" dirty="0">
                <a:latin typeface="Times New Roman"/>
                <a:cs typeface="Times New Roman"/>
              </a:rPr>
              <a:t> </a:t>
            </a:r>
            <a:r>
              <a:rPr sz="1100" dirty="0">
                <a:latin typeface="Times New Roman"/>
                <a:cs typeface="Times New Roman"/>
              </a:rPr>
              <a:t>one</a:t>
            </a:r>
            <a:r>
              <a:rPr sz="1100" spc="45" dirty="0">
                <a:latin typeface="Times New Roman"/>
                <a:cs typeface="Times New Roman"/>
              </a:rPr>
              <a:t> </a:t>
            </a:r>
            <a:r>
              <a:rPr sz="1100" dirty="0">
                <a:latin typeface="Times New Roman"/>
                <a:cs typeface="Times New Roman"/>
              </a:rPr>
              <a:t>1</a:t>
            </a:r>
            <a:r>
              <a:rPr sz="1100" spc="45" dirty="0">
                <a:latin typeface="Times New Roman"/>
                <a:cs typeface="Times New Roman"/>
              </a:rPr>
              <a:t> </a:t>
            </a:r>
            <a:r>
              <a:rPr sz="1100" spc="-15" dirty="0">
                <a:latin typeface="Times New Roman"/>
                <a:cs typeface="Times New Roman"/>
              </a:rPr>
              <a:t>g</a:t>
            </a:r>
            <a:r>
              <a:rPr sz="1100" dirty="0">
                <a:latin typeface="Times New Roman"/>
                <a:cs typeface="Times New Roman"/>
              </a:rPr>
              <a:t>a</a:t>
            </a:r>
            <a:r>
              <a:rPr sz="1100" spc="-10" dirty="0">
                <a:latin typeface="Times New Roman"/>
                <a:cs typeface="Times New Roman"/>
              </a:rPr>
              <a:t>l</a:t>
            </a:r>
            <a:r>
              <a:rPr sz="1100" dirty="0">
                <a:latin typeface="Times New Roman"/>
                <a:cs typeface="Times New Roman"/>
              </a:rPr>
              <a:t>lon</a:t>
            </a:r>
            <a:r>
              <a:rPr sz="1100" spc="45" dirty="0">
                <a:latin typeface="Times New Roman"/>
                <a:cs typeface="Times New Roman"/>
              </a:rPr>
              <a:t> </a:t>
            </a:r>
            <a:r>
              <a:rPr sz="1100" dirty="0">
                <a:latin typeface="Times New Roman"/>
                <a:cs typeface="Times New Roman"/>
              </a:rPr>
              <a:t>o</a:t>
            </a:r>
            <a:r>
              <a:rPr sz="1100" spc="-15" dirty="0">
                <a:latin typeface="Times New Roman"/>
                <a:cs typeface="Times New Roman"/>
              </a:rPr>
              <a:t>v</a:t>
            </a:r>
            <a:r>
              <a:rPr sz="1100" dirty="0">
                <a:latin typeface="Times New Roman"/>
                <a:cs typeface="Times New Roman"/>
              </a:rPr>
              <a:t>oid</a:t>
            </a:r>
            <a:r>
              <a:rPr sz="1100" spc="35" dirty="0">
                <a:latin typeface="Times New Roman"/>
                <a:cs typeface="Times New Roman"/>
              </a:rPr>
              <a:t> </a:t>
            </a:r>
            <a:r>
              <a:rPr sz="1100" spc="15" dirty="0">
                <a:latin typeface="Times New Roman"/>
                <a:cs typeface="Times New Roman"/>
              </a:rPr>
              <a:t>j</a:t>
            </a:r>
            <a:r>
              <a:rPr sz="1100" spc="-15" dirty="0">
                <a:latin typeface="Times New Roman"/>
                <a:cs typeface="Times New Roman"/>
              </a:rPr>
              <a:t>a</a:t>
            </a:r>
            <a:r>
              <a:rPr sz="1100" dirty="0">
                <a:latin typeface="Times New Roman"/>
                <a:cs typeface="Times New Roman"/>
              </a:rPr>
              <a:t>r,</a:t>
            </a:r>
            <a:r>
              <a:rPr sz="1100" spc="45" dirty="0">
                <a:latin typeface="Times New Roman"/>
                <a:cs typeface="Times New Roman"/>
              </a:rPr>
              <a:t> </a:t>
            </a:r>
            <a:r>
              <a:rPr sz="1100" dirty="0">
                <a:latin typeface="Times New Roman"/>
                <a:cs typeface="Times New Roman"/>
              </a:rPr>
              <a:t>one </a:t>
            </a:r>
            <a:r>
              <a:rPr sz="1100" spc="95" dirty="0">
                <a:latin typeface="Times New Roman"/>
                <a:cs typeface="Times New Roman"/>
              </a:rPr>
              <a:t> </a:t>
            </a:r>
            <a:r>
              <a:rPr sz="1100" dirty="0">
                <a:latin typeface="Times New Roman"/>
                <a:cs typeface="Times New Roman"/>
              </a:rPr>
              <a:t>2</a:t>
            </a:r>
            <a:r>
              <a:rPr sz="1100" spc="45" dirty="0">
                <a:latin typeface="Times New Roman"/>
                <a:cs typeface="Times New Roman"/>
              </a:rPr>
              <a:t> </a:t>
            </a:r>
            <a:r>
              <a:rPr sz="1100" spc="-15" dirty="0">
                <a:latin typeface="Times New Roman"/>
                <a:cs typeface="Times New Roman"/>
              </a:rPr>
              <a:t>g</a:t>
            </a:r>
            <a:r>
              <a:rPr sz="1100" dirty="0">
                <a:latin typeface="Times New Roman"/>
                <a:cs typeface="Times New Roman"/>
              </a:rPr>
              <a:t>a</a:t>
            </a:r>
            <a:r>
              <a:rPr sz="1100" spc="5" dirty="0">
                <a:latin typeface="Times New Roman"/>
                <a:cs typeface="Times New Roman"/>
              </a:rPr>
              <a:t>l</a:t>
            </a:r>
            <a:r>
              <a:rPr sz="1100" dirty="0">
                <a:latin typeface="Times New Roman"/>
                <a:cs typeface="Times New Roman"/>
              </a:rPr>
              <a:t>lon o</a:t>
            </a:r>
            <a:r>
              <a:rPr sz="1100" spc="-15" dirty="0">
                <a:latin typeface="Times New Roman"/>
                <a:cs typeface="Times New Roman"/>
              </a:rPr>
              <a:t>v</a:t>
            </a:r>
            <a:r>
              <a:rPr sz="1100" dirty="0">
                <a:latin typeface="Times New Roman"/>
                <a:cs typeface="Times New Roman"/>
              </a:rPr>
              <a:t>oid</a:t>
            </a:r>
            <a:r>
              <a:rPr sz="1100" spc="45" dirty="0">
                <a:latin typeface="Times New Roman"/>
                <a:cs typeface="Times New Roman"/>
              </a:rPr>
              <a:t> </a:t>
            </a:r>
            <a:r>
              <a:rPr sz="1100" dirty="0">
                <a:latin typeface="Times New Roman"/>
                <a:cs typeface="Times New Roman"/>
              </a:rPr>
              <a:t>s</a:t>
            </a:r>
            <a:r>
              <a:rPr sz="1100" spc="5" dirty="0">
                <a:latin typeface="Times New Roman"/>
                <a:cs typeface="Times New Roman"/>
              </a:rPr>
              <a:t>t</a:t>
            </a:r>
            <a:r>
              <a:rPr sz="1100" dirty="0">
                <a:latin typeface="Times New Roman"/>
                <a:cs typeface="Times New Roman"/>
              </a:rPr>
              <a:t>o</a:t>
            </a:r>
            <a:r>
              <a:rPr sz="1100" spc="-10" dirty="0">
                <a:latin typeface="Times New Roman"/>
                <a:cs typeface="Times New Roman"/>
              </a:rPr>
              <a:t>r</a:t>
            </a:r>
            <a:r>
              <a:rPr sz="1100" dirty="0">
                <a:latin typeface="Times New Roman"/>
                <a:cs typeface="Times New Roman"/>
              </a:rPr>
              <a:t>a</a:t>
            </a:r>
            <a:r>
              <a:rPr sz="1100" spc="-10" dirty="0">
                <a:latin typeface="Times New Roman"/>
                <a:cs typeface="Times New Roman"/>
              </a:rPr>
              <a:t>g</a:t>
            </a:r>
            <a:r>
              <a:rPr sz="1100" dirty="0">
                <a:latin typeface="Times New Roman"/>
                <a:cs typeface="Times New Roman"/>
              </a:rPr>
              <a:t>e</a:t>
            </a:r>
            <a:r>
              <a:rPr sz="1100" spc="45" dirty="0">
                <a:latin typeface="Times New Roman"/>
                <a:cs typeface="Times New Roman"/>
              </a:rPr>
              <a:t> </a:t>
            </a:r>
            <a:r>
              <a:rPr sz="1100" dirty="0">
                <a:latin typeface="Times New Roman"/>
                <a:cs typeface="Times New Roman"/>
              </a:rPr>
              <a:t>nec</a:t>
            </a:r>
            <a:r>
              <a:rPr sz="1100" spc="-15" dirty="0">
                <a:latin typeface="Times New Roman"/>
                <a:cs typeface="Times New Roman"/>
              </a:rPr>
              <a:t>k</a:t>
            </a:r>
            <a:r>
              <a:rPr sz="1100" dirty="0">
                <a:latin typeface="Times New Roman"/>
                <a:cs typeface="Times New Roman"/>
              </a:rPr>
              <a:t>ed</a:t>
            </a:r>
            <a:r>
              <a:rPr sz="1100" spc="35" dirty="0">
                <a:latin typeface="Times New Roman"/>
                <a:cs typeface="Times New Roman"/>
              </a:rPr>
              <a:t> </a:t>
            </a:r>
            <a:r>
              <a:rPr sz="1100" spc="15" dirty="0">
                <a:latin typeface="Times New Roman"/>
                <a:cs typeface="Times New Roman"/>
              </a:rPr>
              <a:t>j</a:t>
            </a:r>
            <a:r>
              <a:rPr sz="1100" dirty="0">
                <a:latin typeface="Times New Roman"/>
                <a:cs typeface="Times New Roman"/>
              </a:rPr>
              <a:t>a</a:t>
            </a:r>
            <a:r>
              <a:rPr sz="1100" spc="5" dirty="0">
                <a:latin typeface="Times New Roman"/>
                <a:cs typeface="Times New Roman"/>
              </a:rPr>
              <a:t>r</a:t>
            </a:r>
            <a:r>
              <a:rPr sz="1100" dirty="0">
                <a:latin typeface="Times New Roman"/>
                <a:cs typeface="Times New Roman"/>
              </a:rPr>
              <a:t>,</a:t>
            </a:r>
            <a:r>
              <a:rPr sz="1100" spc="40" dirty="0">
                <a:latin typeface="Times New Roman"/>
                <a:cs typeface="Times New Roman"/>
              </a:rPr>
              <a:t> </a:t>
            </a:r>
            <a:r>
              <a:rPr sz="1100" spc="-15" dirty="0">
                <a:latin typeface="Times New Roman"/>
                <a:cs typeface="Times New Roman"/>
              </a:rPr>
              <a:t>a</a:t>
            </a:r>
            <a:r>
              <a:rPr sz="1100" dirty="0">
                <a:latin typeface="Times New Roman"/>
                <a:cs typeface="Times New Roman"/>
              </a:rPr>
              <a:t>nd</a:t>
            </a:r>
            <a:r>
              <a:rPr sz="1100" spc="45" dirty="0">
                <a:latin typeface="Times New Roman"/>
                <a:cs typeface="Times New Roman"/>
              </a:rPr>
              <a:t> </a:t>
            </a:r>
            <a:r>
              <a:rPr sz="1100" dirty="0">
                <a:latin typeface="Times New Roman"/>
                <a:cs typeface="Times New Roman"/>
              </a:rPr>
              <a:t>one</a:t>
            </a:r>
            <a:r>
              <a:rPr sz="1100" spc="45" dirty="0">
                <a:latin typeface="Times New Roman"/>
                <a:cs typeface="Times New Roman"/>
              </a:rPr>
              <a:t> </a:t>
            </a:r>
            <a:r>
              <a:rPr sz="1100" dirty="0">
                <a:latin typeface="Times New Roman"/>
                <a:cs typeface="Times New Roman"/>
              </a:rPr>
              <a:t>2</a:t>
            </a:r>
            <a:r>
              <a:rPr sz="1100" spc="45" dirty="0">
                <a:latin typeface="Times New Roman"/>
                <a:cs typeface="Times New Roman"/>
              </a:rPr>
              <a:t> </a:t>
            </a:r>
            <a:r>
              <a:rPr sz="1100" spc="-15" dirty="0">
                <a:latin typeface="Times New Roman"/>
                <a:cs typeface="Times New Roman"/>
              </a:rPr>
              <a:t>g</a:t>
            </a:r>
            <a:r>
              <a:rPr sz="1100" dirty="0">
                <a:latin typeface="Times New Roman"/>
                <a:cs typeface="Times New Roman"/>
              </a:rPr>
              <a:t>allon</a:t>
            </a:r>
            <a:r>
              <a:rPr sz="1100" spc="45" dirty="0">
                <a:latin typeface="Times New Roman"/>
                <a:cs typeface="Times New Roman"/>
              </a:rPr>
              <a:t> </a:t>
            </a:r>
            <a:r>
              <a:rPr sz="1100" dirty="0">
                <a:latin typeface="Times New Roman"/>
                <a:cs typeface="Times New Roman"/>
              </a:rPr>
              <a:t>o</a:t>
            </a:r>
            <a:r>
              <a:rPr sz="1100" spc="-15" dirty="0">
                <a:latin typeface="Times New Roman"/>
                <a:cs typeface="Times New Roman"/>
              </a:rPr>
              <a:t>v</a:t>
            </a:r>
            <a:r>
              <a:rPr sz="1100" dirty="0">
                <a:latin typeface="Times New Roman"/>
                <a:cs typeface="Times New Roman"/>
              </a:rPr>
              <a:t>oid</a:t>
            </a:r>
            <a:r>
              <a:rPr sz="1100" spc="35" dirty="0">
                <a:latin typeface="Times New Roman"/>
                <a:cs typeface="Times New Roman"/>
              </a:rPr>
              <a:t> </a:t>
            </a:r>
            <a:r>
              <a:rPr sz="1100" dirty="0">
                <a:latin typeface="Times New Roman"/>
                <a:cs typeface="Times New Roman"/>
              </a:rPr>
              <a:t>jug,</a:t>
            </a:r>
            <a:r>
              <a:rPr sz="1100" spc="45" dirty="0">
                <a:latin typeface="Times New Roman"/>
                <a:cs typeface="Times New Roman"/>
              </a:rPr>
              <a:t> </a:t>
            </a:r>
            <a:r>
              <a:rPr sz="1100" dirty="0">
                <a:latin typeface="Times New Roman"/>
                <a:cs typeface="Times New Roman"/>
              </a:rPr>
              <a:t>a</a:t>
            </a:r>
            <a:r>
              <a:rPr sz="1100" spc="5" dirty="0">
                <a:latin typeface="Times New Roman"/>
                <a:cs typeface="Times New Roman"/>
              </a:rPr>
              <a:t>r</a:t>
            </a:r>
            <a:r>
              <a:rPr sz="1100" dirty="0">
                <a:latin typeface="Times New Roman"/>
                <a:cs typeface="Times New Roman"/>
              </a:rPr>
              <a:t>e</a:t>
            </a:r>
            <a:r>
              <a:rPr sz="1100" spc="45" dirty="0">
                <a:latin typeface="Times New Roman"/>
                <a:cs typeface="Times New Roman"/>
              </a:rPr>
              <a:t> </a:t>
            </a:r>
            <a:r>
              <a:rPr sz="1100" spc="-15" dirty="0">
                <a:latin typeface="Times New Roman"/>
                <a:cs typeface="Times New Roman"/>
              </a:rPr>
              <a:t>k</a:t>
            </a:r>
            <a:r>
              <a:rPr sz="1100" dirty="0">
                <a:latin typeface="Times New Roman"/>
                <a:cs typeface="Times New Roman"/>
              </a:rPr>
              <a:t>no</a:t>
            </a:r>
            <a:r>
              <a:rPr sz="1100" spc="-5" dirty="0">
                <a:latin typeface="Times New Roman"/>
                <a:cs typeface="Times New Roman"/>
              </a:rPr>
              <a:t>w</a:t>
            </a:r>
            <a:r>
              <a:rPr sz="1100" dirty="0">
                <a:latin typeface="Times New Roman"/>
                <a:cs typeface="Times New Roman"/>
              </a:rPr>
              <a:t>n</a:t>
            </a:r>
            <a:r>
              <a:rPr sz="1100" spc="45" dirty="0">
                <a:latin typeface="Times New Roman"/>
                <a:cs typeface="Times New Roman"/>
              </a:rPr>
              <a:t> </a:t>
            </a:r>
            <a:r>
              <a:rPr sz="1100" dirty="0">
                <a:latin typeface="Times New Roman"/>
                <a:cs typeface="Times New Roman"/>
              </a:rPr>
              <a:t>in</a:t>
            </a:r>
            <a:r>
              <a:rPr sz="1100" spc="45" dirty="0">
                <a:latin typeface="Times New Roman"/>
                <a:cs typeface="Times New Roman"/>
              </a:rPr>
              <a:t> </a:t>
            </a:r>
            <a:r>
              <a:rPr sz="1100" dirty="0">
                <a:latin typeface="Times New Roman"/>
                <a:cs typeface="Times New Roman"/>
              </a:rPr>
              <a:t>p</a:t>
            </a:r>
            <a:r>
              <a:rPr sz="1100" spc="-10" dirty="0">
                <a:latin typeface="Times New Roman"/>
                <a:cs typeface="Times New Roman"/>
              </a:rPr>
              <a:t>r</a:t>
            </a:r>
            <a:r>
              <a:rPr sz="1100" dirty="0">
                <a:latin typeface="Times New Roman"/>
                <a:cs typeface="Times New Roman"/>
              </a:rPr>
              <a:t>i</a:t>
            </a:r>
            <a:r>
              <a:rPr sz="1100" spc="-15" dirty="0">
                <a:latin typeface="Times New Roman"/>
                <a:cs typeface="Times New Roman"/>
              </a:rPr>
              <a:t>v</a:t>
            </a:r>
            <a:r>
              <a:rPr sz="1100" dirty="0">
                <a:latin typeface="Times New Roman"/>
                <a:cs typeface="Times New Roman"/>
              </a:rPr>
              <a:t>ate</a:t>
            </a:r>
            <a:r>
              <a:rPr sz="1100" spc="45" dirty="0">
                <a:latin typeface="Times New Roman"/>
                <a:cs typeface="Times New Roman"/>
              </a:rPr>
              <a:t> </a:t>
            </a:r>
            <a:r>
              <a:rPr sz="1100" dirty="0">
                <a:latin typeface="Times New Roman"/>
                <a:cs typeface="Times New Roman"/>
              </a:rPr>
              <a:t>c</a:t>
            </a:r>
            <a:r>
              <a:rPr sz="1100" spc="-15" dirty="0">
                <a:latin typeface="Times New Roman"/>
                <a:cs typeface="Times New Roman"/>
              </a:rPr>
              <a:t>o</a:t>
            </a:r>
            <a:r>
              <a:rPr sz="1100" dirty="0">
                <a:latin typeface="Times New Roman"/>
                <a:cs typeface="Times New Roman"/>
              </a:rPr>
              <a:t>l</a:t>
            </a:r>
            <a:r>
              <a:rPr sz="1100" spc="-10" dirty="0">
                <a:latin typeface="Times New Roman"/>
                <a:cs typeface="Times New Roman"/>
              </a:rPr>
              <a:t>l</a:t>
            </a:r>
            <a:r>
              <a:rPr sz="1100" dirty="0">
                <a:latin typeface="Times New Roman"/>
                <a:cs typeface="Times New Roman"/>
              </a:rPr>
              <a:t>e</a:t>
            </a:r>
            <a:r>
              <a:rPr sz="1100" spc="-10" dirty="0">
                <a:latin typeface="Times New Roman"/>
                <a:cs typeface="Times New Roman"/>
              </a:rPr>
              <a:t>c</a:t>
            </a:r>
            <a:r>
              <a:rPr sz="1100" dirty="0">
                <a:latin typeface="Times New Roman"/>
                <a:cs typeface="Times New Roman"/>
              </a:rPr>
              <a:t>tio</a:t>
            </a:r>
            <a:r>
              <a:rPr sz="1100" spc="-15" dirty="0">
                <a:latin typeface="Times New Roman"/>
                <a:cs typeface="Times New Roman"/>
              </a:rPr>
              <a:t>n</a:t>
            </a:r>
            <a:r>
              <a:rPr sz="1100" dirty="0">
                <a:latin typeface="Times New Roman"/>
                <a:cs typeface="Times New Roman"/>
              </a:rPr>
              <a:t>s</a:t>
            </a:r>
            <a:r>
              <a:rPr sz="1100" spc="15" dirty="0">
                <a:latin typeface="Times New Roman"/>
                <a:cs typeface="Times New Roman"/>
              </a:rPr>
              <a:t>.</a:t>
            </a:r>
            <a:r>
              <a:rPr sz="1100" dirty="0">
                <a:latin typeface="Times New Roman"/>
                <a:cs typeface="Times New Roman"/>
              </a:rPr>
              <a:t>. </a:t>
            </a:r>
            <a:r>
              <a:rPr sz="1100" spc="100" dirty="0">
                <a:latin typeface="Times New Roman"/>
                <a:cs typeface="Times New Roman"/>
              </a:rPr>
              <a:t> </a:t>
            </a:r>
            <a:r>
              <a:rPr sz="1100" spc="5" dirty="0">
                <a:latin typeface="Times New Roman"/>
                <a:cs typeface="Times New Roman"/>
              </a:rPr>
              <a:t>K</a:t>
            </a:r>
            <a:r>
              <a:rPr sz="1100" dirty="0">
                <a:latin typeface="Times New Roman"/>
                <a:cs typeface="Times New Roman"/>
              </a:rPr>
              <a:t>no</a:t>
            </a:r>
            <a:r>
              <a:rPr sz="1100" spc="-10" dirty="0">
                <a:latin typeface="Times New Roman"/>
                <a:cs typeface="Times New Roman"/>
              </a:rPr>
              <a:t>w</a:t>
            </a:r>
            <a:r>
              <a:rPr sz="1100" dirty="0">
                <a:latin typeface="Times New Roman"/>
                <a:cs typeface="Times New Roman"/>
              </a:rPr>
              <a:t>n</a:t>
            </a:r>
            <a:r>
              <a:rPr sz="1100" spc="35" dirty="0">
                <a:latin typeface="Times New Roman"/>
                <a:cs typeface="Times New Roman"/>
              </a:rPr>
              <a:t> </a:t>
            </a:r>
            <a:r>
              <a:rPr sz="1100" spc="5" dirty="0">
                <a:latin typeface="Times New Roman"/>
                <a:cs typeface="Times New Roman"/>
              </a:rPr>
              <a:t>T</a:t>
            </a:r>
            <a:r>
              <a:rPr sz="1100" spc="-15" dirty="0">
                <a:latin typeface="Times New Roman"/>
                <a:cs typeface="Times New Roman"/>
              </a:rPr>
              <a:t>y</a:t>
            </a:r>
            <a:r>
              <a:rPr sz="1100" dirty="0">
                <a:latin typeface="Times New Roman"/>
                <a:cs typeface="Times New Roman"/>
              </a:rPr>
              <a:t>pe </a:t>
            </a:r>
            <a:r>
              <a:rPr sz="1100" spc="-10" dirty="0">
                <a:latin typeface="Times New Roman"/>
                <a:cs typeface="Times New Roman"/>
              </a:rPr>
              <a:t>I</a:t>
            </a:r>
            <a:r>
              <a:rPr sz="1100" dirty="0">
                <a:latin typeface="Times New Roman"/>
                <a:cs typeface="Times New Roman"/>
              </a:rPr>
              <a:t>I</a:t>
            </a:r>
            <a:r>
              <a:rPr sz="1100" spc="50" dirty="0">
                <a:latin typeface="Times New Roman"/>
                <a:cs typeface="Times New Roman"/>
              </a:rPr>
              <a:t> </a:t>
            </a:r>
            <a:r>
              <a:rPr sz="1100" spc="-15" dirty="0">
                <a:latin typeface="Times New Roman"/>
                <a:cs typeface="Times New Roman"/>
              </a:rPr>
              <a:t>v</a:t>
            </a:r>
            <a:r>
              <a:rPr sz="1100" dirty="0">
                <a:latin typeface="Times New Roman"/>
                <a:cs typeface="Times New Roman"/>
              </a:rPr>
              <a:t>essels</a:t>
            </a:r>
            <a:r>
              <a:rPr sz="1100" spc="60" dirty="0">
                <a:latin typeface="Times New Roman"/>
                <a:cs typeface="Times New Roman"/>
              </a:rPr>
              <a:t> </a:t>
            </a:r>
            <a:r>
              <a:rPr sz="1100" spc="-15" dirty="0">
                <a:latin typeface="Times New Roman"/>
                <a:cs typeface="Times New Roman"/>
              </a:rPr>
              <a:t>o</a:t>
            </a:r>
            <a:r>
              <a:rPr sz="1100" dirty="0">
                <a:latin typeface="Times New Roman"/>
                <a:cs typeface="Times New Roman"/>
              </a:rPr>
              <a:t>r</a:t>
            </a:r>
            <a:r>
              <a:rPr sz="1100" spc="50" dirty="0">
                <a:latin typeface="Times New Roman"/>
                <a:cs typeface="Times New Roman"/>
              </a:rPr>
              <a:t> </a:t>
            </a:r>
            <a:r>
              <a:rPr sz="1100" dirty="0">
                <a:latin typeface="Times New Roman"/>
                <a:cs typeface="Times New Roman"/>
              </a:rPr>
              <a:t>sha</a:t>
            </a:r>
            <a:r>
              <a:rPr sz="1100" spc="-10" dirty="0">
                <a:latin typeface="Times New Roman"/>
                <a:cs typeface="Times New Roman"/>
              </a:rPr>
              <a:t>r</a:t>
            </a:r>
            <a:r>
              <a:rPr sz="1100" dirty="0">
                <a:latin typeface="Times New Roman"/>
                <a:cs typeface="Times New Roman"/>
              </a:rPr>
              <a:t>ds </a:t>
            </a:r>
            <a:r>
              <a:rPr sz="1100" spc="110" dirty="0">
                <a:latin typeface="Times New Roman"/>
                <a:cs typeface="Times New Roman"/>
              </a:rPr>
              <a:t> </a:t>
            </a:r>
            <a:r>
              <a:rPr sz="1100" spc="-15" dirty="0">
                <a:latin typeface="Times New Roman"/>
                <a:cs typeface="Times New Roman"/>
              </a:rPr>
              <a:t>a</a:t>
            </a:r>
            <a:r>
              <a:rPr sz="1100" dirty="0">
                <a:latin typeface="Times New Roman"/>
                <a:cs typeface="Times New Roman"/>
              </a:rPr>
              <a:t>re</a:t>
            </a:r>
            <a:r>
              <a:rPr sz="1100" spc="60" dirty="0">
                <a:latin typeface="Times New Roman"/>
                <a:cs typeface="Times New Roman"/>
              </a:rPr>
              <a:t> </a:t>
            </a:r>
            <a:r>
              <a:rPr sz="1100" dirty="0">
                <a:latin typeface="Times New Roman"/>
                <a:cs typeface="Times New Roman"/>
              </a:rPr>
              <a:t>n</a:t>
            </a:r>
            <a:r>
              <a:rPr sz="1100" spc="-15" dirty="0">
                <a:latin typeface="Times New Roman"/>
                <a:cs typeface="Times New Roman"/>
              </a:rPr>
              <a:t>o</a:t>
            </a:r>
            <a:r>
              <a:rPr sz="1100" dirty="0">
                <a:latin typeface="Times New Roman"/>
                <a:cs typeface="Times New Roman"/>
              </a:rPr>
              <a:t>t</a:t>
            </a:r>
            <a:r>
              <a:rPr sz="1100" spc="55" dirty="0">
                <a:latin typeface="Times New Roman"/>
                <a:cs typeface="Times New Roman"/>
              </a:rPr>
              <a:t> </a:t>
            </a:r>
            <a:r>
              <a:rPr sz="1100" dirty="0">
                <a:latin typeface="Times New Roman"/>
                <a:cs typeface="Times New Roman"/>
              </a:rPr>
              <a:t>t</a:t>
            </a:r>
            <a:r>
              <a:rPr sz="1100" spc="-5" dirty="0">
                <a:latin typeface="Times New Roman"/>
                <a:cs typeface="Times New Roman"/>
              </a:rPr>
              <a:t>w</a:t>
            </a:r>
            <a:r>
              <a:rPr sz="1100" dirty="0">
                <a:latin typeface="Times New Roman"/>
                <a:cs typeface="Times New Roman"/>
              </a:rPr>
              <a:t>o</a:t>
            </a:r>
            <a:r>
              <a:rPr sz="1100" spc="-20" dirty="0">
                <a:latin typeface="Times New Roman"/>
                <a:cs typeface="Times New Roman"/>
              </a:rPr>
              <a:t>-</a:t>
            </a:r>
            <a:r>
              <a:rPr sz="1100" dirty="0">
                <a:latin typeface="Times New Roman"/>
                <a:cs typeface="Times New Roman"/>
              </a:rPr>
              <a:t>toned. </a:t>
            </a:r>
            <a:r>
              <a:rPr sz="1100" spc="120" dirty="0">
                <a:latin typeface="Times New Roman"/>
                <a:cs typeface="Times New Roman"/>
              </a:rPr>
              <a:t> </a:t>
            </a:r>
            <a:r>
              <a:rPr sz="1100" spc="-5" dirty="0">
                <a:latin typeface="Times New Roman"/>
                <a:cs typeface="Times New Roman"/>
              </a:rPr>
              <a:t>N</a:t>
            </a:r>
            <a:r>
              <a:rPr sz="1100" spc="-20" dirty="0">
                <a:latin typeface="Times New Roman"/>
                <a:cs typeface="Times New Roman"/>
              </a:rPr>
              <a:t>O</a:t>
            </a:r>
            <a:r>
              <a:rPr sz="1100" spc="5" dirty="0">
                <a:latin typeface="Times New Roman"/>
                <a:cs typeface="Times New Roman"/>
              </a:rPr>
              <a:t>T</a:t>
            </a:r>
            <a:r>
              <a:rPr sz="1100" dirty="0">
                <a:latin typeface="Times New Roman"/>
                <a:cs typeface="Times New Roman"/>
              </a:rPr>
              <a:t>E: </a:t>
            </a:r>
            <a:r>
              <a:rPr sz="1100" spc="95" dirty="0">
                <a:latin typeface="Times New Roman"/>
                <a:cs typeface="Times New Roman"/>
              </a:rPr>
              <a:t> </a:t>
            </a:r>
            <a:r>
              <a:rPr sz="1100" spc="5" dirty="0">
                <a:latin typeface="Times New Roman"/>
                <a:cs typeface="Times New Roman"/>
              </a:rPr>
              <a:t>T</a:t>
            </a:r>
            <a:r>
              <a:rPr sz="1100" spc="-15" dirty="0">
                <a:latin typeface="Times New Roman"/>
                <a:cs typeface="Times New Roman"/>
              </a:rPr>
              <a:t>y</a:t>
            </a:r>
            <a:r>
              <a:rPr sz="1100" dirty="0">
                <a:latin typeface="Times New Roman"/>
                <a:cs typeface="Times New Roman"/>
              </a:rPr>
              <a:t>pe</a:t>
            </a:r>
            <a:r>
              <a:rPr sz="1100" spc="45" dirty="0">
                <a:latin typeface="Times New Roman"/>
                <a:cs typeface="Times New Roman"/>
              </a:rPr>
              <a:t> </a:t>
            </a:r>
            <a:r>
              <a:rPr sz="1100" dirty="0">
                <a:latin typeface="Times New Roman"/>
                <a:cs typeface="Times New Roman"/>
              </a:rPr>
              <a:t>I</a:t>
            </a:r>
            <a:r>
              <a:rPr sz="1100" spc="35" dirty="0">
                <a:latin typeface="Times New Roman"/>
                <a:cs typeface="Times New Roman"/>
              </a:rPr>
              <a:t> </a:t>
            </a:r>
            <a:r>
              <a:rPr sz="1100" dirty="0">
                <a:latin typeface="Times New Roman"/>
                <a:cs typeface="Times New Roman"/>
              </a:rPr>
              <a:t>co</a:t>
            </a:r>
            <a:r>
              <a:rPr sz="1100" spc="-20" dirty="0">
                <a:latin typeface="Times New Roman"/>
                <a:cs typeface="Times New Roman"/>
              </a:rPr>
              <a:t>m</a:t>
            </a:r>
            <a:r>
              <a:rPr sz="1100" dirty="0">
                <a:latin typeface="Times New Roman"/>
                <a:cs typeface="Times New Roman"/>
              </a:rPr>
              <a:t>plete</a:t>
            </a:r>
            <a:r>
              <a:rPr sz="1100" spc="60" dirty="0">
                <a:latin typeface="Times New Roman"/>
                <a:cs typeface="Times New Roman"/>
              </a:rPr>
              <a:t> </a:t>
            </a:r>
            <a:r>
              <a:rPr sz="1100" spc="-15" dirty="0">
                <a:latin typeface="Times New Roman"/>
                <a:cs typeface="Times New Roman"/>
              </a:rPr>
              <a:t>v</a:t>
            </a:r>
            <a:r>
              <a:rPr sz="1100" dirty="0">
                <a:latin typeface="Times New Roman"/>
                <a:cs typeface="Times New Roman"/>
              </a:rPr>
              <a:t>ess</a:t>
            </a:r>
            <a:r>
              <a:rPr sz="1100" spc="-10" dirty="0">
                <a:latin typeface="Times New Roman"/>
                <a:cs typeface="Times New Roman"/>
              </a:rPr>
              <a:t>e</a:t>
            </a:r>
            <a:r>
              <a:rPr sz="1100" dirty="0">
                <a:latin typeface="Times New Roman"/>
                <a:cs typeface="Times New Roman"/>
              </a:rPr>
              <a:t>ls</a:t>
            </a:r>
            <a:r>
              <a:rPr sz="1100" spc="45" dirty="0">
                <a:latin typeface="Times New Roman"/>
                <a:cs typeface="Times New Roman"/>
              </a:rPr>
              <a:t> </a:t>
            </a:r>
            <a:r>
              <a:rPr sz="1100" dirty="0">
                <a:latin typeface="Times New Roman"/>
                <a:cs typeface="Times New Roman"/>
              </a:rPr>
              <a:t>in</a:t>
            </a:r>
            <a:r>
              <a:rPr sz="1100" spc="45" dirty="0">
                <a:latin typeface="Times New Roman"/>
                <a:cs typeface="Times New Roman"/>
              </a:rPr>
              <a:t> </a:t>
            </a:r>
            <a:r>
              <a:rPr sz="1100" dirty="0">
                <a:latin typeface="Times New Roman"/>
                <a:cs typeface="Times New Roman"/>
              </a:rPr>
              <a:t>t</a:t>
            </a:r>
            <a:r>
              <a:rPr sz="1100" spc="-15" dirty="0">
                <a:latin typeface="Times New Roman"/>
                <a:cs typeface="Times New Roman"/>
              </a:rPr>
              <a:t>h</a:t>
            </a:r>
            <a:r>
              <a:rPr sz="1100" dirty="0">
                <a:latin typeface="Times New Roman"/>
                <a:cs typeface="Times New Roman"/>
              </a:rPr>
              <a:t>e</a:t>
            </a:r>
            <a:r>
              <a:rPr sz="1100" spc="60" dirty="0">
                <a:latin typeface="Times New Roman"/>
                <a:cs typeface="Times New Roman"/>
              </a:rPr>
              <a:t> </a:t>
            </a:r>
            <a:r>
              <a:rPr sz="1100" spc="-15" dirty="0">
                <a:latin typeface="Times New Roman"/>
                <a:cs typeface="Times New Roman"/>
              </a:rPr>
              <a:t>1</a:t>
            </a:r>
            <a:r>
              <a:rPr sz="1100" dirty="0">
                <a:latin typeface="Times New Roman"/>
                <a:cs typeface="Times New Roman"/>
              </a:rPr>
              <a:t>,</a:t>
            </a:r>
            <a:r>
              <a:rPr sz="1100" spc="55" dirty="0">
                <a:latin typeface="Times New Roman"/>
                <a:cs typeface="Times New Roman"/>
              </a:rPr>
              <a:t> </a:t>
            </a:r>
            <a:r>
              <a:rPr sz="1100" dirty="0">
                <a:latin typeface="Times New Roman"/>
                <a:cs typeface="Times New Roman"/>
              </a:rPr>
              <a:t>2,</a:t>
            </a:r>
            <a:r>
              <a:rPr sz="1100" spc="55" dirty="0">
                <a:latin typeface="Times New Roman"/>
                <a:cs typeface="Times New Roman"/>
              </a:rPr>
              <a:t> </a:t>
            </a:r>
            <a:r>
              <a:rPr sz="1100" spc="25" dirty="0">
                <a:latin typeface="Times New Roman"/>
                <a:cs typeface="Times New Roman"/>
              </a:rPr>
              <a:t>3</a:t>
            </a:r>
            <a:r>
              <a:rPr sz="1100" dirty="0">
                <a:latin typeface="Times New Roman"/>
                <a:cs typeface="Times New Roman"/>
              </a:rPr>
              <a:t>,</a:t>
            </a:r>
            <a:r>
              <a:rPr sz="1100" spc="50" dirty="0">
                <a:latin typeface="Times New Roman"/>
                <a:cs typeface="Times New Roman"/>
              </a:rPr>
              <a:t> </a:t>
            </a:r>
            <a:r>
              <a:rPr sz="1100" dirty="0">
                <a:latin typeface="Times New Roman"/>
                <a:cs typeface="Times New Roman"/>
              </a:rPr>
              <a:t>a</a:t>
            </a:r>
            <a:r>
              <a:rPr sz="1100" spc="-15" dirty="0">
                <a:latin typeface="Times New Roman"/>
                <a:cs typeface="Times New Roman"/>
              </a:rPr>
              <a:t>n</a:t>
            </a:r>
            <a:r>
              <a:rPr sz="1100" dirty="0">
                <a:latin typeface="Times New Roman"/>
                <a:cs typeface="Times New Roman"/>
              </a:rPr>
              <a:t>d </a:t>
            </a:r>
            <a:r>
              <a:rPr sz="1100" spc="105" dirty="0">
                <a:latin typeface="Times New Roman"/>
                <a:cs typeface="Times New Roman"/>
              </a:rPr>
              <a:t> </a:t>
            </a:r>
            <a:r>
              <a:rPr sz="1100" dirty="0">
                <a:latin typeface="Times New Roman"/>
                <a:cs typeface="Times New Roman"/>
              </a:rPr>
              <a:t>5,</a:t>
            </a:r>
            <a:r>
              <a:rPr sz="1100" spc="55" dirty="0">
                <a:latin typeface="Times New Roman"/>
                <a:cs typeface="Times New Roman"/>
              </a:rPr>
              <a:t> </a:t>
            </a:r>
            <a:r>
              <a:rPr sz="1100" spc="-15" dirty="0">
                <a:latin typeface="Times New Roman"/>
                <a:cs typeface="Times New Roman"/>
              </a:rPr>
              <a:t>g</a:t>
            </a:r>
            <a:r>
              <a:rPr sz="1100" dirty="0">
                <a:latin typeface="Times New Roman"/>
                <a:cs typeface="Times New Roman"/>
              </a:rPr>
              <a:t>a</a:t>
            </a:r>
            <a:r>
              <a:rPr sz="1100" spc="-10" dirty="0">
                <a:latin typeface="Times New Roman"/>
                <a:cs typeface="Times New Roman"/>
              </a:rPr>
              <a:t>l</a:t>
            </a:r>
            <a:r>
              <a:rPr sz="1100" dirty="0">
                <a:latin typeface="Times New Roman"/>
                <a:cs typeface="Times New Roman"/>
              </a:rPr>
              <a:t>lon capacities</a:t>
            </a:r>
            <a:r>
              <a:rPr sz="1100" spc="40" dirty="0">
                <a:latin typeface="Times New Roman"/>
                <a:cs typeface="Times New Roman"/>
              </a:rPr>
              <a:t> </a:t>
            </a:r>
            <a:r>
              <a:rPr sz="1100" dirty="0">
                <a:latin typeface="Times New Roman"/>
                <a:cs typeface="Times New Roman"/>
              </a:rPr>
              <a:t>bear</a:t>
            </a:r>
            <a:r>
              <a:rPr sz="1100" spc="40" dirty="0">
                <a:latin typeface="Times New Roman"/>
                <a:cs typeface="Times New Roman"/>
              </a:rPr>
              <a:t> </a:t>
            </a:r>
            <a:r>
              <a:rPr sz="1100" dirty="0">
                <a:latin typeface="Times New Roman"/>
                <a:cs typeface="Times New Roman"/>
              </a:rPr>
              <a:t>a</a:t>
            </a:r>
            <a:r>
              <a:rPr sz="1100" spc="45" dirty="0">
                <a:latin typeface="Times New Roman"/>
                <a:cs typeface="Times New Roman"/>
              </a:rPr>
              <a:t> </a:t>
            </a:r>
            <a:r>
              <a:rPr sz="1100" dirty="0">
                <a:latin typeface="Times New Roman"/>
                <a:cs typeface="Times New Roman"/>
              </a:rPr>
              <a:t>22</a:t>
            </a:r>
            <a:r>
              <a:rPr sz="1100" spc="40" dirty="0">
                <a:latin typeface="Times New Roman"/>
                <a:cs typeface="Times New Roman"/>
              </a:rPr>
              <a:t> </a:t>
            </a:r>
            <a:r>
              <a:rPr sz="1100" dirty="0">
                <a:latin typeface="Times New Roman"/>
                <a:cs typeface="Times New Roman"/>
              </a:rPr>
              <a:t>count</a:t>
            </a:r>
            <a:r>
              <a:rPr sz="1100" spc="40" dirty="0">
                <a:latin typeface="Times New Roman"/>
                <a:cs typeface="Times New Roman"/>
              </a:rPr>
              <a:t> </a:t>
            </a:r>
            <a:r>
              <a:rPr sz="1100" dirty="0">
                <a:latin typeface="Times New Roman"/>
                <a:cs typeface="Times New Roman"/>
              </a:rPr>
              <a:t>of</a:t>
            </a:r>
            <a:r>
              <a:rPr sz="1100" spc="40" dirty="0">
                <a:latin typeface="Times New Roman"/>
                <a:cs typeface="Times New Roman"/>
              </a:rPr>
              <a:t> </a:t>
            </a:r>
            <a:r>
              <a:rPr sz="1100" dirty="0">
                <a:latin typeface="Times New Roman"/>
                <a:cs typeface="Times New Roman"/>
              </a:rPr>
              <a:t>dentates</a:t>
            </a:r>
            <a:r>
              <a:rPr sz="1100" spc="40" dirty="0">
                <a:latin typeface="Times New Roman"/>
                <a:cs typeface="Times New Roman"/>
              </a:rPr>
              <a:t> </a:t>
            </a:r>
            <a:r>
              <a:rPr sz="1100" dirty="0">
                <a:latin typeface="Times New Roman"/>
                <a:cs typeface="Times New Roman"/>
              </a:rPr>
              <a:t>while </a:t>
            </a:r>
            <a:r>
              <a:rPr sz="1100" spc="80" dirty="0">
                <a:latin typeface="Times New Roman"/>
                <a:cs typeface="Times New Roman"/>
              </a:rPr>
              <a:t> </a:t>
            </a:r>
            <a:r>
              <a:rPr sz="1100" dirty="0">
                <a:latin typeface="Times New Roman"/>
                <a:cs typeface="Times New Roman"/>
              </a:rPr>
              <a:t>4</a:t>
            </a:r>
            <a:r>
              <a:rPr sz="1100" spc="40" dirty="0">
                <a:latin typeface="Times New Roman"/>
                <a:cs typeface="Times New Roman"/>
              </a:rPr>
              <a:t> </a:t>
            </a:r>
            <a:r>
              <a:rPr sz="1100" dirty="0">
                <a:latin typeface="Times New Roman"/>
                <a:cs typeface="Times New Roman"/>
              </a:rPr>
              <a:t>and</a:t>
            </a:r>
            <a:r>
              <a:rPr sz="1100" spc="40" dirty="0">
                <a:latin typeface="Times New Roman"/>
                <a:cs typeface="Times New Roman"/>
              </a:rPr>
              <a:t> </a:t>
            </a:r>
            <a:r>
              <a:rPr sz="1100" dirty="0">
                <a:latin typeface="Times New Roman"/>
                <a:cs typeface="Times New Roman"/>
              </a:rPr>
              <a:t>6</a:t>
            </a:r>
            <a:r>
              <a:rPr sz="1100" spc="40" dirty="0">
                <a:latin typeface="Times New Roman"/>
                <a:cs typeface="Times New Roman"/>
              </a:rPr>
              <a:t> </a:t>
            </a:r>
            <a:r>
              <a:rPr sz="1100" dirty="0">
                <a:latin typeface="Times New Roman"/>
                <a:cs typeface="Times New Roman"/>
              </a:rPr>
              <a:t>gallon</a:t>
            </a:r>
            <a:r>
              <a:rPr sz="1100" spc="40" dirty="0">
                <a:latin typeface="Times New Roman"/>
                <a:cs typeface="Times New Roman"/>
              </a:rPr>
              <a:t> </a:t>
            </a:r>
            <a:r>
              <a:rPr sz="1100" dirty="0">
                <a:latin typeface="Times New Roman"/>
                <a:cs typeface="Times New Roman"/>
              </a:rPr>
              <a:t>capacity</a:t>
            </a:r>
            <a:r>
              <a:rPr sz="1100" spc="40" dirty="0">
                <a:latin typeface="Times New Roman"/>
                <a:cs typeface="Times New Roman"/>
              </a:rPr>
              <a:t> </a:t>
            </a:r>
            <a:r>
              <a:rPr sz="1100" dirty="0">
                <a:latin typeface="Times New Roman"/>
                <a:cs typeface="Times New Roman"/>
              </a:rPr>
              <a:t>Type</a:t>
            </a:r>
            <a:r>
              <a:rPr sz="1100" spc="40" dirty="0">
                <a:latin typeface="Times New Roman"/>
                <a:cs typeface="Times New Roman"/>
              </a:rPr>
              <a:t> </a:t>
            </a:r>
            <a:r>
              <a:rPr sz="1100" dirty="0">
                <a:latin typeface="Times New Roman"/>
                <a:cs typeface="Times New Roman"/>
              </a:rPr>
              <a:t>I </a:t>
            </a:r>
            <a:r>
              <a:rPr sz="1100" spc="80" dirty="0">
                <a:latin typeface="Times New Roman"/>
                <a:cs typeface="Times New Roman"/>
              </a:rPr>
              <a:t> </a:t>
            </a:r>
            <a:r>
              <a:rPr sz="1100" dirty="0">
                <a:latin typeface="Times New Roman"/>
                <a:cs typeface="Times New Roman"/>
              </a:rPr>
              <a:t>vessels</a:t>
            </a:r>
            <a:r>
              <a:rPr sz="1100" spc="40" dirty="0">
                <a:latin typeface="Times New Roman"/>
                <a:cs typeface="Times New Roman"/>
              </a:rPr>
              <a:t> </a:t>
            </a:r>
            <a:r>
              <a:rPr sz="1100" dirty="0">
                <a:latin typeface="Times New Roman"/>
                <a:cs typeface="Times New Roman"/>
              </a:rPr>
              <a:t>bear</a:t>
            </a:r>
            <a:r>
              <a:rPr sz="1100" spc="40" dirty="0">
                <a:latin typeface="Times New Roman"/>
                <a:cs typeface="Times New Roman"/>
              </a:rPr>
              <a:t> </a:t>
            </a:r>
            <a:r>
              <a:rPr sz="1100" dirty="0">
                <a:latin typeface="Times New Roman"/>
                <a:cs typeface="Times New Roman"/>
              </a:rPr>
              <a:t>a</a:t>
            </a:r>
            <a:r>
              <a:rPr sz="1100" spc="45" dirty="0">
                <a:latin typeface="Times New Roman"/>
                <a:cs typeface="Times New Roman"/>
              </a:rPr>
              <a:t> </a:t>
            </a:r>
            <a:r>
              <a:rPr sz="1100" dirty="0">
                <a:latin typeface="Times New Roman"/>
                <a:cs typeface="Times New Roman"/>
              </a:rPr>
              <a:t>20</a:t>
            </a:r>
            <a:r>
              <a:rPr sz="1100" spc="40" dirty="0">
                <a:latin typeface="Times New Roman"/>
                <a:cs typeface="Times New Roman"/>
              </a:rPr>
              <a:t> </a:t>
            </a:r>
            <a:r>
              <a:rPr sz="1100" dirty="0">
                <a:latin typeface="Times New Roman"/>
                <a:cs typeface="Times New Roman"/>
              </a:rPr>
              <a:t>dentate count.</a:t>
            </a:r>
            <a:r>
              <a:rPr sz="1100" spc="60" dirty="0">
                <a:latin typeface="Times New Roman"/>
                <a:cs typeface="Times New Roman"/>
              </a:rPr>
              <a:t> </a:t>
            </a:r>
            <a:r>
              <a:rPr sz="1100" dirty="0">
                <a:latin typeface="Times New Roman"/>
                <a:cs typeface="Times New Roman"/>
              </a:rPr>
              <a:t>One      </a:t>
            </a:r>
            <a:r>
              <a:rPr sz="1100" spc="-65" dirty="0">
                <a:latin typeface="Times New Roman"/>
                <a:cs typeface="Times New Roman"/>
              </a:rPr>
              <a:t> </a:t>
            </a:r>
            <a:r>
              <a:rPr sz="1100" dirty="0">
                <a:latin typeface="Times New Roman"/>
                <a:cs typeface="Times New Roman"/>
              </a:rPr>
              <a:t>1</a:t>
            </a:r>
            <a:r>
              <a:rPr sz="1100" spc="60" dirty="0">
                <a:latin typeface="Times New Roman"/>
                <a:cs typeface="Times New Roman"/>
              </a:rPr>
              <a:t> </a:t>
            </a:r>
            <a:r>
              <a:rPr sz="1100" dirty="0">
                <a:latin typeface="Times New Roman"/>
                <a:cs typeface="Times New Roman"/>
              </a:rPr>
              <a:t>pint</a:t>
            </a:r>
            <a:r>
              <a:rPr sz="1100" spc="60" dirty="0">
                <a:latin typeface="Times New Roman"/>
                <a:cs typeface="Times New Roman"/>
              </a:rPr>
              <a:t> </a:t>
            </a:r>
            <a:r>
              <a:rPr sz="1100" dirty="0">
                <a:latin typeface="Times New Roman"/>
                <a:cs typeface="Times New Roman"/>
              </a:rPr>
              <a:t>(above</a:t>
            </a:r>
            <a:r>
              <a:rPr sz="1100" spc="60" dirty="0">
                <a:latin typeface="Times New Roman"/>
                <a:cs typeface="Times New Roman"/>
              </a:rPr>
              <a:t> </a:t>
            </a:r>
            <a:r>
              <a:rPr sz="1100" dirty="0">
                <a:latin typeface="Times New Roman"/>
                <a:cs typeface="Times New Roman"/>
              </a:rPr>
              <a:t>bottom</a:t>
            </a:r>
            <a:r>
              <a:rPr sz="1100" spc="60" dirty="0">
                <a:latin typeface="Times New Roman"/>
                <a:cs typeface="Times New Roman"/>
              </a:rPr>
              <a:t> </a:t>
            </a:r>
            <a:r>
              <a:rPr sz="1100" dirty="0">
                <a:latin typeface="Times New Roman"/>
                <a:cs typeface="Times New Roman"/>
              </a:rPr>
              <a:t>right)</a:t>
            </a:r>
            <a:r>
              <a:rPr sz="1100" spc="60" dirty="0">
                <a:latin typeface="Times New Roman"/>
                <a:cs typeface="Times New Roman"/>
              </a:rPr>
              <a:t> </a:t>
            </a:r>
            <a:r>
              <a:rPr sz="1100" dirty="0">
                <a:latin typeface="Times New Roman"/>
                <a:cs typeface="Times New Roman"/>
              </a:rPr>
              <a:t>bears</a:t>
            </a:r>
            <a:r>
              <a:rPr sz="1100" spc="60" dirty="0">
                <a:latin typeface="Times New Roman"/>
                <a:cs typeface="Times New Roman"/>
              </a:rPr>
              <a:t> </a:t>
            </a:r>
            <a:r>
              <a:rPr sz="1100" dirty="0">
                <a:latin typeface="Times New Roman"/>
                <a:cs typeface="Times New Roman"/>
              </a:rPr>
              <a:t>the</a:t>
            </a:r>
            <a:r>
              <a:rPr sz="1100" spc="60" dirty="0">
                <a:latin typeface="Times New Roman"/>
                <a:cs typeface="Times New Roman"/>
              </a:rPr>
              <a:t> </a:t>
            </a:r>
            <a:r>
              <a:rPr sz="1100" dirty="0">
                <a:latin typeface="Times New Roman"/>
                <a:cs typeface="Times New Roman"/>
              </a:rPr>
              <a:t>unique</a:t>
            </a:r>
            <a:r>
              <a:rPr sz="1100" spc="60" dirty="0">
                <a:latin typeface="Times New Roman"/>
                <a:cs typeface="Times New Roman"/>
              </a:rPr>
              <a:t> </a:t>
            </a:r>
            <a:r>
              <a:rPr sz="1100" dirty="0">
                <a:latin typeface="Times New Roman"/>
                <a:cs typeface="Times New Roman"/>
              </a:rPr>
              <a:t>Type</a:t>
            </a:r>
            <a:r>
              <a:rPr sz="1100" spc="60" dirty="0">
                <a:latin typeface="Times New Roman"/>
                <a:cs typeface="Times New Roman"/>
              </a:rPr>
              <a:t> </a:t>
            </a:r>
            <a:r>
              <a:rPr sz="1100" dirty="0">
                <a:latin typeface="Times New Roman"/>
                <a:cs typeface="Times New Roman"/>
              </a:rPr>
              <a:t>III,</a:t>
            </a:r>
            <a:r>
              <a:rPr sz="1100" spc="60" dirty="0">
                <a:latin typeface="Times New Roman"/>
                <a:cs typeface="Times New Roman"/>
              </a:rPr>
              <a:t> </a:t>
            </a:r>
            <a:r>
              <a:rPr sz="1100" dirty="0">
                <a:latin typeface="Times New Roman"/>
                <a:cs typeface="Times New Roman"/>
              </a:rPr>
              <a:t>1.5 </a:t>
            </a:r>
            <a:r>
              <a:rPr sz="1100" spc="120" dirty="0">
                <a:latin typeface="Times New Roman"/>
                <a:cs typeface="Times New Roman"/>
              </a:rPr>
              <a:t> </a:t>
            </a:r>
            <a:r>
              <a:rPr sz="1100" dirty="0">
                <a:latin typeface="Times New Roman"/>
                <a:cs typeface="Times New Roman"/>
              </a:rPr>
              <a:t>diameter,</a:t>
            </a:r>
            <a:r>
              <a:rPr sz="1100" spc="60" dirty="0">
                <a:latin typeface="Times New Roman"/>
                <a:cs typeface="Times New Roman"/>
              </a:rPr>
              <a:t> </a:t>
            </a:r>
            <a:r>
              <a:rPr sz="1100" dirty="0">
                <a:latin typeface="Times New Roman"/>
                <a:cs typeface="Times New Roman"/>
              </a:rPr>
              <a:t>24</a:t>
            </a:r>
            <a:r>
              <a:rPr sz="1100" spc="60" dirty="0">
                <a:latin typeface="Times New Roman"/>
                <a:cs typeface="Times New Roman"/>
              </a:rPr>
              <a:t> </a:t>
            </a:r>
            <a:r>
              <a:rPr sz="1100" dirty="0">
                <a:latin typeface="Times New Roman"/>
                <a:cs typeface="Times New Roman"/>
              </a:rPr>
              <a:t>count,</a:t>
            </a:r>
            <a:r>
              <a:rPr sz="1100" spc="60" dirty="0">
                <a:latin typeface="Times New Roman"/>
                <a:cs typeface="Times New Roman"/>
              </a:rPr>
              <a:t> </a:t>
            </a:r>
            <a:r>
              <a:rPr sz="1100" dirty="0">
                <a:latin typeface="Times New Roman"/>
                <a:cs typeface="Times New Roman"/>
              </a:rPr>
              <a:t>dentate i</a:t>
            </a:r>
            <a:r>
              <a:rPr sz="1100" spc="-20" dirty="0">
                <a:latin typeface="Times New Roman"/>
                <a:cs typeface="Times New Roman"/>
              </a:rPr>
              <a:t>m</a:t>
            </a:r>
            <a:r>
              <a:rPr sz="1100" dirty="0">
                <a:latin typeface="Times New Roman"/>
                <a:cs typeface="Times New Roman"/>
              </a:rPr>
              <a:t>pressed </a:t>
            </a:r>
            <a:r>
              <a:rPr sz="1100" spc="-20" dirty="0">
                <a:latin typeface="Times New Roman"/>
                <a:cs typeface="Times New Roman"/>
              </a:rPr>
              <a:t>m</a:t>
            </a:r>
            <a:r>
              <a:rPr sz="1100" dirty="0">
                <a:latin typeface="Times New Roman"/>
                <a:cs typeface="Times New Roman"/>
              </a:rPr>
              <a:t>a</a:t>
            </a:r>
            <a:r>
              <a:rPr sz="1100" spc="5" dirty="0">
                <a:latin typeface="Times New Roman"/>
                <a:cs typeface="Times New Roman"/>
              </a:rPr>
              <a:t>r</a:t>
            </a:r>
            <a:r>
              <a:rPr sz="1100" spc="-15" dirty="0">
                <a:latin typeface="Times New Roman"/>
                <a:cs typeface="Times New Roman"/>
              </a:rPr>
              <a:t>k</a:t>
            </a:r>
            <a:r>
              <a:rPr sz="1100" dirty="0">
                <a:latin typeface="Times New Roman"/>
                <a:cs typeface="Times New Roman"/>
              </a:rPr>
              <a:t>. </a:t>
            </a:r>
            <a:r>
              <a:rPr sz="1100" spc="30" dirty="0">
                <a:latin typeface="Times New Roman"/>
                <a:cs typeface="Times New Roman"/>
              </a:rPr>
              <a:t> </a:t>
            </a:r>
            <a:r>
              <a:rPr sz="1100" spc="-5" dirty="0">
                <a:latin typeface="Times New Roman"/>
                <a:cs typeface="Times New Roman"/>
              </a:rPr>
              <a:t>O</a:t>
            </a:r>
            <a:r>
              <a:rPr sz="1100" dirty="0">
                <a:latin typeface="Times New Roman"/>
                <a:cs typeface="Times New Roman"/>
              </a:rPr>
              <a:t>ne</a:t>
            </a:r>
            <a:r>
              <a:rPr sz="1100" spc="10" dirty="0">
                <a:latin typeface="Times New Roman"/>
                <a:cs typeface="Times New Roman"/>
              </a:rPr>
              <a:t> </a:t>
            </a:r>
            <a:r>
              <a:rPr sz="1100" dirty="0">
                <a:latin typeface="Times New Roman"/>
                <a:cs typeface="Times New Roman"/>
              </a:rPr>
              <a:t>6 </a:t>
            </a:r>
            <a:r>
              <a:rPr sz="1100" spc="-15" dirty="0">
                <a:latin typeface="Times New Roman"/>
                <a:cs typeface="Times New Roman"/>
              </a:rPr>
              <a:t>g</a:t>
            </a:r>
            <a:r>
              <a:rPr sz="1100" dirty="0">
                <a:latin typeface="Times New Roman"/>
                <a:cs typeface="Times New Roman"/>
              </a:rPr>
              <a:t>a</a:t>
            </a:r>
            <a:r>
              <a:rPr sz="1100" spc="-10" dirty="0">
                <a:latin typeface="Times New Roman"/>
                <a:cs typeface="Times New Roman"/>
              </a:rPr>
              <a:t>l</a:t>
            </a:r>
            <a:r>
              <a:rPr sz="1100" dirty="0">
                <a:latin typeface="Times New Roman"/>
                <a:cs typeface="Times New Roman"/>
              </a:rPr>
              <a:t>lon</a:t>
            </a:r>
            <a:r>
              <a:rPr sz="1100" spc="5" dirty="0">
                <a:latin typeface="Times New Roman"/>
                <a:cs typeface="Times New Roman"/>
              </a:rPr>
              <a:t> </a:t>
            </a:r>
            <a:r>
              <a:rPr sz="1100" dirty="0">
                <a:latin typeface="Times New Roman"/>
                <a:cs typeface="Times New Roman"/>
              </a:rPr>
              <a:t>and  t</a:t>
            </a:r>
            <a:r>
              <a:rPr sz="1100" spc="-5" dirty="0">
                <a:latin typeface="Times New Roman"/>
                <a:cs typeface="Times New Roman"/>
              </a:rPr>
              <a:t>w</a:t>
            </a:r>
            <a:r>
              <a:rPr sz="1100" dirty="0">
                <a:latin typeface="Times New Roman"/>
                <a:cs typeface="Times New Roman"/>
              </a:rPr>
              <a:t>o</a:t>
            </a:r>
            <a:r>
              <a:rPr sz="1100" spc="10" dirty="0">
                <a:latin typeface="Times New Roman"/>
                <a:cs typeface="Times New Roman"/>
              </a:rPr>
              <a:t> </a:t>
            </a:r>
            <a:r>
              <a:rPr sz="1100" dirty="0">
                <a:latin typeface="Times New Roman"/>
                <a:cs typeface="Times New Roman"/>
              </a:rPr>
              <a:t>3 </a:t>
            </a:r>
            <a:r>
              <a:rPr sz="1100" spc="10" dirty="0">
                <a:latin typeface="Times New Roman"/>
                <a:cs typeface="Times New Roman"/>
              </a:rPr>
              <a:t> </a:t>
            </a:r>
            <a:r>
              <a:rPr sz="1100" spc="-15" dirty="0">
                <a:latin typeface="Times New Roman"/>
                <a:cs typeface="Times New Roman"/>
              </a:rPr>
              <a:t>g</a:t>
            </a:r>
            <a:r>
              <a:rPr sz="1100" dirty="0">
                <a:latin typeface="Times New Roman"/>
                <a:cs typeface="Times New Roman"/>
              </a:rPr>
              <a:t>a</a:t>
            </a:r>
            <a:r>
              <a:rPr sz="1100" spc="-10" dirty="0">
                <a:latin typeface="Times New Roman"/>
                <a:cs typeface="Times New Roman"/>
              </a:rPr>
              <a:t>l</a:t>
            </a:r>
            <a:r>
              <a:rPr sz="1100" dirty="0">
                <a:latin typeface="Times New Roman"/>
                <a:cs typeface="Times New Roman"/>
              </a:rPr>
              <a:t>lon</a:t>
            </a:r>
            <a:r>
              <a:rPr sz="1100" spc="5" dirty="0">
                <a:latin typeface="Times New Roman"/>
                <a:cs typeface="Times New Roman"/>
              </a:rPr>
              <a:t> T</a:t>
            </a:r>
            <a:r>
              <a:rPr sz="1100" spc="-15" dirty="0">
                <a:latin typeface="Times New Roman"/>
                <a:cs typeface="Times New Roman"/>
              </a:rPr>
              <a:t>y</a:t>
            </a:r>
            <a:r>
              <a:rPr sz="1100" dirty="0">
                <a:latin typeface="Times New Roman"/>
                <a:cs typeface="Times New Roman"/>
              </a:rPr>
              <a:t>pe I</a:t>
            </a:r>
            <a:r>
              <a:rPr sz="1100" spc="-10" dirty="0">
                <a:latin typeface="Times New Roman"/>
                <a:cs typeface="Times New Roman"/>
              </a:rPr>
              <a:t> </a:t>
            </a:r>
            <a:r>
              <a:rPr sz="1100" dirty="0">
                <a:latin typeface="Times New Roman"/>
                <a:cs typeface="Times New Roman"/>
              </a:rPr>
              <a:t>denta</a:t>
            </a:r>
            <a:r>
              <a:rPr sz="1100" spc="-10" dirty="0">
                <a:latin typeface="Times New Roman"/>
                <a:cs typeface="Times New Roman"/>
              </a:rPr>
              <a:t>t</a:t>
            </a:r>
            <a:r>
              <a:rPr sz="1100" dirty="0">
                <a:latin typeface="Times New Roman"/>
                <a:cs typeface="Times New Roman"/>
              </a:rPr>
              <a:t>e</a:t>
            </a:r>
            <a:r>
              <a:rPr sz="1100" spc="10" dirty="0">
                <a:latin typeface="Times New Roman"/>
                <a:cs typeface="Times New Roman"/>
              </a:rPr>
              <a:t> </a:t>
            </a:r>
            <a:r>
              <a:rPr sz="1100" spc="-20" dirty="0">
                <a:latin typeface="Times New Roman"/>
                <a:cs typeface="Times New Roman"/>
              </a:rPr>
              <a:t>m</a:t>
            </a:r>
            <a:r>
              <a:rPr sz="1100" dirty="0">
                <a:latin typeface="Times New Roman"/>
                <a:cs typeface="Times New Roman"/>
              </a:rPr>
              <a:t>a</a:t>
            </a:r>
            <a:r>
              <a:rPr sz="1100" spc="5" dirty="0">
                <a:latin typeface="Times New Roman"/>
                <a:cs typeface="Times New Roman"/>
              </a:rPr>
              <a:t>r</a:t>
            </a:r>
            <a:r>
              <a:rPr sz="1100" spc="-15" dirty="0">
                <a:latin typeface="Times New Roman"/>
                <a:cs typeface="Times New Roman"/>
              </a:rPr>
              <a:t>k</a:t>
            </a:r>
            <a:r>
              <a:rPr sz="1100" dirty="0">
                <a:latin typeface="Times New Roman"/>
                <a:cs typeface="Times New Roman"/>
              </a:rPr>
              <a:t>ed </a:t>
            </a:r>
            <a:r>
              <a:rPr sz="1100" spc="20" dirty="0">
                <a:latin typeface="Times New Roman"/>
                <a:cs typeface="Times New Roman"/>
              </a:rPr>
              <a:t> </a:t>
            </a:r>
            <a:r>
              <a:rPr sz="1100" dirty="0">
                <a:latin typeface="Times New Roman"/>
                <a:cs typeface="Times New Roman"/>
              </a:rPr>
              <a:t>j</a:t>
            </a:r>
            <a:r>
              <a:rPr sz="1100" spc="-15" dirty="0">
                <a:latin typeface="Times New Roman"/>
                <a:cs typeface="Times New Roman"/>
              </a:rPr>
              <a:t>a</a:t>
            </a:r>
            <a:r>
              <a:rPr sz="1100" dirty="0">
                <a:latin typeface="Times New Roman"/>
                <a:cs typeface="Times New Roman"/>
              </a:rPr>
              <a:t>rs</a:t>
            </a:r>
            <a:r>
              <a:rPr sz="1100" spc="5" dirty="0">
                <a:latin typeface="Times New Roman"/>
                <a:cs typeface="Times New Roman"/>
              </a:rPr>
              <a:t> </a:t>
            </a:r>
            <a:r>
              <a:rPr sz="1100" dirty="0">
                <a:latin typeface="Times New Roman"/>
                <a:cs typeface="Times New Roman"/>
              </a:rPr>
              <a:t>i</a:t>
            </a:r>
            <a:r>
              <a:rPr sz="1100" spc="-15" dirty="0">
                <a:latin typeface="Times New Roman"/>
                <a:cs typeface="Times New Roman"/>
              </a:rPr>
              <a:t>n</a:t>
            </a:r>
            <a:r>
              <a:rPr sz="1100" dirty="0">
                <a:latin typeface="Times New Roman"/>
                <a:cs typeface="Times New Roman"/>
              </a:rPr>
              <a:t>c</a:t>
            </a:r>
            <a:r>
              <a:rPr sz="1100" spc="-10" dirty="0">
                <a:latin typeface="Times New Roman"/>
                <a:cs typeface="Times New Roman"/>
              </a:rPr>
              <a:t>l</a:t>
            </a:r>
            <a:r>
              <a:rPr sz="1100" dirty="0">
                <a:latin typeface="Times New Roman"/>
                <a:cs typeface="Times New Roman"/>
              </a:rPr>
              <a:t>ude</a:t>
            </a:r>
            <a:r>
              <a:rPr sz="1100" spc="10" dirty="0">
                <a:latin typeface="Times New Roman"/>
                <a:cs typeface="Times New Roman"/>
              </a:rPr>
              <a:t> </a:t>
            </a:r>
            <a:r>
              <a:rPr sz="1100" spc="-15" dirty="0">
                <a:latin typeface="Times New Roman"/>
                <a:cs typeface="Times New Roman"/>
              </a:rPr>
              <a:t>a</a:t>
            </a:r>
            <a:r>
              <a:rPr sz="1100" dirty="0">
                <a:latin typeface="Times New Roman"/>
                <a:cs typeface="Times New Roman"/>
              </a:rPr>
              <a:t>n </a:t>
            </a:r>
            <a:r>
              <a:rPr sz="1100" spc="15" dirty="0">
                <a:latin typeface="Times New Roman"/>
                <a:cs typeface="Times New Roman"/>
              </a:rPr>
              <a:t> </a:t>
            </a:r>
            <a:r>
              <a:rPr sz="1100" dirty="0">
                <a:latin typeface="Times New Roman"/>
                <a:cs typeface="Times New Roman"/>
              </a:rPr>
              <a:t>ad</a:t>
            </a:r>
            <a:r>
              <a:rPr sz="1100" spc="-15" dirty="0">
                <a:latin typeface="Times New Roman"/>
                <a:cs typeface="Times New Roman"/>
              </a:rPr>
              <a:t>d</a:t>
            </a:r>
            <a:r>
              <a:rPr sz="1100" dirty="0">
                <a:latin typeface="Times New Roman"/>
                <a:cs typeface="Times New Roman"/>
              </a:rPr>
              <a:t>ed “U.</a:t>
            </a:r>
            <a:r>
              <a:rPr sz="1100" spc="-10" dirty="0">
                <a:latin typeface="Times New Roman"/>
                <a:cs typeface="Times New Roman"/>
              </a:rPr>
              <a:t>C</a:t>
            </a:r>
            <a:r>
              <a:rPr sz="1100" dirty="0">
                <a:latin typeface="Times New Roman"/>
                <a:cs typeface="Times New Roman"/>
              </a:rPr>
              <a:t>.” (</a:t>
            </a:r>
            <a:r>
              <a:rPr sz="1100" spc="-5" dirty="0">
                <a:latin typeface="Times New Roman"/>
                <a:cs typeface="Times New Roman"/>
              </a:rPr>
              <a:t>U</a:t>
            </a:r>
            <a:r>
              <a:rPr sz="1100" dirty="0">
                <a:latin typeface="Times New Roman"/>
                <a:cs typeface="Times New Roman"/>
              </a:rPr>
              <a:t>l</a:t>
            </a:r>
            <a:r>
              <a:rPr sz="1100" spc="-10" dirty="0">
                <a:latin typeface="Times New Roman"/>
                <a:cs typeface="Times New Roman"/>
              </a:rPr>
              <a:t>r</a:t>
            </a:r>
            <a:r>
              <a:rPr sz="1100" dirty="0">
                <a:latin typeface="Times New Roman"/>
                <a:cs typeface="Times New Roman"/>
              </a:rPr>
              <a:t>ich</a:t>
            </a:r>
            <a:r>
              <a:rPr sz="1100" spc="45" dirty="0">
                <a:latin typeface="Times New Roman"/>
                <a:cs typeface="Times New Roman"/>
              </a:rPr>
              <a:t> </a:t>
            </a:r>
            <a:r>
              <a:rPr sz="1100" dirty="0">
                <a:latin typeface="Times New Roman"/>
                <a:cs typeface="Times New Roman"/>
              </a:rPr>
              <a:t>&amp;</a:t>
            </a:r>
            <a:r>
              <a:rPr sz="1100" spc="45" dirty="0">
                <a:latin typeface="Times New Roman"/>
                <a:cs typeface="Times New Roman"/>
              </a:rPr>
              <a:t> </a:t>
            </a:r>
            <a:r>
              <a:rPr sz="1100" spc="-5" dirty="0">
                <a:latin typeface="Times New Roman"/>
                <a:cs typeface="Times New Roman"/>
              </a:rPr>
              <a:t>C</a:t>
            </a:r>
            <a:r>
              <a:rPr sz="1100" dirty="0">
                <a:latin typeface="Times New Roman"/>
                <a:cs typeface="Times New Roman"/>
              </a:rPr>
              <a:t>o.)</a:t>
            </a:r>
            <a:r>
              <a:rPr sz="1100" spc="40" dirty="0">
                <a:latin typeface="Times New Roman"/>
                <a:cs typeface="Times New Roman"/>
              </a:rPr>
              <a:t> </a:t>
            </a:r>
            <a:r>
              <a:rPr sz="1100" dirty="0">
                <a:latin typeface="Times New Roman"/>
                <a:cs typeface="Times New Roman"/>
              </a:rPr>
              <a:t>s</a:t>
            </a:r>
            <a:r>
              <a:rPr sz="1100" spc="5" dirty="0">
                <a:latin typeface="Times New Roman"/>
                <a:cs typeface="Times New Roman"/>
              </a:rPr>
              <a:t>t</a:t>
            </a:r>
            <a:r>
              <a:rPr sz="1100" dirty="0">
                <a:latin typeface="Times New Roman"/>
                <a:cs typeface="Times New Roman"/>
              </a:rPr>
              <a:t>a</a:t>
            </a:r>
            <a:r>
              <a:rPr sz="1100" spc="-20" dirty="0">
                <a:latin typeface="Times New Roman"/>
                <a:cs typeface="Times New Roman"/>
              </a:rPr>
              <a:t>m</a:t>
            </a:r>
            <a:r>
              <a:rPr sz="1100" dirty="0">
                <a:latin typeface="Times New Roman"/>
                <a:cs typeface="Times New Roman"/>
              </a:rPr>
              <a:t>pin</a:t>
            </a:r>
            <a:r>
              <a:rPr sz="1100" spc="-15" dirty="0">
                <a:latin typeface="Times New Roman"/>
                <a:cs typeface="Times New Roman"/>
              </a:rPr>
              <a:t>g</a:t>
            </a:r>
            <a:r>
              <a:rPr sz="1100" dirty="0">
                <a:latin typeface="Times New Roman"/>
                <a:cs typeface="Times New Roman"/>
              </a:rPr>
              <a:t>.   </a:t>
            </a:r>
            <a:r>
              <a:rPr sz="1100" spc="-125" dirty="0">
                <a:latin typeface="Times New Roman"/>
                <a:cs typeface="Times New Roman"/>
              </a:rPr>
              <a:t> </a:t>
            </a:r>
            <a:r>
              <a:rPr sz="1100" spc="-10" dirty="0">
                <a:latin typeface="Times New Roman"/>
                <a:cs typeface="Times New Roman"/>
              </a:rPr>
              <a:t>A</a:t>
            </a:r>
            <a:r>
              <a:rPr sz="1100" dirty="0">
                <a:latin typeface="Times New Roman"/>
                <a:cs typeface="Times New Roman"/>
              </a:rPr>
              <a:t>ny</a:t>
            </a:r>
            <a:r>
              <a:rPr sz="1100" spc="35" dirty="0">
                <a:latin typeface="Times New Roman"/>
                <a:cs typeface="Times New Roman"/>
              </a:rPr>
              <a:t> </a:t>
            </a:r>
            <a:r>
              <a:rPr sz="1100" dirty="0">
                <a:latin typeface="Times New Roman"/>
                <a:cs typeface="Times New Roman"/>
              </a:rPr>
              <a:t>de</a:t>
            </a:r>
            <a:r>
              <a:rPr sz="1100" spc="-15" dirty="0">
                <a:latin typeface="Times New Roman"/>
                <a:cs typeface="Times New Roman"/>
              </a:rPr>
              <a:t>v</a:t>
            </a:r>
            <a:r>
              <a:rPr sz="1100" dirty="0">
                <a:latin typeface="Times New Roman"/>
                <a:cs typeface="Times New Roman"/>
              </a:rPr>
              <a:t>iation</a:t>
            </a:r>
            <a:r>
              <a:rPr sz="1100" spc="50" dirty="0">
                <a:latin typeface="Times New Roman"/>
                <a:cs typeface="Times New Roman"/>
              </a:rPr>
              <a:t> </a:t>
            </a:r>
            <a:r>
              <a:rPr sz="1100" spc="-10" dirty="0">
                <a:latin typeface="Times New Roman"/>
                <a:cs typeface="Times New Roman"/>
              </a:rPr>
              <a:t>t</a:t>
            </a:r>
            <a:r>
              <a:rPr sz="1100" dirty="0">
                <a:latin typeface="Times New Roman"/>
                <a:cs typeface="Times New Roman"/>
              </a:rPr>
              <a:t>o</a:t>
            </a:r>
            <a:r>
              <a:rPr sz="1100" spc="45" dirty="0">
                <a:latin typeface="Times New Roman"/>
                <a:cs typeface="Times New Roman"/>
              </a:rPr>
              <a:t> </a:t>
            </a:r>
            <a:r>
              <a:rPr sz="1100" dirty="0">
                <a:latin typeface="Times New Roman"/>
                <a:cs typeface="Times New Roman"/>
              </a:rPr>
              <a:t>the</a:t>
            </a:r>
            <a:r>
              <a:rPr sz="1100" spc="35" dirty="0">
                <a:latin typeface="Times New Roman"/>
                <a:cs typeface="Times New Roman"/>
              </a:rPr>
              <a:t> </a:t>
            </a:r>
            <a:r>
              <a:rPr sz="1100" spc="5" dirty="0">
                <a:latin typeface="Times New Roman"/>
                <a:cs typeface="Times New Roman"/>
              </a:rPr>
              <a:t>T</a:t>
            </a:r>
            <a:r>
              <a:rPr sz="1100" spc="-15" dirty="0">
                <a:latin typeface="Times New Roman"/>
                <a:cs typeface="Times New Roman"/>
              </a:rPr>
              <a:t>y</a:t>
            </a:r>
            <a:r>
              <a:rPr sz="1100" dirty="0">
                <a:latin typeface="Times New Roman"/>
                <a:cs typeface="Times New Roman"/>
              </a:rPr>
              <a:t>pe</a:t>
            </a:r>
            <a:r>
              <a:rPr sz="1100" spc="35" dirty="0">
                <a:latin typeface="Times New Roman"/>
                <a:cs typeface="Times New Roman"/>
              </a:rPr>
              <a:t> </a:t>
            </a:r>
            <a:r>
              <a:rPr sz="1100" dirty="0">
                <a:latin typeface="Times New Roman"/>
                <a:cs typeface="Times New Roman"/>
              </a:rPr>
              <a:t>I</a:t>
            </a:r>
            <a:r>
              <a:rPr sz="1100" spc="35" dirty="0">
                <a:latin typeface="Times New Roman"/>
                <a:cs typeface="Times New Roman"/>
              </a:rPr>
              <a:t> </a:t>
            </a:r>
            <a:r>
              <a:rPr sz="1100" dirty="0">
                <a:latin typeface="Times New Roman"/>
                <a:cs typeface="Times New Roman"/>
              </a:rPr>
              <a:t>and</a:t>
            </a:r>
            <a:r>
              <a:rPr sz="1100" spc="45" dirty="0">
                <a:latin typeface="Times New Roman"/>
                <a:cs typeface="Times New Roman"/>
              </a:rPr>
              <a:t> </a:t>
            </a:r>
            <a:r>
              <a:rPr sz="1100" spc="5" dirty="0">
                <a:latin typeface="Times New Roman"/>
                <a:cs typeface="Times New Roman"/>
              </a:rPr>
              <a:t>T</a:t>
            </a:r>
            <a:r>
              <a:rPr sz="1100" spc="-15" dirty="0">
                <a:latin typeface="Times New Roman"/>
                <a:cs typeface="Times New Roman"/>
              </a:rPr>
              <a:t>y</a:t>
            </a:r>
            <a:r>
              <a:rPr sz="1100" dirty="0">
                <a:latin typeface="Times New Roman"/>
                <a:cs typeface="Times New Roman"/>
              </a:rPr>
              <a:t>pe</a:t>
            </a:r>
            <a:r>
              <a:rPr sz="1100" spc="45" dirty="0">
                <a:latin typeface="Times New Roman"/>
                <a:cs typeface="Times New Roman"/>
              </a:rPr>
              <a:t> </a:t>
            </a:r>
            <a:r>
              <a:rPr sz="1100" spc="-10" dirty="0">
                <a:latin typeface="Times New Roman"/>
                <a:cs typeface="Times New Roman"/>
              </a:rPr>
              <a:t>I</a:t>
            </a:r>
            <a:r>
              <a:rPr sz="1100" dirty="0">
                <a:latin typeface="Times New Roman"/>
                <a:cs typeface="Times New Roman"/>
              </a:rPr>
              <a:t>I</a:t>
            </a:r>
            <a:r>
              <a:rPr sz="1100" spc="35" dirty="0">
                <a:latin typeface="Times New Roman"/>
                <a:cs typeface="Times New Roman"/>
              </a:rPr>
              <a:t> </a:t>
            </a:r>
            <a:r>
              <a:rPr sz="1100" dirty="0">
                <a:latin typeface="Times New Roman"/>
                <a:cs typeface="Times New Roman"/>
              </a:rPr>
              <a:t>denta</a:t>
            </a:r>
            <a:r>
              <a:rPr sz="1100" spc="-10" dirty="0">
                <a:latin typeface="Times New Roman"/>
                <a:cs typeface="Times New Roman"/>
              </a:rPr>
              <a:t>t</a:t>
            </a:r>
            <a:r>
              <a:rPr sz="1100" dirty="0">
                <a:latin typeface="Times New Roman"/>
                <a:cs typeface="Times New Roman"/>
              </a:rPr>
              <a:t>e</a:t>
            </a:r>
            <a:r>
              <a:rPr sz="1100" spc="45" dirty="0">
                <a:latin typeface="Times New Roman"/>
                <a:cs typeface="Times New Roman"/>
              </a:rPr>
              <a:t> </a:t>
            </a:r>
            <a:r>
              <a:rPr sz="1100" dirty="0">
                <a:latin typeface="Times New Roman"/>
                <a:cs typeface="Times New Roman"/>
              </a:rPr>
              <a:t>cou</a:t>
            </a:r>
            <a:r>
              <a:rPr sz="1100" spc="-15" dirty="0">
                <a:latin typeface="Times New Roman"/>
                <a:cs typeface="Times New Roman"/>
              </a:rPr>
              <a:t>n</a:t>
            </a:r>
            <a:r>
              <a:rPr sz="1100" spc="-10" dirty="0">
                <a:latin typeface="Times New Roman"/>
                <a:cs typeface="Times New Roman"/>
              </a:rPr>
              <a:t>t</a:t>
            </a:r>
            <a:r>
              <a:rPr sz="1100" dirty="0">
                <a:latin typeface="Times New Roman"/>
                <a:cs typeface="Times New Roman"/>
              </a:rPr>
              <a:t>, </a:t>
            </a:r>
            <a:r>
              <a:rPr sz="1100" spc="90" dirty="0">
                <a:latin typeface="Times New Roman"/>
                <a:cs typeface="Times New Roman"/>
              </a:rPr>
              <a:t> </a:t>
            </a:r>
            <a:r>
              <a:rPr sz="1100" dirty="0">
                <a:latin typeface="Times New Roman"/>
                <a:cs typeface="Times New Roman"/>
              </a:rPr>
              <a:t>con</a:t>
            </a:r>
            <a:r>
              <a:rPr sz="1100" spc="-10" dirty="0">
                <a:latin typeface="Times New Roman"/>
                <a:cs typeface="Times New Roman"/>
              </a:rPr>
              <a:t>f</a:t>
            </a:r>
            <a:r>
              <a:rPr sz="1100" dirty="0">
                <a:latin typeface="Times New Roman"/>
                <a:cs typeface="Times New Roman"/>
              </a:rPr>
              <a:t>i</a:t>
            </a:r>
            <a:r>
              <a:rPr sz="1100" spc="-15" dirty="0">
                <a:latin typeface="Times New Roman"/>
                <a:cs typeface="Times New Roman"/>
              </a:rPr>
              <a:t>g</a:t>
            </a:r>
            <a:r>
              <a:rPr sz="1100" dirty="0">
                <a:latin typeface="Times New Roman"/>
                <a:cs typeface="Times New Roman"/>
              </a:rPr>
              <a:t>ura</a:t>
            </a:r>
            <a:r>
              <a:rPr sz="1100" spc="-10" dirty="0">
                <a:latin typeface="Times New Roman"/>
                <a:cs typeface="Times New Roman"/>
              </a:rPr>
              <a:t>t</a:t>
            </a:r>
            <a:r>
              <a:rPr sz="1100" dirty="0">
                <a:latin typeface="Times New Roman"/>
                <a:cs typeface="Times New Roman"/>
              </a:rPr>
              <a:t>ion,</a:t>
            </a:r>
            <a:r>
              <a:rPr sz="1100" spc="45" dirty="0">
                <a:latin typeface="Times New Roman"/>
                <a:cs typeface="Times New Roman"/>
              </a:rPr>
              <a:t> </a:t>
            </a:r>
            <a:r>
              <a:rPr sz="1100" spc="-15" dirty="0">
                <a:latin typeface="Times New Roman"/>
                <a:cs typeface="Times New Roman"/>
              </a:rPr>
              <a:t>a</a:t>
            </a:r>
            <a:r>
              <a:rPr sz="1100" dirty="0">
                <a:latin typeface="Times New Roman"/>
                <a:cs typeface="Times New Roman"/>
              </a:rPr>
              <a:t>nd i</a:t>
            </a:r>
            <a:r>
              <a:rPr sz="1100" spc="-20" dirty="0">
                <a:latin typeface="Times New Roman"/>
                <a:cs typeface="Times New Roman"/>
              </a:rPr>
              <a:t>m</a:t>
            </a:r>
            <a:r>
              <a:rPr sz="1100" dirty="0">
                <a:latin typeface="Times New Roman"/>
                <a:cs typeface="Times New Roman"/>
              </a:rPr>
              <a:t>pressed</a:t>
            </a:r>
            <a:r>
              <a:rPr sz="1100" spc="20" dirty="0">
                <a:latin typeface="Times New Roman"/>
                <a:cs typeface="Times New Roman"/>
              </a:rPr>
              <a:t> </a:t>
            </a:r>
            <a:r>
              <a:rPr sz="1100" dirty="0">
                <a:latin typeface="Times New Roman"/>
                <a:cs typeface="Times New Roman"/>
              </a:rPr>
              <a:t>nu</a:t>
            </a:r>
            <a:r>
              <a:rPr sz="1100" spc="-20" dirty="0">
                <a:latin typeface="Times New Roman"/>
                <a:cs typeface="Times New Roman"/>
              </a:rPr>
              <a:t>m</a:t>
            </a:r>
            <a:r>
              <a:rPr sz="1100" dirty="0">
                <a:latin typeface="Times New Roman"/>
                <a:cs typeface="Times New Roman"/>
              </a:rPr>
              <a:t>e</a:t>
            </a:r>
            <a:r>
              <a:rPr sz="1100" spc="5" dirty="0">
                <a:latin typeface="Times New Roman"/>
                <a:cs typeface="Times New Roman"/>
              </a:rPr>
              <a:t>r</a:t>
            </a:r>
            <a:r>
              <a:rPr sz="1100" dirty="0">
                <a:latin typeface="Times New Roman"/>
                <a:cs typeface="Times New Roman"/>
              </a:rPr>
              <a:t>al</a:t>
            </a:r>
            <a:r>
              <a:rPr sz="1100" spc="30" dirty="0">
                <a:latin typeface="Times New Roman"/>
                <a:cs typeface="Times New Roman"/>
              </a:rPr>
              <a:t> </a:t>
            </a:r>
            <a:r>
              <a:rPr sz="1100" spc="-15" dirty="0">
                <a:latin typeface="Times New Roman"/>
                <a:cs typeface="Times New Roman"/>
              </a:rPr>
              <a:t>d</a:t>
            </a:r>
            <a:r>
              <a:rPr sz="1100" dirty="0">
                <a:latin typeface="Times New Roman"/>
                <a:cs typeface="Times New Roman"/>
              </a:rPr>
              <a:t>esi</a:t>
            </a:r>
            <a:r>
              <a:rPr sz="1100" spc="-15" dirty="0">
                <a:latin typeface="Times New Roman"/>
                <a:cs typeface="Times New Roman"/>
              </a:rPr>
              <a:t>g</a:t>
            </a:r>
            <a:r>
              <a:rPr sz="1100" dirty="0">
                <a:latin typeface="Times New Roman"/>
                <a:cs typeface="Times New Roman"/>
              </a:rPr>
              <a:t>n,</a:t>
            </a:r>
            <a:r>
              <a:rPr sz="1100" spc="25" dirty="0">
                <a:latin typeface="Times New Roman"/>
                <a:cs typeface="Times New Roman"/>
              </a:rPr>
              <a:t> </a:t>
            </a:r>
            <a:r>
              <a:rPr sz="1100" dirty="0">
                <a:latin typeface="Times New Roman"/>
                <a:cs typeface="Times New Roman"/>
              </a:rPr>
              <a:t>is</a:t>
            </a:r>
            <a:r>
              <a:rPr sz="1100" spc="25" dirty="0">
                <a:latin typeface="Times New Roman"/>
                <a:cs typeface="Times New Roman"/>
              </a:rPr>
              <a:t> </a:t>
            </a:r>
            <a:r>
              <a:rPr sz="1100" spc="-15" dirty="0">
                <a:latin typeface="Times New Roman"/>
                <a:cs typeface="Times New Roman"/>
              </a:rPr>
              <a:t>v</a:t>
            </a:r>
            <a:r>
              <a:rPr sz="1100" dirty="0">
                <a:latin typeface="Times New Roman"/>
                <a:cs typeface="Times New Roman"/>
              </a:rPr>
              <a:t>irt</a:t>
            </a:r>
            <a:r>
              <a:rPr sz="1100" spc="-15" dirty="0">
                <a:latin typeface="Times New Roman"/>
                <a:cs typeface="Times New Roman"/>
              </a:rPr>
              <a:t>u</a:t>
            </a:r>
            <a:r>
              <a:rPr sz="1100" dirty="0">
                <a:latin typeface="Times New Roman"/>
                <a:cs typeface="Times New Roman"/>
              </a:rPr>
              <a:t>a</a:t>
            </a:r>
            <a:r>
              <a:rPr sz="1100" spc="-10" dirty="0">
                <a:latin typeface="Times New Roman"/>
                <a:cs typeface="Times New Roman"/>
              </a:rPr>
              <a:t>l</a:t>
            </a:r>
            <a:r>
              <a:rPr sz="1100" dirty="0">
                <a:latin typeface="Times New Roman"/>
                <a:cs typeface="Times New Roman"/>
              </a:rPr>
              <a:t>ly </a:t>
            </a:r>
            <a:r>
              <a:rPr sz="1100" spc="40" dirty="0">
                <a:latin typeface="Times New Roman"/>
                <a:cs typeface="Times New Roman"/>
              </a:rPr>
              <a:t> </a:t>
            </a:r>
            <a:r>
              <a:rPr sz="1100" dirty="0">
                <a:latin typeface="Times New Roman"/>
                <a:cs typeface="Times New Roman"/>
              </a:rPr>
              <a:t>no</a:t>
            </a:r>
            <a:r>
              <a:rPr sz="1100" spc="10" dirty="0">
                <a:latin typeface="Times New Roman"/>
                <a:cs typeface="Times New Roman"/>
              </a:rPr>
              <a:t>n</a:t>
            </a:r>
            <a:r>
              <a:rPr sz="1100" spc="-20" dirty="0">
                <a:latin typeface="Times New Roman"/>
                <a:cs typeface="Times New Roman"/>
              </a:rPr>
              <a:t>-</a:t>
            </a:r>
            <a:r>
              <a:rPr sz="1100" dirty="0">
                <a:latin typeface="Times New Roman"/>
                <a:cs typeface="Times New Roman"/>
              </a:rPr>
              <a:t>exis</a:t>
            </a:r>
            <a:r>
              <a:rPr sz="1100" spc="5" dirty="0">
                <a:latin typeface="Times New Roman"/>
                <a:cs typeface="Times New Roman"/>
              </a:rPr>
              <a:t>t</a:t>
            </a:r>
            <a:r>
              <a:rPr sz="1100" dirty="0">
                <a:latin typeface="Times New Roman"/>
                <a:cs typeface="Times New Roman"/>
              </a:rPr>
              <a:t>e</a:t>
            </a:r>
            <a:r>
              <a:rPr sz="1100" spc="-15" dirty="0">
                <a:latin typeface="Times New Roman"/>
                <a:cs typeface="Times New Roman"/>
              </a:rPr>
              <a:t>n</a:t>
            </a:r>
            <a:r>
              <a:rPr sz="1100" spc="5" dirty="0">
                <a:latin typeface="Times New Roman"/>
                <a:cs typeface="Times New Roman"/>
              </a:rPr>
              <a:t>t</a:t>
            </a:r>
            <a:r>
              <a:rPr sz="1100" dirty="0">
                <a:latin typeface="Times New Roman"/>
                <a:cs typeface="Times New Roman"/>
              </a:rPr>
              <a:t>.</a:t>
            </a:r>
            <a:r>
              <a:rPr sz="1100" spc="20" dirty="0">
                <a:latin typeface="Times New Roman"/>
                <a:cs typeface="Times New Roman"/>
              </a:rPr>
              <a:t> </a:t>
            </a:r>
            <a:r>
              <a:rPr sz="1100" spc="-5" dirty="0">
                <a:latin typeface="Times New Roman"/>
                <a:cs typeface="Times New Roman"/>
              </a:rPr>
              <a:t>V</a:t>
            </a:r>
            <a:r>
              <a:rPr sz="1100" dirty="0">
                <a:latin typeface="Times New Roman"/>
                <a:cs typeface="Times New Roman"/>
              </a:rPr>
              <a:t>ess</a:t>
            </a:r>
            <a:r>
              <a:rPr sz="1100" spc="-10" dirty="0">
                <a:latin typeface="Times New Roman"/>
                <a:cs typeface="Times New Roman"/>
              </a:rPr>
              <a:t>e</a:t>
            </a:r>
            <a:r>
              <a:rPr sz="1100" dirty="0">
                <a:latin typeface="Times New Roman"/>
                <a:cs typeface="Times New Roman"/>
              </a:rPr>
              <a:t>ls </a:t>
            </a:r>
            <a:r>
              <a:rPr sz="1100" spc="50" dirty="0">
                <a:latin typeface="Times New Roman"/>
                <a:cs typeface="Times New Roman"/>
              </a:rPr>
              <a:t> </a:t>
            </a:r>
            <a:r>
              <a:rPr sz="1100" dirty="0">
                <a:latin typeface="Times New Roman"/>
                <a:cs typeface="Times New Roman"/>
              </a:rPr>
              <a:t>prod</a:t>
            </a:r>
            <a:r>
              <a:rPr sz="1100" spc="-15" dirty="0">
                <a:latin typeface="Times New Roman"/>
                <a:cs typeface="Times New Roman"/>
              </a:rPr>
              <a:t>u</a:t>
            </a:r>
            <a:r>
              <a:rPr sz="1100" dirty="0">
                <a:latin typeface="Times New Roman"/>
                <a:cs typeface="Times New Roman"/>
              </a:rPr>
              <a:t>ced</a:t>
            </a:r>
            <a:r>
              <a:rPr sz="1100" spc="20" dirty="0">
                <a:latin typeface="Times New Roman"/>
                <a:cs typeface="Times New Roman"/>
              </a:rPr>
              <a:t> </a:t>
            </a:r>
            <a:r>
              <a:rPr sz="1100" dirty="0">
                <a:latin typeface="Times New Roman"/>
                <a:cs typeface="Times New Roman"/>
              </a:rPr>
              <a:t>by</a:t>
            </a:r>
            <a:r>
              <a:rPr sz="1100" spc="20" dirty="0">
                <a:latin typeface="Times New Roman"/>
                <a:cs typeface="Times New Roman"/>
              </a:rPr>
              <a:t> </a:t>
            </a:r>
            <a:r>
              <a:rPr sz="1100" dirty="0">
                <a:latin typeface="Times New Roman"/>
                <a:cs typeface="Times New Roman"/>
              </a:rPr>
              <a:t>the</a:t>
            </a:r>
            <a:r>
              <a:rPr sz="1100" spc="25" dirty="0">
                <a:latin typeface="Times New Roman"/>
                <a:cs typeface="Times New Roman"/>
              </a:rPr>
              <a:t> </a:t>
            </a:r>
            <a:r>
              <a:rPr sz="1100" dirty="0">
                <a:latin typeface="Times New Roman"/>
                <a:cs typeface="Times New Roman"/>
              </a:rPr>
              <a:t>ha</a:t>
            </a:r>
            <a:r>
              <a:rPr sz="1100" spc="-15" dirty="0">
                <a:latin typeface="Times New Roman"/>
                <a:cs typeface="Times New Roman"/>
              </a:rPr>
              <a:t>n</a:t>
            </a:r>
            <a:r>
              <a:rPr sz="1100" dirty="0">
                <a:latin typeface="Times New Roman"/>
                <a:cs typeface="Times New Roman"/>
              </a:rPr>
              <a:t>ds</a:t>
            </a:r>
            <a:r>
              <a:rPr sz="1100" spc="25" dirty="0">
                <a:latin typeface="Times New Roman"/>
                <a:cs typeface="Times New Roman"/>
              </a:rPr>
              <a:t> </a:t>
            </a:r>
            <a:r>
              <a:rPr sz="1100" dirty="0">
                <a:latin typeface="Times New Roman"/>
                <a:cs typeface="Times New Roman"/>
              </a:rPr>
              <a:t>or</a:t>
            </a:r>
            <a:r>
              <a:rPr sz="1100" spc="25" dirty="0">
                <a:latin typeface="Times New Roman"/>
                <a:cs typeface="Times New Roman"/>
              </a:rPr>
              <a:t> </a:t>
            </a:r>
            <a:r>
              <a:rPr sz="1100" dirty="0">
                <a:latin typeface="Times New Roman"/>
                <a:cs typeface="Times New Roman"/>
              </a:rPr>
              <a:t>s</a:t>
            </a:r>
            <a:r>
              <a:rPr sz="1100" spc="5" dirty="0">
                <a:latin typeface="Times New Roman"/>
                <a:cs typeface="Times New Roman"/>
              </a:rPr>
              <a:t>t</a:t>
            </a:r>
            <a:r>
              <a:rPr sz="1100" dirty="0">
                <a:latin typeface="Times New Roman"/>
                <a:cs typeface="Times New Roman"/>
              </a:rPr>
              <a:t>u</a:t>
            </a:r>
            <a:r>
              <a:rPr sz="1100" spc="-15" dirty="0">
                <a:latin typeface="Times New Roman"/>
                <a:cs typeface="Times New Roman"/>
              </a:rPr>
              <a:t>d</a:t>
            </a:r>
            <a:r>
              <a:rPr sz="1100" dirty="0">
                <a:latin typeface="Times New Roman"/>
                <a:cs typeface="Times New Roman"/>
              </a:rPr>
              <a:t>ent</a:t>
            </a:r>
            <a:r>
              <a:rPr sz="1100" spc="25" dirty="0">
                <a:latin typeface="Times New Roman"/>
                <a:cs typeface="Times New Roman"/>
              </a:rPr>
              <a:t> </a:t>
            </a:r>
            <a:r>
              <a:rPr sz="1100" dirty="0">
                <a:latin typeface="Times New Roman"/>
                <a:cs typeface="Times New Roman"/>
              </a:rPr>
              <a:t>p</a:t>
            </a:r>
            <a:r>
              <a:rPr sz="1100" spc="-15" dirty="0">
                <a:latin typeface="Times New Roman"/>
                <a:cs typeface="Times New Roman"/>
              </a:rPr>
              <a:t>o</a:t>
            </a:r>
            <a:r>
              <a:rPr sz="1100" dirty="0">
                <a:latin typeface="Times New Roman"/>
                <a:cs typeface="Times New Roman"/>
              </a:rPr>
              <a:t>t</a:t>
            </a:r>
            <a:r>
              <a:rPr sz="1100" spc="-10" dirty="0">
                <a:latin typeface="Times New Roman"/>
                <a:cs typeface="Times New Roman"/>
              </a:rPr>
              <a:t>t</a:t>
            </a:r>
            <a:r>
              <a:rPr sz="1100" dirty="0">
                <a:latin typeface="Times New Roman"/>
                <a:cs typeface="Times New Roman"/>
              </a:rPr>
              <a:t>e</a:t>
            </a:r>
            <a:r>
              <a:rPr sz="1100" spc="-10" dirty="0">
                <a:latin typeface="Times New Roman"/>
                <a:cs typeface="Times New Roman"/>
              </a:rPr>
              <a:t>r</a:t>
            </a:r>
            <a:r>
              <a:rPr sz="1100" dirty="0">
                <a:latin typeface="Times New Roman"/>
                <a:cs typeface="Times New Roman"/>
              </a:rPr>
              <a:t>s at</a:t>
            </a:r>
            <a:r>
              <a:rPr sz="1100" spc="125" dirty="0">
                <a:latin typeface="Times New Roman"/>
                <a:cs typeface="Times New Roman"/>
              </a:rPr>
              <a:t> </a:t>
            </a:r>
            <a:r>
              <a:rPr sz="1100" dirty="0">
                <a:latin typeface="Times New Roman"/>
                <a:cs typeface="Times New Roman"/>
              </a:rPr>
              <a:t>t</a:t>
            </a:r>
            <a:r>
              <a:rPr sz="1100" spc="-15" dirty="0">
                <a:latin typeface="Times New Roman"/>
                <a:cs typeface="Times New Roman"/>
              </a:rPr>
              <a:t>h</a:t>
            </a:r>
            <a:r>
              <a:rPr sz="1100" dirty="0">
                <a:latin typeface="Times New Roman"/>
                <a:cs typeface="Times New Roman"/>
              </a:rPr>
              <a:t>e</a:t>
            </a:r>
            <a:r>
              <a:rPr sz="1100" spc="120" dirty="0">
                <a:latin typeface="Times New Roman"/>
                <a:cs typeface="Times New Roman"/>
              </a:rPr>
              <a:t> </a:t>
            </a:r>
            <a:r>
              <a:rPr sz="1100" spc="-10" dirty="0">
                <a:latin typeface="Times New Roman"/>
                <a:cs typeface="Times New Roman"/>
              </a:rPr>
              <a:t>U</a:t>
            </a:r>
            <a:r>
              <a:rPr sz="1100" dirty="0">
                <a:latin typeface="Times New Roman"/>
                <a:cs typeface="Times New Roman"/>
              </a:rPr>
              <a:t>l</a:t>
            </a:r>
            <a:r>
              <a:rPr sz="1100" spc="-10" dirty="0">
                <a:latin typeface="Times New Roman"/>
                <a:cs typeface="Times New Roman"/>
              </a:rPr>
              <a:t>r</a:t>
            </a:r>
            <a:r>
              <a:rPr sz="1100" dirty="0">
                <a:latin typeface="Times New Roman"/>
                <a:cs typeface="Times New Roman"/>
              </a:rPr>
              <a:t>ic</a:t>
            </a:r>
            <a:r>
              <a:rPr sz="1100" spc="-5" dirty="0">
                <a:latin typeface="Times New Roman"/>
                <a:cs typeface="Times New Roman"/>
              </a:rPr>
              <a:t>h</a:t>
            </a:r>
            <a:r>
              <a:rPr sz="1100" dirty="0">
                <a:latin typeface="Times New Roman"/>
                <a:cs typeface="Times New Roman"/>
              </a:rPr>
              <a:t>–</a:t>
            </a:r>
            <a:r>
              <a:rPr sz="1100" spc="-10" dirty="0">
                <a:latin typeface="Times New Roman"/>
                <a:cs typeface="Times New Roman"/>
              </a:rPr>
              <a:t>W</a:t>
            </a:r>
            <a:r>
              <a:rPr sz="1100" dirty="0">
                <a:latin typeface="Times New Roman"/>
                <a:cs typeface="Times New Roman"/>
              </a:rPr>
              <a:t>ie</a:t>
            </a:r>
            <a:r>
              <a:rPr sz="1100" spc="-10" dirty="0">
                <a:latin typeface="Times New Roman"/>
                <a:cs typeface="Times New Roman"/>
              </a:rPr>
              <a:t>t</a:t>
            </a:r>
            <a:r>
              <a:rPr sz="1100" dirty="0">
                <a:latin typeface="Times New Roman"/>
                <a:cs typeface="Times New Roman"/>
              </a:rPr>
              <a:t>f</a:t>
            </a:r>
            <a:r>
              <a:rPr sz="1100" spc="-15" dirty="0">
                <a:latin typeface="Times New Roman"/>
                <a:cs typeface="Times New Roman"/>
              </a:rPr>
              <a:t>e</a:t>
            </a:r>
            <a:r>
              <a:rPr sz="1100" dirty="0">
                <a:latin typeface="Times New Roman"/>
                <a:cs typeface="Times New Roman"/>
              </a:rPr>
              <a:t>ld</a:t>
            </a:r>
            <a:r>
              <a:rPr sz="1100" spc="120" dirty="0">
                <a:latin typeface="Times New Roman"/>
                <a:cs typeface="Times New Roman"/>
              </a:rPr>
              <a:t> </a:t>
            </a:r>
            <a:r>
              <a:rPr sz="1100" dirty="0">
                <a:latin typeface="Times New Roman"/>
                <a:cs typeface="Times New Roman"/>
              </a:rPr>
              <a:t>P</a:t>
            </a:r>
            <a:r>
              <a:rPr sz="1100" spc="-15" dirty="0">
                <a:latin typeface="Times New Roman"/>
                <a:cs typeface="Times New Roman"/>
              </a:rPr>
              <a:t>o</a:t>
            </a:r>
            <a:r>
              <a:rPr sz="1100" spc="-10" dirty="0">
                <a:latin typeface="Times New Roman"/>
                <a:cs typeface="Times New Roman"/>
              </a:rPr>
              <a:t>t</a:t>
            </a:r>
            <a:r>
              <a:rPr sz="1100" dirty="0">
                <a:latin typeface="Times New Roman"/>
                <a:cs typeface="Times New Roman"/>
              </a:rPr>
              <a:t>te</a:t>
            </a:r>
            <a:r>
              <a:rPr sz="1100" spc="5" dirty="0">
                <a:latin typeface="Times New Roman"/>
                <a:cs typeface="Times New Roman"/>
              </a:rPr>
              <a:t>r</a:t>
            </a:r>
            <a:r>
              <a:rPr sz="1100" dirty="0">
                <a:latin typeface="Times New Roman"/>
                <a:cs typeface="Times New Roman"/>
              </a:rPr>
              <a:t>y</a:t>
            </a:r>
            <a:r>
              <a:rPr sz="1100" spc="105" dirty="0">
                <a:latin typeface="Times New Roman"/>
                <a:cs typeface="Times New Roman"/>
              </a:rPr>
              <a:t> </a:t>
            </a:r>
            <a:r>
              <a:rPr sz="1100" spc="-5" dirty="0">
                <a:latin typeface="Times New Roman"/>
                <a:cs typeface="Times New Roman"/>
              </a:rPr>
              <a:t>C</a:t>
            </a:r>
            <a:r>
              <a:rPr sz="1100" dirty="0">
                <a:latin typeface="Times New Roman"/>
                <a:cs typeface="Times New Roman"/>
              </a:rPr>
              <a:t>ol</a:t>
            </a:r>
            <a:r>
              <a:rPr sz="1100" spc="-10" dirty="0">
                <a:latin typeface="Times New Roman"/>
                <a:cs typeface="Times New Roman"/>
              </a:rPr>
              <a:t>l</a:t>
            </a:r>
            <a:r>
              <a:rPr sz="1100" dirty="0">
                <a:latin typeface="Times New Roman"/>
                <a:cs typeface="Times New Roman"/>
              </a:rPr>
              <a:t>e</a:t>
            </a:r>
            <a:r>
              <a:rPr sz="1100" spc="-15" dirty="0">
                <a:latin typeface="Times New Roman"/>
                <a:cs typeface="Times New Roman"/>
              </a:rPr>
              <a:t>g</a:t>
            </a:r>
            <a:r>
              <a:rPr sz="1100" dirty="0">
                <a:latin typeface="Times New Roman"/>
                <a:cs typeface="Times New Roman"/>
              </a:rPr>
              <a:t>e</a:t>
            </a:r>
            <a:r>
              <a:rPr sz="1100" spc="130" dirty="0">
                <a:latin typeface="Times New Roman"/>
                <a:cs typeface="Times New Roman"/>
              </a:rPr>
              <a:t> </a:t>
            </a:r>
            <a:r>
              <a:rPr sz="1100" spc="-20" dirty="0">
                <a:latin typeface="Times New Roman"/>
                <a:cs typeface="Times New Roman"/>
              </a:rPr>
              <a:t>m</a:t>
            </a:r>
            <a:r>
              <a:rPr sz="1100" dirty="0">
                <a:latin typeface="Times New Roman"/>
                <a:cs typeface="Times New Roman"/>
              </a:rPr>
              <a:t>ost</a:t>
            </a:r>
            <a:r>
              <a:rPr sz="1100" spc="125" dirty="0">
                <a:latin typeface="Times New Roman"/>
                <a:cs typeface="Times New Roman"/>
              </a:rPr>
              <a:t> </a:t>
            </a:r>
            <a:r>
              <a:rPr sz="1100" dirty="0">
                <a:latin typeface="Times New Roman"/>
                <a:cs typeface="Times New Roman"/>
              </a:rPr>
              <a:t>li</a:t>
            </a:r>
            <a:r>
              <a:rPr sz="1100" spc="-15" dirty="0">
                <a:latin typeface="Times New Roman"/>
                <a:cs typeface="Times New Roman"/>
              </a:rPr>
              <a:t>k</a:t>
            </a:r>
            <a:r>
              <a:rPr sz="1100" dirty="0">
                <a:latin typeface="Times New Roman"/>
                <a:cs typeface="Times New Roman"/>
              </a:rPr>
              <a:t>e</a:t>
            </a:r>
            <a:r>
              <a:rPr sz="1100" spc="5" dirty="0">
                <a:latin typeface="Times New Roman"/>
                <a:cs typeface="Times New Roman"/>
              </a:rPr>
              <a:t>l</a:t>
            </a:r>
            <a:r>
              <a:rPr sz="1100" dirty="0">
                <a:latin typeface="Times New Roman"/>
                <a:cs typeface="Times New Roman"/>
              </a:rPr>
              <a:t>y</a:t>
            </a:r>
            <a:r>
              <a:rPr sz="1100" spc="105" dirty="0">
                <a:latin typeface="Times New Roman"/>
                <a:cs typeface="Times New Roman"/>
              </a:rPr>
              <a:t> </a:t>
            </a:r>
            <a:r>
              <a:rPr sz="1100" dirty="0">
                <a:latin typeface="Times New Roman"/>
                <a:cs typeface="Times New Roman"/>
              </a:rPr>
              <a:t>used</a:t>
            </a:r>
            <a:r>
              <a:rPr sz="1100" spc="120" dirty="0">
                <a:latin typeface="Times New Roman"/>
                <a:cs typeface="Times New Roman"/>
              </a:rPr>
              <a:t> </a:t>
            </a:r>
            <a:r>
              <a:rPr sz="1100" dirty="0">
                <a:latin typeface="Times New Roman"/>
                <a:cs typeface="Times New Roman"/>
              </a:rPr>
              <a:t>t</a:t>
            </a:r>
            <a:r>
              <a:rPr sz="1100" spc="-15" dirty="0">
                <a:latin typeface="Times New Roman"/>
                <a:cs typeface="Times New Roman"/>
              </a:rPr>
              <a:t>h</a:t>
            </a:r>
            <a:r>
              <a:rPr sz="1100" dirty="0">
                <a:latin typeface="Times New Roman"/>
                <a:cs typeface="Times New Roman"/>
              </a:rPr>
              <a:t>e</a:t>
            </a:r>
            <a:r>
              <a:rPr sz="1100" spc="130" dirty="0">
                <a:latin typeface="Times New Roman"/>
                <a:cs typeface="Times New Roman"/>
              </a:rPr>
              <a:t> </a:t>
            </a:r>
            <a:r>
              <a:rPr sz="1100" dirty="0">
                <a:latin typeface="Times New Roman"/>
                <a:cs typeface="Times New Roman"/>
              </a:rPr>
              <a:t>de</a:t>
            </a:r>
            <a:r>
              <a:rPr sz="1100" spc="-15" dirty="0">
                <a:latin typeface="Times New Roman"/>
                <a:cs typeface="Times New Roman"/>
              </a:rPr>
              <a:t>n</a:t>
            </a:r>
            <a:r>
              <a:rPr sz="1100" dirty="0">
                <a:latin typeface="Times New Roman"/>
                <a:cs typeface="Times New Roman"/>
              </a:rPr>
              <a:t>t</a:t>
            </a:r>
            <a:r>
              <a:rPr sz="1100" spc="-15" dirty="0">
                <a:latin typeface="Times New Roman"/>
                <a:cs typeface="Times New Roman"/>
              </a:rPr>
              <a:t>a</a:t>
            </a:r>
            <a:r>
              <a:rPr sz="1100" dirty="0">
                <a:latin typeface="Times New Roman"/>
                <a:cs typeface="Times New Roman"/>
              </a:rPr>
              <a:t>ted</a:t>
            </a:r>
            <a:r>
              <a:rPr sz="1100" spc="120" dirty="0">
                <a:latin typeface="Times New Roman"/>
                <a:cs typeface="Times New Roman"/>
              </a:rPr>
              <a:t> </a:t>
            </a:r>
            <a:r>
              <a:rPr sz="1100" spc="-20" dirty="0">
                <a:latin typeface="Times New Roman"/>
                <a:cs typeface="Times New Roman"/>
              </a:rPr>
              <a:t>m</a:t>
            </a:r>
            <a:r>
              <a:rPr sz="1100" dirty="0">
                <a:latin typeface="Times New Roman"/>
                <a:cs typeface="Times New Roman"/>
              </a:rPr>
              <a:t>a</a:t>
            </a:r>
            <a:r>
              <a:rPr sz="1100" spc="5" dirty="0">
                <a:latin typeface="Times New Roman"/>
                <a:cs typeface="Times New Roman"/>
              </a:rPr>
              <a:t>r</a:t>
            </a:r>
            <a:r>
              <a:rPr sz="1100" dirty="0">
                <a:latin typeface="Times New Roman"/>
                <a:cs typeface="Times New Roman"/>
              </a:rPr>
              <a:t>k</a:t>
            </a:r>
            <a:r>
              <a:rPr sz="1100" spc="110" dirty="0">
                <a:latin typeface="Times New Roman"/>
                <a:cs typeface="Times New Roman"/>
              </a:rPr>
              <a:t> </a:t>
            </a:r>
            <a:r>
              <a:rPr sz="1100" dirty="0">
                <a:latin typeface="Times New Roman"/>
                <a:cs typeface="Times New Roman"/>
              </a:rPr>
              <a:t>s</a:t>
            </a:r>
            <a:r>
              <a:rPr sz="1100" spc="5" dirty="0">
                <a:latin typeface="Times New Roman"/>
                <a:cs typeface="Times New Roman"/>
              </a:rPr>
              <a:t>t</a:t>
            </a:r>
            <a:r>
              <a:rPr sz="1100" spc="-15" dirty="0">
                <a:latin typeface="Times New Roman"/>
                <a:cs typeface="Times New Roman"/>
              </a:rPr>
              <a:t>a</a:t>
            </a:r>
            <a:r>
              <a:rPr sz="1100" spc="-20" dirty="0">
                <a:latin typeface="Times New Roman"/>
                <a:cs typeface="Times New Roman"/>
              </a:rPr>
              <a:t>m</a:t>
            </a:r>
            <a:r>
              <a:rPr sz="1100" dirty="0">
                <a:latin typeface="Times New Roman"/>
                <a:cs typeface="Times New Roman"/>
              </a:rPr>
              <a:t>p.</a:t>
            </a:r>
            <a:r>
              <a:rPr sz="1100" spc="120" dirty="0">
                <a:latin typeface="Times New Roman"/>
                <a:cs typeface="Times New Roman"/>
              </a:rPr>
              <a:t> </a:t>
            </a:r>
            <a:r>
              <a:rPr sz="1100" dirty="0">
                <a:latin typeface="Times New Roman"/>
                <a:cs typeface="Times New Roman"/>
              </a:rPr>
              <a:t>For</a:t>
            </a:r>
            <a:r>
              <a:rPr sz="1100" spc="120" dirty="0">
                <a:latin typeface="Times New Roman"/>
                <a:cs typeface="Times New Roman"/>
              </a:rPr>
              <a:t> </a:t>
            </a:r>
            <a:r>
              <a:rPr sz="1100" dirty="0">
                <a:latin typeface="Times New Roman"/>
                <a:cs typeface="Times New Roman"/>
              </a:rPr>
              <a:t>exa</a:t>
            </a:r>
            <a:r>
              <a:rPr sz="1100" spc="-20" dirty="0">
                <a:latin typeface="Times New Roman"/>
                <a:cs typeface="Times New Roman"/>
              </a:rPr>
              <a:t>m</a:t>
            </a:r>
            <a:r>
              <a:rPr sz="1100" dirty="0">
                <a:latin typeface="Times New Roman"/>
                <a:cs typeface="Times New Roman"/>
              </a:rPr>
              <a:t>ple,</a:t>
            </a:r>
            <a:r>
              <a:rPr sz="1100" spc="120" dirty="0">
                <a:latin typeface="Times New Roman"/>
                <a:cs typeface="Times New Roman"/>
              </a:rPr>
              <a:t> </a:t>
            </a:r>
            <a:r>
              <a:rPr sz="1100" spc="5" dirty="0">
                <a:latin typeface="Times New Roman"/>
                <a:cs typeface="Times New Roman"/>
              </a:rPr>
              <a:t>o</a:t>
            </a:r>
            <a:r>
              <a:rPr sz="1100" dirty="0">
                <a:latin typeface="Times New Roman"/>
                <a:cs typeface="Times New Roman"/>
              </a:rPr>
              <a:t>ne known  </a:t>
            </a:r>
            <a:r>
              <a:rPr sz="1100" spc="-135" dirty="0">
                <a:latin typeface="Times New Roman"/>
                <a:cs typeface="Times New Roman"/>
              </a:rPr>
              <a:t> </a:t>
            </a:r>
            <a:r>
              <a:rPr sz="1100" dirty="0">
                <a:latin typeface="Times New Roman"/>
                <a:cs typeface="Times New Roman"/>
              </a:rPr>
              <a:t>1</a:t>
            </a:r>
            <a:r>
              <a:rPr sz="1100" spc="70" dirty="0">
                <a:latin typeface="Times New Roman"/>
                <a:cs typeface="Times New Roman"/>
              </a:rPr>
              <a:t> </a:t>
            </a:r>
            <a:r>
              <a:rPr sz="1100" dirty="0">
                <a:latin typeface="Times New Roman"/>
                <a:cs typeface="Times New Roman"/>
              </a:rPr>
              <a:t>gallon</a:t>
            </a:r>
            <a:r>
              <a:rPr sz="1100" spc="65" dirty="0">
                <a:latin typeface="Times New Roman"/>
                <a:cs typeface="Times New Roman"/>
              </a:rPr>
              <a:t> </a:t>
            </a:r>
            <a:r>
              <a:rPr sz="1100" dirty="0">
                <a:latin typeface="Times New Roman"/>
                <a:cs typeface="Times New Roman"/>
              </a:rPr>
              <a:t>ovoid</a:t>
            </a:r>
            <a:r>
              <a:rPr sz="1100" spc="65" dirty="0">
                <a:latin typeface="Times New Roman"/>
                <a:cs typeface="Times New Roman"/>
              </a:rPr>
              <a:t> </a:t>
            </a:r>
            <a:r>
              <a:rPr sz="1100" dirty="0">
                <a:latin typeface="Times New Roman"/>
                <a:cs typeface="Times New Roman"/>
              </a:rPr>
              <a:t>jug</a:t>
            </a:r>
            <a:r>
              <a:rPr sz="1100" spc="65" dirty="0">
                <a:latin typeface="Times New Roman"/>
                <a:cs typeface="Times New Roman"/>
              </a:rPr>
              <a:t> </a:t>
            </a:r>
            <a:r>
              <a:rPr sz="1100" dirty="0">
                <a:latin typeface="Times New Roman"/>
                <a:cs typeface="Times New Roman"/>
              </a:rPr>
              <a:t>bears</a:t>
            </a:r>
            <a:r>
              <a:rPr sz="1100" spc="65" dirty="0">
                <a:latin typeface="Times New Roman"/>
                <a:cs typeface="Times New Roman"/>
              </a:rPr>
              <a:t> </a:t>
            </a:r>
            <a:r>
              <a:rPr sz="1100" dirty="0">
                <a:latin typeface="Times New Roman"/>
                <a:cs typeface="Times New Roman"/>
              </a:rPr>
              <a:t>an  </a:t>
            </a:r>
            <a:r>
              <a:rPr sz="1100" spc="-140" dirty="0">
                <a:latin typeface="Times New Roman"/>
                <a:cs typeface="Times New Roman"/>
              </a:rPr>
              <a:t> </a:t>
            </a:r>
            <a:r>
              <a:rPr sz="1100" dirty="0">
                <a:latin typeface="Times New Roman"/>
                <a:cs typeface="Times New Roman"/>
              </a:rPr>
              <a:t>impressed  </a:t>
            </a:r>
            <a:r>
              <a:rPr sz="1100" spc="-140" dirty="0">
                <a:latin typeface="Times New Roman"/>
                <a:cs typeface="Times New Roman"/>
              </a:rPr>
              <a:t> </a:t>
            </a:r>
            <a:r>
              <a:rPr sz="1100" dirty="0">
                <a:latin typeface="Times New Roman"/>
                <a:cs typeface="Times New Roman"/>
              </a:rPr>
              <a:t>“J.</a:t>
            </a:r>
            <a:r>
              <a:rPr sz="1100" spc="65" dirty="0">
                <a:latin typeface="Times New Roman"/>
                <a:cs typeface="Times New Roman"/>
              </a:rPr>
              <a:t> </a:t>
            </a:r>
            <a:r>
              <a:rPr sz="1100" dirty="0">
                <a:latin typeface="Times New Roman"/>
                <a:cs typeface="Times New Roman"/>
              </a:rPr>
              <a:t>MILLER”  </a:t>
            </a:r>
            <a:r>
              <a:rPr sz="1100" spc="30" dirty="0">
                <a:latin typeface="Times New Roman"/>
                <a:cs typeface="Times New Roman"/>
              </a:rPr>
              <a:t> </a:t>
            </a:r>
            <a:r>
              <a:rPr sz="1100" dirty="0">
                <a:latin typeface="Times New Roman"/>
                <a:cs typeface="Times New Roman"/>
              </a:rPr>
              <a:t>and</a:t>
            </a:r>
            <a:r>
              <a:rPr sz="1100" spc="65" dirty="0">
                <a:latin typeface="Times New Roman"/>
                <a:cs typeface="Times New Roman"/>
              </a:rPr>
              <a:t> </a:t>
            </a:r>
            <a:r>
              <a:rPr sz="1100" dirty="0">
                <a:latin typeface="Times New Roman"/>
                <a:cs typeface="Times New Roman"/>
              </a:rPr>
              <a:t>the  </a:t>
            </a:r>
            <a:r>
              <a:rPr sz="1100" spc="-140" dirty="0">
                <a:latin typeface="Times New Roman"/>
                <a:cs typeface="Times New Roman"/>
              </a:rPr>
              <a:t> </a:t>
            </a:r>
            <a:r>
              <a:rPr sz="1100" dirty="0">
                <a:latin typeface="Times New Roman"/>
                <a:cs typeface="Times New Roman"/>
              </a:rPr>
              <a:t>Type</a:t>
            </a:r>
            <a:r>
              <a:rPr sz="1100" spc="65" dirty="0">
                <a:latin typeface="Times New Roman"/>
                <a:cs typeface="Times New Roman"/>
              </a:rPr>
              <a:t> </a:t>
            </a:r>
            <a:r>
              <a:rPr sz="1100" dirty="0">
                <a:latin typeface="Times New Roman"/>
                <a:cs typeface="Times New Roman"/>
              </a:rPr>
              <a:t>I  </a:t>
            </a:r>
            <a:r>
              <a:rPr sz="1100" spc="-140" dirty="0">
                <a:latin typeface="Times New Roman"/>
                <a:cs typeface="Times New Roman"/>
              </a:rPr>
              <a:t> </a:t>
            </a:r>
            <a:r>
              <a:rPr sz="1100" dirty="0">
                <a:latin typeface="Times New Roman"/>
                <a:cs typeface="Times New Roman"/>
              </a:rPr>
              <a:t>2.0</a:t>
            </a:r>
            <a:r>
              <a:rPr sz="1100" spc="65" dirty="0">
                <a:latin typeface="Times New Roman"/>
                <a:cs typeface="Times New Roman"/>
              </a:rPr>
              <a:t> </a:t>
            </a:r>
            <a:r>
              <a:rPr sz="1100" dirty="0">
                <a:latin typeface="Times New Roman"/>
                <a:cs typeface="Times New Roman"/>
              </a:rPr>
              <a:t>cm</a:t>
            </a:r>
            <a:r>
              <a:rPr sz="1100" spc="65" dirty="0">
                <a:latin typeface="Times New Roman"/>
                <a:cs typeface="Times New Roman"/>
              </a:rPr>
              <a:t> </a:t>
            </a:r>
            <a:r>
              <a:rPr sz="1100" dirty="0">
                <a:latin typeface="Times New Roman"/>
                <a:cs typeface="Times New Roman"/>
              </a:rPr>
              <a:t>diameter,</a:t>
            </a:r>
            <a:r>
              <a:rPr sz="1100" spc="65" dirty="0">
                <a:latin typeface="Times New Roman"/>
                <a:cs typeface="Times New Roman"/>
              </a:rPr>
              <a:t> </a:t>
            </a:r>
            <a:r>
              <a:rPr sz="1100" dirty="0">
                <a:latin typeface="Times New Roman"/>
                <a:cs typeface="Times New Roman"/>
              </a:rPr>
              <a:t>24 count, dentated mark. This vessel  is</a:t>
            </a:r>
            <a:r>
              <a:rPr sz="1100" spc="5" dirty="0">
                <a:latin typeface="Times New Roman"/>
                <a:cs typeface="Times New Roman"/>
              </a:rPr>
              <a:t> </a:t>
            </a:r>
            <a:r>
              <a:rPr sz="1100" dirty="0">
                <a:latin typeface="Times New Roman"/>
                <a:cs typeface="Times New Roman"/>
              </a:rPr>
              <a:t>unique (See page </a:t>
            </a:r>
            <a:r>
              <a:rPr sz="1100" spc="-5" dirty="0">
                <a:latin typeface="Times New Roman"/>
                <a:cs typeface="Times New Roman"/>
              </a:rPr>
              <a:t>8</a:t>
            </a:r>
            <a:r>
              <a:rPr sz="1100" dirty="0">
                <a:latin typeface="Times New Roman"/>
                <a:cs typeface="Times New Roman"/>
              </a:rPr>
              <a:t>9).</a:t>
            </a:r>
          </a:p>
        </p:txBody>
      </p:sp>
      <p:sp>
        <p:nvSpPr>
          <p:cNvPr id="6" name="Slide Number Placeholder 5"/>
          <p:cNvSpPr>
            <a:spLocks noGrp="1"/>
          </p:cNvSpPr>
          <p:nvPr>
            <p:ph type="sldNum" sz="quarter" idx="12"/>
          </p:nvPr>
        </p:nvSpPr>
        <p:spPr/>
        <p:txBody>
          <a:bodyPr/>
          <a:lstStyle/>
          <a:p>
            <a:fld id="{F3ED14A2-F495-49D5-A5E2-27CBFBBAF14C}" type="slidenum">
              <a:rPr lang="en-GB" smtClean="0"/>
              <a:pPr/>
              <a:t>6</a:t>
            </a:fld>
            <a:endParaRPr lang="en-GB"/>
          </a:p>
        </p:txBody>
      </p:sp>
      <p:sp>
        <p:nvSpPr>
          <p:cNvPr id="7" name="Left Arrow 6"/>
          <p:cNvSpPr/>
          <p:nvPr/>
        </p:nvSpPr>
        <p:spPr>
          <a:xfrm rot="20212571">
            <a:off x="7177298" y="1050814"/>
            <a:ext cx="1152128" cy="301958"/>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Left Arrow 7"/>
          <p:cNvSpPr/>
          <p:nvPr/>
        </p:nvSpPr>
        <p:spPr>
          <a:xfrm rot="20799678">
            <a:off x="3095265" y="3118866"/>
            <a:ext cx="1152128" cy="243423"/>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P3830.WAV">
            <a:hlinkClick r:id="" action="ppaction://media"/>
          </p:cNvPr>
          <p:cNvPicPr>
            <a:picLocks noRot="1" noChangeAspect="1"/>
          </p:cNvPicPr>
          <p:nvPr>
            <a:wavAudioFile r:embed="rId1" name="~PP3830.WAV"/>
          </p:nvPr>
        </p:nvPicPr>
        <p:blipFill>
          <a:blip r:embed="rId6" cstate="print"/>
          <a:stretch>
            <a:fillRect/>
          </a:stretch>
        </p:blipFill>
        <p:spPr>
          <a:xfrm>
            <a:off x="8632825" y="6346825"/>
            <a:ext cx="304800" cy="304800"/>
          </a:xfrm>
          <a:prstGeom prst="rect">
            <a:avLst/>
          </a:prstGeom>
        </p:spPr>
      </p:pic>
    </p:spTree>
  </p:cSld>
  <p:clrMapOvr>
    <a:masterClrMapping/>
  </p:clrMapOvr>
  <p:transition advTm="713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p:cNvSpPr/>
          <p:nvPr/>
        </p:nvSpPr>
        <p:spPr>
          <a:xfrm>
            <a:off x="-1044624" y="1628800"/>
            <a:ext cx="5157470" cy="3858895"/>
          </a:xfrm>
          <a:prstGeom prst="rect">
            <a:avLst/>
          </a:prstGeom>
          <a:blipFill>
            <a:blip r:embed="rId4" cstate="print"/>
            <a:stretch>
              <a:fillRect/>
            </a:stretch>
          </a:blipFill>
        </p:spPr>
        <p:txBody>
          <a:bodyPr wrap="square" lIns="0" tIns="0" rIns="0" bIns="0" rtlCol="0">
            <a:spAutoFit/>
          </a:bodyPr>
          <a:lstStyle/>
          <a:p>
            <a:endParaRPr/>
          </a:p>
        </p:txBody>
      </p:sp>
      <p:sp>
        <p:nvSpPr>
          <p:cNvPr id="3" name="object 8"/>
          <p:cNvSpPr txBox="1"/>
          <p:nvPr/>
        </p:nvSpPr>
        <p:spPr>
          <a:xfrm>
            <a:off x="1619672" y="5661248"/>
            <a:ext cx="5599430" cy="169277"/>
          </a:xfrm>
          <a:prstGeom prst="rect">
            <a:avLst/>
          </a:prstGeom>
        </p:spPr>
        <p:txBody>
          <a:bodyPr vert="horz" wrap="square" lIns="0" tIns="0" rIns="0" bIns="0" rtlCol="0">
            <a:spAutoFit/>
          </a:bodyPr>
          <a:lstStyle/>
          <a:p>
            <a:pPr marL="12700">
              <a:lnSpc>
                <a:spcPct val="100000"/>
              </a:lnSpc>
            </a:pPr>
            <a:r>
              <a:rPr sz="1100" spc="5" dirty="0" smtClean="0">
                <a:latin typeface="Times New Roman"/>
                <a:cs typeface="Times New Roman"/>
              </a:rPr>
              <a:t>T</a:t>
            </a:r>
            <a:r>
              <a:rPr sz="1100" spc="-15" dirty="0" smtClean="0">
                <a:latin typeface="Times New Roman"/>
                <a:cs typeface="Times New Roman"/>
              </a:rPr>
              <a:t>y</a:t>
            </a:r>
            <a:r>
              <a:rPr sz="1100" dirty="0" smtClean="0">
                <a:latin typeface="Times New Roman"/>
                <a:cs typeface="Times New Roman"/>
              </a:rPr>
              <a:t>pe </a:t>
            </a:r>
            <a:r>
              <a:rPr sz="1100" dirty="0">
                <a:latin typeface="Times New Roman"/>
                <a:cs typeface="Times New Roman"/>
              </a:rPr>
              <a:t>I</a:t>
            </a:r>
            <a:r>
              <a:rPr sz="1100" spc="-20" dirty="0">
                <a:latin typeface="Times New Roman"/>
                <a:cs typeface="Times New Roman"/>
              </a:rPr>
              <a:t> </a:t>
            </a:r>
            <a:r>
              <a:rPr sz="1100" dirty="0">
                <a:latin typeface="Times New Roman"/>
                <a:cs typeface="Times New Roman"/>
              </a:rPr>
              <a:t>den</a:t>
            </a:r>
            <a:r>
              <a:rPr sz="1100" spc="5" dirty="0">
                <a:latin typeface="Times New Roman"/>
                <a:cs typeface="Times New Roman"/>
              </a:rPr>
              <a:t>t</a:t>
            </a:r>
            <a:r>
              <a:rPr sz="1100" dirty="0">
                <a:latin typeface="Times New Roman"/>
                <a:cs typeface="Times New Roman"/>
              </a:rPr>
              <a:t>a</a:t>
            </a:r>
            <a:r>
              <a:rPr sz="1100" spc="-10" dirty="0">
                <a:latin typeface="Times New Roman"/>
                <a:cs typeface="Times New Roman"/>
              </a:rPr>
              <a:t>t</a:t>
            </a:r>
            <a:r>
              <a:rPr sz="1100" dirty="0">
                <a:latin typeface="Times New Roman"/>
                <a:cs typeface="Times New Roman"/>
              </a:rPr>
              <a:t>e </a:t>
            </a:r>
            <a:r>
              <a:rPr sz="1100" dirty="0" smtClean="0">
                <a:latin typeface="Times New Roman"/>
                <a:cs typeface="Times New Roman"/>
              </a:rPr>
              <a:t>b</a:t>
            </a:r>
            <a:r>
              <a:rPr sz="1100" spc="-10" dirty="0" smtClean="0">
                <a:latin typeface="Times New Roman"/>
                <a:cs typeface="Times New Roman"/>
              </a:rPr>
              <a:t>ow</a:t>
            </a:r>
            <a:r>
              <a:rPr sz="1100" dirty="0" smtClean="0">
                <a:latin typeface="Times New Roman"/>
                <a:cs typeface="Times New Roman"/>
              </a:rPr>
              <a:t>l</a:t>
            </a:r>
            <a:r>
              <a:rPr lang="en-US" sz="1100" dirty="0" smtClean="0">
                <a:latin typeface="Times New Roman"/>
                <a:cs typeface="Times New Roman"/>
              </a:rPr>
              <a:t>s</a:t>
            </a:r>
            <a:r>
              <a:rPr sz="1100" dirty="0" smtClean="0">
                <a:latin typeface="Times New Roman"/>
                <a:cs typeface="Times New Roman"/>
              </a:rPr>
              <a:t>, </a:t>
            </a:r>
            <a:r>
              <a:rPr sz="1100" dirty="0">
                <a:latin typeface="Times New Roman"/>
                <a:cs typeface="Times New Roman"/>
              </a:rPr>
              <a:t>e</a:t>
            </a:r>
            <a:r>
              <a:rPr sz="1100" spc="-10" dirty="0">
                <a:latin typeface="Times New Roman"/>
                <a:cs typeface="Times New Roman"/>
              </a:rPr>
              <a:t>v</a:t>
            </a:r>
            <a:r>
              <a:rPr sz="1100" dirty="0">
                <a:latin typeface="Times New Roman"/>
                <a:cs typeface="Times New Roman"/>
              </a:rPr>
              <a:t>e</a:t>
            </a:r>
            <a:r>
              <a:rPr sz="1100" spc="5" dirty="0">
                <a:latin typeface="Times New Roman"/>
                <a:cs typeface="Times New Roman"/>
              </a:rPr>
              <a:t>r</a:t>
            </a:r>
            <a:r>
              <a:rPr sz="1100" spc="-10" dirty="0">
                <a:latin typeface="Times New Roman"/>
                <a:cs typeface="Times New Roman"/>
              </a:rPr>
              <a:t>t</a:t>
            </a:r>
            <a:r>
              <a:rPr sz="1100" dirty="0">
                <a:latin typeface="Times New Roman"/>
                <a:cs typeface="Times New Roman"/>
              </a:rPr>
              <a:t>ed </a:t>
            </a:r>
            <a:r>
              <a:rPr sz="1100" spc="-10" dirty="0">
                <a:latin typeface="Times New Roman"/>
                <a:cs typeface="Times New Roman"/>
              </a:rPr>
              <a:t>r</a:t>
            </a:r>
            <a:r>
              <a:rPr sz="1100" dirty="0">
                <a:latin typeface="Times New Roman"/>
                <a:cs typeface="Times New Roman"/>
              </a:rPr>
              <a:t>im</a:t>
            </a:r>
            <a:r>
              <a:rPr sz="1100" spc="-20" dirty="0">
                <a:latin typeface="Times New Roman"/>
                <a:cs typeface="Times New Roman"/>
              </a:rPr>
              <a:t> </a:t>
            </a:r>
            <a:r>
              <a:rPr sz="1100" spc="-10" dirty="0">
                <a:latin typeface="Times New Roman"/>
                <a:cs typeface="Times New Roman"/>
              </a:rPr>
              <a:t>w</a:t>
            </a:r>
            <a:r>
              <a:rPr sz="1100" dirty="0">
                <a:latin typeface="Times New Roman"/>
                <a:cs typeface="Times New Roman"/>
              </a:rPr>
              <a:t>ith </a:t>
            </a:r>
            <a:r>
              <a:rPr sz="1100" spc="-15" dirty="0">
                <a:latin typeface="Times New Roman"/>
                <a:cs typeface="Times New Roman"/>
              </a:rPr>
              <a:t>k</a:t>
            </a:r>
            <a:r>
              <a:rPr sz="1100" dirty="0">
                <a:latin typeface="Times New Roman"/>
                <a:cs typeface="Times New Roman"/>
              </a:rPr>
              <a:t>iln </a:t>
            </a:r>
            <a:r>
              <a:rPr sz="1100" spc="-20" dirty="0">
                <a:latin typeface="Times New Roman"/>
                <a:cs typeface="Times New Roman"/>
              </a:rPr>
              <a:t>m</a:t>
            </a:r>
            <a:r>
              <a:rPr sz="1100" dirty="0">
                <a:latin typeface="Times New Roman"/>
                <a:cs typeface="Times New Roman"/>
              </a:rPr>
              <a:t>a</a:t>
            </a:r>
            <a:r>
              <a:rPr sz="1100" spc="5" dirty="0">
                <a:latin typeface="Times New Roman"/>
                <a:cs typeface="Times New Roman"/>
              </a:rPr>
              <a:t>r</a:t>
            </a:r>
            <a:r>
              <a:rPr sz="1100" spc="-15" dirty="0">
                <a:latin typeface="Times New Roman"/>
                <a:cs typeface="Times New Roman"/>
              </a:rPr>
              <a:t>k</a:t>
            </a:r>
            <a:r>
              <a:rPr sz="1100" dirty="0">
                <a:latin typeface="Times New Roman"/>
                <a:cs typeface="Times New Roman"/>
              </a:rPr>
              <a:t>s, and 1 </a:t>
            </a:r>
            <a:r>
              <a:rPr sz="1100" spc="-15" dirty="0">
                <a:latin typeface="Times New Roman"/>
                <a:cs typeface="Times New Roman"/>
              </a:rPr>
              <a:t>g</a:t>
            </a:r>
            <a:r>
              <a:rPr sz="1100" dirty="0">
                <a:latin typeface="Times New Roman"/>
                <a:cs typeface="Times New Roman"/>
              </a:rPr>
              <a:t>roo</a:t>
            </a:r>
            <a:r>
              <a:rPr sz="1100" spc="-15" dirty="0">
                <a:latin typeface="Times New Roman"/>
                <a:cs typeface="Times New Roman"/>
              </a:rPr>
              <a:t>v</a:t>
            </a:r>
            <a:r>
              <a:rPr sz="1100" dirty="0">
                <a:latin typeface="Times New Roman"/>
                <a:cs typeface="Times New Roman"/>
              </a:rPr>
              <a:t>e </a:t>
            </a:r>
            <a:r>
              <a:rPr sz="1100" spc="-10" dirty="0">
                <a:latin typeface="Times New Roman"/>
                <a:cs typeface="Times New Roman"/>
              </a:rPr>
              <a:t>p</a:t>
            </a:r>
            <a:r>
              <a:rPr sz="1100" dirty="0">
                <a:latin typeface="Times New Roman"/>
                <a:cs typeface="Times New Roman"/>
              </a:rPr>
              <a:t>ri</a:t>
            </a:r>
            <a:r>
              <a:rPr sz="1100" spc="-20" dirty="0">
                <a:latin typeface="Times New Roman"/>
                <a:cs typeface="Times New Roman"/>
              </a:rPr>
              <a:t>m</a:t>
            </a:r>
            <a:r>
              <a:rPr sz="1100" dirty="0">
                <a:latin typeface="Times New Roman"/>
                <a:cs typeface="Times New Roman"/>
              </a:rPr>
              <a:t>a</a:t>
            </a:r>
            <a:r>
              <a:rPr sz="1100" spc="5" dirty="0">
                <a:latin typeface="Times New Roman"/>
                <a:cs typeface="Times New Roman"/>
              </a:rPr>
              <a:t>r</a:t>
            </a:r>
            <a:r>
              <a:rPr sz="1100" dirty="0">
                <a:latin typeface="Times New Roman"/>
                <a:cs typeface="Times New Roman"/>
              </a:rPr>
              <a:t>y</a:t>
            </a:r>
            <a:r>
              <a:rPr sz="1100" spc="-15" dirty="0">
                <a:latin typeface="Times New Roman"/>
                <a:cs typeface="Times New Roman"/>
              </a:rPr>
              <a:t> </a:t>
            </a:r>
            <a:r>
              <a:rPr sz="1100" dirty="0">
                <a:latin typeface="Times New Roman"/>
                <a:cs typeface="Times New Roman"/>
              </a:rPr>
              <a:t>ex</a:t>
            </a:r>
            <a:r>
              <a:rPr sz="1100" spc="5" dirty="0">
                <a:latin typeface="Times New Roman"/>
                <a:cs typeface="Times New Roman"/>
              </a:rPr>
              <a:t>t</a:t>
            </a:r>
            <a:r>
              <a:rPr sz="1100" spc="-10" dirty="0">
                <a:latin typeface="Times New Roman"/>
                <a:cs typeface="Times New Roman"/>
              </a:rPr>
              <a:t>e</a:t>
            </a:r>
            <a:r>
              <a:rPr sz="1100" dirty="0">
                <a:latin typeface="Times New Roman"/>
                <a:cs typeface="Times New Roman"/>
              </a:rPr>
              <a:t>ri</a:t>
            </a:r>
            <a:r>
              <a:rPr sz="1100" spc="-15" dirty="0">
                <a:latin typeface="Times New Roman"/>
                <a:cs typeface="Times New Roman"/>
              </a:rPr>
              <a:t>o</a:t>
            </a:r>
            <a:r>
              <a:rPr sz="1100" dirty="0">
                <a:latin typeface="Times New Roman"/>
                <a:cs typeface="Times New Roman"/>
              </a:rPr>
              <a:t>r</a:t>
            </a:r>
            <a:r>
              <a:rPr sz="1100" spc="-10" dirty="0">
                <a:latin typeface="Times New Roman"/>
                <a:cs typeface="Times New Roman"/>
              </a:rPr>
              <a:t> </a:t>
            </a:r>
            <a:r>
              <a:rPr sz="1100" dirty="0">
                <a:latin typeface="Times New Roman"/>
                <a:cs typeface="Times New Roman"/>
              </a:rPr>
              <a:t>tr</a:t>
            </a:r>
            <a:r>
              <a:rPr sz="1100" spc="-10" dirty="0">
                <a:latin typeface="Times New Roman"/>
                <a:cs typeface="Times New Roman"/>
              </a:rPr>
              <a:t>e</a:t>
            </a:r>
            <a:r>
              <a:rPr sz="1100" dirty="0">
                <a:latin typeface="Times New Roman"/>
                <a:cs typeface="Times New Roman"/>
              </a:rPr>
              <a:t>a</a:t>
            </a:r>
            <a:r>
              <a:rPr sz="1100" spc="5" dirty="0">
                <a:latin typeface="Times New Roman"/>
                <a:cs typeface="Times New Roman"/>
              </a:rPr>
              <a:t>t</a:t>
            </a:r>
            <a:r>
              <a:rPr sz="1100" spc="-20" dirty="0">
                <a:latin typeface="Times New Roman"/>
                <a:cs typeface="Times New Roman"/>
              </a:rPr>
              <a:t>m</a:t>
            </a:r>
            <a:r>
              <a:rPr sz="1100" dirty="0">
                <a:latin typeface="Times New Roman"/>
                <a:cs typeface="Times New Roman"/>
              </a:rPr>
              <a:t>en</a:t>
            </a:r>
            <a:r>
              <a:rPr sz="1100" spc="5" dirty="0">
                <a:latin typeface="Times New Roman"/>
                <a:cs typeface="Times New Roman"/>
              </a:rPr>
              <a:t>t</a:t>
            </a:r>
            <a:r>
              <a:rPr sz="1100" dirty="0">
                <a:latin typeface="Times New Roman"/>
                <a:cs typeface="Times New Roman"/>
              </a:rPr>
              <a:t>.</a:t>
            </a:r>
          </a:p>
        </p:txBody>
      </p:sp>
      <p:sp>
        <p:nvSpPr>
          <p:cNvPr id="4" name="object 9"/>
          <p:cNvSpPr/>
          <p:nvPr/>
        </p:nvSpPr>
        <p:spPr>
          <a:xfrm>
            <a:off x="3966845" y="188640"/>
            <a:ext cx="5177155" cy="3478911"/>
          </a:xfrm>
          <a:prstGeom prst="rect">
            <a:avLst/>
          </a:prstGeom>
          <a:blipFill>
            <a:blip r:embed="rId5" cstate="print"/>
            <a:stretch>
              <a:fillRect/>
            </a:stretch>
          </a:blipFill>
        </p:spPr>
        <p:txBody>
          <a:bodyPr wrap="square" lIns="0" tIns="0" rIns="0" bIns="0" rtlCol="0">
            <a:spAutoFit/>
          </a:bodyPr>
          <a:lstStyle/>
          <a:p>
            <a:endParaRPr/>
          </a:p>
        </p:txBody>
      </p:sp>
      <p:sp>
        <p:nvSpPr>
          <p:cNvPr id="5" name="Slide Number Placeholder 4"/>
          <p:cNvSpPr>
            <a:spLocks noGrp="1"/>
          </p:cNvSpPr>
          <p:nvPr>
            <p:ph type="sldNum" sz="quarter" idx="12"/>
          </p:nvPr>
        </p:nvSpPr>
        <p:spPr/>
        <p:txBody>
          <a:bodyPr/>
          <a:lstStyle/>
          <a:p>
            <a:fld id="{F3ED14A2-F495-49D5-A5E2-27CBFBBAF14C}" type="slidenum">
              <a:rPr lang="en-GB" smtClean="0"/>
              <a:pPr/>
              <a:t>7</a:t>
            </a:fld>
            <a:endParaRPr lang="en-GB"/>
          </a:p>
        </p:txBody>
      </p:sp>
      <p:pic>
        <p:nvPicPr>
          <p:cNvPr id="6" name="~PP2207.WAV">
            <a:hlinkClick r:id="" action="ppaction://media"/>
          </p:cNvPr>
          <p:cNvPicPr>
            <a:picLocks noRot="1" noChangeAspect="1"/>
          </p:cNvPicPr>
          <p:nvPr>
            <a:wavAudioFile r:embed="rId1" name="~PP2207.WAV"/>
          </p:nvPr>
        </p:nvPicPr>
        <p:blipFill>
          <a:blip r:embed="rId6" cstate="print"/>
          <a:stretch>
            <a:fillRect/>
          </a:stretch>
        </p:blipFill>
        <p:spPr>
          <a:xfrm>
            <a:off x="8632825" y="6346825"/>
            <a:ext cx="304800" cy="304800"/>
          </a:xfrm>
          <a:prstGeom prst="rect">
            <a:avLst/>
          </a:prstGeom>
        </p:spPr>
      </p:pic>
    </p:spTree>
  </p:cSld>
  <p:clrMapOvr>
    <a:masterClrMapping/>
  </p:clrMapOvr>
  <p:transition advTm="166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3ED14A2-F495-49D5-A5E2-27CBFBBAF14C}" type="slidenum">
              <a:rPr lang="en-GB" smtClean="0"/>
              <a:pPr/>
              <a:t>8</a:t>
            </a:fld>
            <a:endParaRPr lang="en-GB"/>
          </a:p>
        </p:txBody>
      </p:sp>
      <p:pic>
        <p:nvPicPr>
          <p:cNvPr id="1026" name="Picture 2" descr="C:\Users\MyLaptop\Desktop\UPPER ALTON BANK 2015\1836 ULRICH WIETFELD\Ulrich-Wietfeld\ujd3.jpg"/>
          <p:cNvPicPr>
            <a:picLocks noChangeAspect="1" noChangeArrowheads="1"/>
          </p:cNvPicPr>
          <p:nvPr/>
        </p:nvPicPr>
        <p:blipFill>
          <a:blip r:embed="rId4" cstate="print"/>
          <a:srcRect/>
          <a:stretch>
            <a:fillRect/>
          </a:stretch>
        </p:blipFill>
        <p:spPr bwMode="auto">
          <a:xfrm>
            <a:off x="1907704" y="620687"/>
            <a:ext cx="4968552" cy="5285019"/>
          </a:xfrm>
          <a:prstGeom prst="rect">
            <a:avLst/>
          </a:prstGeom>
          <a:noFill/>
        </p:spPr>
      </p:pic>
      <p:sp>
        <p:nvSpPr>
          <p:cNvPr id="4" name="Left Arrow 3"/>
          <p:cNvSpPr/>
          <p:nvPr/>
        </p:nvSpPr>
        <p:spPr>
          <a:xfrm rot="1162833">
            <a:off x="6028979" y="4424162"/>
            <a:ext cx="2172561" cy="472348"/>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P1813.WAV">
            <a:hlinkClick r:id="" action="ppaction://media"/>
          </p:cNvPr>
          <p:cNvPicPr>
            <a:picLocks noRot="1" noChangeAspect="1"/>
          </p:cNvPicPr>
          <p:nvPr>
            <a:wavAudioFile r:embed="rId1" name="~PP1813.WAV"/>
          </p:nvPr>
        </p:nvPicPr>
        <p:blipFill>
          <a:blip r:embed="rId5" cstate="print"/>
          <a:stretch>
            <a:fillRect/>
          </a:stretch>
        </p:blipFill>
        <p:spPr>
          <a:xfrm>
            <a:off x="8632825" y="6346825"/>
            <a:ext cx="304800" cy="304800"/>
          </a:xfrm>
          <a:prstGeom prst="rect">
            <a:avLst/>
          </a:prstGeom>
        </p:spPr>
      </p:pic>
    </p:spTree>
  </p:cSld>
  <p:clrMapOvr>
    <a:masterClrMapping/>
  </p:clrMapOvr>
  <p:transition advTm="265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3ED14A2-F495-49D5-A5E2-27CBFBBAF14C}" type="slidenum">
              <a:rPr lang="en-GB" smtClean="0"/>
              <a:pPr/>
              <a:t>9</a:t>
            </a:fld>
            <a:endParaRPr lang="en-GB"/>
          </a:p>
        </p:txBody>
      </p:sp>
      <p:pic>
        <p:nvPicPr>
          <p:cNvPr id="2050" name="Picture 2" descr="C:\Users\MyLaptop\Desktop\export\1-PA130116.JPG"/>
          <p:cNvPicPr>
            <a:picLocks noChangeAspect="1" noChangeArrowheads="1"/>
          </p:cNvPicPr>
          <p:nvPr/>
        </p:nvPicPr>
        <p:blipFill>
          <a:blip r:embed="rId4" cstate="print"/>
          <a:srcRect/>
          <a:stretch>
            <a:fillRect/>
          </a:stretch>
        </p:blipFill>
        <p:spPr bwMode="auto">
          <a:xfrm>
            <a:off x="2055813" y="931863"/>
            <a:ext cx="5032375" cy="4994275"/>
          </a:xfrm>
          <a:prstGeom prst="rect">
            <a:avLst/>
          </a:prstGeom>
          <a:noFill/>
        </p:spPr>
      </p:pic>
      <p:sp>
        <p:nvSpPr>
          <p:cNvPr id="4" name="Left Arrow 3"/>
          <p:cNvSpPr/>
          <p:nvPr/>
        </p:nvSpPr>
        <p:spPr>
          <a:xfrm rot="20212571">
            <a:off x="6737716" y="2617247"/>
            <a:ext cx="2172561" cy="472348"/>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P2226.WAV">
            <a:hlinkClick r:id="" action="ppaction://media"/>
          </p:cNvPr>
          <p:cNvPicPr>
            <a:picLocks noRot="1" noChangeAspect="1"/>
          </p:cNvPicPr>
          <p:nvPr>
            <a:wavAudioFile r:embed="rId1" name="~PP2226.WAV"/>
          </p:nvPr>
        </p:nvPicPr>
        <p:blipFill>
          <a:blip r:embed="rId5" cstate="print"/>
          <a:stretch>
            <a:fillRect/>
          </a:stretch>
        </p:blipFill>
        <p:spPr>
          <a:xfrm>
            <a:off x="8632825" y="6346825"/>
            <a:ext cx="304800" cy="304800"/>
          </a:xfrm>
          <a:prstGeom prst="rect">
            <a:avLst/>
          </a:prstGeom>
        </p:spPr>
      </p:pic>
    </p:spTree>
  </p:cSld>
  <p:clrMapOvr>
    <a:masterClrMapping/>
  </p:clrMapOvr>
  <p:transition advTm="175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4103</Words>
  <Application>Microsoft Office PowerPoint</Application>
  <PresentationFormat>On-screen Show (4:3)</PresentationFormat>
  <Paragraphs>600</Paragraphs>
  <Slides>47</Slides>
  <Notes>47</Notes>
  <HiddenSlides>0</HiddenSlides>
  <MMClips>47</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 II</dc:title>
  <dc:creator>coips</dc:creator>
  <cp:lastModifiedBy>coips</cp:lastModifiedBy>
  <cp:revision>3</cp:revision>
  <dcterms:created xsi:type="dcterms:W3CDTF">2016-12-16T01:10:36Z</dcterms:created>
  <dcterms:modified xsi:type="dcterms:W3CDTF">2016-12-16T01:32:30Z</dcterms:modified>
</cp:coreProperties>
</file>