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42" y="-10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8833" y="228600"/>
            <a:ext cx="2076302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NUT AND BOLT RACE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1 bolt with a tape mark halfway down the bolt, 1 nut to fit the bolt, a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barrel and a judge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Place barrel at the end or middle of the ring with the nut and bolt placed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on top of the barrel - UNTHREADED.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The rider rides to the barrel, dismounts and threads the nut onto the bolt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down to the tape mark and then places the bolt back on the barrel.  After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placing the bolt back on the barrel one of the following options is done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depending upon the rider’s division: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PEEWEE &amp; YOUTH – someone holds horse for rider and rider runs back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across the finish line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JUNIOR &amp; SENIOR – rider mounts and rides back across finish line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TOP OF THE HILL – rider leads horse across the finish line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 If bolt is not threaded down to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the tape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24200" y="50292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flipV="1">
            <a:off x="3200400" y="71628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429000" y="7162800"/>
            <a:ext cx="256032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581400" y="57150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57912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ut &amp; bo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648200"/>
            <a:ext cx="228601" cy="4002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173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Dell</cp:lastModifiedBy>
  <cp:revision>25</cp:revision>
  <dcterms:created xsi:type="dcterms:W3CDTF">2020-02-07T21:22:20Z</dcterms:created>
  <dcterms:modified xsi:type="dcterms:W3CDTF">2023-03-08T22:46:03Z</dcterms:modified>
</cp:coreProperties>
</file>