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327" r:id="rId3"/>
    <p:sldId id="415" r:id="rId4"/>
    <p:sldId id="332" r:id="rId5"/>
    <p:sldId id="417" r:id="rId6"/>
    <p:sldId id="418" r:id="rId7"/>
    <p:sldId id="419" r:id="rId8"/>
    <p:sldId id="433" r:id="rId9"/>
    <p:sldId id="432" r:id="rId10"/>
    <p:sldId id="264" r:id="rId11"/>
    <p:sldId id="436" r:id="rId12"/>
    <p:sldId id="434" r:id="rId13"/>
    <p:sldId id="437" r:id="rId14"/>
    <p:sldId id="438" r:id="rId15"/>
    <p:sldId id="439" r:id="rId16"/>
    <p:sldId id="440" r:id="rId17"/>
    <p:sldId id="435" r:id="rId18"/>
    <p:sldId id="441" r:id="rId19"/>
    <p:sldId id="442" r:id="rId20"/>
    <p:sldId id="443" r:id="rId21"/>
    <p:sldId id="444" r:id="rId22"/>
    <p:sldId id="446" r:id="rId23"/>
    <p:sldId id="445" r:id="rId24"/>
    <p:sldId id="447" r:id="rId25"/>
  </p:sldIdLst>
  <p:sldSz cx="9144000" cy="6858000" type="screen4x3"/>
  <p:notesSz cx="7102475" cy="9388475"/>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3298" autoAdjust="0"/>
  </p:normalViewPr>
  <p:slideViewPr>
    <p:cSldViewPr>
      <p:cViewPr>
        <p:scale>
          <a:sx n="73" d="100"/>
          <a:sy n="73" d="100"/>
        </p:scale>
        <p:origin x="1090" y="-6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55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375444D-1C01-4184-AD19-CAED89B327ED}"/>
              </a:ext>
            </a:extLst>
          </p:cNvPr>
          <p:cNvSpPr>
            <a:spLocks noGrp="1"/>
          </p:cNvSpPr>
          <p:nvPr>
            <p:ph type="hdr" sz="quarter"/>
          </p:nvPr>
        </p:nvSpPr>
        <p:spPr>
          <a:xfrm>
            <a:off x="0" y="0"/>
            <a:ext cx="3077739" cy="469424"/>
          </a:xfrm>
          <a:prstGeom prst="rect">
            <a:avLst/>
          </a:prstGeom>
        </p:spPr>
        <p:txBody>
          <a:bodyPr vert="horz" lIns="94229" tIns="47114" rIns="94229" bIns="47114"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C2E876E1-F0C6-437E-AA2A-B91E43904DEF}"/>
              </a:ext>
            </a:extLst>
          </p:cNvPr>
          <p:cNvSpPr>
            <a:spLocks noGrp="1"/>
          </p:cNvSpPr>
          <p:nvPr>
            <p:ph type="dt" idx="1"/>
          </p:nvPr>
        </p:nvSpPr>
        <p:spPr>
          <a:xfrm>
            <a:off x="4023092" y="0"/>
            <a:ext cx="3077739" cy="469424"/>
          </a:xfrm>
          <a:prstGeom prst="rect">
            <a:avLst/>
          </a:prstGeom>
        </p:spPr>
        <p:txBody>
          <a:bodyPr vert="horz" lIns="94229" tIns="47114" rIns="94229" bIns="47114" rtlCol="0"/>
          <a:lstStyle>
            <a:lvl1pPr algn="r" eaLnBrk="1" fontAlgn="auto" hangingPunct="1">
              <a:spcBef>
                <a:spcPts val="0"/>
              </a:spcBef>
              <a:spcAft>
                <a:spcPts val="0"/>
              </a:spcAft>
              <a:defRPr sz="1200">
                <a:latin typeface="+mn-lt"/>
                <a:cs typeface="+mn-cs"/>
              </a:defRPr>
            </a:lvl1pPr>
          </a:lstStyle>
          <a:p>
            <a:pPr>
              <a:defRPr/>
            </a:pPr>
            <a:fld id="{7A83B16D-5456-4B79-9FFE-28E9EEAC7697}" type="datetimeFigureOut">
              <a:rPr lang="en-US"/>
              <a:pPr>
                <a:defRPr/>
              </a:pPr>
              <a:t>10/10/2019</a:t>
            </a:fld>
            <a:endParaRPr lang="en-US"/>
          </a:p>
        </p:txBody>
      </p:sp>
      <p:sp>
        <p:nvSpPr>
          <p:cNvPr id="4" name="Slide Image Placeholder 3">
            <a:extLst>
              <a:ext uri="{FF2B5EF4-FFF2-40B4-BE49-F238E27FC236}">
                <a16:creationId xmlns:a16="http://schemas.microsoft.com/office/drawing/2014/main" id="{C9831434-FF87-4356-99FD-695F2A0856C8}"/>
              </a:ext>
            </a:extLst>
          </p:cNvPr>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pPr lvl="0"/>
            <a:endParaRPr lang="en-US" noProof="0"/>
          </a:p>
        </p:txBody>
      </p:sp>
      <p:sp>
        <p:nvSpPr>
          <p:cNvPr id="5" name="Notes Placeholder 4">
            <a:extLst>
              <a:ext uri="{FF2B5EF4-FFF2-40B4-BE49-F238E27FC236}">
                <a16:creationId xmlns:a16="http://schemas.microsoft.com/office/drawing/2014/main" id="{489CC067-E2B5-46E6-AFE4-6465CBEBD980}"/>
              </a:ext>
            </a:extLst>
          </p:cNvPr>
          <p:cNvSpPr>
            <a:spLocks noGrp="1"/>
          </p:cNvSpPr>
          <p:nvPr>
            <p:ph type="body" sz="quarter" idx="3"/>
          </p:nvPr>
        </p:nvSpPr>
        <p:spPr>
          <a:xfrm>
            <a:off x="710248" y="4459526"/>
            <a:ext cx="5681980" cy="4224814"/>
          </a:xfrm>
          <a:prstGeom prst="rect">
            <a:avLst/>
          </a:prstGeom>
        </p:spPr>
        <p:txBody>
          <a:bodyPr vert="horz" lIns="94229" tIns="47114" rIns="94229" bIns="4711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7BB2EB38-F2F9-458A-9D83-CB6233342D87}"/>
              </a:ext>
            </a:extLst>
          </p:cNvPr>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AD832AEB-70F2-4FFE-8B1E-39C23C1F1AB0}"/>
              </a:ext>
            </a:extLst>
          </p:cNvPr>
          <p:cNvSpPr>
            <a:spLocks noGrp="1"/>
          </p:cNvSpPr>
          <p:nvPr>
            <p:ph type="sldNum" sz="quarter" idx="5"/>
          </p:nvPr>
        </p:nvSpPr>
        <p:spPr>
          <a:xfrm>
            <a:off x="4023092" y="8917422"/>
            <a:ext cx="3077739" cy="469424"/>
          </a:xfrm>
          <a:prstGeom prst="rect">
            <a:avLst/>
          </a:prstGeom>
        </p:spPr>
        <p:txBody>
          <a:bodyPr vert="horz" wrap="square" lIns="94229" tIns="47114" rIns="94229" bIns="47114"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B42DBC18-3DDF-4ABD-B3E4-4A65C3242A4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B6A8F4AA-9B37-46AC-B48D-A083B3FA0A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A0DE0070-D447-42DB-B57D-7DD29E7EEE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00" name="Slide Number Placeholder 3">
            <a:extLst>
              <a:ext uri="{FF2B5EF4-FFF2-40B4-BE49-F238E27FC236}">
                <a16:creationId xmlns:a16="http://schemas.microsoft.com/office/drawing/2014/main" id="{607DD39F-A926-46DE-9DC7-546324A4099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168BE8E-2813-4492-8A1B-5D40D84B32B6}" type="slidenum">
              <a:rPr lang="en-US" altLang="en-US" smtClean="0">
                <a:latin typeface="Calibri" panose="020F0502020204030204" pitchFamily="34" charset="0"/>
              </a:rPr>
              <a:pPr/>
              <a:t>1</a:t>
            </a:fld>
            <a:endParaRPr lang="en-US" altLang="en-US">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26810410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15</a:t>
            </a:fld>
            <a:endParaRPr lang="en-US" altLang="en-US">
              <a:latin typeface="Calibri" panose="020F0502020204030204" pitchFamily="34" charset="0"/>
            </a:endParaRPr>
          </a:p>
        </p:txBody>
      </p:sp>
    </p:spTree>
    <p:extLst>
      <p:ext uri="{BB962C8B-B14F-4D97-AF65-F5344CB8AC3E}">
        <p14:creationId xmlns:p14="http://schemas.microsoft.com/office/powerpoint/2010/main" val="38408808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16</a:t>
            </a:fld>
            <a:endParaRPr lang="en-US" altLang="en-US">
              <a:latin typeface="Calibri" panose="020F0502020204030204" pitchFamily="34" charset="0"/>
            </a:endParaRPr>
          </a:p>
        </p:txBody>
      </p:sp>
    </p:spTree>
    <p:extLst>
      <p:ext uri="{BB962C8B-B14F-4D97-AF65-F5344CB8AC3E}">
        <p14:creationId xmlns:p14="http://schemas.microsoft.com/office/powerpoint/2010/main" val="4205836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3350265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31328659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19</a:t>
            </a:fld>
            <a:endParaRPr lang="en-US" altLang="en-US">
              <a:latin typeface="Calibri" panose="020F0502020204030204" pitchFamily="34" charset="0"/>
            </a:endParaRPr>
          </a:p>
        </p:txBody>
      </p:sp>
    </p:spTree>
    <p:extLst>
      <p:ext uri="{BB962C8B-B14F-4D97-AF65-F5344CB8AC3E}">
        <p14:creationId xmlns:p14="http://schemas.microsoft.com/office/powerpoint/2010/main" val="37278250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20</a:t>
            </a:fld>
            <a:endParaRPr lang="en-US" altLang="en-US">
              <a:latin typeface="Calibri" panose="020F0502020204030204" pitchFamily="34" charset="0"/>
            </a:endParaRPr>
          </a:p>
        </p:txBody>
      </p:sp>
    </p:spTree>
    <p:extLst>
      <p:ext uri="{BB962C8B-B14F-4D97-AF65-F5344CB8AC3E}">
        <p14:creationId xmlns:p14="http://schemas.microsoft.com/office/powerpoint/2010/main" val="946970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21</a:t>
            </a:fld>
            <a:endParaRPr lang="en-US" altLang="en-US">
              <a:latin typeface="Calibri" panose="020F0502020204030204" pitchFamily="34" charset="0"/>
            </a:endParaRPr>
          </a:p>
        </p:txBody>
      </p:sp>
    </p:spTree>
    <p:extLst>
      <p:ext uri="{BB962C8B-B14F-4D97-AF65-F5344CB8AC3E}">
        <p14:creationId xmlns:p14="http://schemas.microsoft.com/office/powerpoint/2010/main" val="26784813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22</a:t>
            </a:fld>
            <a:endParaRPr lang="en-US" altLang="en-US">
              <a:latin typeface="Calibri" panose="020F0502020204030204" pitchFamily="34" charset="0"/>
            </a:endParaRPr>
          </a:p>
        </p:txBody>
      </p:sp>
    </p:spTree>
    <p:extLst>
      <p:ext uri="{BB962C8B-B14F-4D97-AF65-F5344CB8AC3E}">
        <p14:creationId xmlns:p14="http://schemas.microsoft.com/office/powerpoint/2010/main" val="18550773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23</a:t>
            </a:fld>
            <a:endParaRPr lang="en-US" altLang="en-US">
              <a:latin typeface="Calibri" panose="020F0502020204030204" pitchFamily="34" charset="0"/>
            </a:endParaRPr>
          </a:p>
        </p:txBody>
      </p:sp>
    </p:spTree>
    <p:extLst>
      <p:ext uri="{BB962C8B-B14F-4D97-AF65-F5344CB8AC3E}">
        <p14:creationId xmlns:p14="http://schemas.microsoft.com/office/powerpoint/2010/main" val="489212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2</a:t>
            </a:fld>
            <a:endParaRPr lang="en-US" altLang="en-US">
              <a:latin typeface="Calibri" panose="020F0502020204030204" pitchFamily="34" charset="0"/>
            </a:endParaRPr>
          </a:p>
        </p:txBody>
      </p:sp>
    </p:spTree>
    <p:extLst>
      <p:ext uri="{BB962C8B-B14F-4D97-AF65-F5344CB8AC3E}">
        <p14:creationId xmlns:p14="http://schemas.microsoft.com/office/powerpoint/2010/main" val="39380130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24</a:t>
            </a:fld>
            <a:endParaRPr lang="en-US" altLang="en-US">
              <a:latin typeface="Calibri" panose="020F0502020204030204" pitchFamily="34" charset="0"/>
            </a:endParaRPr>
          </a:p>
        </p:txBody>
      </p:sp>
    </p:spTree>
    <p:extLst>
      <p:ext uri="{BB962C8B-B14F-4D97-AF65-F5344CB8AC3E}">
        <p14:creationId xmlns:p14="http://schemas.microsoft.com/office/powerpoint/2010/main" val="40695865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4</a:t>
            </a:fld>
            <a:endParaRPr lang="en-US" altLang="en-US">
              <a:latin typeface="Calibri" panose="020F0502020204030204" pitchFamily="34" charset="0"/>
            </a:endParaRPr>
          </a:p>
        </p:txBody>
      </p:sp>
    </p:spTree>
    <p:extLst>
      <p:ext uri="{BB962C8B-B14F-4D97-AF65-F5344CB8AC3E}">
        <p14:creationId xmlns:p14="http://schemas.microsoft.com/office/powerpoint/2010/main" val="3448106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8</a:t>
            </a:fld>
            <a:endParaRPr lang="en-US" altLang="en-US">
              <a:latin typeface="Calibri" panose="020F0502020204030204" pitchFamily="34" charset="0"/>
            </a:endParaRPr>
          </a:p>
        </p:txBody>
      </p:sp>
    </p:spTree>
    <p:extLst>
      <p:ext uri="{BB962C8B-B14F-4D97-AF65-F5344CB8AC3E}">
        <p14:creationId xmlns:p14="http://schemas.microsoft.com/office/powerpoint/2010/main" val="915324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9</a:t>
            </a:fld>
            <a:endParaRPr lang="en-US" altLang="en-US">
              <a:latin typeface="Calibri" panose="020F0502020204030204" pitchFamily="34" charset="0"/>
            </a:endParaRPr>
          </a:p>
        </p:txBody>
      </p:sp>
    </p:spTree>
    <p:extLst>
      <p:ext uri="{BB962C8B-B14F-4D97-AF65-F5344CB8AC3E}">
        <p14:creationId xmlns:p14="http://schemas.microsoft.com/office/powerpoint/2010/main" val="29616266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10</a:t>
            </a:fld>
            <a:endParaRPr lang="en-US" altLang="en-US">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3978990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8408808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2181964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C9B1821D-6CE3-4544-AB85-BD7E017CD40D}"/>
              </a:ext>
            </a:extLst>
          </p:cNvPr>
          <p:cNvSpPr>
            <a:spLocks noGrp="1"/>
          </p:cNvSpPr>
          <p:nvPr>
            <p:ph type="dt" sz="half" idx="10"/>
          </p:nvPr>
        </p:nvSpPr>
        <p:spPr/>
        <p:txBody>
          <a:bodyPr/>
          <a:lstStyle>
            <a:lvl1pPr>
              <a:defRPr/>
            </a:lvl1pPr>
          </a:lstStyle>
          <a:p>
            <a:pPr>
              <a:defRPr/>
            </a:pPr>
            <a:fld id="{11C3492F-C220-46CF-A910-2BD15D2BAE8D}" type="datetimeFigureOut">
              <a:rPr lang="en-US"/>
              <a:pPr>
                <a:defRPr/>
              </a:pPr>
              <a:t>10/10/2019</a:t>
            </a:fld>
            <a:endParaRPr lang="en-US"/>
          </a:p>
        </p:txBody>
      </p:sp>
      <p:sp>
        <p:nvSpPr>
          <p:cNvPr id="5" name="Footer Placeholder 4">
            <a:extLst>
              <a:ext uri="{FF2B5EF4-FFF2-40B4-BE49-F238E27FC236}">
                <a16:creationId xmlns:a16="http://schemas.microsoft.com/office/drawing/2014/main" id="{312333CE-2729-4D01-9A84-40D2A647067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F6EEFB9-6542-48A1-B556-72AD0549A172}"/>
              </a:ext>
            </a:extLst>
          </p:cNvPr>
          <p:cNvSpPr>
            <a:spLocks noGrp="1"/>
          </p:cNvSpPr>
          <p:nvPr>
            <p:ph type="sldNum" sz="quarter" idx="12"/>
          </p:nvPr>
        </p:nvSpPr>
        <p:spPr/>
        <p:txBody>
          <a:bodyPr/>
          <a:lstStyle>
            <a:lvl1pPr>
              <a:defRPr/>
            </a:lvl1pPr>
          </a:lstStyle>
          <a:p>
            <a:pPr>
              <a:defRPr/>
            </a:pPr>
            <a:fld id="{32AED9BB-78FB-44C3-B887-AB18DCF00BDF}" type="slidenum">
              <a:rPr lang="en-US" altLang="en-US"/>
              <a:pPr>
                <a:defRPr/>
              </a:pPr>
              <a:t>‹#›</a:t>
            </a:fld>
            <a:endParaRPr lang="en-US" altLang="en-US"/>
          </a:p>
        </p:txBody>
      </p:sp>
    </p:spTree>
    <p:extLst>
      <p:ext uri="{BB962C8B-B14F-4D97-AF65-F5344CB8AC3E}">
        <p14:creationId xmlns:p14="http://schemas.microsoft.com/office/powerpoint/2010/main" val="156994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E91DA-8BF3-4705-93A5-9D27A7ED1CDC}"/>
              </a:ext>
            </a:extLst>
          </p:cNvPr>
          <p:cNvSpPr>
            <a:spLocks noGrp="1"/>
          </p:cNvSpPr>
          <p:nvPr>
            <p:ph type="dt" sz="half" idx="10"/>
          </p:nvPr>
        </p:nvSpPr>
        <p:spPr/>
        <p:txBody>
          <a:bodyPr/>
          <a:lstStyle>
            <a:lvl1pPr>
              <a:defRPr/>
            </a:lvl1pPr>
          </a:lstStyle>
          <a:p>
            <a:pPr>
              <a:defRPr/>
            </a:pPr>
            <a:fld id="{79B32678-C843-4EA4-9912-05C4144A8082}" type="datetimeFigureOut">
              <a:rPr lang="en-US"/>
              <a:pPr>
                <a:defRPr/>
              </a:pPr>
              <a:t>10/10/2019</a:t>
            </a:fld>
            <a:endParaRPr lang="en-US"/>
          </a:p>
        </p:txBody>
      </p:sp>
      <p:sp>
        <p:nvSpPr>
          <p:cNvPr id="5" name="Footer Placeholder 4">
            <a:extLst>
              <a:ext uri="{FF2B5EF4-FFF2-40B4-BE49-F238E27FC236}">
                <a16:creationId xmlns:a16="http://schemas.microsoft.com/office/drawing/2014/main" id="{4713C075-A053-4A1A-972F-B842587E23A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17CE9D3-101F-4CFA-9081-ECA6E7B5BB3E}"/>
              </a:ext>
            </a:extLst>
          </p:cNvPr>
          <p:cNvSpPr>
            <a:spLocks noGrp="1"/>
          </p:cNvSpPr>
          <p:nvPr>
            <p:ph type="sldNum" sz="quarter" idx="12"/>
          </p:nvPr>
        </p:nvSpPr>
        <p:spPr/>
        <p:txBody>
          <a:bodyPr/>
          <a:lstStyle>
            <a:lvl1pPr>
              <a:defRPr/>
            </a:lvl1pPr>
          </a:lstStyle>
          <a:p>
            <a:pPr>
              <a:defRPr/>
            </a:pPr>
            <a:fld id="{C62599A9-9157-4796-BE62-82C008B4C7BC}" type="slidenum">
              <a:rPr lang="en-US" altLang="en-US"/>
              <a:pPr>
                <a:defRPr/>
              </a:pPr>
              <a:t>‹#›</a:t>
            </a:fld>
            <a:endParaRPr lang="en-US" altLang="en-US"/>
          </a:p>
        </p:txBody>
      </p:sp>
    </p:spTree>
    <p:extLst>
      <p:ext uri="{BB962C8B-B14F-4D97-AF65-F5344CB8AC3E}">
        <p14:creationId xmlns:p14="http://schemas.microsoft.com/office/powerpoint/2010/main" val="2983401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8F33EE-52A9-4E4B-91A2-DC9E80F23FAD}"/>
              </a:ext>
            </a:extLst>
          </p:cNvPr>
          <p:cNvSpPr>
            <a:spLocks noGrp="1"/>
          </p:cNvSpPr>
          <p:nvPr>
            <p:ph type="dt" sz="half" idx="10"/>
          </p:nvPr>
        </p:nvSpPr>
        <p:spPr/>
        <p:txBody>
          <a:bodyPr/>
          <a:lstStyle>
            <a:lvl1pPr>
              <a:defRPr/>
            </a:lvl1pPr>
          </a:lstStyle>
          <a:p>
            <a:pPr>
              <a:defRPr/>
            </a:pPr>
            <a:fld id="{C26FE582-7A6D-4AC6-B254-AC95F279C917}" type="datetimeFigureOut">
              <a:rPr lang="en-US"/>
              <a:pPr>
                <a:defRPr/>
              </a:pPr>
              <a:t>10/10/2019</a:t>
            </a:fld>
            <a:endParaRPr lang="en-US"/>
          </a:p>
        </p:txBody>
      </p:sp>
      <p:sp>
        <p:nvSpPr>
          <p:cNvPr id="5" name="Footer Placeholder 4">
            <a:extLst>
              <a:ext uri="{FF2B5EF4-FFF2-40B4-BE49-F238E27FC236}">
                <a16:creationId xmlns:a16="http://schemas.microsoft.com/office/drawing/2014/main" id="{9DD7D215-0441-48F1-A744-2206DA3CD5B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81A98A5-2435-4424-880E-0B18A25DA419}"/>
              </a:ext>
            </a:extLst>
          </p:cNvPr>
          <p:cNvSpPr>
            <a:spLocks noGrp="1"/>
          </p:cNvSpPr>
          <p:nvPr>
            <p:ph type="sldNum" sz="quarter" idx="12"/>
          </p:nvPr>
        </p:nvSpPr>
        <p:spPr/>
        <p:txBody>
          <a:bodyPr/>
          <a:lstStyle>
            <a:lvl1pPr>
              <a:defRPr/>
            </a:lvl1pPr>
          </a:lstStyle>
          <a:p>
            <a:pPr>
              <a:defRPr/>
            </a:pPr>
            <a:fld id="{0D957A91-7603-4CE7-8011-28FDD51E720E}" type="slidenum">
              <a:rPr lang="en-US" altLang="en-US"/>
              <a:pPr>
                <a:defRPr/>
              </a:pPr>
              <a:t>‹#›</a:t>
            </a:fld>
            <a:endParaRPr lang="en-US" altLang="en-US"/>
          </a:p>
        </p:txBody>
      </p:sp>
    </p:spTree>
    <p:extLst>
      <p:ext uri="{BB962C8B-B14F-4D97-AF65-F5344CB8AC3E}">
        <p14:creationId xmlns:p14="http://schemas.microsoft.com/office/powerpoint/2010/main" val="3328273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406499-8EC4-4086-A33B-816244C453CE}"/>
              </a:ext>
            </a:extLst>
          </p:cNvPr>
          <p:cNvSpPr>
            <a:spLocks noGrp="1"/>
          </p:cNvSpPr>
          <p:nvPr>
            <p:ph type="dt" sz="half" idx="10"/>
          </p:nvPr>
        </p:nvSpPr>
        <p:spPr/>
        <p:txBody>
          <a:bodyPr/>
          <a:lstStyle>
            <a:lvl1pPr>
              <a:defRPr/>
            </a:lvl1pPr>
          </a:lstStyle>
          <a:p>
            <a:pPr>
              <a:defRPr/>
            </a:pPr>
            <a:fld id="{1BEB218D-A5C5-4770-A8CF-4BABC13A5536}" type="datetimeFigureOut">
              <a:rPr lang="en-US"/>
              <a:pPr>
                <a:defRPr/>
              </a:pPr>
              <a:t>10/10/2019</a:t>
            </a:fld>
            <a:endParaRPr lang="en-US"/>
          </a:p>
        </p:txBody>
      </p:sp>
      <p:sp>
        <p:nvSpPr>
          <p:cNvPr id="5" name="Footer Placeholder 4">
            <a:extLst>
              <a:ext uri="{FF2B5EF4-FFF2-40B4-BE49-F238E27FC236}">
                <a16:creationId xmlns:a16="http://schemas.microsoft.com/office/drawing/2014/main" id="{E7D6300A-A589-4F67-AD01-97B4AB3BF51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E867C3C-4DDE-44FF-A127-5DEFD2F73B6C}"/>
              </a:ext>
            </a:extLst>
          </p:cNvPr>
          <p:cNvSpPr>
            <a:spLocks noGrp="1"/>
          </p:cNvSpPr>
          <p:nvPr>
            <p:ph type="sldNum" sz="quarter" idx="12"/>
          </p:nvPr>
        </p:nvSpPr>
        <p:spPr/>
        <p:txBody>
          <a:bodyPr/>
          <a:lstStyle>
            <a:lvl1pPr>
              <a:defRPr/>
            </a:lvl1pPr>
          </a:lstStyle>
          <a:p>
            <a:pPr>
              <a:defRPr/>
            </a:pPr>
            <a:fld id="{DBB31CE4-D91C-4A3F-B509-0F39733945CE}" type="slidenum">
              <a:rPr lang="en-US" altLang="en-US"/>
              <a:pPr>
                <a:defRPr/>
              </a:pPr>
              <a:t>‹#›</a:t>
            </a:fld>
            <a:endParaRPr lang="en-US" altLang="en-US"/>
          </a:p>
        </p:txBody>
      </p:sp>
    </p:spTree>
    <p:extLst>
      <p:ext uri="{BB962C8B-B14F-4D97-AF65-F5344CB8AC3E}">
        <p14:creationId xmlns:p14="http://schemas.microsoft.com/office/powerpoint/2010/main" val="2394089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EC2E39-3595-44EB-BDED-B0B91142B67E}"/>
              </a:ext>
            </a:extLst>
          </p:cNvPr>
          <p:cNvSpPr>
            <a:spLocks noGrp="1"/>
          </p:cNvSpPr>
          <p:nvPr>
            <p:ph type="dt" sz="half" idx="10"/>
          </p:nvPr>
        </p:nvSpPr>
        <p:spPr/>
        <p:txBody>
          <a:bodyPr/>
          <a:lstStyle>
            <a:lvl1pPr>
              <a:defRPr/>
            </a:lvl1pPr>
          </a:lstStyle>
          <a:p>
            <a:pPr>
              <a:defRPr/>
            </a:pPr>
            <a:fld id="{5AC7DCBC-4EE4-404E-829F-93A81DC084EC}" type="datetimeFigureOut">
              <a:rPr lang="en-US"/>
              <a:pPr>
                <a:defRPr/>
              </a:pPr>
              <a:t>10/10/2019</a:t>
            </a:fld>
            <a:endParaRPr lang="en-US"/>
          </a:p>
        </p:txBody>
      </p:sp>
      <p:sp>
        <p:nvSpPr>
          <p:cNvPr id="5" name="Footer Placeholder 4">
            <a:extLst>
              <a:ext uri="{FF2B5EF4-FFF2-40B4-BE49-F238E27FC236}">
                <a16:creationId xmlns:a16="http://schemas.microsoft.com/office/drawing/2014/main" id="{374B29CE-3801-4725-9CB6-4F72BC47F9B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E29C540-5534-4CCE-BE82-AD4EF253F2DA}"/>
              </a:ext>
            </a:extLst>
          </p:cNvPr>
          <p:cNvSpPr>
            <a:spLocks noGrp="1"/>
          </p:cNvSpPr>
          <p:nvPr>
            <p:ph type="sldNum" sz="quarter" idx="12"/>
          </p:nvPr>
        </p:nvSpPr>
        <p:spPr/>
        <p:txBody>
          <a:bodyPr/>
          <a:lstStyle>
            <a:lvl1pPr>
              <a:defRPr/>
            </a:lvl1pPr>
          </a:lstStyle>
          <a:p>
            <a:pPr>
              <a:defRPr/>
            </a:pPr>
            <a:fld id="{59388D3C-2079-48D7-B05D-316138ECA499}" type="slidenum">
              <a:rPr lang="en-US" altLang="en-US"/>
              <a:pPr>
                <a:defRPr/>
              </a:pPr>
              <a:t>‹#›</a:t>
            </a:fld>
            <a:endParaRPr lang="en-US" altLang="en-US"/>
          </a:p>
        </p:txBody>
      </p:sp>
    </p:spTree>
    <p:extLst>
      <p:ext uri="{BB962C8B-B14F-4D97-AF65-F5344CB8AC3E}">
        <p14:creationId xmlns:p14="http://schemas.microsoft.com/office/powerpoint/2010/main" val="3432813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789626FB-A3C4-4987-A4A6-D6CCF1874694}"/>
              </a:ext>
            </a:extLst>
          </p:cNvPr>
          <p:cNvSpPr>
            <a:spLocks noGrp="1"/>
          </p:cNvSpPr>
          <p:nvPr>
            <p:ph type="dt" sz="half" idx="10"/>
          </p:nvPr>
        </p:nvSpPr>
        <p:spPr/>
        <p:txBody>
          <a:bodyPr/>
          <a:lstStyle>
            <a:lvl1pPr>
              <a:defRPr/>
            </a:lvl1pPr>
          </a:lstStyle>
          <a:p>
            <a:pPr>
              <a:defRPr/>
            </a:pPr>
            <a:fld id="{B1845B7F-D9C0-4D3E-BB5D-4D6E89D8B345}" type="datetimeFigureOut">
              <a:rPr lang="en-US"/>
              <a:pPr>
                <a:defRPr/>
              </a:pPr>
              <a:t>10/10/2019</a:t>
            </a:fld>
            <a:endParaRPr lang="en-US"/>
          </a:p>
        </p:txBody>
      </p:sp>
      <p:sp>
        <p:nvSpPr>
          <p:cNvPr id="6" name="Footer Placeholder 4">
            <a:extLst>
              <a:ext uri="{FF2B5EF4-FFF2-40B4-BE49-F238E27FC236}">
                <a16:creationId xmlns:a16="http://schemas.microsoft.com/office/drawing/2014/main" id="{FCA068A6-416B-4E10-B179-A8D9DE1D69F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DEB3E71-2A84-46D0-A50D-64012EB8E1CA}"/>
              </a:ext>
            </a:extLst>
          </p:cNvPr>
          <p:cNvSpPr>
            <a:spLocks noGrp="1"/>
          </p:cNvSpPr>
          <p:nvPr>
            <p:ph type="sldNum" sz="quarter" idx="12"/>
          </p:nvPr>
        </p:nvSpPr>
        <p:spPr/>
        <p:txBody>
          <a:bodyPr/>
          <a:lstStyle>
            <a:lvl1pPr>
              <a:defRPr/>
            </a:lvl1pPr>
          </a:lstStyle>
          <a:p>
            <a:pPr>
              <a:defRPr/>
            </a:pPr>
            <a:fld id="{DD34212B-4ACA-49D1-8080-6E4D21B90BD4}" type="slidenum">
              <a:rPr lang="en-US" altLang="en-US"/>
              <a:pPr>
                <a:defRPr/>
              </a:pPr>
              <a:t>‹#›</a:t>
            </a:fld>
            <a:endParaRPr lang="en-US" altLang="en-US"/>
          </a:p>
        </p:txBody>
      </p:sp>
    </p:spTree>
    <p:extLst>
      <p:ext uri="{BB962C8B-B14F-4D97-AF65-F5344CB8AC3E}">
        <p14:creationId xmlns:p14="http://schemas.microsoft.com/office/powerpoint/2010/main" val="3566871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AAFFFC09-300D-468A-84D6-66DAA2D65568}"/>
              </a:ext>
            </a:extLst>
          </p:cNvPr>
          <p:cNvSpPr>
            <a:spLocks noGrp="1"/>
          </p:cNvSpPr>
          <p:nvPr>
            <p:ph type="dt" sz="half" idx="10"/>
          </p:nvPr>
        </p:nvSpPr>
        <p:spPr/>
        <p:txBody>
          <a:bodyPr/>
          <a:lstStyle>
            <a:lvl1pPr>
              <a:defRPr/>
            </a:lvl1pPr>
          </a:lstStyle>
          <a:p>
            <a:pPr>
              <a:defRPr/>
            </a:pPr>
            <a:fld id="{93E51DED-E52F-4955-9D29-46D0BD7DA87F}" type="datetimeFigureOut">
              <a:rPr lang="en-US"/>
              <a:pPr>
                <a:defRPr/>
              </a:pPr>
              <a:t>10/10/2019</a:t>
            </a:fld>
            <a:endParaRPr lang="en-US"/>
          </a:p>
        </p:txBody>
      </p:sp>
      <p:sp>
        <p:nvSpPr>
          <p:cNvPr id="8" name="Footer Placeholder 4">
            <a:extLst>
              <a:ext uri="{FF2B5EF4-FFF2-40B4-BE49-F238E27FC236}">
                <a16:creationId xmlns:a16="http://schemas.microsoft.com/office/drawing/2014/main" id="{8144DD6C-17C9-4933-B273-E764F272FAA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C3BC551A-536B-43CE-BEB2-2D3ED38A858F}"/>
              </a:ext>
            </a:extLst>
          </p:cNvPr>
          <p:cNvSpPr>
            <a:spLocks noGrp="1"/>
          </p:cNvSpPr>
          <p:nvPr>
            <p:ph type="sldNum" sz="quarter" idx="12"/>
          </p:nvPr>
        </p:nvSpPr>
        <p:spPr/>
        <p:txBody>
          <a:bodyPr/>
          <a:lstStyle>
            <a:lvl1pPr>
              <a:defRPr/>
            </a:lvl1pPr>
          </a:lstStyle>
          <a:p>
            <a:pPr>
              <a:defRPr/>
            </a:pPr>
            <a:fld id="{2BD3BB5F-9C5B-47FB-8710-22A5AEEE453A}" type="slidenum">
              <a:rPr lang="en-US" altLang="en-US"/>
              <a:pPr>
                <a:defRPr/>
              </a:pPr>
              <a:t>‹#›</a:t>
            </a:fld>
            <a:endParaRPr lang="en-US" altLang="en-US"/>
          </a:p>
        </p:txBody>
      </p:sp>
    </p:spTree>
    <p:extLst>
      <p:ext uri="{BB962C8B-B14F-4D97-AF65-F5344CB8AC3E}">
        <p14:creationId xmlns:p14="http://schemas.microsoft.com/office/powerpoint/2010/main" val="1865498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4A1F836-5C91-4CD3-8F22-5615B2BDD822}"/>
              </a:ext>
            </a:extLst>
          </p:cNvPr>
          <p:cNvSpPr>
            <a:spLocks noGrp="1"/>
          </p:cNvSpPr>
          <p:nvPr>
            <p:ph type="dt" sz="half" idx="10"/>
          </p:nvPr>
        </p:nvSpPr>
        <p:spPr/>
        <p:txBody>
          <a:bodyPr/>
          <a:lstStyle>
            <a:lvl1pPr>
              <a:defRPr/>
            </a:lvl1pPr>
          </a:lstStyle>
          <a:p>
            <a:pPr>
              <a:defRPr/>
            </a:pPr>
            <a:fld id="{AA1BE2C3-A409-4300-8A60-6FD6A7ED07EB}" type="datetimeFigureOut">
              <a:rPr lang="en-US"/>
              <a:pPr>
                <a:defRPr/>
              </a:pPr>
              <a:t>10/10/2019</a:t>
            </a:fld>
            <a:endParaRPr lang="en-US"/>
          </a:p>
        </p:txBody>
      </p:sp>
      <p:sp>
        <p:nvSpPr>
          <p:cNvPr id="4" name="Footer Placeholder 4">
            <a:extLst>
              <a:ext uri="{FF2B5EF4-FFF2-40B4-BE49-F238E27FC236}">
                <a16:creationId xmlns:a16="http://schemas.microsoft.com/office/drawing/2014/main" id="{E6C81EC6-9B16-4D87-B58C-C7D84DCFAAF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BE6F91DA-61D7-4442-8B0C-7BD78401F093}"/>
              </a:ext>
            </a:extLst>
          </p:cNvPr>
          <p:cNvSpPr>
            <a:spLocks noGrp="1"/>
          </p:cNvSpPr>
          <p:nvPr>
            <p:ph type="sldNum" sz="quarter" idx="12"/>
          </p:nvPr>
        </p:nvSpPr>
        <p:spPr/>
        <p:txBody>
          <a:bodyPr/>
          <a:lstStyle>
            <a:lvl1pPr>
              <a:defRPr/>
            </a:lvl1pPr>
          </a:lstStyle>
          <a:p>
            <a:pPr>
              <a:defRPr/>
            </a:pPr>
            <a:fld id="{10783B10-0FDB-4AC0-9952-234B175692B5}" type="slidenum">
              <a:rPr lang="en-US" altLang="en-US"/>
              <a:pPr>
                <a:defRPr/>
              </a:pPr>
              <a:t>‹#›</a:t>
            </a:fld>
            <a:endParaRPr lang="en-US" altLang="en-US"/>
          </a:p>
        </p:txBody>
      </p:sp>
    </p:spTree>
    <p:extLst>
      <p:ext uri="{BB962C8B-B14F-4D97-AF65-F5344CB8AC3E}">
        <p14:creationId xmlns:p14="http://schemas.microsoft.com/office/powerpoint/2010/main" val="4023562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5748CF7-F73E-400D-AAD4-471DB675738A}"/>
              </a:ext>
            </a:extLst>
          </p:cNvPr>
          <p:cNvSpPr>
            <a:spLocks noGrp="1"/>
          </p:cNvSpPr>
          <p:nvPr>
            <p:ph type="dt" sz="half" idx="10"/>
          </p:nvPr>
        </p:nvSpPr>
        <p:spPr/>
        <p:txBody>
          <a:bodyPr/>
          <a:lstStyle>
            <a:lvl1pPr>
              <a:defRPr/>
            </a:lvl1pPr>
          </a:lstStyle>
          <a:p>
            <a:pPr>
              <a:defRPr/>
            </a:pPr>
            <a:fld id="{9E2FD92A-F60B-43E6-A0EA-5221D8F00EFA}" type="datetimeFigureOut">
              <a:rPr lang="en-US"/>
              <a:pPr>
                <a:defRPr/>
              </a:pPr>
              <a:t>10/10/2019</a:t>
            </a:fld>
            <a:endParaRPr lang="en-US"/>
          </a:p>
        </p:txBody>
      </p:sp>
      <p:sp>
        <p:nvSpPr>
          <p:cNvPr id="3" name="Footer Placeholder 4">
            <a:extLst>
              <a:ext uri="{FF2B5EF4-FFF2-40B4-BE49-F238E27FC236}">
                <a16:creationId xmlns:a16="http://schemas.microsoft.com/office/drawing/2014/main" id="{E2BC3C38-8CDE-4826-8B3B-5608DC8BDD0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0D47CB99-A4C8-4CA3-B1FE-EC8DC51F4058}"/>
              </a:ext>
            </a:extLst>
          </p:cNvPr>
          <p:cNvSpPr>
            <a:spLocks noGrp="1"/>
          </p:cNvSpPr>
          <p:nvPr>
            <p:ph type="sldNum" sz="quarter" idx="12"/>
          </p:nvPr>
        </p:nvSpPr>
        <p:spPr/>
        <p:txBody>
          <a:bodyPr/>
          <a:lstStyle>
            <a:lvl1pPr>
              <a:defRPr/>
            </a:lvl1pPr>
          </a:lstStyle>
          <a:p>
            <a:pPr>
              <a:defRPr/>
            </a:pPr>
            <a:fld id="{E4E8F786-6B48-400B-AA9D-4FF1F9F19FBA}" type="slidenum">
              <a:rPr lang="en-US" altLang="en-US"/>
              <a:pPr>
                <a:defRPr/>
              </a:pPr>
              <a:t>‹#›</a:t>
            </a:fld>
            <a:endParaRPr lang="en-US" altLang="en-US"/>
          </a:p>
        </p:txBody>
      </p:sp>
    </p:spTree>
    <p:extLst>
      <p:ext uri="{BB962C8B-B14F-4D97-AF65-F5344CB8AC3E}">
        <p14:creationId xmlns:p14="http://schemas.microsoft.com/office/powerpoint/2010/main" val="2465406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AF6463A-E35D-426E-A9EC-43E4E8027B52}"/>
              </a:ext>
            </a:extLst>
          </p:cNvPr>
          <p:cNvSpPr>
            <a:spLocks noGrp="1"/>
          </p:cNvSpPr>
          <p:nvPr>
            <p:ph type="dt" sz="half" idx="10"/>
          </p:nvPr>
        </p:nvSpPr>
        <p:spPr/>
        <p:txBody>
          <a:bodyPr/>
          <a:lstStyle>
            <a:lvl1pPr>
              <a:defRPr/>
            </a:lvl1pPr>
          </a:lstStyle>
          <a:p>
            <a:pPr>
              <a:defRPr/>
            </a:pPr>
            <a:fld id="{34A2E6EC-A4AA-4209-8180-D55503EB3751}" type="datetimeFigureOut">
              <a:rPr lang="en-US"/>
              <a:pPr>
                <a:defRPr/>
              </a:pPr>
              <a:t>10/10/2019</a:t>
            </a:fld>
            <a:endParaRPr lang="en-US"/>
          </a:p>
        </p:txBody>
      </p:sp>
      <p:sp>
        <p:nvSpPr>
          <p:cNvPr id="6" name="Footer Placeholder 4">
            <a:extLst>
              <a:ext uri="{FF2B5EF4-FFF2-40B4-BE49-F238E27FC236}">
                <a16:creationId xmlns:a16="http://schemas.microsoft.com/office/drawing/2014/main" id="{22DC4CBB-876F-4B87-AAE5-EB26A8DEA47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4799522-8A4B-4713-A98B-2AB7D5098A07}"/>
              </a:ext>
            </a:extLst>
          </p:cNvPr>
          <p:cNvSpPr>
            <a:spLocks noGrp="1"/>
          </p:cNvSpPr>
          <p:nvPr>
            <p:ph type="sldNum" sz="quarter" idx="12"/>
          </p:nvPr>
        </p:nvSpPr>
        <p:spPr/>
        <p:txBody>
          <a:bodyPr/>
          <a:lstStyle>
            <a:lvl1pPr>
              <a:defRPr/>
            </a:lvl1pPr>
          </a:lstStyle>
          <a:p>
            <a:pPr>
              <a:defRPr/>
            </a:pPr>
            <a:fld id="{9A030886-D6AF-45C6-A062-24D4C45BC2F5}" type="slidenum">
              <a:rPr lang="en-US" altLang="en-US"/>
              <a:pPr>
                <a:defRPr/>
              </a:pPr>
              <a:t>‹#›</a:t>
            </a:fld>
            <a:endParaRPr lang="en-US" altLang="en-US"/>
          </a:p>
        </p:txBody>
      </p:sp>
    </p:spTree>
    <p:extLst>
      <p:ext uri="{BB962C8B-B14F-4D97-AF65-F5344CB8AC3E}">
        <p14:creationId xmlns:p14="http://schemas.microsoft.com/office/powerpoint/2010/main" val="2565331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A044391-CD66-4BD8-869A-B4E025F0E117}"/>
              </a:ext>
            </a:extLst>
          </p:cNvPr>
          <p:cNvSpPr>
            <a:spLocks noGrp="1"/>
          </p:cNvSpPr>
          <p:nvPr>
            <p:ph type="dt" sz="half" idx="10"/>
          </p:nvPr>
        </p:nvSpPr>
        <p:spPr/>
        <p:txBody>
          <a:bodyPr/>
          <a:lstStyle>
            <a:lvl1pPr>
              <a:defRPr/>
            </a:lvl1pPr>
          </a:lstStyle>
          <a:p>
            <a:pPr>
              <a:defRPr/>
            </a:pPr>
            <a:fld id="{942E22F7-4C63-4084-8A3E-AD3F6CB21F4D}" type="datetimeFigureOut">
              <a:rPr lang="en-US"/>
              <a:pPr>
                <a:defRPr/>
              </a:pPr>
              <a:t>10/10/2019</a:t>
            </a:fld>
            <a:endParaRPr lang="en-US"/>
          </a:p>
        </p:txBody>
      </p:sp>
      <p:sp>
        <p:nvSpPr>
          <p:cNvPr id="6" name="Footer Placeholder 4">
            <a:extLst>
              <a:ext uri="{FF2B5EF4-FFF2-40B4-BE49-F238E27FC236}">
                <a16:creationId xmlns:a16="http://schemas.microsoft.com/office/drawing/2014/main" id="{177B9FD4-9E7B-4562-A6FD-9D01C729A79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D4ED586-2471-4B0C-BE1E-50BE10A672C5}"/>
              </a:ext>
            </a:extLst>
          </p:cNvPr>
          <p:cNvSpPr>
            <a:spLocks noGrp="1"/>
          </p:cNvSpPr>
          <p:nvPr>
            <p:ph type="sldNum" sz="quarter" idx="12"/>
          </p:nvPr>
        </p:nvSpPr>
        <p:spPr/>
        <p:txBody>
          <a:bodyPr/>
          <a:lstStyle>
            <a:lvl1pPr>
              <a:defRPr/>
            </a:lvl1pPr>
          </a:lstStyle>
          <a:p>
            <a:pPr>
              <a:defRPr/>
            </a:pPr>
            <a:fld id="{048E8C68-58CD-408D-AE19-F587A1E2DB79}" type="slidenum">
              <a:rPr lang="en-US" altLang="en-US"/>
              <a:pPr>
                <a:defRPr/>
              </a:pPr>
              <a:t>‹#›</a:t>
            </a:fld>
            <a:endParaRPr lang="en-US" altLang="en-US"/>
          </a:p>
        </p:txBody>
      </p:sp>
    </p:spTree>
    <p:extLst>
      <p:ext uri="{BB962C8B-B14F-4D97-AF65-F5344CB8AC3E}">
        <p14:creationId xmlns:p14="http://schemas.microsoft.com/office/powerpoint/2010/main" val="2118786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4D8246F-7B21-4F6A-B8AD-1138F0A5D326}"/>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60A6A207-A94C-413D-897D-BB3BE2A14D1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FCCE0EDD-B6E2-4F51-A324-A8061D4C2682}"/>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4B7BC10-5866-47DF-9C78-27CF763412BB}" type="datetimeFigureOut">
              <a:rPr lang="en-US"/>
              <a:pPr>
                <a:defRPr/>
              </a:pPr>
              <a:t>10/10/2019</a:t>
            </a:fld>
            <a:endParaRPr lang="en-US"/>
          </a:p>
        </p:txBody>
      </p:sp>
      <p:sp>
        <p:nvSpPr>
          <p:cNvPr id="5" name="Footer Placeholder 4">
            <a:extLst>
              <a:ext uri="{FF2B5EF4-FFF2-40B4-BE49-F238E27FC236}">
                <a16:creationId xmlns:a16="http://schemas.microsoft.com/office/drawing/2014/main" id="{C8DBFF02-A44C-49E3-AFAD-BD7D19A18D71}"/>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A331E782-3106-492E-82BD-5E8EA752E073}"/>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432F4BF4-077C-4AB8-A35F-66DEDE65FF3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5895E8-E658-40C8-84BC-DC0A127FE86F}"/>
              </a:ext>
            </a:extLst>
          </p:cNvPr>
          <p:cNvSpPr/>
          <p:nvPr/>
        </p:nvSpPr>
        <p:spPr>
          <a:xfrm>
            <a:off x="0"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075" name="Title 1">
            <a:extLst>
              <a:ext uri="{FF2B5EF4-FFF2-40B4-BE49-F238E27FC236}">
                <a16:creationId xmlns:a16="http://schemas.microsoft.com/office/drawing/2014/main" id="{35966C98-2192-4B69-981E-534C678522EA}"/>
              </a:ext>
            </a:extLst>
          </p:cNvPr>
          <p:cNvSpPr>
            <a:spLocks noGrp="1"/>
          </p:cNvSpPr>
          <p:nvPr>
            <p:ph type="ctrTitle"/>
          </p:nvPr>
        </p:nvSpPr>
        <p:spPr>
          <a:xfrm>
            <a:off x="609600" y="-9525"/>
            <a:ext cx="8153400" cy="1000125"/>
          </a:xfrm>
        </p:spPr>
        <p:txBody>
          <a:bodyPr/>
          <a:lstStyle/>
          <a:p>
            <a:pPr eaLnBrk="1" hangingPunct="1"/>
            <a:r>
              <a:rPr lang="en-US" altLang="en-US" b="1" dirty="0"/>
              <a:t>Ecclesiastes </a:t>
            </a:r>
            <a:endParaRPr lang="en-US" altLang="en-US" dirty="0"/>
          </a:p>
        </p:txBody>
      </p:sp>
      <p:pic>
        <p:nvPicPr>
          <p:cNvPr id="3076" name="Picture 2" descr="A picture containing clothing&#10;&#10;Description automatically generated">
            <a:extLst>
              <a:ext uri="{FF2B5EF4-FFF2-40B4-BE49-F238E27FC236}">
                <a16:creationId xmlns:a16="http://schemas.microsoft.com/office/drawing/2014/main" id="{17CE96E4-6312-4A14-8C8D-3CC8E1CD2A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944080"/>
            <a:ext cx="8000999" cy="591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0"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b="1" dirty="0"/>
              <a:t> </a:t>
            </a:r>
            <a:endParaRPr lang="en-US" dirty="0">
              <a:solidFill>
                <a:schemeClr val="tx1"/>
              </a:solidFill>
            </a:endParaRPr>
          </a:p>
        </p:txBody>
      </p:sp>
      <p:pic>
        <p:nvPicPr>
          <p:cNvPr id="8" name="Picture 7">
            <a:extLst>
              <a:ext uri="{FF2B5EF4-FFF2-40B4-BE49-F238E27FC236}">
                <a16:creationId xmlns:a16="http://schemas.microsoft.com/office/drawing/2014/main" id="{BA7F7AD7-2AD1-4564-9C85-6E757EB4D719}"/>
              </a:ext>
            </a:extLst>
          </p:cNvPr>
          <p:cNvPicPr>
            <a:picLocks noChangeAspect="1"/>
          </p:cNvPicPr>
          <p:nvPr/>
        </p:nvPicPr>
        <p:blipFill>
          <a:blip r:embed="rId3"/>
          <a:stretch>
            <a:fillRect/>
          </a:stretch>
        </p:blipFill>
        <p:spPr>
          <a:xfrm>
            <a:off x="445182" y="717654"/>
            <a:ext cx="8603726" cy="556308"/>
          </a:xfrm>
          <a:prstGeom prst="rect">
            <a:avLst/>
          </a:prstGeom>
        </p:spPr>
      </p:pic>
      <p:sp>
        <p:nvSpPr>
          <p:cNvPr id="2" name="Rectangle 1">
            <a:extLst>
              <a:ext uri="{FF2B5EF4-FFF2-40B4-BE49-F238E27FC236}">
                <a16:creationId xmlns:a16="http://schemas.microsoft.com/office/drawing/2014/main" id="{42C5FD1D-D5A8-4A2D-AF03-2A8085793784}"/>
              </a:ext>
            </a:extLst>
          </p:cNvPr>
          <p:cNvSpPr/>
          <p:nvPr/>
        </p:nvSpPr>
        <p:spPr>
          <a:xfrm>
            <a:off x="304801" y="2819400"/>
            <a:ext cx="8283195" cy="3581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 name="Parallelogram 2">
            <a:extLst>
              <a:ext uri="{FF2B5EF4-FFF2-40B4-BE49-F238E27FC236}">
                <a16:creationId xmlns:a16="http://schemas.microsoft.com/office/drawing/2014/main" id="{AE4DC175-2FD9-4F64-9F3E-3D45C60CAD48}"/>
              </a:ext>
            </a:extLst>
          </p:cNvPr>
          <p:cNvSpPr/>
          <p:nvPr/>
        </p:nvSpPr>
        <p:spPr>
          <a:xfrm>
            <a:off x="304800" y="1181100"/>
            <a:ext cx="8728377" cy="1638300"/>
          </a:xfrm>
          <a:prstGeom prst="parallelogram">
            <a:avLst>
              <a:gd name="adj" fmla="val 26932"/>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6" name="Straight Connector 5">
            <a:extLst>
              <a:ext uri="{FF2B5EF4-FFF2-40B4-BE49-F238E27FC236}">
                <a16:creationId xmlns:a16="http://schemas.microsoft.com/office/drawing/2014/main" id="{649EE398-5FF9-4905-8BF4-3E592FEC490B}"/>
              </a:ext>
            </a:extLst>
          </p:cNvPr>
          <p:cNvCxnSpPr/>
          <p:nvPr/>
        </p:nvCxnSpPr>
        <p:spPr>
          <a:xfrm flipH="1">
            <a:off x="2218470" y="1164716"/>
            <a:ext cx="457200" cy="16383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AB7E59D-46B2-4D84-841F-E989ED9FCD70}"/>
              </a:ext>
            </a:extLst>
          </p:cNvPr>
          <p:cNvCxnSpPr/>
          <p:nvPr/>
        </p:nvCxnSpPr>
        <p:spPr>
          <a:xfrm flipH="1">
            <a:off x="4288091" y="1176976"/>
            <a:ext cx="457200" cy="16383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A5C2364-7D19-4F0F-9F95-E96999C675F4}"/>
              </a:ext>
            </a:extLst>
          </p:cNvPr>
          <p:cNvCxnSpPr/>
          <p:nvPr/>
        </p:nvCxnSpPr>
        <p:spPr>
          <a:xfrm flipH="1">
            <a:off x="6424229" y="1152254"/>
            <a:ext cx="457200" cy="16383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7E403CF-DC58-4AE2-921B-B24B42027AD4}"/>
              </a:ext>
            </a:extLst>
          </p:cNvPr>
          <p:cNvCxnSpPr>
            <a:cxnSpLocks/>
          </p:cNvCxnSpPr>
          <p:nvPr/>
        </p:nvCxnSpPr>
        <p:spPr>
          <a:xfrm>
            <a:off x="311428" y="3201952"/>
            <a:ext cx="8306943" cy="412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D74FFF2-EEB5-4E32-ACCB-D36EEEA9BEBE}"/>
              </a:ext>
            </a:extLst>
          </p:cNvPr>
          <p:cNvCxnSpPr>
            <a:cxnSpLocks/>
          </p:cNvCxnSpPr>
          <p:nvPr/>
        </p:nvCxnSpPr>
        <p:spPr>
          <a:xfrm>
            <a:off x="2209906" y="2789161"/>
            <a:ext cx="0" cy="3581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35E100E-D036-42E6-853D-2F8B8E0AE304}"/>
              </a:ext>
            </a:extLst>
          </p:cNvPr>
          <p:cNvCxnSpPr>
            <a:cxnSpLocks/>
          </p:cNvCxnSpPr>
          <p:nvPr/>
        </p:nvCxnSpPr>
        <p:spPr>
          <a:xfrm>
            <a:off x="4277509" y="2797132"/>
            <a:ext cx="61292" cy="364110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0EBF0F1-DA7C-47E5-A65A-3CE3D465B8B6}"/>
              </a:ext>
            </a:extLst>
          </p:cNvPr>
          <p:cNvCxnSpPr>
            <a:cxnSpLocks/>
          </p:cNvCxnSpPr>
          <p:nvPr/>
        </p:nvCxnSpPr>
        <p:spPr>
          <a:xfrm>
            <a:off x="6424229" y="2830873"/>
            <a:ext cx="0" cy="355845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456" name="TextBox 19455">
            <a:extLst>
              <a:ext uri="{FF2B5EF4-FFF2-40B4-BE49-F238E27FC236}">
                <a16:creationId xmlns:a16="http://schemas.microsoft.com/office/drawing/2014/main" id="{31F8E379-7F74-4E72-9EB9-7C56385F657D}"/>
              </a:ext>
            </a:extLst>
          </p:cNvPr>
          <p:cNvSpPr txBox="1"/>
          <p:nvPr/>
        </p:nvSpPr>
        <p:spPr>
          <a:xfrm>
            <a:off x="6304475" y="153515"/>
            <a:ext cx="2478739" cy="400110"/>
          </a:xfrm>
          <a:prstGeom prst="rect">
            <a:avLst/>
          </a:prstGeom>
          <a:noFill/>
        </p:spPr>
        <p:txBody>
          <a:bodyPr wrap="square" rtlCol="0">
            <a:spAutoFit/>
          </a:bodyPr>
          <a:lstStyle/>
          <a:p>
            <a:r>
              <a:rPr lang="en-US" sz="2000" b="1" dirty="0"/>
              <a:t>Ecclesiastes 4 &amp; 5  </a:t>
            </a:r>
          </a:p>
        </p:txBody>
      </p:sp>
      <p:sp>
        <p:nvSpPr>
          <p:cNvPr id="35" name="Text Box 10">
            <a:extLst>
              <a:ext uri="{FF2B5EF4-FFF2-40B4-BE49-F238E27FC236}">
                <a16:creationId xmlns:a16="http://schemas.microsoft.com/office/drawing/2014/main" id="{E1549FF7-D403-494F-BDBA-5138D45CBF11}"/>
              </a:ext>
            </a:extLst>
          </p:cNvPr>
          <p:cNvSpPr txBox="1"/>
          <p:nvPr/>
        </p:nvSpPr>
        <p:spPr>
          <a:xfrm>
            <a:off x="806313" y="1602866"/>
            <a:ext cx="1409700" cy="76200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400" b="1" dirty="0">
                <a:effectLst/>
                <a:latin typeface="Tahoma" panose="020B0604030504040204" pitchFamily="34" charset="0"/>
                <a:ea typeface="Calibri" panose="020F0502020204030204" pitchFamily="34" charset="0"/>
                <a:cs typeface="Times New Roman" panose="02020603050405020304" pitchFamily="18" charset="0"/>
              </a:rPr>
              <a:t>Vanity of</a:t>
            </a:r>
            <a:endParaRPr lang="en-US" sz="1400" dirty="0">
              <a:effectLst/>
              <a:latin typeface="Tahoma" panose="020B060403050404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400" b="1" dirty="0">
                <a:effectLst/>
                <a:latin typeface="Tahoma" panose="020B0604030504040204" pitchFamily="34" charset="0"/>
                <a:ea typeface="Calibri" panose="020F0502020204030204" pitchFamily="34" charset="0"/>
                <a:cs typeface="Times New Roman" panose="02020603050405020304" pitchFamily="18" charset="0"/>
              </a:rPr>
              <a:t>work</a:t>
            </a:r>
            <a:endParaRPr lang="en-US" sz="1400" dirty="0">
              <a:effectLst/>
              <a:latin typeface="Tahoma" panose="020B060403050404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400" b="1" dirty="0">
                <a:effectLst/>
                <a:latin typeface="Tahoma" panose="020B0604030504040204" pitchFamily="34" charset="0"/>
                <a:ea typeface="Calibri" panose="020F0502020204030204" pitchFamily="34" charset="0"/>
                <a:cs typeface="Times New Roman" panose="02020603050405020304" pitchFamily="18" charset="0"/>
              </a:rPr>
              <a:t>4:4-12</a:t>
            </a:r>
            <a:endParaRPr lang="en-US" sz="1400"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37" name="Text Box 15">
            <a:extLst>
              <a:ext uri="{FF2B5EF4-FFF2-40B4-BE49-F238E27FC236}">
                <a16:creationId xmlns:a16="http://schemas.microsoft.com/office/drawing/2014/main" id="{FEFD564D-8000-4FD0-B967-6616FA3345F7}"/>
              </a:ext>
            </a:extLst>
          </p:cNvPr>
          <p:cNvSpPr txBox="1"/>
          <p:nvPr/>
        </p:nvSpPr>
        <p:spPr>
          <a:xfrm>
            <a:off x="2696174" y="1581000"/>
            <a:ext cx="1409700" cy="76200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400" b="1" dirty="0">
                <a:effectLst/>
                <a:latin typeface="Tahoma" panose="020B0604030504040204" pitchFamily="34" charset="0"/>
                <a:ea typeface="Calibri" panose="020F0502020204030204" pitchFamily="34" charset="0"/>
                <a:cs typeface="Times New Roman" panose="02020603050405020304" pitchFamily="18" charset="0"/>
              </a:rPr>
              <a:t>Vanity of </a:t>
            </a:r>
            <a:endParaRPr lang="en-US" sz="1400" dirty="0">
              <a:effectLst/>
              <a:latin typeface="Tahoma" panose="020B060403050404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400" b="1" dirty="0">
                <a:effectLst/>
                <a:latin typeface="Tahoma" panose="020B0604030504040204" pitchFamily="34" charset="0"/>
                <a:ea typeface="Calibri" panose="020F0502020204030204" pitchFamily="34" charset="0"/>
                <a:cs typeface="Times New Roman" panose="02020603050405020304" pitchFamily="18" charset="0"/>
              </a:rPr>
              <a:t>Pride </a:t>
            </a:r>
            <a:endParaRPr lang="en-US" sz="1400" dirty="0">
              <a:effectLst/>
              <a:latin typeface="Tahoma" panose="020B060403050404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400" b="1" dirty="0">
                <a:effectLst/>
                <a:latin typeface="Tahoma" panose="020B0604030504040204" pitchFamily="34" charset="0"/>
                <a:ea typeface="Calibri" panose="020F0502020204030204" pitchFamily="34" charset="0"/>
                <a:cs typeface="Times New Roman" panose="02020603050405020304" pitchFamily="18" charset="0"/>
              </a:rPr>
              <a:t>4:13-16 </a:t>
            </a:r>
            <a:endParaRPr lang="en-US" sz="1400"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38" name="Text Box 16">
            <a:extLst>
              <a:ext uri="{FF2B5EF4-FFF2-40B4-BE49-F238E27FC236}">
                <a16:creationId xmlns:a16="http://schemas.microsoft.com/office/drawing/2014/main" id="{D113BAC8-515F-4711-8505-F9D08D14B010}"/>
              </a:ext>
            </a:extLst>
          </p:cNvPr>
          <p:cNvSpPr txBox="1"/>
          <p:nvPr/>
        </p:nvSpPr>
        <p:spPr>
          <a:xfrm>
            <a:off x="4983262" y="1597188"/>
            <a:ext cx="1409700" cy="76200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400" b="1" dirty="0">
                <a:effectLst/>
                <a:latin typeface="Tahoma" panose="020B0604030504040204" pitchFamily="34" charset="0"/>
                <a:ea typeface="Calibri" panose="020F0502020204030204" pitchFamily="34" charset="0"/>
                <a:cs typeface="Times New Roman" panose="02020603050405020304" pitchFamily="18" charset="0"/>
              </a:rPr>
              <a:t>Vanity of </a:t>
            </a:r>
            <a:endParaRPr lang="en-US" sz="1400" dirty="0">
              <a:effectLst/>
              <a:latin typeface="Tahoma" panose="020B060403050404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400" b="1" dirty="0">
                <a:effectLst/>
                <a:latin typeface="Tahoma" panose="020B0604030504040204" pitchFamily="34" charset="0"/>
                <a:ea typeface="Calibri" panose="020F0502020204030204" pitchFamily="34" charset="0"/>
                <a:cs typeface="Times New Roman" panose="02020603050405020304" pitchFamily="18" charset="0"/>
              </a:rPr>
              <a:t>Vows </a:t>
            </a:r>
            <a:endParaRPr lang="en-US" sz="1400" dirty="0">
              <a:effectLst/>
              <a:latin typeface="Tahoma" panose="020B060403050404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400" b="1" dirty="0">
                <a:effectLst/>
                <a:latin typeface="Tahoma" panose="020B0604030504040204" pitchFamily="34" charset="0"/>
                <a:ea typeface="Calibri" panose="020F0502020204030204" pitchFamily="34" charset="0"/>
                <a:cs typeface="Times New Roman" panose="02020603050405020304" pitchFamily="18" charset="0"/>
              </a:rPr>
              <a:t>5:1-7  </a:t>
            </a:r>
            <a:endParaRPr lang="en-US" sz="1400"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39" name="Text Box 18">
            <a:extLst>
              <a:ext uri="{FF2B5EF4-FFF2-40B4-BE49-F238E27FC236}">
                <a16:creationId xmlns:a16="http://schemas.microsoft.com/office/drawing/2014/main" id="{1EA00E80-D9B2-491A-BA01-4731D72BCFCF}"/>
              </a:ext>
            </a:extLst>
          </p:cNvPr>
          <p:cNvSpPr txBox="1"/>
          <p:nvPr/>
        </p:nvSpPr>
        <p:spPr>
          <a:xfrm>
            <a:off x="6936199" y="1590404"/>
            <a:ext cx="1586291" cy="76200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400" b="1" dirty="0">
                <a:effectLst/>
                <a:latin typeface="Tahoma" panose="020B0604030504040204" pitchFamily="34" charset="0"/>
                <a:ea typeface="Calibri" panose="020F0502020204030204" pitchFamily="34" charset="0"/>
                <a:cs typeface="Times New Roman" panose="02020603050405020304" pitchFamily="18" charset="0"/>
              </a:rPr>
              <a:t>Vanity of </a:t>
            </a:r>
            <a:endParaRPr lang="en-US" sz="1400" dirty="0">
              <a:effectLst/>
              <a:latin typeface="Tahoma" panose="020B060403050404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400" b="1" dirty="0">
                <a:effectLst/>
                <a:latin typeface="Tahoma" panose="020B0604030504040204" pitchFamily="34" charset="0"/>
                <a:ea typeface="Calibri" panose="020F0502020204030204" pitchFamily="34" charset="0"/>
                <a:cs typeface="Times New Roman" panose="02020603050405020304" pitchFamily="18" charset="0"/>
              </a:rPr>
              <a:t>Power &amp; Riches </a:t>
            </a:r>
            <a:endParaRPr lang="en-US" sz="1400" dirty="0">
              <a:effectLst/>
              <a:latin typeface="Tahoma" panose="020B060403050404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400" b="1" dirty="0">
                <a:effectLst/>
                <a:latin typeface="Tahoma" panose="020B0604030504040204" pitchFamily="34" charset="0"/>
                <a:ea typeface="Calibri" panose="020F0502020204030204" pitchFamily="34" charset="0"/>
                <a:cs typeface="Times New Roman" panose="02020603050405020304" pitchFamily="18" charset="0"/>
              </a:rPr>
              <a:t>5:8-20  </a:t>
            </a:r>
            <a:endParaRPr lang="en-US" sz="1400"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40" name="Text Box 23">
            <a:extLst>
              <a:ext uri="{FF2B5EF4-FFF2-40B4-BE49-F238E27FC236}">
                <a16:creationId xmlns:a16="http://schemas.microsoft.com/office/drawing/2014/main" id="{B828C96F-59FD-422B-98C7-AFE13D3ABD13}"/>
              </a:ext>
            </a:extLst>
          </p:cNvPr>
          <p:cNvSpPr txBox="1"/>
          <p:nvPr/>
        </p:nvSpPr>
        <p:spPr>
          <a:xfrm>
            <a:off x="291837" y="2842211"/>
            <a:ext cx="8518749" cy="36933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400" b="1" dirty="0">
                <a:effectLst/>
                <a:latin typeface="Tahoma" panose="020B0604030504040204" pitchFamily="34" charset="0"/>
                <a:ea typeface="Calibri" panose="020F0502020204030204" pitchFamily="34" charset="0"/>
                <a:cs typeface="Times New Roman" panose="02020603050405020304" pitchFamily="18" charset="0"/>
              </a:rPr>
              <a:t> Labor &amp; Laziness</a:t>
            </a:r>
            <a:r>
              <a:rPr lang="en-US" sz="1400" dirty="0">
                <a:effectLst/>
                <a:latin typeface="Tahoma" panose="020B0604030504040204" pitchFamily="34" charset="0"/>
                <a:ea typeface="Calibri" panose="020F0502020204030204" pitchFamily="34" charset="0"/>
                <a:cs typeface="Times New Roman" panose="02020603050405020304" pitchFamily="18" charset="0"/>
              </a:rPr>
              <a:t>	</a:t>
            </a:r>
            <a:r>
              <a:rPr lang="en-US" sz="1400" b="1" dirty="0">
                <a:effectLst/>
                <a:latin typeface="Tahoma" panose="020B0604030504040204" pitchFamily="34" charset="0"/>
                <a:ea typeface="Calibri" panose="020F0502020204030204" pitchFamily="34" charset="0"/>
                <a:cs typeface="Times New Roman" panose="02020603050405020304" pitchFamily="18" charset="0"/>
              </a:rPr>
              <a:t>   Wisdom and Power         Dreams &amp; Vows</a:t>
            </a:r>
            <a:r>
              <a:rPr lang="en-US" sz="1400" dirty="0">
                <a:effectLst/>
                <a:latin typeface="Tahoma" panose="020B0604030504040204" pitchFamily="34" charset="0"/>
                <a:ea typeface="Calibri" panose="020F0502020204030204" pitchFamily="34" charset="0"/>
                <a:cs typeface="Times New Roman" panose="02020603050405020304" pitchFamily="18" charset="0"/>
              </a:rPr>
              <a:t>         </a:t>
            </a:r>
            <a:r>
              <a:rPr lang="en-US" sz="1400" b="1" dirty="0">
                <a:effectLst/>
                <a:latin typeface="Tahoma" panose="020B0604030504040204" pitchFamily="34" charset="0"/>
                <a:ea typeface="Calibri" panose="020F0502020204030204" pitchFamily="34" charset="0"/>
                <a:cs typeface="Times New Roman" panose="02020603050405020304" pitchFamily="18" charset="0"/>
              </a:rPr>
              <a:t>Justice &amp; Contentment</a:t>
            </a:r>
            <a:endParaRPr lang="en-US" sz="1400"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41" name="Text Box 16">
            <a:extLst>
              <a:ext uri="{FF2B5EF4-FFF2-40B4-BE49-F238E27FC236}">
                <a16:creationId xmlns:a16="http://schemas.microsoft.com/office/drawing/2014/main" id="{7F857D23-0C82-4C51-BFE9-DFCD41CBB845}"/>
              </a:ext>
            </a:extLst>
          </p:cNvPr>
          <p:cNvSpPr txBox="1">
            <a:spLocks noChangeArrowheads="1"/>
          </p:cNvSpPr>
          <p:nvPr/>
        </p:nvSpPr>
        <p:spPr bwMode="auto">
          <a:xfrm>
            <a:off x="274426" y="3239523"/>
            <a:ext cx="1935480" cy="3153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R="0" lvl="0">
              <a:spcBef>
                <a:spcPts val="0"/>
              </a:spcBef>
              <a:spcAft>
                <a:spcPts val="0"/>
              </a:spcAft>
            </a:pPr>
            <a:r>
              <a:rPr lang="en-US" sz="1100" b="1" dirty="0">
                <a:effectLst/>
                <a:latin typeface="Tahoma" panose="020B0604030504040204" pitchFamily="34" charset="0"/>
                <a:ea typeface="Calibri" panose="020F0502020204030204" pitchFamily="34" charset="0"/>
                <a:cs typeface="Times New Roman" panose="02020603050405020304" pitchFamily="18" charset="0"/>
              </a:rPr>
              <a:t>Skillful Worker </a:t>
            </a:r>
          </a:p>
          <a:p>
            <a:pPr marR="0" lvl="1">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Envy </a:t>
            </a:r>
          </a:p>
          <a:p>
            <a:pPr marR="0" lvl="1">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Rivalry </a:t>
            </a:r>
          </a:p>
          <a:p>
            <a:pPr marR="0" lvl="0">
              <a:spcBef>
                <a:spcPts val="0"/>
              </a:spcBef>
              <a:spcAft>
                <a:spcPts val="0"/>
              </a:spcAft>
            </a:pPr>
            <a:endParaRPr lang="en-US" sz="1100" b="1" dirty="0">
              <a:effectLst/>
              <a:latin typeface="Tahoma" panose="020B0604030504040204" pitchFamily="34" charset="0"/>
              <a:ea typeface="Calibri" panose="020F0502020204030204" pitchFamily="34" charset="0"/>
              <a:cs typeface="Times New Roman" panose="02020603050405020304" pitchFamily="18" charset="0"/>
            </a:endParaRPr>
          </a:p>
          <a:p>
            <a:pPr marR="0" lvl="0">
              <a:spcBef>
                <a:spcPts val="0"/>
              </a:spcBef>
              <a:spcAft>
                <a:spcPts val="0"/>
              </a:spcAft>
            </a:pPr>
            <a:r>
              <a:rPr lang="en-US" sz="1100" b="1" dirty="0">
                <a:effectLst/>
                <a:latin typeface="Tahoma" panose="020B0604030504040204" pitchFamily="34" charset="0"/>
                <a:ea typeface="Calibri" panose="020F0502020204030204" pitchFamily="34" charset="0"/>
                <a:cs typeface="Times New Roman" panose="02020603050405020304" pitchFamily="18" charset="0"/>
              </a:rPr>
              <a:t>Lazy worker </a:t>
            </a:r>
          </a:p>
          <a:p>
            <a:pPr marR="0" lvl="1">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Fool folds hands </a:t>
            </a:r>
          </a:p>
          <a:p>
            <a:pPr marR="0" lvl="1">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Consumes flesh </a:t>
            </a:r>
          </a:p>
          <a:p>
            <a:pPr marR="0" lvl="0">
              <a:spcBef>
                <a:spcPts val="0"/>
              </a:spcBef>
              <a:spcAft>
                <a:spcPts val="0"/>
              </a:spcAft>
            </a:pPr>
            <a:endParaRPr lang="en-US" sz="1100" b="1" dirty="0">
              <a:effectLst/>
              <a:latin typeface="Tahoma" panose="020B0604030504040204" pitchFamily="34" charset="0"/>
              <a:ea typeface="Calibri" panose="020F0502020204030204" pitchFamily="34" charset="0"/>
              <a:cs typeface="Times New Roman" panose="02020603050405020304" pitchFamily="18" charset="0"/>
            </a:endParaRPr>
          </a:p>
          <a:p>
            <a:pPr marR="0" lvl="0">
              <a:spcBef>
                <a:spcPts val="0"/>
              </a:spcBef>
              <a:spcAft>
                <a:spcPts val="0"/>
              </a:spcAft>
            </a:pPr>
            <a:r>
              <a:rPr lang="en-US" sz="1100" b="1" dirty="0">
                <a:effectLst/>
                <a:latin typeface="Tahoma" panose="020B0604030504040204" pitchFamily="34" charset="0"/>
                <a:ea typeface="Calibri" panose="020F0502020204030204" pitchFamily="34" charset="0"/>
                <a:cs typeface="Times New Roman" panose="02020603050405020304" pitchFamily="18" charset="0"/>
              </a:rPr>
              <a:t>Balanced Worker</a:t>
            </a:r>
          </a:p>
          <a:p>
            <a:pPr marR="0" lvl="1">
              <a:spcBef>
                <a:spcPts val="0"/>
              </a:spcBef>
              <a:spcAft>
                <a:spcPts val="0"/>
              </a:spcAft>
              <a:tabLst>
                <a:tab pos="400050" algn="l"/>
              </a:tabLst>
            </a:pPr>
            <a:r>
              <a:rPr lang="en-US" sz="1100" dirty="0">
                <a:effectLst/>
                <a:latin typeface="Tahoma" panose="020B0604030504040204" pitchFamily="34" charset="0"/>
                <a:ea typeface="Calibri" panose="020F0502020204030204" pitchFamily="34" charset="0"/>
                <a:cs typeface="Times New Roman" panose="02020603050405020304" pitchFamily="18" charset="0"/>
              </a:rPr>
              <a:t>Satisfied </a:t>
            </a:r>
          </a:p>
          <a:p>
            <a:pPr marR="0" lvl="1">
              <a:spcBef>
                <a:spcPts val="0"/>
              </a:spcBef>
              <a:spcAft>
                <a:spcPts val="0"/>
              </a:spcAft>
              <a:tabLst>
                <a:tab pos="400050" algn="l"/>
              </a:tabLst>
            </a:pPr>
            <a:r>
              <a:rPr lang="en-US" sz="1100" dirty="0">
                <a:effectLst/>
                <a:latin typeface="Tahoma" panose="020B0604030504040204" pitchFamily="34" charset="0"/>
                <a:ea typeface="Calibri" panose="020F0502020204030204" pitchFamily="34" charset="0"/>
                <a:cs typeface="Times New Roman" panose="02020603050405020304" pitchFamily="18" charset="0"/>
              </a:rPr>
              <a:t>Enjoys fruit of labor </a:t>
            </a:r>
          </a:p>
          <a:p>
            <a:pPr marR="0" lvl="0">
              <a:spcBef>
                <a:spcPts val="0"/>
              </a:spcBef>
              <a:spcAft>
                <a:spcPts val="0"/>
              </a:spcAft>
            </a:pPr>
            <a:endParaRPr lang="en-US" sz="1100" b="1" dirty="0">
              <a:effectLst/>
              <a:latin typeface="Tahoma" panose="020B0604030504040204" pitchFamily="34" charset="0"/>
              <a:ea typeface="Calibri" panose="020F0502020204030204" pitchFamily="34" charset="0"/>
              <a:cs typeface="Times New Roman" panose="02020603050405020304" pitchFamily="18" charset="0"/>
            </a:endParaRPr>
          </a:p>
          <a:p>
            <a:pPr marR="0" lvl="0">
              <a:spcBef>
                <a:spcPts val="0"/>
              </a:spcBef>
              <a:spcAft>
                <a:spcPts val="0"/>
              </a:spcAft>
            </a:pPr>
            <a:r>
              <a:rPr lang="en-US" sz="1100" b="1" dirty="0">
                <a:effectLst/>
                <a:latin typeface="Tahoma" panose="020B0604030504040204" pitchFamily="34" charset="0"/>
                <a:ea typeface="Calibri" panose="020F0502020204030204" pitchFamily="34" charset="0"/>
                <a:cs typeface="Times New Roman" panose="02020603050405020304" pitchFamily="18" charset="0"/>
              </a:rPr>
              <a:t>Isolated Worker </a:t>
            </a:r>
          </a:p>
          <a:p>
            <a:pPr marR="0" lvl="1">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Two better than one </a:t>
            </a:r>
          </a:p>
          <a:p>
            <a:pPr marR="0" lvl="1">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Lift each other up </a:t>
            </a:r>
          </a:p>
          <a:p>
            <a:pPr marR="0" lvl="1">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Warm each other </a:t>
            </a:r>
          </a:p>
          <a:p>
            <a:pPr marR="0" lvl="1">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Resist together </a:t>
            </a:r>
          </a:p>
          <a:p>
            <a:pPr marR="0" lvl="1">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Three cords stronger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42" name="Text Box 15">
            <a:extLst>
              <a:ext uri="{FF2B5EF4-FFF2-40B4-BE49-F238E27FC236}">
                <a16:creationId xmlns:a16="http://schemas.microsoft.com/office/drawing/2014/main" id="{A42A6D8B-5826-4500-BCCC-BB14B179F929}"/>
              </a:ext>
            </a:extLst>
          </p:cNvPr>
          <p:cNvSpPr txBox="1">
            <a:spLocks noChangeArrowheads="1"/>
          </p:cNvSpPr>
          <p:nvPr/>
        </p:nvSpPr>
        <p:spPr bwMode="auto">
          <a:xfrm>
            <a:off x="2218470" y="3248534"/>
            <a:ext cx="1967086" cy="277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R="0" lvl="0">
              <a:spcBef>
                <a:spcPts val="0"/>
              </a:spcBef>
              <a:spcAft>
                <a:spcPts val="0"/>
              </a:spcAft>
            </a:pPr>
            <a:r>
              <a:rPr lang="en-US" sz="1100" b="1" dirty="0">
                <a:effectLst/>
                <a:latin typeface="Tahoma" panose="020B0604030504040204" pitchFamily="34" charset="0"/>
                <a:ea typeface="Calibri" panose="020F0502020204030204" pitchFamily="34" charset="0"/>
                <a:cs typeface="Times New Roman" panose="02020603050405020304" pitchFamily="18" charset="0"/>
              </a:rPr>
              <a:t>Poor wise Lad </a:t>
            </a:r>
            <a:endParaRPr lang="en-US" sz="1200" b="1" dirty="0">
              <a:effectLst/>
              <a:latin typeface="Tahoma" panose="020B0604030504040204" pitchFamily="34" charset="0"/>
              <a:ea typeface="Calibri" panose="020F0502020204030204" pitchFamily="34" charset="0"/>
              <a:cs typeface="Times New Roman" panose="02020603050405020304" pitchFamily="18" charset="0"/>
            </a:endParaRPr>
          </a:p>
          <a:p>
            <a:pPr marR="0" lvl="1">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Came from bottom up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R="0" lvl="1">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Overcame poverty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R="0" lvl="1">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Receives instruction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R="0" lvl="1">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Develops allegiance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R="0" lvl="0">
              <a:spcBef>
                <a:spcPts val="0"/>
              </a:spcBef>
              <a:spcAft>
                <a:spcPts val="0"/>
              </a:spcAft>
            </a:pPr>
            <a:endParaRPr lang="en-US" sz="1100" b="1" dirty="0">
              <a:effectLst/>
              <a:latin typeface="Tahoma" panose="020B0604030504040204" pitchFamily="34" charset="0"/>
              <a:ea typeface="Calibri" panose="020F0502020204030204" pitchFamily="34" charset="0"/>
              <a:cs typeface="Times New Roman" panose="02020603050405020304" pitchFamily="18" charset="0"/>
            </a:endParaRPr>
          </a:p>
          <a:p>
            <a:pPr marR="0" lvl="0">
              <a:spcBef>
                <a:spcPts val="0"/>
              </a:spcBef>
              <a:spcAft>
                <a:spcPts val="0"/>
              </a:spcAft>
            </a:pPr>
            <a:r>
              <a:rPr lang="en-US" sz="1100" b="1" dirty="0">
                <a:effectLst/>
                <a:latin typeface="Tahoma" panose="020B0604030504040204" pitchFamily="34" charset="0"/>
                <a:ea typeface="Calibri" panose="020F0502020204030204" pitchFamily="34" charset="0"/>
                <a:cs typeface="Times New Roman" panose="02020603050405020304" pitchFamily="18" charset="0"/>
              </a:rPr>
              <a:t>Powerful old king</a:t>
            </a:r>
            <a:endParaRPr lang="en-US" sz="1200" b="1" dirty="0">
              <a:effectLst/>
              <a:latin typeface="Tahoma" panose="020B0604030504040204" pitchFamily="34" charset="0"/>
              <a:ea typeface="Calibri" panose="020F0502020204030204" pitchFamily="34" charset="0"/>
              <a:cs typeface="Times New Roman" panose="02020603050405020304" pitchFamily="18" charset="0"/>
            </a:endParaRPr>
          </a:p>
          <a:p>
            <a:pPr marR="0" lvl="1">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Became foolish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R="0" lvl="1">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Refuses instruction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R="0" lvl="1">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Rests on his position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R="0" lvl="1">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Becomes prideful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R="0" lvl="1">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Loses allegiance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R="0" lvl="1">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Replaced by the younger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44" name="Text Box 17">
            <a:extLst>
              <a:ext uri="{FF2B5EF4-FFF2-40B4-BE49-F238E27FC236}">
                <a16:creationId xmlns:a16="http://schemas.microsoft.com/office/drawing/2014/main" id="{2DADFD8A-DC16-453F-AD51-36F2B0575760}"/>
              </a:ext>
            </a:extLst>
          </p:cNvPr>
          <p:cNvSpPr txBox="1">
            <a:spLocks noChangeArrowheads="1"/>
          </p:cNvSpPr>
          <p:nvPr/>
        </p:nvSpPr>
        <p:spPr bwMode="auto">
          <a:xfrm>
            <a:off x="4322967" y="3218337"/>
            <a:ext cx="2151865" cy="321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1000" b="1" dirty="0">
                <a:effectLst/>
                <a:latin typeface="Tahoma" panose="020B0604030504040204" pitchFamily="34" charset="0"/>
                <a:ea typeface="Calibri" panose="020F0502020204030204" pitchFamily="34" charset="0"/>
                <a:cs typeface="Times New Roman" panose="02020603050405020304" pitchFamily="18" charset="0"/>
              </a:rPr>
              <a:t>Entering the House of God </a:t>
            </a:r>
            <a:endParaRPr lang="en-US" sz="1200" b="1"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Guard your steps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Draw near to God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Be ready to listen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Obedience better than sacrifices</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Don’t hasty with words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Don’t be impulsive in heart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Don’t remind God what he knows</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Remember God is in heaven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Remember you are on earth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Don’t be daydreaming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Guard your words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Keep your vows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Vows are binding – no mistakes</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God holds us accountable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Loss for violation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Fear God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45" name="Text Box 17">
            <a:extLst>
              <a:ext uri="{FF2B5EF4-FFF2-40B4-BE49-F238E27FC236}">
                <a16:creationId xmlns:a16="http://schemas.microsoft.com/office/drawing/2014/main" id="{01FE6BB1-1EE0-4C33-BA9F-2BDBAE4C3562}"/>
              </a:ext>
            </a:extLst>
          </p:cNvPr>
          <p:cNvSpPr txBox="1">
            <a:spLocks noChangeArrowheads="1"/>
          </p:cNvSpPr>
          <p:nvPr/>
        </p:nvSpPr>
        <p:spPr bwMode="auto">
          <a:xfrm>
            <a:off x="6484385" y="3250234"/>
            <a:ext cx="2151864" cy="2899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1000" b="1" dirty="0">
                <a:effectLst/>
                <a:latin typeface="Tahoma" panose="020B0604030504040204" pitchFamily="34" charset="0"/>
                <a:ea typeface="Calibri" panose="020F0502020204030204" pitchFamily="34" charset="0"/>
                <a:cs typeface="Times New Roman" panose="02020603050405020304" pitchFamily="18" charset="0"/>
              </a:rPr>
              <a:t>Remedy for Oppression </a:t>
            </a:r>
            <a:endParaRPr lang="en-US" sz="1200" b="1"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Oppression of the poor</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Injustice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Lack of righteousness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System of higher power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Higher power over all - God</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000" b="1" dirty="0">
                <a:effectLst/>
                <a:latin typeface="Tahoma" panose="020B0604030504040204" pitchFamily="34" charset="0"/>
                <a:ea typeface="Calibri" panose="020F0502020204030204" pitchFamily="34" charset="0"/>
                <a:cs typeface="Times New Roman" panose="02020603050405020304" pitchFamily="18" charset="0"/>
              </a:rPr>
              <a:t>Remedy for Riches</a:t>
            </a:r>
            <a:endParaRPr lang="en-US" sz="1200" b="1"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Love of money insatiable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Love of abundance – empty</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Increase of abundance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Increase of appetite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Working man – sleep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Rich man – restlessness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Hoarding brings hurt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Naked in naked out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Enjoy fruit of labor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Time is short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000" dirty="0">
                <a:effectLst/>
                <a:latin typeface="Tahoma" panose="020B0604030504040204" pitchFamily="34" charset="0"/>
                <a:ea typeface="Calibri" panose="020F0502020204030204" pitchFamily="34" charset="0"/>
                <a:cs typeface="Times New Roman" panose="02020603050405020304" pitchFamily="18" charset="0"/>
              </a:rPr>
              <a:t>All is a gift of God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000" dirty="0">
                <a:effectLst/>
                <a:latin typeface="Tahoma" panose="020B0604030504040204" pitchFamily="34" charset="0"/>
                <a:ea typeface="Calibri" panose="020F0502020204030204" pitchFamily="34" charset="0"/>
                <a:cs typeface="Times New Roman" panose="02020603050405020304" pitchFamily="18" charset="0"/>
              </a:rPr>
              <a:t>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46" name="Text Box 13">
            <a:extLst>
              <a:ext uri="{FF2B5EF4-FFF2-40B4-BE49-F238E27FC236}">
                <a16:creationId xmlns:a16="http://schemas.microsoft.com/office/drawing/2014/main" id="{F4568A74-8618-4F70-8682-9F851A471B6D}"/>
              </a:ext>
            </a:extLst>
          </p:cNvPr>
          <p:cNvSpPr txBox="1">
            <a:spLocks noChangeArrowheads="1"/>
          </p:cNvSpPr>
          <p:nvPr/>
        </p:nvSpPr>
        <p:spPr bwMode="auto">
          <a:xfrm>
            <a:off x="95249" y="6417184"/>
            <a:ext cx="8743950" cy="523875"/>
          </a:xfrm>
          <a:prstGeom prst="rect">
            <a:avLst/>
          </a:prstGeom>
          <a:noFill/>
          <a:ln w="9525">
            <a:no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1200" b="1" i="1" dirty="0">
                <a:effectLst/>
                <a:latin typeface="Tahoma" panose="020B0604030504040204" pitchFamily="34" charset="0"/>
                <a:ea typeface="Calibri" panose="020F0502020204030204" pitchFamily="34" charset="0"/>
                <a:cs typeface="Times New Roman" panose="02020603050405020304" pitchFamily="18" charset="0"/>
              </a:rPr>
              <a:t>Key Verse 5:7 – </a:t>
            </a:r>
            <a:r>
              <a:rPr lang="en-US" sz="1200" i="1" dirty="0">
                <a:effectLst/>
                <a:latin typeface="Tahoma" panose="020B0604030504040204" pitchFamily="34" charset="0"/>
                <a:ea typeface="Calibri" panose="020F0502020204030204" pitchFamily="34" charset="0"/>
                <a:cs typeface="Times New Roman" panose="02020603050405020304" pitchFamily="18" charset="0"/>
              </a:rPr>
              <a:t>For in many dreams and in many words there is vanity, Rather Fear God!</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50" name="Text Box 19">
            <a:extLst>
              <a:ext uri="{FF2B5EF4-FFF2-40B4-BE49-F238E27FC236}">
                <a16:creationId xmlns:a16="http://schemas.microsoft.com/office/drawing/2014/main" id="{45294E83-1FF8-442D-8B4A-B23A44FA7068}"/>
              </a:ext>
            </a:extLst>
          </p:cNvPr>
          <p:cNvSpPr txBox="1"/>
          <p:nvPr/>
        </p:nvSpPr>
        <p:spPr>
          <a:xfrm>
            <a:off x="103300" y="286479"/>
            <a:ext cx="1409700" cy="54864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200" b="1" dirty="0">
                <a:effectLst/>
                <a:latin typeface="Tahoma" panose="020B0604030504040204" pitchFamily="34" charset="0"/>
                <a:ea typeface="Calibri" panose="020F0502020204030204" pitchFamily="34" charset="0"/>
                <a:cs typeface="Times New Roman" panose="02020603050405020304" pitchFamily="18" charset="0"/>
              </a:rPr>
              <a:t>3:19-22 - 4:1-3</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200" b="1" dirty="0">
                <a:effectLst/>
                <a:latin typeface="Tahoma" panose="020B0604030504040204" pitchFamily="34" charset="0"/>
                <a:ea typeface="Calibri" panose="020F0502020204030204" pitchFamily="34" charset="0"/>
                <a:cs typeface="Times New Roman" panose="02020603050405020304" pitchFamily="18" charset="0"/>
              </a:rPr>
              <a:t>Death Equalizer</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51" name="Arrow: Bent 50">
            <a:extLst>
              <a:ext uri="{FF2B5EF4-FFF2-40B4-BE49-F238E27FC236}">
                <a16:creationId xmlns:a16="http://schemas.microsoft.com/office/drawing/2014/main" id="{44F9B51A-A75A-4CE0-A6A4-E9F1DB1CE0F3}"/>
              </a:ext>
            </a:extLst>
          </p:cNvPr>
          <p:cNvSpPr/>
          <p:nvPr/>
        </p:nvSpPr>
        <p:spPr>
          <a:xfrm rot="11012923">
            <a:off x="216456" y="750366"/>
            <a:ext cx="320040" cy="35052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7" grpId="0"/>
      <p:bldP spid="38" grpId="0"/>
      <p:bldP spid="39" grpId="0"/>
      <p:bldP spid="40" grpId="0"/>
      <p:bldP spid="41" grpId="0"/>
      <p:bldP spid="42" grpId="0"/>
      <p:bldP spid="44" grpId="0"/>
      <p:bldP spid="45" grpId="0"/>
      <p:bldP spid="4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381000"/>
            <a:ext cx="8229600" cy="1143000"/>
          </a:xfrm>
        </p:spPr>
        <p:txBody>
          <a:bodyPr/>
          <a:lstStyle/>
          <a:p>
            <a:r>
              <a:rPr lang="en-US" b="1" dirty="0"/>
              <a:t>Assignment for chaps 4 &amp; 5</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676400"/>
            <a:ext cx="8382000" cy="5105400"/>
          </a:xfrm>
        </p:spPr>
        <p:txBody>
          <a:bodyPr/>
          <a:lstStyle/>
          <a:p>
            <a:pPr marL="514350" indent="-514350">
              <a:buFont typeface="+mj-lt"/>
              <a:buAutoNum type="arabicPeriod"/>
            </a:pPr>
            <a:r>
              <a:rPr lang="en-US" dirty="0"/>
              <a:t>Identify the key topics Solomon address in these two chapters. </a:t>
            </a:r>
          </a:p>
          <a:p>
            <a:pPr marL="914400" lvl="1" indent="-514350">
              <a:spcBef>
                <a:spcPts val="0"/>
              </a:spcBef>
              <a:buFont typeface="+mj-lt"/>
              <a:buAutoNum type="alphaLcPeriod"/>
            </a:pPr>
            <a:r>
              <a:rPr lang="en-US" sz="3000" dirty="0"/>
              <a:t>Death 4:-1-3 </a:t>
            </a:r>
          </a:p>
          <a:p>
            <a:pPr marL="914400" lvl="1" indent="-514350">
              <a:spcBef>
                <a:spcPts val="0"/>
              </a:spcBef>
              <a:buFont typeface="+mj-lt"/>
              <a:buAutoNum type="alphaLcPeriod"/>
            </a:pPr>
            <a:r>
              <a:rPr lang="en-US" sz="3000" dirty="0"/>
              <a:t>Labor &amp; Skill 4:4-8</a:t>
            </a:r>
          </a:p>
          <a:p>
            <a:pPr marL="914400" lvl="1" indent="-514350">
              <a:spcBef>
                <a:spcPts val="0"/>
              </a:spcBef>
              <a:buFont typeface="+mj-lt"/>
              <a:buAutoNum type="alphaLcPeriod"/>
            </a:pPr>
            <a:r>
              <a:rPr lang="en-US" sz="3000" dirty="0"/>
              <a:t>Companionship 4:9-12</a:t>
            </a:r>
          </a:p>
          <a:p>
            <a:pPr marL="914400" lvl="1" indent="-514350">
              <a:spcBef>
                <a:spcPts val="0"/>
              </a:spcBef>
              <a:buFont typeface="+mj-lt"/>
              <a:buAutoNum type="alphaLcPeriod"/>
            </a:pPr>
            <a:r>
              <a:rPr lang="en-US" sz="3000" dirty="0"/>
              <a:t>Pride 4:13-16 </a:t>
            </a:r>
          </a:p>
          <a:p>
            <a:pPr marL="914400" lvl="1" indent="-514350">
              <a:spcBef>
                <a:spcPts val="0"/>
              </a:spcBef>
              <a:buFont typeface="+mj-lt"/>
              <a:buAutoNum type="alphaLcPeriod"/>
            </a:pPr>
            <a:r>
              <a:rPr lang="en-US" sz="3000" dirty="0"/>
              <a:t>Worship 5:1-7</a:t>
            </a:r>
          </a:p>
          <a:p>
            <a:pPr marL="914400" lvl="1" indent="-514350">
              <a:spcBef>
                <a:spcPts val="0"/>
              </a:spcBef>
              <a:buFont typeface="+mj-lt"/>
              <a:buAutoNum type="alphaLcPeriod"/>
            </a:pPr>
            <a:r>
              <a:rPr lang="en-US" sz="3000" dirty="0"/>
              <a:t>Oppression 5:8-9 </a:t>
            </a:r>
          </a:p>
          <a:p>
            <a:pPr marL="914400" lvl="1" indent="-514350">
              <a:spcBef>
                <a:spcPts val="0"/>
              </a:spcBef>
              <a:buFont typeface="+mj-lt"/>
              <a:buAutoNum type="alphaLcPeriod"/>
            </a:pPr>
            <a:r>
              <a:rPr lang="en-US" sz="3000" dirty="0"/>
              <a:t>Power and Riches 5:10-17</a:t>
            </a:r>
          </a:p>
          <a:p>
            <a:pPr marL="914400" lvl="1" indent="-514350">
              <a:spcBef>
                <a:spcPts val="0"/>
              </a:spcBef>
              <a:buFont typeface="+mj-lt"/>
              <a:buAutoNum type="alphaLcPeriod"/>
            </a:pPr>
            <a:r>
              <a:rPr lang="en-US" sz="3000" dirty="0"/>
              <a:t>Enjoy life now 5:18-20</a:t>
            </a:r>
          </a:p>
          <a:p>
            <a:pPr marL="914400" lvl="1" indent="-514350">
              <a:buFont typeface="+mj-lt"/>
              <a:buAutoNum type="alphaLcPeriod"/>
            </a:pPr>
            <a:endParaRPr lang="en-US" dirty="0"/>
          </a:p>
        </p:txBody>
      </p:sp>
    </p:spTree>
    <p:extLst>
      <p:ext uri="{BB962C8B-B14F-4D97-AF65-F5344CB8AC3E}">
        <p14:creationId xmlns:p14="http://schemas.microsoft.com/office/powerpoint/2010/main" val="409731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381000"/>
            <a:ext cx="8229600" cy="1143000"/>
          </a:xfrm>
        </p:spPr>
        <p:txBody>
          <a:bodyPr/>
          <a:lstStyle/>
          <a:p>
            <a:r>
              <a:rPr lang="en-US" b="1" dirty="0"/>
              <a:t>Assignment for chaps 4 &amp; 5</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676400"/>
            <a:ext cx="8382000" cy="5029200"/>
          </a:xfrm>
        </p:spPr>
        <p:txBody>
          <a:bodyPr/>
          <a:lstStyle/>
          <a:p>
            <a:pPr marL="514350" indent="-514350">
              <a:buFont typeface="+mj-lt"/>
              <a:buAutoNum type="arabicPeriod" startAt="2"/>
            </a:pPr>
            <a:r>
              <a:rPr lang="en-US" dirty="0"/>
              <a:t>How would you summarize what Solomon says about each of these topics? </a:t>
            </a:r>
          </a:p>
          <a:p>
            <a:pPr marL="914400" lvl="1" indent="-514350">
              <a:buFont typeface="+mj-lt"/>
              <a:buAutoNum type="alphaLcPeriod"/>
            </a:pPr>
            <a:r>
              <a:rPr lang="en-US" sz="3200" dirty="0"/>
              <a:t>We are better off dead because we can’t change the systems that oppress people. 4:1-3</a:t>
            </a:r>
          </a:p>
          <a:p>
            <a:pPr marL="914400" lvl="1" indent="-514350">
              <a:buFont typeface="+mj-lt"/>
              <a:buAutoNum type="alphaLcPeriod"/>
            </a:pPr>
            <a:r>
              <a:rPr lang="en-US" sz="3200" dirty="0"/>
              <a:t>We need to learn to rest and labor both extremes are vanity. 4:4-8</a:t>
            </a:r>
          </a:p>
          <a:p>
            <a:pPr marL="914400" lvl="1" indent="-514350">
              <a:buFont typeface="+mj-lt"/>
              <a:buAutoNum type="alphaLcPeriod"/>
            </a:pPr>
            <a:r>
              <a:rPr lang="en-US" sz="3200" dirty="0"/>
              <a:t>We need companionship because isolation leaves us vulnerable. 4:9-12</a:t>
            </a:r>
          </a:p>
          <a:p>
            <a:pPr marL="914400" lvl="1" indent="-514350">
              <a:buFont typeface="+mj-lt"/>
              <a:buAutoNum type="alphaLcPeriod"/>
            </a:pPr>
            <a:endParaRPr lang="en-US" sz="3200" dirty="0"/>
          </a:p>
        </p:txBody>
      </p:sp>
    </p:spTree>
    <p:extLst>
      <p:ext uri="{BB962C8B-B14F-4D97-AF65-F5344CB8AC3E}">
        <p14:creationId xmlns:p14="http://schemas.microsoft.com/office/powerpoint/2010/main" val="4055063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381000"/>
            <a:ext cx="8229600" cy="1143000"/>
          </a:xfrm>
        </p:spPr>
        <p:txBody>
          <a:bodyPr/>
          <a:lstStyle/>
          <a:p>
            <a:r>
              <a:rPr lang="en-US" b="1" dirty="0"/>
              <a:t>Assignment for chaps 4 &amp; 5</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676400"/>
            <a:ext cx="8382000" cy="5029200"/>
          </a:xfrm>
        </p:spPr>
        <p:txBody>
          <a:bodyPr/>
          <a:lstStyle/>
          <a:p>
            <a:pPr marL="914400" lvl="1" indent="-514350">
              <a:buFont typeface="+mj-lt"/>
              <a:buAutoNum type="alphaLcPeriod" startAt="4"/>
            </a:pPr>
            <a:r>
              <a:rPr lang="en-US" sz="3200" dirty="0"/>
              <a:t>It is better to young and wise than old and prideful. Always be ready to listen and learn. 4:13-16</a:t>
            </a:r>
          </a:p>
          <a:p>
            <a:pPr marL="914400" lvl="1" indent="-514350">
              <a:buFont typeface="+mj-lt"/>
              <a:buAutoNum type="alphaLcPeriod" startAt="4"/>
            </a:pPr>
            <a:r>
              <a:rPr lang="en-US" sz="3200" dirty="0"/>
              <a:t>When in the house of God have a listening heart and quiet mouth. Don’t make vows you can’t keep. 5:1-7</a:t>
            </a:r>
          </a:p>
          <a:p>
            <a:pPr marL="914400" lvl="1" indent="-514350">
              <a:buFont typeface="+mj-lt"/>
              <a:buAutoNum type="alphaLcPeriod" startAt="4"/>
            </a:pPr>
            <a:r>
              <a:rPr lang="en-US" sz="3200" dirty="0"/>
              <a:t>Everyone in authority has someone over them who is more powerful, and God is at the top, so be careful how you act. 5:8-9</a:t>
            </a:r>
          </a:p>
          <a:p>
            <a:pPr marL="914400" lvl="1" indent="-514350">
              <a:buFont typeface="+mj-lt"/>
              <a:buAutoNum type="alphaLcPeriod" startAt="4"/>
            </a:pPr>
            <a:endParaRPr lang="en-US" sz="3200" dirty="0"/>
          </a:p>
        </p:txBody>
      </p:sp>
    </p:spTree>
    <p:extLst>
      <p:ext uri="{BB962C8B-B14F-4D97-AF65-F5344CB8AC3E}">
        <p14:creationId xmlns:p14="http://schemas.microsoft.com/office/powerpoint/2010/main" val="425086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381000"/>
            <a:ext cx="8229600" cy="1143000"/>
          </a:xfrm>
        </p:spPr>
        <p:txBody>
          <a:bodyPr/>
          <a:lstStyle/>
          <a:p>
            <a:r>
              <a:rPr lang="en-US" b="1" dirty="0"/>
              <a:t>Assignment for chaps 4 &amp; 5</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676400"/>
            <a:ext cx="8382000" cy="5029200"/>
          </a:xfrm>
        </p:spPr>
        <p:txBody>
          <a:bodyPr/>
          <a:lstStyle/>
          <a:p>
            <a:pPr marL="914400" lvl="1" indent="-514350">
              <a:buFont typeface="+mj-lt"/>
              <a:buAutoNum type="alphaLcPeriod" startAt="7"/>
            </a:pPr>
            <a:r>
              <a:rPr lang="en-US" sz="3200" dirty="0"/>
              <a:t>Hoarding money or goods never satisfy because we can’t take it with us. Naked in and Naked out!! 5:10-17</a:t>
            </a:r>
          </a:p>
          <a:p>
            <a:pPr marL="914400" lvl="1" indent="-514350">
              <a:buFont typeface="+mj-lt"/>
              <a:buAutoNum type="alphaLcPeriod" startAt="7"/>
            </a:pPr>
            <a:r>
              <a:rPr lang="en-US" sz="3200" dirty="0"/>
              <a:t>Enjoy the fruit of your labor because it is the gift of God and life is short. 5:18-20 </a:t>
            </a:r>
          </a:p>
          <a:p>
            <a:pPr marL="914400" lvl="1" indent="-514350">
              <a:buFont typeface="+mj-lt"/>
              <a:buAutoNum type="alphaLcPeriod" startAt="7"/>
            </a:pPr>
            <a:endParaRPr lang="en-US" sz="3200" dirty="0"/>
          </a:p>
        </p:txBody>
      </p:sp>
    </p:spTree>
    <p:extLst>
      <p:ext uri="{BB962C8B-B14F-4D97-AF65-F5344CB8AC3E}">
        <p14:creationId xmlns:p14="http://schemas.microsoft.com/office/powerpoint/2010/main" val="32974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381000"/>
            <a:ext cx="8229600" cy="1143000"/>
          </a:xfrm>
        </p:spPr>
        <p:txBody>
          <a:bodyPr/>
          <a:lstStyle/>
          <a:p>
            <a:r>
              <a:rPr lang="en-US" b="1" dirty="0"/>
              <a:t>Assignment for chaps 4 &amp; 5</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676400"/>
            <a:ext cx="8382000" cy="5029200"/>
          </a:xfrm>
        </p:spPr>
        <p:txBody>
          <a:bodyPr/>
          <a:lstStyle/>
          <a:p>
            <a:pPr marL="514350" indent="-514350">
              <a:buFont typeface="+mj-lt"/>
              <a:buAutoNum type="arabicPeriod" startAt="3"/>
            </a:pPr>
            <a:r>
              <a:rPr lang="en-US" dirty="0"/>
              <a:t>What is the benefit of friendship as described in vss. 4:9-12?</a:t>
            </a:r>
          </a:p>
          <a:p>
            <a:pPr marL="914400" lvl="1" indent="-514350">
              <a:buFont typeface="+mj-lt"/>
              <a:buAutoNum type="alphaLcPeriod"/>
            </a:pPr>
            <a:r>
              <a:rPr lang="en-US" dirty="0"/>
              <a:t>Companionship brings greater return for labor. </a:t>
            </a:r>
          </a:p>
          <a:p>
            <a:pPr marL="914400" lvl="1" indent="-514350">
              <a:buFont typeface="+mj-lt"/>
              <a:buAutoNum type="alphaLcPeriod"/>
            </a:pPr>
            <a:r>
              <a:rPr lang="en-US" dirty="0"/>
              <a:t>Companionship prevents lost wages. </a:t>
            </a:r>
          </a:p>
          <a:p>
            <a:pPr marL="914400" lvl="1" indent="-514350">
              <a:buFont typeface="+mj-lt"/>
              <a:buAutoNum type="alphaLcPeriod"/>
            </a:pPr>
            <a:r>
              <a:rPr lang="en-US" dirty="0"/>
              <a:t>Companionship brings comfort. </a:t>
            </a:r>
          </a:p>
          <a:p>
            <a:pPr marL="914400" lvl="1" indent="-514350">
              <a:buFont typeface="+mj-lt"/>
              <a:buAutoNum type="alphaLcPeriod"/>
            </a:pPr>
            <a:r>
              <a:rPr lang="en-US" dirty="0"/>
              <a:t>Companionship brings protection.</a:t>
            </a:r>
          </a:p>
          <a:p>
            <a:pPr marL="914400" lvl="1" indent="-514350">
              <a:buFont typeface="+mj-lt"/>
              <a:buAutoNum type="alphaLcPeriod"/>
            </a:pPr>
            <a:r>
              <a:rPr lang="en-US" dirty="0"/>
              <a:t>Community (three) brings resilience </a:t>
            </a:r>
          </a:p>
        </p:txBody>
      </p:sp>
    </p:spTree>
    <p:extLst>
      <p:ext uri="{BB962C8B-B14F-4D97-AF65-F5344CB8AC3E}">
        <p14:creationId xmlns:p14="http://schemas.microsoft.com/office/powerpoint/2010/main" val="411653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381000"/>
            <a:ext cx="8229600" cy="1143000"/>
          </a:xfrm>
        </p:spPr>
        <p:txBody>
          <a:bodyPr/>
          <a:lstStyle/>
          <a:p>
            <a:r>
              <a:rPr lang="en-US" b="1" dirty="0"/>
              <a:t>Assignment for chaps 4 &amp; 5</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676400"/>
            <a:ext cx="8382000" cy="5029200"/>
          </a:xfrm>
        </p:spPr>
        <p:txBody>
          <a:bodyPr/>
          <a:lstStyle/>
          <a:p>
            <a:pPr marL="514350" indent="-514350">
              <a:buFont typeface="+mj-lt"/>
              <a:buAutoNum type="arabicPeriod" startAt="4"/>
            </a:pPr>
            <a:r>
              <a:rPr lang="en-US" sz="2800" dirty="0"/>
              <a:t>What did you learn from Solomon’s instruction on going to the house of the Lord? 5:1-7</a:t>
            </a:r>
          </a:p>
          <a:p>
            <a:pPr marL="914400" lvl="1" indent="-514350">
              <a:buFont typeface="+mj-lt"/>
              <a:buAutoNum type="alphaLcPeriod"/>
            </a:pPr>
            <a:r>
              <a:rPr lang="en-US" dirty="0"/>
              <a:t>Guard your steps. Heb. 10:19-25</a:t>
            </a:r>
          </a:p>
          <a:p>
            <a:pPr marL="914400" lvl="1" indent="-514350">
              <a:buFont typeface="+mj-lt"/>
              <a:buAutoNum type="alphaLcPeriod"/>
            </a:pPr>
            <a:r>
              <a:rPr lang="en-US" dirty="0"/>
              <a:t>Draw near to God with genuine sacrifice. Isa. 1:11-18;  Rom. 12:1-2</a:t>
            </a:r>
          </a:p>
          <a:p>
            <a:pPr marL="914400" lvl="1" indent="-514350">
              <a:buFont typeface="+mj-lt"/>
              <a:buAutoNum type="alphaLcPeriod"/>
            </a:pPr>
            <a:r>
              <a:rPr lang="en-US" dirty="0"/>
              <a:t>Develop a listening heart. Mark 4:23-25 **</a:t>
            </a:r>
          </a:p>
          <a:p>
            <a:pPr marL="914400" lvl="1" indent="-514350">
              <a:buFont typeface="+mj-lt"/>
              <a:buAutoNum type="alphaLcPeriod"/>
            </a:pPr>
            <a:r>
              <a:rPr lang="en-US" dirty="0"/>
              <a:t>Keep your vows because God will hold you accountable. Matt. 12:35-37; </a:t>
            </a:r>
            <a:r>
              <a:rPr lang="en-US" dirty="0">
                <a:highlight>
                  <a:srgbClr val="FFFF00"/>
                </a:highlight>
              </a:rPr>
              <a:t>1 Sam. 15:20-22</a:t>
            </a:r>
          </a:p>
          <a:p>
            <a:pPr marL="914400" lvl="1" indent="-514350">
              <a:buFont typeface="+mj-lt"/>
              <a:buAutoNum type="alphaLcPeriod"/>
            </a:pPr>
            <a:r>
              <a:rPr lang="en-US" dirty="0"/>
              <a:t>Don’t daydream because you are in the presence of sovereign God.  </a:t>
            </a:r>
          </a:p>
          <a:p>
            <a:pPr marL="914400" lvl="1" indent="-514350">
              <a:buFont typeface="+mj-lt"/>
              <a:buAutoNum type="alphaLcPeriod"/>
            </a:pPr>
            <a:endParaRPr lang="en-US" dirty="0"/>
          </a:p>
        </p:txBody>
      </p:sp>
    </p:spTree>
    <p:extLst>
      <p:ext uri="{BB962C8B-B14F-4D97-AF65-F5344CB8AC3E}">
        <p14:creationId xmlns:p14="http://schemas.microsoft.com/office/powerpoint/2010/main" val="3912588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381000"/>
            <a:ext cx="8229600" cy="1143000"/>
          </a:xfrm>
        </p:spPr>
        <p:txBody>
          <a:bodyPr/>
          <a:lstStyle/>
          <a:p>
            <a:r>
              <a:rPr lang="en-US" b="1" dirty="0"/>
              <a:t>Assignment for chaps 4 &amp; 5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676400"/>
            <a:ext cx="8382000" cy="5029200"/>
          </a:xfrm>
        </p:spPr>
        <p:txBody>
          <a:bodyPr/>
          <a:lstStyle/>
          <a:p>
            <a:pPr marL="514350" indent="-514350">
              <a:buFont typeface="+mj-lt"/>
              <a:buAutoNum type="arabicPeriod" startAt="5"/>
            </a:pPr>
            <a:r>
              <a:rPr lang="en-US" dirty="0"/>
              <a:t>What is Solomon trying to say about justice in 5:8-9? (Exodus 18:13-22)</a:t>
            </a:r>
          </a:p>
          <a:p>
            <a:pPr marL="914400" lvl="1" indent="-514350">
              <a:buFont typeface="+mj-lt"/>
              <a:buAutoNum type="alphaLcPeriod"/>
            </a:pPr>
            <a:r>
              <a:rPr lang="en-US" dirty="0"/>
              <a:t>Judge with awareness that someone is over you. </a:t>
            </a:r>
          </a:p>
          <a:p>
            <a:pPr marL="914400" lvl="1" indent="-514350">
              <a:buFont typeface="+mj-lt"/>
              <a:buAutoNum type="alphaLcPeriod"/>
            </a:pPr>
            <a:r>
              <a:rPr lang="en-US" dirty="0"/>
              <a:t>God is the final judge and He will judge you. </a:t>
            </a:r>
          </a:p>
          <a:p>
            <a:pPr marL="514350" indent="-514350">
              <a:buFont typeface="+mj-lt"/>
              <a:buAutoNum type="arabicPeriod" startAt="5"/>
            </a:pPr>
            <a:r>
              <a:rPr lang="en-US" dirty="0"/>
              <a:t>What principles in dealing with riches do you find in 5:13-17? </a:t>
            </a:r>
          </a:p>
          <a:p>
            <a:pPr marL="914400" lvl="1" indent="-514350">
              <a:buFont typeface="+mj-lt"/>
              <a:buAutoNum type="alphaLcPeriod"/>
            </a:pPr>
            <a:r>
              <a:rPr lang="en-US" dirty="0"/>
              <a:t>Money never satisfies. </a:t>
            </a:r>
          </a:p>
          <a:p>
            <a:pPr marL="914400" lvl="1" indent="-514350">
              <a:buFont typeface="+mj-lt"/>
              <a:buAutoNum type="alphaLcPeriod"/>
            </a:pPr>
            <a:r>
              <a:rPr lang="en-US" dirty="0"/>
              <a:t>Goods never satisfies. </a:t>
            </a:r>
          </a:p>
          <a:p>
            <a:pPr marL="914400" lvl="1" indent="-514350">
              <a:buFont typeface="+mj-lt"/>
              <a:buAutoNum type="alphaLcPeriod"/>
            </a:pPr>
            <a:r>
              <a:rPr lang="en-US" dirty="0"/>
              <a:t>You can’t take it with you so enjoy it now. </a:t>
            </a:r>
          </a:p>
        </p:txBody>
      </p:sp>
    </p:spTree>
    <p:extLst>
      <p:ext uri="{BB962C8B-B14F-4D97-AF65-F5344CB8AC3E}">
        <p14:creationId xmlns:p14="http://schemas.microsoft.com/office/powerpoint/2010/main" val="4220739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381000"/>
            <a:ext cx="8229600" cy="1143000"/>
          </a:xfrm>
        </p:spPr>
        <p:txBody>
          <a:bodyPr/>
          <a:lstStyle/>
          <a:p>
            <a:r>
              <a:rPr lang="en-US" b="1" dirty="0"/>
              <a:t>Assignment for chaps 4 &amp; 5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676400"/>
            <a:ext cx="8382000" cy="5029200"/>
          </a:xfrm>
        </p:spPr>
        <p:txBody>
          <a:bodyPr/>
          <a:lstStyle/>
          <a:p>
            <a:pPr marL="514350" indent="-514350">
              <a:buFont typeface="+mj-lt"/>
              <a:buAutoNum type="arabicPeriod" startAt="7"/>
            </a:pPr>
            <a:r>
              <a:rPr lang="en-US" dirty="0"/>
              <a:t>What additional principles do you find about dealing with riches in 1 Timothy  6:6-11</a:t>
            </a:r>
          </a:p>
          <a:p>
            <a:pPr marL="914400" lvl="1" indent="-514350">
              <a:buFont typeface="+mj-lt"/>
              <a:buAutoNum type="alphaLcPeriod"/>
            </a:pPr>
            <a:r>
              <a:rPr lang="en-US" sz="3200" dirty="0"/>
              <a:t>Godliness with contentment is great gain. </a:t>
            </a:r>
          </a:p>
          <a:p>
            <a:pPr marL="914400" lvl="1" indent="-514350">
              <a:buFont typeface="+mj-lt"/>
              <a:buAutoNum type="alphaLcPeriod"/>
            </a:pPr>
            <a:r>
              <a:rPr lang="en-US" sz="3200" dirty="0"/>
              <a:t>Naked in, Naked out. </a:t>
            </a:r>
          </a:p>
          <a:p>
            <a:pPr marL="914400" lvl="1" indent="-514350">
              <a:buFont typeface="+mj-lt"/>
              <a:buAutoNum type="alphaLcPeriod"/>
            </a:pPr>
            <a:r>
              <a:rPr lang="en-US" sz="3200" dirty="0"/>
              <a:t>Love of money brings temptation resulting in sin. </a:t>
            </a:r>
          </a:p>
          <a:p>
            <a:pPr marL="914400" lvl="1" indent="-514350">
              <a:buFont typeface="+mj-lt"/>
              <a:buAutoNum type="alphaLcPeriod"/>
            </a:pPr>
            <a:r>
              <a:rPr lang="en-US" sz="3200" dirty="0"/>
              <a:t>Love of money can draw you away from faith. </a:t>
            </a:r>
          </a:p>
        </p:txBody>
      </p:sp>
    </p:spTree>
    <p:extLst>
      <p:ext uri="{BB962C8B-B14F-4D97-AF65-F5344CB8AC3E}">
        <p14:creationId xmlns:p14="http://schemas.microsoft.com/office/powerpoint/2010/main" val="338150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381000"/>
            <a:ext cx="8229600" cy="1143000"/>
          </a:xfrm>
        </p:spPr>
        <p:txBody>
          <a:bodyPr/>
          <a:lstStyle/>
          <a:p>
            <a:r>
              <a:rPr lang="en-US" b="1" dirty="0"/>
              <a:t>Assignment for chaps 4 &amp; 5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676400"/>
            <a:ext cx="8382000" cy="5029200"/>
          </a:xfrm>
        </p:spPr>
        <p:txBody>
          <a:bodyPr/>
          <a:lstStyle/>
          <a:p>
            <a:pPr marL="514350" indent="-514350">
              <a:buFont typeface="+mj-lt"/>
              <a:buAutoNum type="arabicPeriod" startAt="8"/>
            </a:pPr>
            <a:r>
              <a:rPr lang="en-US" dirty="0"/>
              <a:t>What is Solomon’s conclusion concerning the reward of the common person and the wealthy? 5:18-20 </a:t>
            </a:r>
          </a:p>
          <a:p>
            <a:pPr marL="914400" lvl="1" indent="-514350">
              <a:buFont typeface="+mj-lt"/>
              <a:buAutoNum type="alphaLcPeriod"/>
            </a:pPr>
            <a:r>
              <a:rPr lang="en-US" dirty="0"/>
              <a:t>Enjoy the fruit of your labor now because life is short. </a:t>
            </a:r>
          </a:p>
          <a:p>
            <a:pPr marL="914400" lvl="1" indent="-514350">
              <a:buFont typeface="+mj-lt"/>
              <a:buAutoNum type="alphaLcPeriod"/>
            </a:pPr>
            <a:r>
              <a:rPr lang="en-US" dirty="0"/>
              <a:t>Give  God the glory for what you have. </a:t>
            </a:r>
          </a:p>
          <a:p>
            <a:pPr marL="914400" lvl="1" indent="-514350">
              <a:buFont typeface="+mj-lt"/>
              <a:buAutoNum type="alphaLcPeriod"/>
            </a:pPr>
            <a:r>
              <a:rPr lang="en-US" dirty="0"/>
              <a:t>Everything we have is a gift of God </a:t>
            </a:r>
          </a:p>
          <a:p>
            <a:pPr marL="914400" lvl="1" indent="-514350">
              <a:buFont typeface="+mj-lt"/>
              <a:buAutoNum type="alphaLcPeriod"/>
            </a:pPr>
            <a:r>
              <a:rPr lang="en-US" dirty="0"/>
              <a:t>Focus on living life and enjoying God instead of worrying about what you have and the end.  </a:t>
            </a:r>
          </a:p>
          <a:p>
            <a:pPr marL="0" indent="0">
              <a:buNone/>
            </a:pPr>
            <a:endParaRPr lang="en-US" sz="3200" dirty="0"/>
          </a:p>
        </p:txBody>
      </p:sp>
    </p:spTree>
    <p:extLst>
      <p:ext uri="{BB962C8B-B14F-4D97-AF65-F5344CB8AC3E}">
        <p14:creationId xmlns:p14="http://schemas.microsoft.com/office/powerpoint/2010/main" val="1643252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0"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381000" y="729246"/>
            <a:ext cx="8382000" cy="598766"/>
          </a:xfrm>
        </p:spPr>
        <p:txBody>
          <a:bodyPr/>
          <a:lstStyle/>
          <a:p>
            <a:r>
              <a:rPr lang="en-US" sz="2800" b="1" dirty="0"/>
              <a:t>Facing Life’s Cycles Forces us to Fear the God of Eternity </a:t>
            </a:r>
          </a:p>
        </p:txBody>
      </p:sp>
      <p:sp>
        <p:nvSpPr>
          <p:cNvPr id="2" name="Hexagon 1">
            <a:extLst>
              <a:ext uri="{FF2B5EF4-FFF2-40B4-BE49-F238E27FC236}">
                <a16:creationId xmlns:a16="http://schemas.microsoft.com/office/drawing/2014/main" id="{6D9DD52D-5FDC-4CE0-A08E-761DE32996D1}"/>
              </a:ext>
            </a:extLst>
          </p:cNvPr>
          <p:cNvSpPr/>
          <p:nvPr/>
        </p:nvSpPr>
        <p:spPr>
          <a:xfrm>
            <a:off x="188845" y="1968320"/>
            <a:ext cx="2362200" cy="1905000"/>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Hexagon 6">
            <a:extLst>
              <a:ext uri="{FF2B5EF4-FFF2-40B4-BE49-F238E27FC236}">
                <a16:creationId xmlns:a16="http://schemas.microsoft.com/office/drawing/2014/main" id="{A912877F-8FE7-42E9-A38C-06A98BFCF2DF}"/>
              </a:ext>
            </a:extLst>
          </p:cNvPr>
          <p:cNvSpPr/>
          <p:nvPr/>
        </p:nvSpPr>
        <p:spPr>
          <a:xfrm>
            <a:off x="2547809" y="2015417"/>
            <a:ext cx="2362200" cy="1828800"/>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Hexagon 7">
            <a:extLst>
              <a:ext uri="{FF2B5EF4-FFF2-40B4-BE49-F238E27FC236}">
                <a16:creationId xmlns:a16="http://schemas.microsoft.com/office/drawing/2014/main" id="{DC1B74D9-3A44-4676-B793-37DAF015B516}"/>
              </a:ext>
            </a:extLst>
          </p:cNvPr>
          <p:cNvSpPr/>
          <p:nvPr/>
        </p:nvSpPr>
        <p:spPr>
          <a:xfrm>
            <a:off x="4927315" y="2070097"/>
            <a:ext cx="2146022" cy="1771650"/>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Hexagon 8">
            <a:extLst>
              <a:ext uri="{FF2B5EF4-FFF2-40B4-BE49-F238E27FC236}">
                <a16:creationId xmlns:a16="http://schemas.microsoft.com/office/drawing/2014/main" id="{DA7FC178-3F5B-45AB-BE11-81FD21AED7B5}"/>
              </a:ext>
            </a:extLst>
          </p:cNvPr>
          <p:cNvSpPr/>
          <p:nvPr/>
        </p:nvSpPr>
        <p:spPr>
          <a:xfrm>
            <a:off x="7083288" y="2111199"/>
            <a:ext cx="1908311" cy="1689445"/>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9F687BF5-7D0F-41B5-977C-B3A0BE5A328C}"/>
              </a:ext>
            </a:extLst>
          </p:cNvPr>
          <p:cNvSpPr txBox="1"/>
          <p:nvPr/>
        </p:nvSpPr>
        <p:spPr>
          <a:xfrm>
            <a:off x="623671" y="1260712"/>
            <a:ext cx="1676400" cy="646331"/>
          </a:xfrm>
          <a:prstGeom prst="rect">
            <a:avLst/>
          </a:prstGeom>
          <a:noFill/>
        </p:spPr>
        <p:txBody>
          <a:bodyPr wrap="square" rtlCol="0">
            <a:spAutoFit/>
          </a:bodyPr>
          <a:lstStyle/>
          <a:p>
            <a:pPr algn="ctr"/>
            <a:r>
              <a:rPr lang="en-US" b="1" dirty="0"/>
              <a:t>Beginnings &amp; Endings</a:t>
            </a:r>
          </a:p>
        </p:txBody>
      </p:sp>
      <p:sp>
        <p:nvSpPr>
          <p:cNvPr id="10" name="TextBox 9">
            <a:extLst>
              <a:ext uri="{FF2B5EF4-FFF2-40B4-BE49-F238E27FC236}">
                <a16:creationId xmlns:a16="http://schemas.microsoft.com/office/drawing/2014/main" id="{ED893CCE-6A75-4AEF-B408-9550797369B2}"/>
              </a:ext>
            </a:extLst>
          </p:cNvPr>
          <p:cNvSpPr txBox="1"/>
          <p:nvPr/>
        </p:nvSpPr>
        <p:spPr>
          <a:xfrm>
            <a:off x="2843399" y="1260712"/>
            <a:ext cx="1785731" cy="646331"/>
          </a:xfrm>
          <a:prstGeom prst="rect">
            <a:avLst/>
          </a:prstGeom>
          <a:noFill/>
        </p:spPr>
        <p:txBody>
          <a:bodyPr wrap="square" rtlCol="0">
            <a:spAutoFit/>
          </a:bodyPr>
          <a:lstStyle/>
          <a:p>
            <a:pPr algn="ctr"/>
            <a:r>
              <a:rPr lang="en-US" b="1" dirty="0"/>
              <a:t>Emotions &amp; Relationships </a:t>
            </a:r>
          </a:p>
        </p:txBody>
      </p:sp>
      <p:sp>
        <p:nvSpPr>
          <p:cNvPr id="11" name="TextBox 10">
            <a:extLst>
              <a:ext uri="{FF2B5EF4-FFF2-40B4-BE49-F238E27FC236}">
                <a16:creationId xmlns:a16="http://schemas.microsoft.com/office/drawing/2014/main" id="{D7E2A5DD-D46A-439A-837D-1B5B0D91953B}"/>
              </a:ext>
            </a:extLst>
          </p:cNvPr>
          <p:cNvSpPr txBox="1"/>
          <p:nvPr/>
        </p:nvSpPr>
        <p:spPr>
          <a:xfrm>
            <a:off x="5164218" y="1328615"/>
            <a:ext cx="1676400" cy="646331"/>
          </a:xfrm>
          <a:prstGeom prst="rect">
            <a:avLst/>
          </a:prstGeom>
          <a:noFill/>
        </p:spPr>
        <p:txBody>
          <a:bodyPr wrap="square" rtlCol="0">
            <a:spAutoFit/>
          </a:bodyPr>
          <a:lstStyle/>
          <a:p>
            <a:pPr algn="ctr"/>
            <a:r>
              <a:rPr lang="en-US" b="1" dirty="0"/>
              <a:t>Value &amp; Possessions </a:t>
            </a:r>
          </a:p>
        </p:txBody>
      </p:sp>
      <p:sp>
        <p:nvSpPr>
          <p:cNvPr id="12" name="TextBox 11">
            <a:extLst>
              <a:ext uri="{FF2B5EF4-FFF2-40B4-BE49-F238E27FC236}">
                <a16:creationId xmlns:a16="http://schemas.microsoft.com/office/drawing/2014/main" id="{5DA13CC1-8B7F-41D4-AB64-F1F8CA9798A6}"/>
              </a:ext>
            </a:extLst>
          </p:cNvPr>
          <p:cNvSpPr txBox="1"/>
          <p:nvPr/>
        </p:nvSpPr>
        <p:spPr>
          <a:xfrm>
            <a:off x="7221608" y="1369086"/>
            <a:ext cx="1676400" cy="646331"/>
          </a:xfrm>
          <a:prstGeom prst="rect">
            <a:avLst/>
          </a:prstGeom>
          <a:noFill/>
        </p:spPr>
        <p:txBody>
          <a:bodyPr wrap="square" rtlCol="0">
            <a:spAutoFit/>
          </a:bodyPr>
          <a:lstStyle/>
          <a:p>
            <a:pPr algn="ctr"/>
            <a:r>
              <a:rPr lang="en-US" b="1" dirty="0"/>
              <a:t>Action &amp; Convictions </a:t>
            </a:r>
          </a:p>
        </p:txBody>
      </p:sp>
      <p:sp>
        <p:nvSpPr>
          <p:cNvPr id="13" name="TextBox 12">
            <a:extLst>
              <a:ext uri="{FF2B5EF4-FFF2-40B4-BE49-F238E27FC236}">
                <a16:creationId xmlns:a16="http://schemas.microsoft.com/office/drawing/2014/main" id="{78EEADD3-083D-4D4C-9FB8-646963EFCF4F}"/>
              </a:ext>
            </a:extLst>
          </p:cNvPr>
          <p:cNvSpPr txBox="1"/>
          <p:nvPr/>
        </p:nvSpPr>
        <p:spPr>
          <a:xfrm>
            <a:off x="147430" y="2278020"/>
            <a:ext cx="2362200" cy="1323439"/>
          </a:xfrm>
          <a:prstGeom prst="rect">
            <a:avLst/>
          </a:prstGeom>
          <a:noFill/>
          <a:ln>
            <a:noFill/>
          </a:ln>
        </p:spPr>
        <p:txBody>
          <a:bodyPr wrap="square" rtlCol="0">
            <a:spAutoFit/>
          </a:bodyPr>
          <a:lstStyle/>
          <a:p>
            <a:pPr algn="ctr"/>
            <a:r>
              <a:rPr lang="en-US" sz="1600" dirty="0"/>
              <a:t>Life &amp; Death </a:t>
            </a:r>
          </a:p>
          <a:p>
            <a:pPr algn="ctr"/>
            <a:r>
              <a:rPr lang="en-US" sz="1600" dirty="0"/>
              <a:t>Planting/Harvesting</a:t>
            </a:r>
          </a:p>
          <a:p>
            <a:pPr algn="ctr"/>
            <a:r>
              <a:rPr lang="en-US" sz="1600" dirty="0"/>
              <a:t>Kill/Heal </a:t>
            </a:r>
          </a:p>
          <a:p>
            <a:pPr algn="ctr"/>
            <a:r>
              <a:rPr lang="en-US" sz="1600" dirty="0"/>
              <a:t>Tear Down/Build Up</a:t>
            </a:r>
          </a:p>
          <a:p>
            <a:pPr algn="ctr"/>
            <a:r>
              <a:rPr lang="en-US" sz="1600" dirty="0"/>
              <a:t>3:1-3  </a:t>
            </a:r>
          </a:p>
        </p:txBody>
      </p:sp>
      <p:sp>
        <p:nvSpPr>
          <p:cNvPr id="14" name="TextBox 13">
            <a:extLst>
              <a:ext uri="{FF2B5EF4-FFF2-40B4-BE49-F238E27FC236}">
                <a16:creationId xmlns:a16="http://schemas.microsoft.com/office/drawing/2014/main" id="{80C5CBB3-F50A-4FB8-BE7F-30816C8BD7FE}"/>
              </a:ext>
            </a:extLst>
          </p:cNvPr>
          <p:cNvSpPr txBox="1"/>
          <p:nvPr/>
        </p:nvSpPr>
        <p:spPr>
          <a:xfrm>
            <a:off x="2555164" y="2392756"/>
            <a:ext cx="2362200" cy="1323439"/>
          </a:xfrm>
          <a:prstGeom prst="rect">
            <a:avLst/>
          </a:prstGeom>
          <a:noFill/>
          <a:ln>
            <a:noFill/>
          </a:ln>
        </p:spPr>
        <p:txBody>
          <a:bodyPr wrap="square" rtlCol="0">
            <a:spAutoFit/>
          </a:bodyPr>
          <a:lstStyle/>
          <a:p>
            <a:pPr algn="ctr"/>
            <a:r>
              <a:rPr lang="en-US" sz="1600" dirty="0"/>
              <a:t>Weeping/Laughing</a:t>
            </a:r>
          </a:p>
          <a:p>
            <a:pPr algn="ctr"/>
            <a:r>
              <a:rPr lang="en-US" sz="1600" dirty="0"/>
              <a:t>Mourning/Dancing </a:t>
            </a:r>
          </a:p>
          <a:p>
            <a:pPr algn="ctr"/>
            <a:r>
              <a:rPr lang="en-US" sz="1600" dirty="0"/>
              <a:t>Throw/Gather Stones</a:t>
            </a:r>
          </a:p>
          <a:p>
            <a:pPr algn="ctr"/>
            <a:r>
              <a:rPr lang="en-US" sz="1600" dirty="0"/>
              <a:t>Embrace/Shun</a:t>
            </a:r>
          </a:p>
          <a:p>
            <a:pPr algn="ctr"/>
            <a:r>
              <a:rPr lang="en-US" sz="1600" dirty="0"/>
              <a:t>3:4-5  </a:t>
            </a:r>
          </a:p>
        </p:txBody>
      </p:sp>
      <p:sp>
        <p:nvSpPr>
          <p:cNvPr id="15" name="TextBox 14">
            <a:extLst>
              <a:ext uri="{FF2B5EF4-FFF2-40B4-BE49-F238E27FC236}">
                <a16:creationId xmlns:a16="http://schemas.microsoft.com/office/drawing/2014/main" id="{B55EF2D0-E443-4BA4-AF6D-FFA745F2A3F0}"/>
              </a:ext>
            </a:extLst>
          </p:cNvPr>
          <p:cNvSpPr txBox="1"/>
          <p:nvPr/>
        </p:nvSpPr>
        <p:spPr>
          <a:xfrm>
            <a:off x="5197359" y="2447125"/>
            <a:ext cx="1676400" cy="1077218"/>
          </a:xfrm>
          <a:prstGeom prst="rect">
            <a:avLst/>
          </a:prstGeom>
          <a:noFill/>
          <a:ln>
            <a:noFill/>
          </a:ln>
        </p:spPr>
        <p:txBody>
          <a:bodyPr wrap="square" rtlCol="0">
            <a:spAutoFit/>
          </a:bodyPr>
          <a:lstStyle/>
          <a:p>
            <a:pPr algn="ctr"/>
            <a:r>
              <a:rPr lang="en-US" sz="1600" dirty="0"/>
              <a:t>Search/Give Up </a:t>
            </a:r>
          </a:p>
          <a:p>
            <a:pPr algn="ctr"/>
            <a:r>
              <a:rPr lang="en-US" sz="1600" dirty="0"/>
              <a:t>Keep/Cast </a:t>
            </a:r>
          </a:p>
          <a:p>
            <a:pPr algn="ctr"/>
            <a:r>
              <a:rPr lang="en-US" sz="1600" dirty="0"/>
              <a:t>Tear/Sew</a:t>
            </a:r>
          </a:p>
          <a:p>
            <a:pPr algn="ctr"/>
            <a:r>
              <a:rPr lang="en-US" sz="1600" dirty="0"/>
              <a:t>3:6-7a</a:t>
            </a:r>
          </a:p>
        </p:txBody>
      </p:sp>
      <p:sp>
        <p:nvSpPr>
          <p:cNvPr id="16" name="TextBox 15">
            <a:extLst>
              <a:ext uri="{FF2B5EF4-FFF2-40B4-BE49-F238E27FC236}">
                <a16:creationId xmlns:a16="http://schemas.microsoft.com/office/drawing/2014/main" id="{E8703B7E-18EE-4EF7-8DBC-05BFB233FC84}"/>
              </a:ext>
            </a:extLst>
          </p:cNvPr>
          <p:cNvSpPr txBox="1"/>
          <p:nvPr/>
        </p:nvSpPr>
        <p:spPr>
          <a:xfrm>
            <a:off x="7143803" y="2447124"/>
            <a:ext cx="1676400" cy="1077218"/>
          </a:xfrm>
          <a:prstGeom prst="rect">
            <a:avLst/>
          </a:prstGeom>
          <a:noFill/>
          <a:ln>
            <a:noFill/>
          </a:ln>
        </p:spPr>
        <p:txBody>
          <a:bodyPr wrap="square" rtlCol="0">
            <a:spAutoFit/>
          </a:bodyPr>
          <a:lstStyle/>
          <a:p>
            <a:pPr algn="ctr"/>
            <a:r>
              <a:rPr lang="en-US" sz="1600" dirty="0"/>
              <a:t>Silent/Speak </a:t>
            </a:r>
          </a:p>
          <a:p>
            <a:pPr algn="ctr"/>
            <a:r>
              <a:rPr lang="en-US" sz="1600" dirty="0"/>
              <a:t>Love/Hate </a:t>
            </a:r>
          </a:p>
          <a:p>
            <a:pPr algn="ctr"/>
            <a:r>
              <a:rPr lang="en-US" sz="1600" dirty="0"/>
              <a:t>War/Peace</a:t>
            </a:r>
          </a:p>
          <a:p>
            <a:pPr algn="ctr"/>
            <a:r>
              <a:rPr lang="en-US" sz="1600" dirty="0"/>
              <a:t>3:7b-8 </a:t>
            </a:r>
          </a:p>
        </p:txBody>
      </p:sp>
      <p:sp>
        <p:nvSpPr>
          <p:cNvPr id="17" name="TextBox 16">
            <a:extLst>
              <a:ext uri="{FF2B5EF4-FFF2-40B4-BE49-F238E27FC236}">
                <a16:creationId xmlns:a16="http://schemas.microsoft.com/office/drawing/2014/main" id="{0EAAF6A7-7906-416B-81DD-19D0025739F8}"/>
              </a:ext>
            </a:extLst>
          </p:cNvPr>
          <p:cNvSpPr txBox="1"/>
          <p:nvPr/>
        </p:nvSpPr>
        <p:spPr>
          <a:xfrm>
            <a:off x="1750067" y="4126616"/>
            <a:ext cx="5758126" cy="2308324"/>
          </a:xfrm>
          <a:prstGeom prst="rect">
            <a:avLst/>
          </a:prstGeom>
          <a:noFill/>
          <a:ln w="28575">
            <a:solidFill>
              <a:schemeClr val="tx1"/>
            </a:solidFill>
          </a:ln>
        </p:spPr>
        <p:txBody>
          <a:bodyPr wrap="square" rtlCol="0">
            <a:spAutoFit/>
          </a:bodyPr>
          <a:lstStyle/>
          <a:p>
            <a:r>
              <a:rPr lang="en-US" sz="1600" dirty="0"/>
              <a:t>He gives tasks to occupy our time – 3:10</a:t>
            </a:r>
          </a:p>
          <a:p>
            <a:r>
              <a:rPr lang="en-US" sz="1600" dirty="0"/>
              <a:t>He makes everything beautiful in its time  - 3:11a</a:t>
            </a:r>
          </a:p>
          <a:p>
            <a:r>
              <a:rPr lang="en-US" sz="1600" dirty="0"/>
              <a:t>He places eternity in your hearts - 3:11b</a:t>
            </a:r>
          </a:p>
          <a:p>
            <a:r>
              <a:rPr lang="en-US" sz="1600" dirty="0"/>
              <a:t>He has hidden is purposes from us – 3:11c </a:t>
            </a:r>
          </a:p>
          <a:p>
            <a:r>
              <a:rPr lang="en-US" sz="1600" dirty="0"/>
              <a:t>He desires us to rejoice and trust His purposes – 3:12</a:t>
            </a:r>
          </a:p>
          <a:p>
            <a:r>
              <a:rPr lang="en-US" sz="1600" dirty="0"/>
              <a:t>He desires us to do good – 3:13</a:t>
            </a:r>
          </a:p>
          <a:p>
            <a:r>
              <a:rPr lang="en-US" sz="1600" dirty="0"/>
              <a:t>His works remain forever – 3:14</a:t>
            </a:r>
          </a:p>
          <a:p>
            <a:r>
              <a:rPr lang="en-US" sz="1600" dirty="0"/>
              <a:t>He Judges both the wicked and righteous – 3:16-17</a:t>
            </a:r>
          </a:p>
          <a:p>
            <a:r>
              <a:rPr lang="en-US" sz="1600" dirty="0"/>
              <a:t>He alone knows where the souls of man or beast go 3:18-22</a:t>
            </a:r>
          </a:p>
        </p:txBody>
      </p:sp>
      <p:sp>
        <p:nvSpPr>
          <p:cNvPr id="18" name="TextBox 17">
            <a:extLst>
              <a:ext uri="{FF2B5EF4-FFF2-40B4-BE49-F238E27FC236}">
                <a16:creationId xmlns:a16="http://schemas.microsoft.com/office/drawing/2014/main" id="{5CF491EA-9950-4484-8E2F-8E1D7AABA6F9}"/>
              </a:ext>
            </a:extLst>
          </p:cNvPr>
          <p:cNvSpPr txBox="1"/>
          <p:nvPr/>
        </p:nvSpPr>
        <p:spPr>
          <a:xfrm rot="16200000">
            <a:off x="322112" y="5064909"/>
            <a:ext cx="2382172" cy="369332"/>
          </a:xfrm>
          <a:prstGeom prst="rect">
            <a:avLst/>
          </a:prstGeom>
          <a:noFill/>
        </p:spPr>
        <p:txBody>
          <a:bodyPr wrap="square" rtlCol="0">
            <a:spAutoFit/>
          </a:bodyPr>
          <a:lstStyle/>
          <a:p>
            <a:r>
              <a:rPr lang="en-US" b="1" dirty="0"/>
              <a:t>The Sovereign God </a:t>
            </a:r>
          </a:p>
        </p:txBody>
      </p:sp>
      <p:sp>
        <p:nvSpPr>
          <p:cNvPr id="20" name="TextBox 19">
            <a:extLst>
              <a:ext uri="{FF2B5EF4-FFF2-40B4-BE49-F238E27FC236}">
                <a16:creationId xmlns:a16="http://schemas.microsoft.com/office/drawing/2014/main" id="{E7A9EDC1-B619-4E94-8C26-B25B5A3779B1}"/>
              </a:ext>
            </a:extLst>
          </p:cNvPr>
          <p:cNvSpPr txBox="1"/>
          <p:nvPr/>
        </p:nvSpPr>
        <p:spPr>
          <a:xfrm>
            <a:off x="304800" y="244965"/>
            <a:ext cx="1219200" cy="461665"/>
          </a:xfrm>
          <a:prstGeom prst="rect">
            <a:avLst/>
          </a:prstGeom>
          <a:noFill/>
        </p:spPr>
        <p:txBody>
          <a:bodyPr wrap="square" rtlCol="0">
            <a:spAutoFit/>
          </a:bodyPr>
          <a:lstStyle/>
          <a:p>
            <a:r>
              <a:rPr lang="en-US" sz="2400" b="1" dirty="0" err="1"/>
              <a:t>Ecc</a:t>
            </a:r>
            <a:r>
              <a:rPr lang="en-US" sz="2400" b="1" dirty="0"/>
              <a:t>. 3</a:t>
            </a:r>
          </a:p>
        </p:txBody>
      </p:sp>
    </p:spTree>
    <p:extLst>
      <p:ext uri="{BB962C8B-B14F-4D97-AF65-F5344CB8AC3E}">
        <p14:creationId xmlns:p14="http://schemas.microsoft.com/office/powerpoint/2010/main" val="1055036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381000"/>
            <a:ext cx="8229600" cy="1143000"/>
          </a:xfrm>
        </p:spPr>
        <p:txBody>
          <a:bodyPr/>
          <a:lstStyle/>
          <a:p>
            <a:r>
              <a:rPr lang="en-US" b="1" dirty="0"/>
              <a:t>Take </a:t>
            </a:r>
            <a:r>
              <a:rPr lang="en-US" b="1" dirty="0" err="1"/>
              <a:t>Aways</a:t>
            </a:r>
            <a:r>
              <a:rPr lang="en-US" b="1" dirty="0"/>
              <a:t>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676400"/>
            <a:ext cx="8382000" cy="5029200"/>
          </a:xfrm>
        </p:spPr>
        <p:txBody>
          <a:bodyPr/>
          <a:lstStyle/>
          <a:p>
            <a:pPr marL="514350" indent="-514350">
              <a:buFont typeface="+mj-lt"/>
              <a:buAutoNum type="arabicPeriod"/>
            </a:pPr>
            <a:r>
              <a:rPr lang="en-US" sz="3200" dirty="0"/>
              <a:t>Every type of worker should enjoy the fruit of his/her labor and give praise to God for opportunity to work. </a:t>
            </a:r>
          </a:p>
          <a:p>
            <a:pPr marL="514350" indent="-514350">
              <a:buFont typeface="+mj-lt"/>
              <a:buAutoNum type="arabicPeriod"/>
            </a:pPr>
            <a:r>
              <a:rPr lang="en-US" dirty="0"/>
              <a:t>Companionship and community are critical to resilience in this life. </a:t>
            </a:r>
          </a:p>
          <a:p>
            <a:pPr marL="514350" indent="-514350">
              <a:buFont typeface="+mj-lt"/>
              <a:buAutoNum type="arabicPeriod"/>
            </a:pPr>
            <a:r>
              <a:rPr lang="en-US" sz="3200" dirty="0"/>
              <a:t>Enter worship with listening ears, quiet mouth and reverence. </a:t>
            </a:r>
          </a:p>
          <a:p>
            <a:pPr marL="514350" indent="-514350">
              <a:buFont typeface="+mj-lt"/>
              <a:buAutoNum type="arabicPeriod"/>
            </a:pPr>
            <a:r>
              <a:rPr lang="en-US" dirty="0"/>
              <a:t>Have confidence that God will be the final judge and rule with justice and righteousness. </a:t>
            </a:r>
            <a:endParaRPr lang="en-US" sz="3200" dirty="0"/>
          </a:p>
        </p:txBody>
      </p:sp>
    </p:spTree>
    <p:extLst>
      <p:ext uri="{BB962C8B-B14F-4D97-AF65-F5344CB8AC3E}">
        <p14:creationId xmlns:p14="http://schemas.microsoft.com/office/powerpoint/2010/main" val="3190249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381000"/>
            <a:ext cx="8229600" cy="1143000"/>
          </a:xfrm>
        </p:spPr>
        <p:txBody>
          <a:bodyPr/>
          <a:lstStyle/>
          <a:p>
            <a:r>
              <a:rPr lang="en-US" b="1" dirty="0"/>
              <a:t>Take </a:t>
            </a:r>
            <a:r>
              <a:rPr lang="en-US" b="1" dirty="0" err="1"/>
              <a:t>Aways</a:t>
            </a:r>
            <a:r>
              <a:rPr lang="en-US" b="1" dirty="0"/>
              <a:t>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676400"/>
            <a:ext cx="8382000" cy="5029200"/>
          </a:xfrm>
        </p:spPr>
        <p:txBody>
          <a:bodyPr/>
          <a:lstStyle/>
          <a:p>
            <a:pPr marL="514350" indent="-514350">
              <a:buFont typeface="+mj-lt"/>
              <a:buAutoNum type="arabicPeriod" startAt="5"/>
            </a:pPr>
            <a:r>
              <a:rPr lang="en-US" sz="3200" dirty="0"/>
              <a:t>Godliness with contentment is more valuable than riches and power. </a:t>
            </a:r>
          </a:p>
          <a:p>
            <a:pPr marL="514350" indent="-514350">
              <a:buFont typeface="+mj-lt"/>
              <a:buAutoNum type="arabicPeriod" startAt="5"/>
            </a:pPr>
            <a:r>
              <a:rPr lang="en-US" dirty="0"/>
              <a:t>Focus on living life and enjoying God instead of worrying about what you have and the end of life.  </a:t>
            </a:r>
          </a:p>
          <a:p>
            <a:pPr marL="514350" indent="-514350">
              <a:buFont typeface="+mj-lt"/>
              <a:buAutoNum type="arabicPeriod" startAt="5"/>
            </a:pPr>
            <a:endParaRPr lang="en-US" sz="3200" dirty="0"/>
          </a:p>
          <a:p>
            <a:pPr marL="514350" indent="-514350">
              <a:buFont typeface="+mj-lt"/>
              <a:buAutoNum type="arabicPeriod" startAt="5"/>
            </a:pPr>
            <a:endParaRPr lang="en-US" sz="3200" dirty="0"/>
          </a:p>
        </p:txBody>
      </p:sp>
    </p:spTree>
    <p:extLst>
      <p:ext uri="{BB962C8B-B14F-4D97-AF65-F5344CB8AC3E}">
        <p14:creationId xmlns:p14="http://schemas.microsoft.com/office/powerpoint/2010/main" val="37994700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381000"/>
            <a:ext cx="8229600" cy="1143000"/>
          </a:xfrm>
        </p:spPr>
        <p:txBody>
          <a:bodyPr/>
          <a:lstStyle/>
          <a:p>
            <a:r>
              <a:rPr lang="en-US" b="1" dirty="0"/>
              <a:t>Assignment for </a:t>
            </a:r>
            <a:r>
              <a:rPr lang="en-US" b="1" dirty="0" err="1"/>
              <a:t>Ecc</a:t>
            </a:r>
            <a:r>
              <a:rPr lang="en-US" b="1" dirty="0"/>
              <a:t>. 7:1 - 8:1</a:t>
            </a:r>
            <a:br>
              <a:rPr lang="en-US" b="1" dirty="0"/>
            </a:br>
            <a:r>
              <a:rPr lang="en-US" b="1" dirty="0"/>
              <a:t>Oct. 24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676400"/>
            <a:ext cx="8382000" cy="5029200"/>
          </a:xfrm>
        </p:spPr>
        <p:txBody>
          <a:bodyPr/>
          <a:lstStyle/>
          <a:p>
            <a:pPr marL="514350" indent="-514350">
              <a:buFont typeface="+mj-lt"/>
              <a:buAutoNum type="arabicPeriod"/>
            </a:pPr>
            <a:r>
              <a:rPr lang="en-US" sz="3200" dirty="0"/>
              <a:t>What type of literature are we dealing with in Chapter 7:1-14? How is it different tha</a:t>
            </a:r>
            <a:r>
              <a:rPr lang="en-US" dirty="0"/>
              <a:t>n the previous chapters?</a:t>
            </a:r>
          </a:p>
          <a:p>
            <a:pPr marL="514350" indent="-514350">
              <a:buFont typeface="+mj-lt"/>
              <a:buAutoNum type="arabicPeriod"/>
            </a:pPr>
            <a:r>
              <a:rPr lang="en-US" dirty="0"/>
              <a:t>In what ways does Solomon changes his tone in this chapter?</a:t>
            </a:r>
          </a:p>
          <a:p>
            <a:pPr marL="514350" indent="-514350">
              <a:buFont typeface="+mj-lt"/>
              <a:buAutoNum type="arabicPeriod"/>
            </a:pPr>
            <a:r>
              <a:rPr lang="en-US" dirty="0"/>
              <a:t>What verses have the greatest meaning to you in 7:1-14?</a:t>
            </a:r>
          </a:p>
          <a:p>
            <a:pPr marL="514350" indent="-514350">
              <a:buFont typeface="+mj-lt"/>
              <a:buAutoNum type="arabicPeriod"/>
            </a:pPr>
            <a:r>
              <a:rPr lang="en-US" dirty="0"/>
              <a:t>What does Solomon mean when he says “Wisdom is a protection” in 7:10-12</a:t>
            </a:r>
          </a:p>
          <a:p>
            <a:pPr marL="514350" indent="-514350">
              <a:buFont typeface="+mj-lt"/>
              <a:buAutoNum type="arabicPeriod"/>
            </a:pPr>
            <a:endParaRPr lang="en-US" sz="3200" dirty="0"/>
          </a:p>
        </p:txBody>
      </p:sp>
    </p:spTree>
    <p:extLst>
      <p:ext uri="{BB962C8B-B14F-4D97-AF65-F5344CB8AC3E}">
        <p14:creationId xmlns:p14="http://schemas.microsoft.com/office/powerpoint/2010/main" val="3858751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381000"/>
            <a:ext cx="8229600" cy="1143000"/>
          </a:xfrm>
        </p:spPr>
        <p:txBody>
          <a:bodyPr/>
          <a:lstStyle/>
          <a:p>
            <a:r>
              <a:rPr lang="en-US" b="1" dirty="0"/>
              <a:t>Assignment for </a:t>
            </a:r>
            <a:r>
              <a:rPr lang="en-US" b="1" dirty="0" err="1"/>
              <a:t>Ecc</a:t>
            </a:r>
            <a:r>
              <a:rPr lang="en-US" b="1" dirty="0"/>
              <a:t>. 7:1 - 8:1</a:t>
            </a:r>
            <a:br>
              <a:rPr lang="en-US" b="1" dirty="0"/>
            </a:br>
            <a:r>
              <a:rPr lang="en-US" b="1" dirty="0"/>
              <a:t>Oct. 24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676400"/>
            <a:ext cx="8382000" cy="5029200"/>
          </a:xfrm>
        </p:spPr>
        <p:txBody>
          <a:bodyPr/>
          <a:lstStyle/>
          <a:p>
            <a:pPr marL="514350" indent="-514350">
              <a:buFont typeface="+mj-lt"/>
              <a:buAutoNum type="arabicPeriod" startAt="5"/>
            </a:pPr>
            <a:r>
              <a:rPr lang="en-US" sz="3200" dirty="0"/>
              <a:t>Do you agree or disagree with Solomon’s statements in 7:15-18? Explain! </a:t>
            </a:r>
          </a:p>
          <a:p>
            <a:pPr marL="514350" indent="-514350">
              <a:buFont typeface="+mj-lt"/>
              <a:buAutoNum type="arabicPeriod" startAt="5"/>
            </a:pPr>
            <a:r>
              <a:rPr lang="en-US" dirty="0"/>
              <a:t>What is the central truth you gleaned from 7:19-22? </a:t>
            </a:r>
          </a:p>
          <a:p>
            <a:pPr marL="514350" indent="-514350">
              <a:buFont typeface="+mj-lt"/>
              <a:buAutoNum type="arabicPeriod" startAt="5"/>
            </a:pPr>
            <a:r>
              <a:rPr lang="en-US" sz="3200" dirty="0"/>
              <a:t>What does Solomon discover when he tests “Wisdom”? 7:23-26</a:t>
            </a:r>
          </a:p>
          <a:p>
            <a:pPr marL="514350" indent="-514350">
              <a:buFont typeface="+mj-lt"/>
              <a:buAutoNum type="arabicPeriod" startAt="5"/>
            </a:pPr>
            <a:r>
              <a:rPr lang="en-US" dirty="0"/>
              <a:t>How do you react to Solomon’s statement about a woman in 7:26?</a:t>
            </a:r>
            <a:endParaRPr lang="en-US" sz="3200" dirty="0"/>
          </a:p>
          <a:p>
            <a:pPr marL="514350" indent="-514350">
              <a:buFont typeface="+mj-lt"/>
              <a:buAutoNum type="arabicPeriod" startAt="5"/>
            </a:pPr>
            <a:endParaRPr lang="en-US" sz="3200" dirty="0"/>
          </a:p>
        </p:txBody>
      </p:sp>
    </p:spTree>
    <p:extLst>
      <p:ext uri="{BB962C8B-B14F-4D97-AF65-F5344CB8AC3E}">
        <p14:creationId xmlns:p14="http://schemas.microsoft.com/office/powerpoint/2010/main" val="30999866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381000"/>
            <a:ext cx="8229600" cy="1143000"/>
          </a:xfrm>
        </p:spPr>
        <p:txBody>
          <a:bodyPr/>
          <a:lstStyle/>
          <a:p>
            <a:r>
              <a:rPr lang="en-US" b="1" dirty="0"/>
              <a:t>Assignment for </a:t>
            </a:r>
            <a:r>
              <a:rPr lang="en-US" b="1" dirty="0" err="1"/>
              <a:t>Ecc</a:t>
            </a:r>
            <a:r>
              <a:rPr lang="en-US" b="1" dirty="0"/>
              <a:t>. 7:1 - 8:1 </a:t>
            </a:r>
            <a:br>
              <a:rPr lang="en-US" b="1" dirty="0"/>
            </a:br>
            <a:r>
              <a:rPr lang="en-US" b="1" dirty="0"/>
              <a:t>Oct. 24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676400"/>
            <a:ext cx="8382000" cy="5029200"/>
          </a:xfrm>
        </p:spPr>
        <p:txBody>
          <a:bodyPr/>
          <a:lstStyle/>
          <a:p>
            <a:pPr marL="514350" indent="-514350">
              <a:buFont typeface="+mj-lt"/>
              <a:buAutoNum type="arabicPeriod" startAt="9"/>
            </a:pPr>
            <a:r>
              <a:rPr lang="en-US" sz="3200" dirty="0"/>
              <a:t>How do you react to Solomon’s comparison of men and women in 7:27-28?</a:t>
            </a:r>
          </a:p>
          <a:p>
            <a:pPr marL="514350" indent="-514350">
              <a:buFont typeface="+mj-lt"/>
              <a:buAutoNum type="arabicPeriod" startAt="9"/>
            </a:pPr>
            <a:r>
              <a:rPr lang="en-US" dirty="0"/>
              <a:t>What is Solomon’s conclusion about wisdom in 7:29-8:1 ? </a:t>
            </a:r>
            <a:endParaRPr lang="en-US" sz="3200" dirty="0"/>
          </a:p>
        </p:txBody>
      </p:sp>
    </p:spTree>
    <p:extLst>
      <p:ext uri="{BB962C8B-B14F-4D97-AF65-F5344CB8AC3E}">
        <p14:creationId xmlns:p14="http://schemas.microsoft.com/office/powerpoint/2010/main" val="3822464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DB577A-5723-4F7A-8125-D46B342D257C}"/>
              </a:ext>
            </a:extLst>
          </p:cNvPr>
          <p:cNvSpPr/>
          <p:nvPr/>
        </p:nvSpPr>
        <p:spPr>
          <a:xfrm>
            <a:off x="0"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0">
            <a:extLst>
              <a:ext uri="{FF2B5EF4-FFF2-40B4-BE49-F238E27FC236}">
                <a16:creationId xmlns:a16="http://schemas.microsoft.com/office/drawing/2014/main" id="{CE4E7677-0757-4762-93A3-BE45A6B08EBB}"/>
              </a:ext>
            </a:extLst>
          </p:cNvPr>
          <p:cNvSpPr>
            <a:spLocks noGrp="1"/>
          </p:cNvSpPr>
          <p:nvPr>
            <p:ph type="title"/>
          </p:nvPr>
        </p:nvSpPr>
        <p:spPr>
          <a:xfrm>
            <a:off x="433552" y="0"/>
            <a:ext cx="8229600" cy="1143000"/>
          </a:xfrm>
        </p:spPr>
        <p:txBody>
          <a:bodyPr>
            <a:normAutofit/>
          </a:bodyPr>
          <a:lstStyle/>
          <a:p>
            <a:r>
              <a:rPr lang="en-US" b="1" dirty="0">
                <a:effectLst>
                  <a:outerShdw blurRad="38100" dist="38100" dir="2700000" algn="tl">
                    <a:srgbClr val="000000">
                      <a:alpha val="43137"/>
                    </a:srgbClr>
                  </a:outerShdw>
                </a:effectLst>
              </a:rPr>
              <a:t>Seasons and Times</a:t>
            </a:r>
          </a:p>
        </p:txBody>
      </p:sp>
      <p:sp>
        <p:nvSpPr>
          <p:cNvPr id="13" name="Content Placeholder 12">
            <a:extLst>
              <a:ext uri="{FF2B5EF4-FFF2-40B4-BE49-F238E27FC236}">
                <a16:creationId xmlns:a16="http://schemas.microsoft.com/office/drawing/2014/main" id="{252011D8-FF0F-4AEB-8AF5-934B4DFEE434}"/>
              </a:ext>
            </a:extLst>
          </p:cNvPr>
          <p:cNvSpPr>
            <a:spLocks noGrp="1"/>
          </p:cNvSpPr>
          <p:nvPr>
            <p:ph idx="1"/>
          </p:nvPr>
        </p:nvSpPr>
        <p:spPr>
          <a:xfrm>
            <a:off x="433553" y="1143000"/>
            <a:ext cx="8229599" cy="5486400"/>
          </a:xfrm>
        </p:spPr>
        <p:txBody>
          <a:bodyPr>
            <a:normAutofit/>
          </a:bodyPr>
          <a:lstStyle/>
          <a:p>
            <a:pPr marL="0" indent="0">
              <a:buNone/>
            </a:pPr>
            <a:r>
              <a:rPr lang="en-US" sz="3000" b="1" dirty="0"/>
              <a:t>Two Hebrew words </a:t>
            </a:r>
          </a:p>
          <a:p>
            <a:pPr marL="514350" indent="-514350">
              <a:spcBef>
                <a:spcPts val="0"/>
              </a:spcBef>
              <a:buFont typeface="+mj-lt"/>
              <a:buAutoNum type="arabicPeriod"/>
            </a:pPr>
            <a:r>
              <a:rPr lang="en-US" sz="3000" dirty="0"/>
              <a:t>“Zeman” – Season - It means appointed time, an opportune moment, or a due season.</a:t>
            </a:r>
          </a:p>
          <a:p>
            <a:pPr marL="514350" indent="-514350">
              <a:spcBef>
                <a:spcPts val="0"/>
              </a:spcBef>
              <a:buFont typeface="+mj-lt"/>
              <a:buAutoNum type="arabicPeriod"/>
            </a:pPr>
            <a:r>
              <a:rPr lang="en-US" sz="3000" dirty="0"/>
              <a:t>“Eth” – Time - ” Means time as it marches on in seconds, minutes, hours and days.  </a:t>
            </a:r>
          </a:p>
          <a:p>
            <a:pPr marL="0" indent="0">
              <a:spcBef>
                <a:spcPts val="0"/>
              </a:spcBef>
              <a:buNone/>
            </a:pPr>
            <a:r>
              <a:rPr lang="en-US" sz="3000" b="1" dirty="0"/>
              <a:t>Two Greek Words – (Septuagint Greek translation) </a:t>
            </a:r>
          </a:p>
          <a:p>
            <a:pPr marL="514350" indent="-514350">
              <a:spcBef>
                <a:spcPts val="0"/>
              </a:spcBef>
              <a:buFont typeface="+mj-lt"/>
              <a:buAutoNum type="arabicPeriod"/>
            </a:pPr>
            <a:r>
              <a:rPr lang="en-US" sz="3000" dirty="0"/>
              <a:t>Kronos - linear time by which we accomplish God’s purposes </a:t>
            </a:r>
          </a:p>
          <a:p>
            <a:pPr marL="514350" indent="-514350">
              <a:spcBef>
                <a:spcPts val="0"/>
              </a:spcBef>
              <a:buFont typeface="+mj-lt"/>
              <a:buAutoNum type="arabicPeriod"/>
            </a:pPr>
            <a:r>
              <a:rPr lang="en-US" sz="3000" dirty="0"/>
              <a:t>Kairos - God intersecting time to carryout his purposes </a:t>
            </a:r>
          </a:p>
          <a:p>
            <a:pPr marL="514350" indent="-514350">
              <a:buFont typeface="+mj-lt"/>
              <a:buAutoNum type="arabicPeriod"/>
            </a:pPr>
            <a:endParaRPr lang="en-US" dirty="0"/>
          </a:p>
          <a:p>
            <a:pPr marL="0" indent="0">
              <a:buNone/>
            </a:pPr>
            <a:endParaRPr lang="en-US" dirty="0"/>
          </a:p>
          <a:p>
            <a:pPr marL="514350" indent="-514350">
              <a:buFont typeface="+mj-lt"/>
              <a:buAutoNum type="arabicPeriod"/>
            </a:pPr>
            <a:endParaRPr lang="en-US" b="1" dirty="0"/>
          </a:p>
        </p:txBody>
      </p:sp>
    </p:spTree>
    <p:extLst>
      <p:ext uri="{BB962C8B-B14F-4D97-AF65-F5344CB8AC3E}">
        <p14:creationId xmlns:p14="http://schemas.microsoft.com/office/powerpoint/2010/main" val="3787782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p:txBody>
          <a:bodyPr/>
          <a:lstStyle/>
          <a:p>
            <a:r>
              <a:rPr lang="en-US" b="1" dirty="0" err="1"/>
              <a:t>Ecc</a:t>
            </a:r>
            <a:r>
              <a:rPr lang="en-US" b="1" dirty="0"/>
              <a:t>. 3 –Seasons and Times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417638"/>
            <a:ext cx="8229600" cy="5287962"/>
          </a:xfrm>
        </p:spPr>
        <p:txBody>
          <a:bodyPr/>
          <a:lstStyle/>
          <a:p>
            <a:pPr lvl="0"/>
            <a:r>
              <a:rPr lang="en-US" dirty="0"/>
              <a:t>Kairos is the larger perspective in which we see opportunities to help someone one or we reflect on our season of life. We realize that God has granted us time to get married, have children, have a career, have a retirement at TSJG. </a:t>
            </a:r>
          </a:p>
          <a:p>
            <a:pPr lvl="0"/>
            <a:r>
              <a:rPr lang="en-US" dirty="0"/>
              <a:t>Kairos allows God to enter the picture and for us to be thankful for the opportunities, challenges and cope with the disappointments and tragedies of life.</a:t>
            </a:r>
          </a:p>
        </p:txBody>
      </p:sp>
    </p:spTree>
    <p:extLst>
      <p:ext uri="{BB962C8B-B14F-4D97-AF65-F5344CB8AC3E}">
        <p14:creationId xmlns:p14="http://schemas.microsoft.com/office/powerpoint/2010/main" val="1406335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96F1AE4-1B6D-4776-BF4E-409767E6B08A}"/>
              </a:ext>
            </a:extLst>
          </p:cNvPr>
          <p:cNvSpPr/>
          <p:nvPr/>
        </p:nvSpPr>
        <p:spPr>
          <a:xfrm>
            <a:off x="0"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0">
            <a:extLst>
              <a:ext uri="{FF2B5EF4-FFF2-40B4-BE49-F238E27FC236}">
                <a16:creationId xmlns:a16="http://schemas.microsoft.com/office/drawing/2014/main" id="{CE4E7677-0757-4762-93A3-BE45A6B08EBB}"/>
              </a:ext>
            </a:extLst>
          </p:cNvPr>
          <p:cNvSpPr>
            <a:spLocks noGrp="1"/>
          </p:cNvSpPr>
          <p:nvPr>
            <p:ph type="title"/>
          </p:nvPr>
        </p:nvSpPr>
        <p:spPr>
          <a:xfrm>
            <a:off x="433552" y="571500"/>
            <a:ext cx="8229600" cy="1143000"/>
          </a:xfrm>
        </p:spPr>
        <p:txBody>
          <a:bodyPr>
            <a:normAutofit/>
          </a:bodyPr>
          <a:lstStyle/>
          <a:p>
            <a:r>
              <a:rPr lang="en-US" b="1" dirty="0">
                <a:effectLst>
                  <a:outerShdw blurRad="38100" dist="38100" dir="2700000" algn="tl">
                    <a:srgbClr val="000000">
                      <a:alpha val="43137"/>
                    </a:srgbClr>
                  </a:outerShdw>
                </a:effectLst>
              </a:rPr>
              <a:t>Kairos Perspectives in N. T. </a:t>
            </a:r>
          </a:p>
        </p:txBody>
      </p:sp>
      <p:sp>
        <p:nvSpPr>
          <p:cNvPr id="13" name="Content Placeholder 12">
            <a:extLst>
              <a:ext uri="{FF2B5EF4-FFF2-40B4-BE49-F238E27FC236}">
                <a16:creationId xmlns:a16="http://schemas.microsoft.com/office/drawing/2014/main" id="{252011D8-FF0F-4AEB-8AF5-934B4DFEE434}"/>
              </a:ext>
            </a:extLst>
          </p:cNvPr>
          <p:cNvSpPr>
            <a:spLocks noGrp="1"/>
          </p:cNvSpPr>
          <p:nvPr>
            <p:ph idx="1"/>
          </p:nvPr>
        </p:nvSpPr>
        <p:spPr>
          <a:xfrm>
            <a:off x="397693" y="1714500"/>
            <a:ext cx="8229599" cy="4968688"/>
          </a:xfrm>
        </p:spPr>
        <p:txBody>
          <a:bodyPr>
            <a:normAutofit fontScale="92500"/>
          </a:bodyPr>
          <a:lstStyle/>
          <a:p>
            <a:pPr marL="0" lvl="0" indent="0">
              <a:buNone/>
            </a:pPr>
            <a:r>
              <a:rPr lang="en-US" b="1" dirty="0"/>
              <a:t>The Birth of Christ</a:t>
            </a:r>
            <a:r>
              <a:rPr lang="en-US" dirty="0"/>
              <a:t> – </a:t>
            </a:r>
          </a:p>
          <a:p>
            <a:r>
              <a:rPr lang="en-US" dirty="0"/>
              <a:t>Gal. 4:4 </a:t>
            </a:r>
            <a:r>
              <a:rPr lang="en-US" i="1" dirty="0"/>
              <a:t>But when the </a:t>
            </a:r>
            <a:r>
              <a:rPr lang="en-US" b="1" i="1" dirty="0"/>
              <a:t>fullness of the time </a:t>
            </a:r>
            <a:r>
              <a:rPr lang="en-US" i="1" dirty="0"/>
              <a:t>came, God sent forth His Son, born of a woman, born under the Law. </a:t>
            </a:r>
            <a:endParaRPr lang="en-US" dirty="0"/>
          </a:p>
          <a:p>
            <a:r>
              <a:rPr lang="en-US" dirty="0"/>
              <a:t>The birth of Christ was not an accident. But when just the right time had come. The Roman Empire in control, the Jewish nation under Roman Rule, the Temple in Jerusalem, Latin, Greek, Hebrew, Aramaic languages all in place. God placed Jesus on earth at just the right time. </a:t>
            </a:r>
          </a:p>
          <a:p>
            <a:pPr marL="0" indent="0">
              <a:buNone/>
            </a:pPr>
            <a:endParaRPr lang="en-US" dirty="0"/>
          </a:p>
          <a:p>
            <a:pPr marL="514350" indent="-514350">
              <a:buFont typeface="+mj-lt"/>
              <a:buAutoNum type="arabicPeriod"/>
            </a:pPr>
            <a:endParaRPr lang="en-US" b="1" dirty="0"/>
          </a:p>
        </p:txBody>
      </p:sp>
    </p:spTree>
    <p:extLst>
      <p:ext uri="{BB962C8B-B14F-4D97-AF65-F5344CB8AC3E}">
        <p14:creationId xmlns:p14="http://schemas.microsoft.com/office/powerpoint/2010/main" val="3258682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10656BA-9D17-4656-AB0D-7339BB8DFCB8}"/>
              </a:ext>
            </a:extLst>
          </p:cNvPr>
          <p:cNvSpPr/>
          <p:nvPr/>
        </p:nvSpPr>
        <p:spPr>
          <a:xfrm>
            <a:off x="0"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0">
            <a:extLst>
              <a:ext uri="{FF2B5EF4-FFF2-40B4-BE49-F238E27FC236}">
                <a16:creationId xmlns:a16="http://schemas.microsoft.com/office/drawing/2014/main" id="{CE4E7677-0757-4762-93A3-BE45A6B08EBB}"/>
              </a:ext>
            </a:extLst>
          </p:cNvPr>
          <p:cNvSpPr>
            <a:spLocks noGrp="1"/>
          </p:cNvSpPr>
          <p:nvPr>
            <p:ph type="title"/>
          </p:nvPr>
        </p:nvSpPr>
        <p:spPr>
          <a:xfrm>
            <a:off x="433552" y="0"/>
            <a:ext cx="8229600" cy="1143000"/>
          </a:xfrm>
        </p:spPr>
        <p:txBody>
          <a:bodyPr>
            <a:normAutofit/>
          </a:bodyPr>
          <a:lstStyle/>
          <a:p>
            <a:r>
              <a:rPr lang="en-US" b="1" dirty="0">
                <a:effectLst>
                  <a:outerShdw blurRad="38100" dist="38100" dir="2700000" algn="tl">
                    <a:srgbClr val="000000">
                      <a:alpha val="43137"/>
                    </a:srgbClr>
                  </a:outerShdw>
                </a:effectLst>
              </a:rPr>
              <a:t>Kairos Perspectives N. T. </a:t>
            </a:r>
          </a:p>
        </p:txBody>
      </p:sp>
      <p:sp>
        <p:nvSpPr>
          <p:cNvPr id="13" name="Content Placeholder 12">
            <a:extLst>
              <a:ext uri="{FF2B5EF4-FFF2-40B4-BE49-F238E27FC236}">
                <a16:creationId xmlns:a16="http://schemas.microsoft.com/office/drawing/2014/main" id="{252011D8-FF0F-4AEB-8AF5-934B4DFEE434}"/>
              </a:ext>
            </a:extLst>
          </p:cNvPr>
          <p:cNvSpPr>
            <a:spLocks noGrp="1"/>
          </p:cNvSpPr>
          <p:nvPr>
            <p:ph idx="1"/>
          </p:nvPr>
        </p:nvSpPr>
        <p:spPr>
          <a:xfrm>
            <a:off x="433553" y="1447800"/>
            <a:ext cx="8229599" cy="5181600"/>
          </a:xfrm>
        </p:spPr>
        <p:txBody>
          <a:bodyPr>
            <a:normAutofit fontScale="92500" lnSpcReduction="20000"/>
          </a:bodyPr>
          <a:lstStyle/>
          <a:p>
            <a:pPr marL="0" lvl="0" indent="0">
              <a:buNone/>
            </a:pPr>
            <a:r>
              <a:rPr lang="en-US" b="1" dirty="0"/>
              <a:t>The timing of our salvation</a:t>
            </a:r>
            <a:r>
              <a:rPr lang="en-US" dirty="0"/>
              <a:t> – </a:t>
            </a:r>
          </a:p>
          <a:p>
            <a:r>
              <a:rPr lang="en-US" i="1" dirty="0"/>
              <a:t>Rom. 5:6-8  For while we were still helpless, </a:t>
            </a:r>
            <a:r>
              <a:rPr lang="en-US" b="1" i="1" dirty="0"/>
              <a:t>at the right time </a:t>
            </a:r>
            <a:r>
              <a:rPr lang="en-US" i="1" dirty="0"/>
              <a:t>Christ died for the ungodly. 7 For one will hardly die for a righteous man; though perhaps for the good man someone would dare even to die. 8 But God demonstrates His own love toward us, in that while we were yet sinners, Christ died for us.</a:t>
            </a:r>
            <a:endParaRPr lang="en-US" dirty="0"/>
          </a:p>
          <a:p>
            <a:r>
              <a:rPr lang="en-US" dirty="0"/>
              <a:t> This is the special Kairos moment when the God of the universe stepped into our lives and transformed us from enemies to become his children adopted through Christ into his glorious family</a:t>
            </a:r>
            <a:endParaRPr lang="en-US" b="1" dirty="0"/>
          </a:p>
        </p:txBody>
      </p:sp>
    </p:spTree>
    <p:extLst>
      <p:ext uri="{BB962C8B-B14F-4D97-AF65-F5344CB8AC3E}">
        <p14:creationId xmlns:p14="http://schemas.microsoft.com/office/powerpoint/2010/main" val="577617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487E81A-C23C-44E1-92FA-A86FE1FFE836}"/>
              </a:ext>
            </a:extLst>
          </p:cNvPr>
          <p:cNvSpPr/>
          <p:nvPr/>
        </p:nvSpPr>
        <p:spPr>
          <a:xfrm>
            <a:off x="0"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0">
            <a:extLst>
              <a:ext uri="{FF2B5EF4-FFF2-40B4-BE49-F238E27FC236}">
                <a16:creationId xmlns:a16="http://schemas.microsoft.com/office/drawing/2014/main" id="{CE4E7677-0757-4762-93A3-BE45A6B08EBB}"/>
              </a:ext>
            </a:extLst>
          </p:cNvPr>
          <p:cNvSpPr>
            <a:spLocks noGrp="1"/>
          </p:cNvSpPr>
          <p:nvPr>
            <p:ph type="title"/>
          </p:nvPr>
        </p:nvSpPr>
        <p:spPr>
          <a:xfrm>
            <a:off x="433552" y="0"/>
            <a:ext cx="8229600" cy="1143000"/>
          </a:xfrm>
        </p:spPr>
        <p:txBody>
          <a:bodyPr>
            <a:normAutofit/>
          </a:bodyPr>
          <a:lstStyle/>
          <a:p>
            <a:r>
              <a:rPr lang="en-US" b="1" dirty="0">
                <a:effectLst>
                  <a:outerShdw blurRad="38100" dist="38100" dir="2700000" algn="tl">
                    <a:srgbClr val="000000">
                      <a:alpha val="43137"/>
                    </a:srgbClr>
                  </a:outerShdw>
                </a:effectLst>
              </a:rPr>
              <a:t>Kairos Perspectives N. T. </a:t>
            </a:r>
          </a:p>
        </p:txBody>
      </p:sp>
      <p:sp>
        <p:nvSpPr>
          <p:cNvPr id="13" name="Content Placeholder 12">
            <a:extLst>
              <a:ext uri="{FF2B5EF4-FFF2-40B4-BE49-F238E27FC236}">
                <a16:creationId xmlns:a16="http://schemas.microsoft.com/office/drawing/2014/main" id="{252011D8-FF0F-4AEB-8AF5-934B4DFEE434}"/>
              </a:ext>
            </a:extLst>
          </p:cNvPr>
          <p:cNvSpPr>
            <a:spLocks noGrp="1"/>
          </p:cNvSpPr>
          <p:nvPr>
            <p:ph idx="1"/>
          </p:nvPr>
        </p:nvSpPr>
        <p:spPr>
          <a:xfrm>
            <a:off x="433553" y="1447800"/>
            <a:ext cx="8229599" cy="5181600"/>
          </a:xfrm>
        </p:spPr>
        <p:txBody>
          <a:bodyPr>
            <a:normAutofit/>
          </a:bodyPr>
          <a:lstStyle/>
          <a:p>
            <a:pPr marL="0" lvl="0" indent="0">
              <a:buNone/>
            </a:pPr>
            <a:r>
              <a:rPr lang="en-US" b="1" dirty="0"/>
              <a:t>The use of time </a:t>
            </a:r>
            <a:endParaRPr lang="en-US" dirty="0"/>
          </a:p>
          <a:p>
            <a:pPr marL="0" indent="0">
              <a:buNone/>
            </a:pPr>
            <a:r>
              <a:rPr lang="en-US" b="1" dirty="0"/>
              <a:t>Eph. 5:15-18</a:t>
            </a:r>
            <a:r>
              <a:rPr lang="en-US" dirty="0"/>
              <a:t> - </a:t>
            </a:r>
            <a:r>
              <a:rPr lang="en-US" i="1" dirty="0"/>
              <a:t>Therefore be careful how you walk, not as unwise but as wise, 16 </a:t>
            </a:r>
            <a:r>
              <a:rPr lang="en-US" b="1" i="1" dirty="0"/>
              <a:t>making the most of your time (Kairos)  (buy up the time), </a:t>
            </a:r>
            <a:r>
              <a:rPr lang="en-US" i="1" dirty="0"/>
              <a:t>because the days are evil. 17 So then do not be foolish (reckless), but understand what the will of the Lord is. 18 And do not get drunk with wine, for that is dissipation, but be </a:t>
            </a:r>
            <a:r>
              <a:rPr lang="en-US" b="1" i="1" dirty="0"/>
              <a:t>filled with the Spirit. </a:t>
            </a:r>
            <a:endParaRPr lang="en-US" dirty="0"/>
          </a:p>
          <a:p>
            <a:pPr marL="0" lvl="0" indent="0">
              <a:buNone/>
            </a:pPr>
            <a:endParaRPr lang="en-US" b="1" dirty="0"/>
          </a:p>
        </p:txBody>
      </p:sp>
    </p:spTree>
    <p:extLst>
      <p:ext uri="{BB962C8B-B14F-4D97-AF65-F5344CB8AC3E}">
        <p14:creationId xmlns:p14="http://schemas.microsoft.com/office/powerpoint/2010/main" val="424576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381000"/>
            <a:ext cx="8229600" cy="1143000"/>
          </a:xfrm>
        </p:spPr>
        <p:txBody>
          <a:bodyPr/>
          <a:lstStyle/>
          <a:p>
            <a:r>
              <a:rPr lang="en-US" b="1" dirty="0"/>
              <a:t>Take </a:t>
            </a:r>
            <a:r>
              <a:rPr lang="en-US" b="1" dirty="0" err="1"/>
              <a:t>Aways</a:t>
            </a:r>
            <a:r>
              <a:rPr lang="en-US" b="1" dirty="0"/>
              <a:t>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524000"/>
            <a:ext cx="8153400" cy="5029200"/>
          </a:xfrm>
        </p:spPr>
        <p:txBody>
          <a:bodyPr/>
          <a:lstStyle/>
          <a:p>
            <a:pPr marL="514350" indent="-514350">
              <a:buFont typeface="+mj-lt"/>
              <a:buAutoNum type="arabicPeriod"/>
            </a:pPr>
            <a:r>
              <a:rPr lang="en-US" dirty="0"/>
              <a:t>Time is mysterious and precious, therefore we need to treasure every moment God gives to us. </a:t>
            </a:r>
          </a:p>
          <a:p>
            <a:pPr marL="514350" indent="-514350">
              <a:buFont typeface="+mj-lt"/>
              <a:buAutoNum type="arabicPeriod"/>
            </a:pPr>
            <a:r>
              <a:rPr lang="en-US" dirty="0"/>
              <a:t>We should not allow ourselves to be trapped in “</a:t>
            </a:r>
            <a:r>
              <a:rPr lang="en-US" dirty="0" err="1"/>
              <a:t>chronos</a:t>
            </a:r>
            <a:r>
              <a:rPr lang="en-US" dirty="0"/>
              <a:t>” time where life becomes repetitive and boring. </a:t>
            </a:r>
          </a:p>
          <a:p>
            <a:pPr marL="514350" indent="-514350">
              <a:buFont typeface="+mj-lt"/>
              <a:buAutoNum type="arabicPeriod"/>
            </a:pPr>
            <a:r>
              <a:rPr lang="en-US" dirty="0"/>
              <a:t>We need to focus and reflect on “Kairos” time where God intersects our lives and we discover this presence and peace. </a:t>
            </a:r>
          </a:p>
          <a:p>
            <a:pPr marL="514350" indent="-514350">
              <a:buFont typeface="+mj-lt"/>
              <a:buAutoNum type="arabicPeriod"/>
            </a:pPr>
            <a:endParaRPr lang="en-US" sz="3000" dirty="0"/>
          </a:p>
        </p:txBody>
      </p:sp>
    </p:spTree>
    <p:extLst>
      <p:ext uri="{BB962C8B-B14F-4D97-AF65-F5344CB8AC3E}">
        <p14:creationId xmlns:p14="http://schemas.microsoft.com/office/powerpoint/2010/main" val="4152899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381000"/>
            <a:ext cx="8229600" cy="1143000"/>
          </a:xfrm>
        </p:spPr>
        <p:txBody>
          <a:bodyPr/>
          <a:lstStyle/>
          <a:p>
            <a:r>
              <a:rPr lang="en-US" b="1" dirty="0"/>
              <a:t>Take </a:t>
            </a:r>
            <a:r>
              <a:rPr lang="en-US" b="1" dirty="0" err="1"/>
              <a:t>Aways</a:t>
            </a:r>
            <a:r>
              <a:rPr lang="en-US" b="1" dirty="0"/>
              <a:t>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447800"/>
            <a:ext cx="8382000" cy="5029200"/>
          </a:xfrm>
        </p:spPr>
        <p:txBody>
          <a:bodyPr/>
          <a:lstStyle/>
          <a:p>
            <a:pPr marL="514350" indent="-514350">
              <a:buFont typeface="+mj-lt"/>
              <a:buAutoNum type="arabicPeriod" startAt="3"/>
            </a:pPr>
            <a:r>
              <a:rPr lang="en-US" sz="3000" dirty="0"/>
              <a:t>We should thank God every day for the talents and tasks that God gives to us and remember that we are His workmanship created unto good works</a:t>
            </a:r>
          </a:p>
          <a:p>
            <a:pPr marL="514350" indent="-514350">
              <a:buFont typeface="+mj-lt"/>
              <a:buAutoNum type="arabicPeriod" startAt="3"/>
            </a:pPr>
            <a:r>
              <a:rPr lang="en-US" sz="3000" dirty="0"/>
              <a:t>When crises occur, we need to place our trust in the sovereign God “who makes everything beautiful in its time.”</a:t>
            </a:r>
          </a:p>
          <a:p>
            <a:pPr marL="514350" indent="-514350">
              <a:buFont typeface="+mj-lt"/>
              <a:buAutoNum type="arabicPeriod" startAt="3"/>
            </a:pPr>
            <a:r>
              <a:rPr lang="en-US" sz="3000" dirty="0"/>
              <a:t> We need to follow the example of Christ and go about doing good. This takes our eyes off of our selves and places them on others.  </a:t>
            </a:r>
          </a:p>
        </p:txBody>
      </p:sp>
    </p:spTree>
    <p:extLst>
      <p:ext uri="{BB962C8B-B14F-4D97-AF65-F5344CB8AC3E}">
        <p14:creationId xmlns:p14="http://schemas.microsoft.com/office/powerpoint/2010/main" val="5887322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7198</TotalTime>
  <Words>1799</Words>
  <Application>Microsoft Office PowerPoint</Application>
  <PresentationFormat>On-screen Show (4:3)</PresentationFormat>
  <Paragraphs>248</Paragraphs>
  <Slides>24</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Tahoma</vt:lpstr>
      <vt:lpstr>Office Theme</vt:lpstr>
      <vt:lpstr>Ecclesiastes </vt:lpstr>
      <vt:lpstr>Facing Life’s Cycles Forces us to Fear the God of Eternity </vt:lpstr>
      <vt:lpstr>Seasons and Times</vt:lpstr>
      <vt:lpstr>Ecc. 3 –Seasons and Times </vt:lpstr>
      <vt:lpstr>Kairos Perspectives in N. T. </vt:lpstr>
      <vt:lpstr>Kairos Perspectives N. T. </vt:lpstr>
      <vt:lpstr>Kairos Perspectives N. T. </vt:lpstr>
      <vt:lpstr>Take Aways </vt:lpstr>
      <vt:lpstr>Take Aways </vt:lpstr>
      <vt:lpstr>PowerPoint Presentation</vt:lpstr>
      <vt:lpstr>Assignment for chaps 4 &amp; 5</vt:lpstr>
      <vt:lpstr>Assignment for chaps 4 &amp; 5</vt:lpstr>
      <vt:lpstr>Assignment for chaps 4 &amp; 5</vt:lpstr>
      <vt:lpstr>Assignment for chaps 4 &amp; 5</vt:lpstr>
      <vt:lpstr>Assignment for chaps 4 &amp; 5</vt:lpstr>
      <vt:lpstr>Assignment for chaps 4 &amp; 5</vt:lpstr>
      <vt:lpstr>Assignment for chaps 4 &amp; 5  </vt:lpstr>
      <vt:lpstr>Assignment for chaps 4 &amp; 5  </vt:lpstr>
      <vt:lpstr>Assignment for chaps 4 &amp; 5  </vt:lpstr>
      <vt:lpstr>Take Aways </vt:lpstr>
      <vt:lpstr>Take Aways </vt:lpstr>
      <vt:lpstr>Assignment for Ecc. 7:1 - 8:1 Oct. 24   </vt:lpstr>
      <vt:lpstr>Assignment for Ecc. 7:1 - 8:1 Oct. 24   </vt:lpstr>
      <vt:lpstr>Assignment for Ecc. 7:1 - 8:1  Oct. 24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Daniel  A Prophetic Voice in the World</dc:title>
  <dc:creator>Valued Acer Customer</dc:creator>
  <cp:lastModifiedBy>James Westgate</cp:lastModifiedBy>
  <cp:revision>200</cp:revision>
  <cp:lastPrinted>2019-09-26T17:26:54Z</cp:lastPrinted>
  <dcterms:created xsi:type="dcterms:W3CDTF">2013-01-13T04:49:47Z</dcterms:created>
  <dcterms:modified xsi:type="dcterms:W3CDTF">2019-10-11T00:51:03Z</dcterms:modified>
</cp:coreProperties>
</file>